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57" r:id="rId8"/>
    <p:sldId id="266" r:id="rId9"/>
    <p:sldId id="262" r:id="rId10"/>
    <p:sldId id="263" r:id="rId11"/>
    <p:sldId id="264" r:id="rId12"/>
    <p:sldId id="268" r:id="rId13"/>
    <p:sldId id="267" r:id="rId14"/>
  </p:sldIdLst>
  <p:sldSz cx="9144000" cy="6858000" type="screen4x3"/>
  <p:notesSz cx="6858000" cy="9144000"/>
  <p:defaultTextStyle>
    <a:defPPr>
      <a:defRPr lang="es-P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285" autoAdjust="0"/>
    <p:restoredTop sz="85215" autoAdjust="0"/>
  </p:normalViewPr>
  <p:slideViewPr>
    <p:cSldViewPr>
      <p:cViewPr varScale="1">
        <p:scale>
          <a:sx n="77" d="100"/>
          <a:sy n="77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2"/>
  <c:chart>
    <c:autoTitleDeleted val="1"/>
    <c:plotArea>
      <c:layout>
        <c:manualLayout>
          <c:layoutTarget val="inner"/>
          <c:xMode val="edge"/>
          <c:yMode val="edge"/>
          <c:x val="8.2063305978898021E-2"/>
          <c:y val="6.652360515021459E-2"/>
          <c:w val="0.90621336459554502"/>
          <c:h val="0.59227467811158818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cat>
            <c:strRef>
              <c:f>Sheet1!$B$1:$G$1</c:f>
              <c:strCache>
                <c:ptCount val="5"/>
                <c:pt idx="0">
                  <c:v>PowerPoint</c:v>
                </c:pt>
                <c:pt idx="1">
                  <c:v>Hyperstudio</c:v>
                </c:pt>
                <c:pt idx="2">
                  <c:v>Flash</c:v>
                </c:pt>
                <c:pt idx="3">
                  <c:v>Director</c:v>
                </c:pt>
                <c:pt idx="4">
                  <c:v>Authorware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East</c:v>
                </c:pt>
              </c:strCache>
            </c:strRef>
          </c:tx>
          <c:cat>
            <c:strRef>
              <c:f>Sheet1!$B$1:$G$1</c:f>
              <c:strCache>
                <c:ptCount val="5"/>
                <c:pt idx="0">
                  <c:v>PowerPoint</c:v>
                </c:pt>
                <c:pt idx="1">
                  <c:v>Hyperstudio</c:v>
                </c:pt>
                <c:pt idx="2">
                  <c:v>Flash</c:v>
                </c:pt>
                <c:pt idx="3">
                  <c:v>Director</c:v>
                </c:pt>
                <c:pt idx="4">
                  <c:v>Authorware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cat>
            <c:strRef>
              <c:f>Sheet1!$B$1:$G$1</c:f>
              <c:strCache>
                <c:ptCount val="5"/>
                <c:pt idx="0">
                  <c:v>PowerPoint</c:v>
                </c:pt>
                <c:pt idx="1">
                  <c:v>Hyperstudio</c:v>
                </c:pt>
                <c:pt idx="2">
                  <c:v>Flash</c:v>
                </c:pt>
                <c:pt idx="3">
                  <c:v>Director</c:v>
                </c:pt>
                <c:pt idx="4">
                  <c:v>Authorware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</c:ser>
        <c:marker val="1"/>
        <c:axId val="116908032"/>
        <c:axId val="123142144"/>
      </c:lineChart>
      <c:catAx>
        <c:axId val="116908032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123142144"/>
        <c:crosses val="autoZero"/>
        <c:auto val="1"/>
        <c:lblAlgn val="ctr"/>
        <c:lblOffset val="100"/>
        <c:tickLblSkip val="1"/>
        <c:tickMarkSkip val="1"/>
      </c:catAx>
      <c:valAx>
        <c:axId val="123142144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69080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AC5C5A-39F3-4F55-8FA7-9E486D21819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DE942A7-0B6D-4076-9555-FB9C3F7396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Mutlimedios</a:t>
          </a:r>
          <a:endParaRPr kumimoji="0" lang="es-P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2E80012-4635-471B-80DA-5F6A1E49641A}" type="parTrans" cxnId="{122EAC8C-ECC4-4E08-A993-32F2F00AC46F}">
      <dgm:prSet/>
      <dgm:spPr/>
      <dgm:t>
        <a:bodyPr/>
        <a:lstStyle/>
        <a:p>
          <a:endParaRPr lang="en-US"/>
        </a:p>
      </dgm:t>
    </dgm:pt>
    <dgm:pt modelId="{76C1B6E3-002D-4F55-8965-C07031D49D9B}" type="sibTrans" cxnId="{122EAC8C-ECC4-4E08-A993-32F2F00AC46F}">
      <dgm:prSet/>
      <dgm:spPr/>
      <dgm:t>
        <a:bodyPr/>
        <a:lstStyle/>
        <a:p>
          <a:endParaRPr lang="en-US"/>
        </a:p>
      </dgm:t>
    </dgm:pt>
    <dgm:pt modelId="{5A580BCA-61F3-4172-A2BA-046ACB03E7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Texto</a:t>
          </a:r>
        </a:p>
      </dgm:t>
    </dgm:pt>
    <dgm:pt modelId="{C483462A-AAA3-490A-B41C-19CB0DE69153}" type="parTrans" cxnId="{BF829016-1555-49CC-B33B-16EFE0D323F9}">
      <dgm:prSet/>
      <dgm:spPr/>
      <dgm:t>
        <a:bodyPr/>
        <a:lstStyle/>
        <a:p>
          <a:endParaRPr lang="en-US"/>
        </a:p>
      </dgm:t>
    </dgm:pt>
    <dgm:pt modelId="{E4A53A1B-BB82-484E-B2F7-430C6A94110F}" type="sibTrans" cxnId="{BF829016-1555-49CC-B33B-16EFE0D323F9}">
      <dgm:prSet/>
      <dgm:spPr/>
      <dgm:t>
        <a:bodyPr/>
        <a:lstStyle/>
        <a:p>
          <a:endParaRPr lang="en-US"/>
        </a:p>
      </dgm:t>
    </dgm:pt>
    <dgm:pt modelId="{C167DE9F-4E08-4B25-9ACB-6F92E04AA1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Cuadros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de Texto</a:t>
          </a:r>
        </a:p>
      </dgm:t>
    </dgm:pt>
    <dgm:pt modelId="{8686D08D-366B-4BA8-AF99-C2E463BA1C49}" type="parTrans" cxnId="{8F7FC495-5E62-4802-BDA2-CF8702B776CD}">
      <dgm:prSet/>
      <dgm:spPr/>
      <dgm:t>
        <a:bodyPr/>
        <a:lstStyle/>
        <a:p>
          <a:endParaRPr lang="en-US"/>
        </a:p>
      </dgm:t>
    </dgm:pt>
    <dgm:pt modelId="{31456276-6576-4540-8834-B59FEA312C61}" type="sibTrans" cxnId="{8F7FC495-5E62-4802-BDA2-CF8702B776CD}">
      <dgm:prSet/>
      <dgm:spPr/>
      <dgm:t>
        <a:bodyPr/>
        <a:lstStyle/>
        <a:p>
          <a:endParaRPr lang="en-US"/>
        </a:p>
      </dgm:t>
    </dgm:pt>
    <dgm:pt modelId="{FDFB6590-E6BA-4AB6-99F9-BB13F91E571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Tablas</a:t>
          </a:r>
        </a:p>
      </dgm:t>
    </dgm:pt>
    <dgm:pt modelId="{D9E15544-2FCD-45F4-A418-FF57B7559E39}" type="parTrans" cxnId="{ED77A997-2C9E-4709-B024-CC48BB3AB44B}">
      <dgm:prSet/>
      <dgm:spPr/>
      <dgm:t>
        <a:bodyPr/>
        <a:lstStyle/>
        <a:p>
          <a:endParaRPr lang="en-US"/>
        </a:p>
      </dgm:t>
    </dgm:pt>
    <dgm:pt modelId="{C369F294-171C-4FF5-8CDC-393C50E778AE}" type="sibTrans" cxnId="{ED77A997-2C9E-4709-B024-CC48BB3AB44B}">
      <dgm:prSet/>
      <dgm:spPr/>
      <dgm:t>
        <a:bodyPr/>
        <a:lstStyle/>
        <a:p>
          <a:endParaRPr lang="en-US"/>
        </a:p>
      </dgm:t>
    </dgm:pt>
    <dgm:pt modelId="{D15020EA-9309-4377-A3C4-D099CFCB813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IIlustraciones</a:t>
          </a:r>
          <a:endParaRPr kumimoji="0" lang="es-P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11BFC0B-E84B-4AAD-9033-5ABC80A4F4A9}" type="parTrans" cxnId="{3296EC08-AEAD-412E-BCF3-7DFA166E329A}">
      <dgm:prSet/>
      <dgm:spPr/>
      <dgm:t>
        <a:bodyPr/>
        <a:lstStyle/>
        <a:p>
          <a:endParaRPr lang="en-US"/>
        </a:p>
      </dgm:t>
    </dgm:pt>
    <dgm:pt modelId="{BF8EC9F1-2914-4A33-8D61-EFAE870D4FEF}" type="sibTrans" cxnId="{3296EC08-AEAD-412E-BCF3-7DFA166E329A}">
      <dgm:prSet/>
      <dgm:spPr/>
      <dgm:t>
        <a:bodyPr/>
        <a:lstStyle/>
        <a:p>
          <a:endParaRPr lang="en-US"/>
        </a:p>
      </dgm:t>
    </dgm:pt>
    <dgm:pt modelId="{355D637F-A9E2-482A-B27D-ECE01D3457A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Dibujos</a:t>
          </a:r>
        </a:p>
      </dgm:t>
    </dgm:pt>
    <dgm:pt modelId="{BB7391D9-69B8-4430-9AEF-AA16D0B9AEE2}" type="parTrans" cxnId="{0739FEFA-671E-49AD-BC28-6C6A7AC4E37C}">
      <dgm:prSet/>
      <dgm:spPr/>
      <dgm:t>
        <a:bodyPr/>
        <a:lstStyle/>
        <a:p>
          <a:endParaRPr lang="en-US"/>
        </a:p>
      </dgm:t>
    </dgm:pt>
    <dgm:pt modelId="{C95929F6-05EA-4D1D-A0E9-08EE541631F8}" type="sibTrans" cxnId="{0739FEFA-671E-49AD-BC28-6C6A7AC4E37C}">
      <dgm:prSet/>
      <dgm:spPr/>
      <dgm:t>
        <a:bodyPr/>
        <a:lstStyle/>
        <a:p>
          <a:endParaRPr lang="en-US"/>
        </a:p>
      </dgm:t>
    </dgm:pt>
    <dgm:pt modelId="{F5CB8ED7-385C-45A1-BC16-8B7A8FB288C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Gráficas</a:t>
          </a:r>
        </a:p>
      </dgm:t>
    </dgm:pt>
    <dgm:pt modelId="{ABC11AF3-E2B8-4C9F-BFC9-6CF1C1F6FE84}" type="parTrans" cxnId="{BAAF94CB-666A-4E8E-8DB8-949A2542D709}">
      <dgm:prSet/>
      <dgm:spPr/>
      <dgm:t>
        <a:bodyPr/>
        <a:lstStyle/>
        <a:p>
          <a:endParaRPr lang="en-US"/>
        </a:p>
      </dgm:t>
    </dgm:pt>
    <dgm:pt modelId="{67EB99C6-AF2D-424B-A469-14FAF9519CCC}" type="sibTrans" cxnId="{BAAF94CB-666A-4E8E-8DB8-949A2542D709}">
      <dgm:prSet/>
      <dgm:spPr/>
      <dgm:t>
        <a:bodyPr/>
        <a:lstStyle/>
        <a:p>
          <a:endParaRPr lang="en-US"/>
        </a:p>
      </dgm:t>
    </dgm:pt>
    <dgm:pt modelId="{626DB634-9676-4ADA-B396-78F13DD077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Organigramas</a:t>
          </a:r>
        </a:p>
      </dgm:t>
    </dgm:pt>
    <dgm:pt modelId="{5DE5ADB2-9987-48B3-B4A5-6B360F514225}" type="parTrans" cxnId="{6E16941B-17ED-407F-A419-12A2D7FD9C9E}">
      <dgm:prSet/>
      <dgm:spPr/>
      <dgm:t>
        <a:bodyPr/>
        <a:lstStyle/>
        <a:p>
          <a:endParaRPr lang="en-US"/>
        </a:p>
      </dgm:t>
    </dgm:pt>
    <dgm:pt modelId="{FBD8736A-8FF8-4C34-9FCD-227157B2974E}" type="sibTrans" cxnId="{6E16941B-17ED-407F-A419-12A2D7FD9C9E}">
      <dgm:prSet/>
      <dgm:spPr/>
      <dgm:t>
        <a:bodyPr/>
        <a:lstStyle/>
        <a:p>
          <a:endParaRPr lang="en-US"/>
        </a:p>
      </dgm:t>
    </dgm:pt>
    <dgm:pt modelId="{C39BF262-96C2-4C8A-AE89-C9887015DD2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“Clip Art”</a:t>
          </a:r>
        </a:p>
      </dgm:t>
    </dgm:pt>
    <dgm:pt modelId="{1D57CAA1-8B9A-4D1D-BD37-B33D329B5A79}" type="parTrans" cxnId="{695BD3FD-04E3-46E2-BC32-C4ED8CE287BA}">
      <dgm:prSet/>
      <dgm:spPr/>
      <dgm:t>
        <a:bodyPr/>
        <a:lstStyle/>
        <a:p>
          <a:endParaRPr lang="en-US"/>
        </a:p>
      </dgm:t>
    </dgm:pt>
    <dgm:pt modelId="{16DCFD16-3068-4783-8B64-284AAC3F44D4}" type="sibTrans" cxnId="{695BD3FD-04E3-46E2-BC32-C4ED8CE287BA}">
      <dgm:prSet/>
      <dgm:spPr/>
      <dgm:t>
        <a:bodyPr/>
        <a:lstStyle/>
        <a:p>
          <a:endParaRPr lang="en-US"/>
        </a:p>
      </dgm:t>
    </dgm:pt>
    <dgm:pt modelId="{D362EB6F-590E-48BA-9F82-F5FB1F78D65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Fotos</a:t>
          </a:r>
        </a:p>
      </dgm:t>
    </dgm:pt>
    <dgm:pt modelId="{F94BE667-4E17-4ECA-9343-18D112C7EA57}" type="parTrans" cxnId="{FD421287-A92E-4D63-8F5D-34171E35D90F}">
      <dgm:prSet/>
      <dgm:spPr/>
      <dgm:t>
        <a:bodyPr/>
        <a:lstStyle/>
        <a:p>
          <a:endParaRPr lang="en-US"/>
        </a:p>
      </dgm:t>
    </dgm:pt>
    <dgm:pt modelId="{E21E0715-E685-40A7-BC07-46AB7E184695}" type="sibTrans" cxnId="{FD421287-A92E-4D63-8F5D-34171E35D90F}">
      <dgm:prSet/>
      <dgm:spPr/>
      <dgm:t>
        <a:bodyPr/>
        <a:lstStyle/>
        <a:p>
          <a:endParaRPr lang="en-US"/>
        </a:p>
      </dgm:t>
    </dgm:pt>
    <dgm:pt modelId="{5B32B021-E8E5-4BF3-8509-4FEE48ADB8D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Sonidos</a:t>
          </a:r>
        </a:p>
      </dgm:t>
    </dgm:pt>
    <dgm:pt modelId="{3BF14EEF-8010-4D19-A9EF-459026209677}" type="parTrans" cxnId="{53EF8714-EC70-4784-8649-847681B6FE0A}">
      <dgm:prSet/>
      <dgm:spPr/>
      <dgm:t>
        <a:bodyPr/>
        <a:lstStyle/>
        <a:p>
          <a:endParaRPr lang="en-US"/>
        </a:p>
      </dgm:t>
    </dgm:pt>
    <dgm:pt modelId="{2C4BFD54-E43C-4B10-A1F3-AB07284B8DAB}" type="sibTrans" cxnId="{53EF8714-EC70-4784-8649-847681B6FE0A}">
      <dgm:prSet/>
      <dgm:spPr/>
      <dgm:t>
        <a:bodyPr/>
        <a:lstStyle/>
        <a:p>
          <a:endParaRPr lang="en-US"/>
        </a:p>
      </dgm:t>
    </dgm:pt>
    <dgm:pt modelId="{69A61C5B-F1DA-41BE-B495-F44D6337DFB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Video</a:t>
          </a:r>
        </a:p>
      </dgm:t>
    </dgm:pt>
    <dgm:pt modelId="{F848DB79-4F38-4F9A-B13E-A2D8DBE98562}" type="parTrans" cxnId="{A085BE73-5786-4C0F-9138-A26546DF2D1C}">
      <dgm:prSet/>
      <dgm:spPr/>
      <dgm:t>
        <a:bodyPr/>
        <a:lstStyle/>
        <a:p>
          <a:endParaRPr lang="en-US"/>
        </a:p>
      </dgm:t>
    </dgm:pt>
    <dgm:pt modelId="{C443A50E-B691-4430-AFEB-C85F7DE75199}" type="sibTrans" cxnId="{A085BE73-5786-4C0F-9138-A26546DF2D1C}">
      <dgm:prSet/>
      <dgm:spPr/>
      <dgm:t>
        <a:bodyPr/>
        <a:lstStyle/>
        <a:p>
          <a:endParaRPr lang="en-US"/>
        </a:p>
      </dgm:t>
    </dgm:pt>
    <dgm:pt modelId="{5C05CD8C-A2BD-423F-B710-716ABCA47DB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Animaciones</a:t>
          </a:r>
        </a:p>
      </dgm:t>
    </dgm:pt>
    <dgm:pt modelId="{6DC139DF-2A5A-4BE9-A2A5-196169E62734}" type="parTrans" cxnId="{331032C6-40D5-4B67-86D7-81FD372CAB4E}">
      <dgm:prSet/>
      <dgm:spPr/>
      <dgm:t>
        <a:bodyPr/>
        <a:lstStyle/>
        <a:p>
          <a:endParaRPr lang="en-US"/>
        </a:p>
      </dgm:t>
    </dgm:pt>
    <dgm:pt modelId="{9DA93DD9-65AF-4379-B65C-22D7F5C01613}" type="sibTrans" cxnId="{331032C6-40D5-4B67-86D7-81FD372CAB4E}">
      <dgm:prSet/>
      <dgm:spPr/>
      <dgm:t>
        <a:bodyPr/>
        <a:lstStyle/>
        <a:p>
          <a:endParaRPr lang="en-US"/>
        </a:p>
      </dgm:t>
    </dgm:pt>
    <dgm:pt modelId="{8E46D6B6-49E3-4840-BF01-010C7B22719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Interactividad</a:t>
          </a:r>
        </a:p>
      </dgm:t>
    </dgm:pt>
    <dgm:pt modelId="{F6E90EB0-08BF-41CF-906B-C2548A42CC52}" type="parTrans" cxnId="{90DF4D51-95F9-4C1E-B0B7-240BF9E9CD89}">
      <dgm:prSet/>
      <dgm:spPr/>
      <dgm:t>
        <a:bodyPr/>
        <a:lstStyle/>
        <a:p>
          <a:endParaRPr lang="en-US"/>
        </a:p>
      </dgm:t>
    </dgm:pt>
    <dgm:pt modelId="{25486FCF-F785-474B-A003-574177398B6E}" type="sibTrans" cxnId="{90DF4D51-95F9-4C1E-B0B7-240BF9E9CD89}">
      <dgm:prSet/>
      <dgm:spPr/>
      <dgm:t>
        <a:bodyPr/>
        <a:lstStyle/>
        <a:p>
          <a:endParaRPr lang="en-US"/>
        </a:p>
      </dgm:t>
    </dgm:pt>
    <dgm:pt modelId="{3621CCED-6155-47A6-A094-AD57A9E95F9B}" type="pres">
      <dgm:prSet presAssocID="{4CAC5C5A-39F3-4F55-8FA7-9E486D2181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C983357-C614-433B-BF33-86E760E61620}" type="pres">
      <dgm:prSet presAssocID="{0DE942A7-0B6D-4076-9555-FB9C3F73968B}" presName="hierRoot1" presStyleCnt="0">
        <dgm:presLayoutVars>
          <dgm:hierBranch val="hang"/>
        </dgm:presLayoutVars>
      </dgm:prSet>
      <dgm:spPr/>
    </dgm:pt>
    <dgm:pt modelId="{276AC404-F17B-466E-B1A7-75CB0099AB8D}" type="pres">
      <dgm:prSet presAssocID="{0DE942A7-0B6D-4076-9555-FB9C3F73968B}" presName="rootComposite1" presStyleCnt="0"/>
      <dgm:spPr/>
    </dgm:pt>
    <dgm:pt modelId="{B1F9CE13-10E2-43B9-B943-0FF896FA33AC}" type="pres">
      <dgm:prSet presAssocID="{0DE942A7-0B6D-4076-9555-FB9C3F73968B}" presName="rootText1" presStyleLbl="node0" presStyleIdx="0" presStyleCnt="1">
        <dgm:presLayoutVars>
          <dgm:chPref val="3"/>
        </dgm:presLayoutVars>
      </dgm:prSet>
      <dgm:spPr/>
    </dgm:pt>
    <dgm:pt modelId="{D73B6E8B-6ED0-4476-A4BD-6EAB2DE64DCE}" type="pres">
      <dgm:prSet presAssocID="{0DE942A7-0B6D-4076-9555-FB9C3F73968B}" presName="rootConnector1" presStyleLbl="node1" presStyleIdx="0" presStyleCnt="0"/>
      <dgm:spPr/>
    </dgm:pt>
    <dgm:pt modelId="{5DA5A61E-AB00-4C4B-82BC-627B2AC77E57}" type="pres">
      <dgm:prSet presAssocID="{0DE942A7-0B6D-4076-9555-FB9C3F73968B}" presName="hierChild2" presStyleCnt="0"/>
      <dgm:spPr/>
    </dgm:pt>
    <dgm:pt modelId="{FF69AB77-18A6-49BD-A7BC-4439F3C014F7}" type="pres">
      <dgm:prSet presAssocID="{C483462A-AAA3-490A-B41C-19CB0DE69153}" presName="Name48" presStyleLbl="parChTrans1D2" presStyleIdx="0" presStyleCnt="6"/>
      <dgm:spPr/>
    </dgm:pt>
    <dgm:pt modelId="{D57F12A3-D405-4ECE-BB2B-CF860D855FB3}" type="pres">
      <dgm:prSet presAssocID="{5A580BCA-61F3-4172-A2BA-046ACB03E7FC}" presName="hierRoot2" presStyleCnt="0">
        <dgm:presLayoutVars>
          <dgm:hierBranch/>
        </dgm:presLayoutVars>
      </dgm:prSet>
      <dgm:spPr/>
    </dgm:pt>
    <dgm:pt modelId="{2C0EEC60-6D22-4BED-9733-CCE47AE27AD2}" type="pres">
      <dgm:prSet presAssocID="{5A580BCA-61F3-4172-A2BA-046ACB03E7FC}" presName="rootComposite" presStyleCnt="0"/>
      <dgm:spPr/>
    </dgm:pt>
    <dgm:pt modelId="{7792782A-019E-47CC-80E4-948F54B8B3FD}" type="pres">
      <dgm:prSet presAssocID="{5A580BCA-61F3-4172-A2BA-046ACB03E7FC}" presName="rootText" presStyleLbl="node2" presStyleIdx="0" presStyleCnt="6">
        <dgm:presLayoutVars>
          <dgm:chPref val="3"/>
        </dgm:presLayoutVars>
      </dgm:prSet>
      <dgm:spPr/>
    </dgm:pt>
    <dgm:pt modelId="{7B968485-26DE-4667-96C9-BB912A6950C9}" type="pres">
      <dgm:prSet presAssocID="{5A580BCA-61F3-4172-A2BA-046ACB03E7FC}" presName="rootConnector" presStyleLbl="node2" presStyleIdx="0" presStyleCnt="6"/>
      <dgm:spPr/>
    </dgm:pt>
    <dgm:pt modelId="{858CFD13-D077-4A2E-8045-60CEB3A3CF8A}" type="pres">
      <dgm:prSet presAssocID="{5A580BCA-61F3-4172-A2BA-046ACB03E7FC}" presName="hierChild4" presStyleCnt="0"/>
      <dgm:spPr/>
    </dgm:pt>
    <dgm:pt modelId="{7E18E1FC-8CA8-4A33-B56F-A5D320BB767E}" type="pres">
      <dgm:prSet presAssocID="{8686D08D-366B-4BA8-AF99-C2E463BA1C49}" presName="Name35" presStyleLbl="parChTrans1D3" presStyleIdx="0" presStyleCnt="4"/>
      <dgm:spPr/>
    </dgm:pt>
    <dgm:pt modelId="{B06CAF3B-C5A9-476A-84D7-C0BD6BAB223C}" type="pres">
      <dgm:prSet presAssocID="{C167DE9F-4E08-4B25-9ACB-6F92E04AA133}" presName="hierRoot2" presStyleCnt="0">
        <dgm:presLayoutVars>
          <dgm:hierBranch val="r"/>
        </dgm:presLayoutVars>
      </dgm:prSet>
      <dgm:spPr/>
    </dgm:pt>
    <dgm:pt modelId="{7BFAA297-81BE-4E92-9C4C-1B5A8E7A0FB2}" type="pres">
      <dgm:prSet presAssocID="{C167DE9F-4E08-4B25-9ACB-6F92E04AA133}" presName="rootComposite" presStyleCnt="0"/>
      <dgm:spPr/>
    </dgm:pt>
    <dgm:pt modelId="{68F1B765-0A19-4210-8268-19681667010D}" type="pres">
      <dgm:prSet presAssocID="{C167DE9F-4E08-4B25-9ACB-6F92E04AA133}" presName="rootText" presStyleLbl="node3" presStyleIdx="0" presStyleCnt="4">
        <dgm:presLayoutVars>
          <dgm:chPref val="3"/>
        </dgm:presLayoutVars>
      </dgm:prSet>
      <dgm:spPr/>
    </dgm:pt>
    <dgm:pt modelId="{4496B772-B502-4B5D-A719-88C196058BC0}" type="pres">
      <dgm:prSet presAssocID="{C167DE9F-4E08-4B25-9ACB-6F92E04AA133}" presName="rootConnector" presStyleLbl="node3" presStyleIdx="0" presStyleCnt="4"/>
      <dgm:spPr/>
    </dgm:pt>
    <dgm:pt modelId="{E5AB24A7-07CE-4FF3-8146-534946FCBE9E}" type="pres">
      <dgm:prSet presAssocID="{C167DE9F-4E08-4B25-9ACB-6F92E04AA133}" presName="hierChild4" presStyleCnt="0"/>
      <dgm:spPr/>
    </dgm:pt>
    <dgm:pt modelId="{DCCE6CBC-3F36-490F-ABD7-51C6FAE7BDF4}" type="pres">
      <dgm:prSet presAssocID="{C167DE9F-4E08-4B25-9ACB-6F92E04AA133}" presName="hierChild5" presStyleCnt="0"/>
      <dgm:spPr/>
    </dgm:pt>
    <dgm:pt modelId="{DFDC2391-E79A-4F11-BC48-A4BF43C45A3F}" type="pres">
      <dgm:prSet presAssocID="{D9E15544-2FCD-45F4-A418-FF57B7559E39}" presName="Name35" presStyleLbl="parChTrans1D3" presStyleIdx="1" presStyleCnt="4"/>
      <dgm:spPr/>
    </dgm:pt>
    <dgm:pt modelId="{B97AB34C-CE8E-4ED2-83C7-BC71980CC352}" type="pres">
      <dgm:prSet presAssocID="{FDFB6590-E6BA-4AB6-99F9-BB13F91E5714}" presName="hierRoot2" presStyleCnt="0">
        <dgm:presLayoutVars>
          <dgm:hierBranch val="r"/>
        </dgm:presLayoutVars>
      </dgm:prSet>
      <dgm:spPr/>
    </dgm:pt>
    <dgm:pt modelId="{EB22FFDB-A0F6-44FC-8804-B1EF8947A2BD}" type="pres">
      <dgm:prSet presAssocID="{FDFB6590-E6BA-4AB6-99F9-BB13F91E5714}" presName="rootComposite" presStyleCnt="0"/>
      <dgm:spPr/>
    </dgm:pt>
    <dgm:pt modelId="{55A8A05A-1BBC-48FF-B35C-85CAD3A12B8E}" type="pres">
      <dgm:prSet presAssocID="{FDFB6590-E6BA-4AB6-99F9-BB13F91E5714}" presName="rootText" presStyleLbl="node3" presStyleIdx="1" presStyleCnt="4">
        <dgm:presLayoutVars>
          <dgm:chPref val="3"/>
        </dgm:presLayoutVars>
      </dgm:prSet>
      <dgm:spPr/>
    </dgm:pt>
    <dgm:pt modelId="{97943BAB-8226-44FB-88AC-8E0975248575}" type="pres">
      <dgm:prSet presAssocID="{FDFB6590-E6BA-4AB6-99F9-BB13F91E5714}" presName="rootConnector" presStyleLbl="node3" presStyleIdx="1" presStyleCnt="4"/>
      <dgm:spPr/>
    </dgm:pt>
    <dgm:pt modelId="{F90EBB92-33BD-40FB-AF55-ACE8E5B532BE}" type="pres">
      <dgm:prSet presAssocID="{FDFB6590-E6BA-4AB6-99F9-BB13F91E5714}" presName="hierChild4" presStyleCnt="0"/>
      <dgm:spPr/>
    </dgm:pt>
    <dgm:pt modelId="{694542EA-6CC0-4D61-BEE9-FD8B1905CC01}" type="pres">
      <dgm:prSet presAssocID="{FDFB6590-E6BA-4AB6-99F9-BB13F91E5714}" presName="hierChild5" presStyleCnt="0"/>
      <dgm:spPr/>
    </dgm:pt>
    <dgm:pt modelId="{A3066A22-1639-44EB-B445-DADCB13FBF90}" type="pres">
      <dgm:prSet presAssocID="{5A580BCA-61F3-4172-A2BA-046ACB03E7FC}" presName="hierChild5" presStyleCnt="0"/>
      <dgm:spPr/>
    </dgm:pt>
    <dgm:pt modelId="{1E1644E0-6BC9-4CA8-88FA-06537A608AAB}" type="pres">
      <dgm:prSet presAssocID="{211BFC0B-E84B-4AAD-9033-5ABC80A4F4A9}" presName="Name48" presStyleLbl="parChTrans1D2" presStyleIdx="1" presStyleCnt="6"/>
      <dgm:spPr/>
    </dgm:pt>
    <dgm:pt modelId="{DEA187FD-079D-4AEF-9E26-86ED3808494F}" type="pres">
      <dgm:prSet presAssocID="{D15020EA-9309-4377-A3C4-D099CFCB8132}" presName="hierRoot2" presStyleCnt="0">
        <dgm:presLayoutVars>
          <dgm:hierBranch/>
        </dgm:presLayoutVars>
      </dgm:prSet>
      <dgm:spPr/>
    </dgm:pt>
    <dgm:pt modelId="{1B6D0AE4-1B15-44AA-B344-F1668CB62F63}" type="pres">
      <dgm:prSet presAssocID="{D15020EA-9309-4377-A3C4-D099CFCB8132}" presName="rootComposite" presStyleCnt="0"/>
      <dgm:spPr/>
    </dgm:pt>
    <dgm:pt modelId="{56546996-5EFE-475F-822E-D2A614586AE0}" type="pres">
      <dgm:prSet presAssocID="{D15020EA-9309-4377-A3C4-D099CFCB8132}" presName="rootText" presStyleLbl="node2" presStyleIdx="1" presStyleCnt="6">
        <dgm:presLayoutVars>
          <dgm:chPref val="3"/>
        </dgm:presLayoutVars>
      </dgm:prSet>
      <dgm:spPr/>
    </dgm:pt>
    <dgm:pt modelId="{F9A433AD-1028-47A1-BB81-EA24D1E25399}" type="pres">
      <dgm:prSet presAssocID="{D15020EA-9309-4377-A3C4-D099CFCB8132}" presName="rootConnector" presStyleLbl="node2" presStyleIdx="1" presStyleCnt="6"/>
      <dgm:spPr/>
    </dgm:pt>
    <dgm:pt modelId="{57585128-6B63-47C4-BC45-E28DC018E496}" type="pres">
      <dgm:prSet presAssocID="{D15020EA-9309-4377-A3C4-D099CFCB8132}" presName="hierChild4" presStyleCnt="0"/>
      <dgm:spPr/>
    </dgm:pt>
    <dgm:pt modelId="{BB76EB64-B310-41E9-8E31-D70856B1CDF2}" type="pres">
      <dgm:prSet presAssocID="{BB7391D9-69B8-4430-9AEF-AA16D0B9AEE2}" presName="Name35" presStyleLbl="parChTrans1D3" presStyleIdx="2" presStyleCnt="4"/>
      <dgm:spPr/>
    </dgm:pt>
    <dgm:pt modelId="{16F60AF2-0E51-42A4-9F28-F254633FF612}" type="pres">
      <dgm:prSet presAssocID="{355D637F-A9E2-482A-B27D-ECE01D3457A3}" presName="hierRoot2" presStyleCnt="0">
        <dgm:presLayoutVars>
          <dgm:hierBranch val="hang"/>
        </dgm:presLayoutVars>
      </dgm:prSet>
      <dgm:spPr/>
    </dgm:pt>
    <dgm:pt modelId="{D58FF196-7368-4D33-B48C-9209F7DA2071}" type="pres">
      <dgm:prSet presAssocID="{355D637F-A9E2-482A-B27D-ECE01D3457A3}" presName="rootComposite" presStyleCnt="0"/>
      <dgm:spPr/>
    </dgm:pt>
    <dgm:pt modelId="{C96E324C-0C8A-4377-A3B8-E10C1421CB8F}" type="pres">
      <dgm:prSet presAssocID="{355D637F-A9E2-482A-B27D-ECE01D3457A3}" presName="rootText" presStyleLbl="node3" presStyleIdx="2" presStyleCnt="4">
        <dgm:presLayoutVars>
          <dgm:chPref val="3"/>
        </dgm:presLayoutVars>
      </dgm:prSet>
      <dgm:spPr/>
    </dgm:pt>
    <dgm:pt modelId="{ACF86673-31EF-44F2-8E84-953A2527CFB1}" type="pres">
      <dgm:prSet presAssocID="{355D637F-A9E2-482A-B27D-ECE01D3457A3}" presName="rootConnector" presStyleLbl="node3" presStyleIdx="2" presStyleCnt="4"/>
      <dgm:spPr/>
    </dgm:pt>
    <dgm:pt modelId="{609B0B43-9EE0-464B-89E9-EB2499F4F4D0}" type="pres">
      <dgm:prSet presAssocID="{355D637F-A9E2-482A-B27D-ECE01D3457A3}" presName="hierChild4" presStyleCnt="0"/>
      <dgm:spPr/>
    </dgm:pt>
    <dgm:pt modelId="{E12C4D28-10B5-49DC-B704-9B0BE3D7A87D}" type="pres">
      <dgm:prSet presAssocID="{ABC11AF3-E2B8-4C9F-BFC9-6CF1C1F6FE84}" presName="Name48" presStyleLbl="parChTrans1D4" presStyleIdx="0" presStyleCnt="3"/>
      <dgm:spPr/>
    </dgm:pt>
    <dgm:pt modelId="{8F4971B1-E846-4427-895C-F63E6667ED7D}" type="pres">
      <dgm:prSet presAssocID="{F5CB8ED7-385C-45A1-BC16-8B7A8FB288C9}" presName="hierRoot2" presStyleCnt="0">
        <dgm:presLayoutVars>
          <dgm:hierBranch val="r"/>
        </dgm:presLayoutVars>
      </dgm:prSet>
      <dgm:spPr/>
    </dgm:pt>
    <dgm:pt modelId="{AE5D12A6-8A8C-43E3-91C9-E182C0967551}" type="pres">
      <dgm:prSet presAssocID="{F5CB8ED7-385C-45A1-BC16-8B7A8FB288C9}" presName="rootComposite" presStyleCnt="0"/>
      <dgm:spPr/>
    </dgm:pt>
    <dgm:pt modelId="{4E0B1958-8FE2-4B14-88FB-4AD0B9D5AA65}" type="pres">
      <dgm:prSet presAssocID="{F5CB8ED7-385C-45A1-BC16-8B7A8FB288C9}" presName="rootText" presStyleLbl="node4" presStyleIdx="0" presStyleCnt="3">
        <dgm:presLayoutVars>
          <dgm:chPref val="3"/>
        </dgm:presLayoutVars>
      </dgm:prSet>
      <dgm:spPr/>
    </dgm:pt>
    <dgm:pt modelId="{EF3B5E14-EE62-4797-8CFE-2944BEAC345D}" type="pres">
      <dgm:prSet presAssocID="{F5CB8ED7-385C-45A1-BC16-8B7A8FB288C9}" presName="rootConnector" presStyleLbl="node4" presStyleIdx="0" presStyleCnt="3"/>
      <dgm:spPr/>
    </dgm:pt>
    <dgm:pt modelId="{63641DA7-169E-4F72-92F1-E16EDA3B5260}" type="pres">
      <dgm:prSet presAssocID="{F5CB8ED7-385C-45A1-BC16-8B7A8FB288C9}" presName="hierChild4" presStyleCnt="0"/>
      <dgm:spPr/>
    </dgm:pt>
    <dgm:pt modelId="{CA5795E8-76AF-43C7-82A9-B2A553F54367}" type="pres">
      <dgm:prSet presAssocID="{F5CB8ED7-385C-45A1-BC16-8B7A8FB288C9}" presName="hierChild5" presStyleCnt="0"/>
      <dgm:spPr/>
    </dgm:pt>
    <dgm:pt modelId="{788E1D5A-5849-48A6-9EAC-52D840281A49}" type="pres">
      <dgm:prSet presAssocID="{5DE5ADB2-9987-48B3-B4A5-6B360F514225}" presName="Name48" presStyleLbl="parChTrans1D4" presStyleIdx="1" presStyleCnt="3"/>
      <dgm:spPr/>
    </dgm:pt>
    <dgm:pt modelId="{D959D6B5-3260-4871-B1A9-39A391F25B43}" type="pres">
      <dgm:prSet presAssocID="{626DB634-9676-4ADA-B396-78F13DD0775B}" presName="hierRoot2" presStyleCnt="0">
        <dgm:presLayoutVars>
          <dgm:hierBranch val="r"/>
        </dgm:presLayoutVars>
      </dgm:prSet>
      <dgm:spPr/>
    </dgm:pt>
    <dgm:pt modelId="{88468713-D9C6-4BDA-AABD-46973B7F7D98}" type="pres">
      <dgm:prSet presAssocID="{626DB634-9676-4ADA-B396-78F13DD0775B}" presName="rootComposite" presStyleCnt="0"/>
      <dgm:spPr/>
    </dgm:pt>
    <dgm:pt modelId="{1E74C491-C009-4F69-907C-475123262792}" type="pres">
      <dgm:prSet presAssocID="{626DB634-9676-4ADA-B396-78F13DD0775B}" presName="rootText" presStyleLbl="node4" presStyleIdx="1" presStyleCnt="3">
        <dgm:presLayoutVars>
          <dgm:chPref val="3"/>
        </dgm:presLayoutVars>
      </dgm:prSet>
      <dgm:spPr/>
    </dgm:pt>
    <dgm:pt modelId="{D78A2124-91F9-45CC-ADF6-7A823C8B59BD}" type="pres">
      <dgm:prSet presAssocID="{626DB634-9676-4ADA-B396-78F13DD0775B}" presName="rootConnector" presStyleLbl="node4" presStyleIdx="1" presStyleCnt="3"/>
      <dgm:spPr/>
    </dgm:pt>
    <dgm:pt modelId="{E4AA7AED-5B73-4BB3-9D64-E88BC7799507}" type="pres">
      <dgm:prSet presAssocID="{626DB634-9676-4ADA-B396-78F13DD0775B}" presName="hierChild4" presStyleCnt="0"/>
      <dgm:spPr/>
    </dgm:pt>
    <dgm:pt modelId="{C131628D-D3D2-4B35-B550-24362D468B0A}" type="pres">
      <dgm:prSet presAssocID="{626DB634-9676-4ADA-B396-78F13DD0775B}" presName="hierChild5" presStyleCnt="0"/>
      <dgm:spPr/>
    </dgm:pt>
    <dgm:pt modelId="{E610F327-CA8D-4801-BC2B-1A7A2143A2C0}" type="pres">
      <dgm:prSet presAssocID="{1D57CAA1-8B9A-4D1D-BD37-B33D329B5A79}" presName="Name48" presStyleLbl="parChTrans1D4" presStyleIdx="2" presStyleCnt="3"/>
      <dgm:spPr/>
    </dgm:pt>
    <dgm:pt modelId="{E6533730-9660-4BBC-977F-E3DD42C5A94E}" type="pres">
      <dgm:prSet presAssocID="{C39BF262-96C2-4C8A-AE89-C9887015DD2E}" presName="hierRoot2" presStyleCnt="0">
        <dgm:presLayoutVars>
          <dgm:hierBranch val="r"/>
        </dgm:presLayoutVars>
      </dgm:prSet>
      <dgm:spPr/>
    </dgm:pt>
    <dgm:pt modelId="{5F88D865-031C-45BB-AC42-4507D6417E69}" type="pres">
      <dgm:prSet presAssocID="{C39BF262-96C2-4C8A-AE89-C9887015DD2E}" presName="rootComposite" presStyleCnt="0"/>
      <dgm:spPr/>
    </dgm:pt>
    <dgm:pt modelId="{BAD4A4E8-3131-43D4-9291-C561D3E69EF1}" type="pres">
      <dgm:prSet presAssocID="{C39BF262-96C2-4C8A-AE89-C9887015DD2E}" presName="rootText" presStyleLbl="node4" presStyleIdx="2" presStyleCnt="3">
        <dgm:presLayoutVars>
          <dgm:chPref val="3"/>
        </dgm:presLayoutVars>
      </dgm:prSet>
      <dgm:spPr/>
    </dgm:pt>
    <dgm:pt modelId="{D199A9E7-8662-4209-B355-A0459E414875}" type="pres">
      <dgm:prSet presAssocID="{C39BF262-96C2-4C8A-AE89-C9887015DD2E}" presName="rootConnector" presStyleLbl="node4" presStyleIdx="2" presStyleCnt="3"/>
      <dgm:spPr/>
    </dgm:pt>
    <dgm:pt modelId="{BF9FCF51-1FFD-4127-ADA4-F80D7383E43F}" type="pres">
      <dgm:prSet presAssocID="{C39BF262-96C2-4C8A-AE89-C9887015DD2E}" presName="hierChild4" presStyleCnt="0"/>
      <dgm:spPr/>
    </dgm:pt>
    <dgm:pt modelId="{ED742B2F-7233-4868-AE33-B220E5FAF553}" type="pres">
      <dgm:prSet presAssocID="{C39BF262-96C2-4C8A-AE89-C9887015DD2E}" presName="hierChild5" presStyleCnt="0"/>
      <dgm:spPr/>
    </dgm:pt>
    <dgm:pt modelId="{810F188A-34C8-476E-B451-2C8C0D8F31C5}" type="pres">
      <dgm:prSet presAssocID="{355D637F-A9E2-482A-B27D-ECE01D3457A3}" presName="hierChild5" presStyleCnt="0"/>
      <dgm:spPr/>
    </dgm:pt>
    <dgm:pt modelId="{1C47FC91-A5DA-4493-9A20-EC88D46374E1}" type="pres">
      <dgm:prSet presAssocID="{F94BE667-4E17-4ECA-9343-18D112C7EA57}" presName="Name35" presStyleLbl="parChTrans1D3" presStyleIdx="3" presStyleCnt="4"/>
      <dgm:spPr/>
    </dgm:pt>
    <dgm:pt modelId="{154C460E-7540-44E6-BD8A-E00CEEA00285}" type="pres">
      <dgm:prSet presAssocID="{D362EB6F-590E-48BA-9F82-F5FB1F78D652}" presName="hierRoot2" presStyleCnt="0">
        <dgm:presLayoutVars>
          <dgm:hierBranch val="r"/>
        </dgm:presLayoutVars>
      </dgm:prSet>
      <dgm:spPr/>
    </dgm:pt>
    <dgm:pt modelId="{C83B7461-936D-4A46-A6BB-1A686DA728D9}" type="pres">
      <dgm:prSet presAssocID="{D362EB6F-590E-48BA-9F82-F5FB1F78D652}" presName="rootComposite" presStyleCnt="0"/>
      <dgm:spPr/>
    </dgm:pt>
    <dgm:pt modelId="{DDF13A2A-8CDE-417F-82FE-C6ABE01A1190}" type="pres">
      <dgm:prSet presAssocID="{D362EB6F-590E-48BA-9F82-F5FB1F78D652}" presName="rootText" presStyleLbl="node3" presStyleIdx="3" presStyleCnt="4">
        <dgm:presLayoutVars>
          <dgm:chPref val="3"/>
        </dgm:presLayoutVars>
      </dgm:prSet>
      <dgm:spPr/>
    </dgm:pt>
    <dgm:pt modelId="{0CDB4DE5-E1A9-44A2-ADA7-2E3A4BED1874}" type="pres">
      <dgm:prSet presAssocID="{D362EB6F-590E-48BA-9F82-F5FB1F78D652}" presName="rootConnector" presStyleLbl="node3" presStyleIdx="3" presStyleCnt="4"/>
      <dgm:spPr/>
    </dgm:pt>
    <dgm:pt modelId="{178DA0E3-659E-423D-8959-1634E93F6198}" type="pres">
      <dgm:prSet presAssocID="{D362EB6F-590E-48BA-9F82-F5FB1F78D652}" presName="hierChild4" presStyleCnt="0"/>
      <dgm:spPr/>
    </dgm:pt>
    <dgm:pt modelId="{A9153DC4-536B-4A47-B032-BC73CADE20B6}" type="pres">
      <dgm:prSet presAssocID="{D362EB6F-590E-48BA-9F82-F5FB1F78D652}" presName="hierChild5" presStyleCnt="0"/>
      <dgm:spPr/>
    </dgm:pt>
    <dgm:pt modelId="{1198501D-A24E-4FCE-B9FF-2EF1A9686E8E}" type="pres">
      <dgm:prSet presAssocID="{D15020EA-9309-4377-A3C4-D099CFCB8132}" presName="hierChild5" presStyleCnt="0"/>
      <dgm:spPr/>
    </dgm:pt>
    <dgm:pt modelId="{645B3EA2-342B-4658-AD89-83BC2F9F5C01}" type="pres">
      <dgm:prSet presAssocID="{3BF14EEF-8010-4D19-A9EF-459026209677}" presName="Name48" presStyleLbl="parChTrans1D2" presStyleIdx="2" presStyleCnt="6"/>
      <dgm:spPr/>
    </dgm:pt>
    <dgm:pt modelId="{0E5E32E8-5BE9-4AB6-A406-1303FF7B2505}" type="pres">
      <dgm:prSet presAssocID="{5B32B021-E8E5-4BF3-8509-4FEE48ADB8DA}" presName="hierRoot2" presStyleCnt="0">
        <dgm:presLayoutVars>
          <dgm:hierBranch/>
        </dgm:presLayoutVars>
      </dgm:prSet>
      <dgm:spPr/>
    </dgm:pt>
    <dgm:pt modelId="{B27E6EA3-77C2-47F3-B001-6E6C224397F1}" type="pres">
      <dgm:prSet presAssocID="{5B32B021-E8E5-4BF3-8509-4FEE48ADB8DA}" presName="rootComposite" presStyleCnt="0"/>
      <dgm:spPr/>
    </dgm:pt>
    <dgm:pt modelId="{537E661D-0D47-4886-9BCC-E50B202F8C8C}" type="pres">
      <dgm:prSet presAssocID="{5B32B021-E8E5-4BF3-8509-4FEE48ADB8DA}" presName="rootText" presStyleLbl="node2" presStyleIdx="2" presStyleCnt="6">
        <dgm:presLayoutVars>
          <dgm:chPref val="3"/>
        </dgm:presLayoutVars>
      </dgm:prSet>
      <dgm:spPr/>
    </dgm:pt>
    <dgm:pt modelId="{7E7F58AC-C04B-445A-B9DD-8FDF88C2D0F7}" type="pres">
      <dgm:prSet presAssocID="{5B32B021-E8E5-4BF3-8509-4FEE48ADB8DA}" presName="rootConnector" presStyleLbl="node2" presStyleIdx="2" presStyleCnt="6"/>
      <dgm:spPr/>
    </dgm:pt>
    <dgm:pt modelId="{B55A2F11-DBAA-4EA0-8BD7-071F7DB0A257}" type="pres">
      <dgm:prSet presAssocID="{5B32B021-E8E5-4BF3-8509-4FEE48ADB8DA}" presName="hierChild4" presStyleCnt="0"/>
      <dgm:spPr/>
    </dgm:pt>
    <dgm:pt modelId="{0ACCFD61-EFFE-489F-BADF-ABB7B2EB076F}" type="pres">
      <dgm:prSet presAssocID="{5B32B021-E8E5-4BF3-8509-4FEE48ADB8DA}" presName="hierChild5" presStyleCnt="0"/>
      <dgm:spPr/>
    </dgm:pt>
    <dgm:pt modelId="{E7E41D2B-6533-427F-A50E-D41518446938}" type="pres">
      <dgm:prSet presAssocID="{F848DB79-4F38-4F9A-B13E-A2D8DBE98562}" presName="Name48" presStyleLbl="parChTrans1D2" presStyleIdx="3" presStyleCnt="6"/>
      <dgm:spPr/>
    </dgm:pt>
    <dgm:pt modelId="{7F47AADC-8AB9-49A4-8E0A-D393A3C1E0B4}" type="pres">
      <dgm:prSet presAssocID="{69A61C5B-F1DA-41BE-B495-F44D6337DFB4}" presName="hierRoot2" presStyleCnt="0">
        <dgm:presLayoutVars>
          <dgm:hierBranch/>
        </dgm:presLayoutVars>
      </dgm:prSet>
      <dgm:spPr/>
    </dgm:pt>
    <dgm:pt modelId="{A091E5D7-F0DD-4FD8-B61A-26E4AA565473}" type="pres">
      <dgm:prSet presAssocID="{69A61C5B-F1DA-41BE-B495-F44D6337DFB4}" presName="rootComposite" presStyleCnt="0"/>
      <dgm:spPr/>
    </dgm:pt>
    <dgm:pt modelId="{3DCF146F-9F3A-4117-A763-4A2183CBE834}" type="pres">
      <dgm:prSet presAssocID="{69A61C5B-F1DA-41BE-B495-F44D6337DFB4}" presName="rootText" presStyleLbl="node2" presStyleIdx="3" presStyleCnt="6">
        <dgm:presLayoutVars>
          <dgm:chPref val="3"/>
        </dgm:presLayoutVars>
      </dgm:prSet>
      <dgm:spPr/>
    </dgm:pt>
    <dgm:pt modelId="{BB876E19-6554-4934-99F5-CD7D1E0FF8C2}" type="pres">
      <dgm:prSet presAssocID="{69A61C5B-F1DA-41BE-B495-F44D6337DFB4}" presName="rootConnector" presStyleLbl="node2" presStyleIdx="3" presStyleCnt="6"/>
      <dgm:spPr/>
    </dgm:pt>
    <dgm:pt modelId="{48702BC7-5E8E-40B6-9692-76EE16FA7184}" type="pres">
      <dgm:prSet presAssocID="{69A61C5B-F1DA-41BE-B495-F44D6337DFB4}" presName="hierChild4" presStyleCnt="0"/>
      <dgm:spPr/>
    </dgm:pt>
    <dgm:pt modelId="{187F2CF4-8C19-4530-90DA-E8CAFFB15470}" type="pres">
      <dgm:prSet presAssocID="{69A61C5B-F1DA-41BE-B495-F44D6337DFB4}" presName="hierChild5" presStyleCnt="0"/>
      <dgm:spPr/>
    </dgm:pt>
    <dgm:pt modelId="{3AB51B80-9635-4069-B1DE-7AE5F53E781B}" type="pres">
      <dgm:prSet presAssocID="{6DC139DF-2A5A-4BE9-A2A5-196169E62734}" presName="Name48" presStyleLbl="parChTrans1D2" presStyleIdx="4" presStyleCnt="6"/>
      <dgm:spPr/>
    </dgm:pt>
    <dgm:pt modelId="{EA87DB98-BEC1-4B7A-B25E-F4F24B0D4B18}" type="pres">
      <dgm:prSet presAssocID="{5C05CD8C-A2BD-423F-B710-716ABCA47DB4}" presName="hierRoot2" presStyleCnt="0">
        <dgm:presLayoutVars>
          <dgm:hierBranch/>
        </dgm:presLayoutVars>
      </dgm:prSet>
      <dgm:spPr/>
    </dgm:pt>
    <dgm:pt modelId="{2DA29902-2345-42A2-8E49-A98F05768E12}" type="pres">
      <dgm:prSet presAssocID="{5C05CD8C-A2BD-423F-B710-716ABCA47DB4}" presName="rootComposite" presStyleCnt="0"/>
      <dgm:spPr/>
    </dgm:pt>
    <dgm:pt modelId="{8861FAA0-C2E5-4178-83E8-EF3646601412}" type="pres">
      <dgm:prSet presAssocID="{5C05CD8C-A2BD-423F-B710-716ABCA47DB4}" presName="rootText" presStyleLbl="node2" presStyleIdx="4" presStyleCnt="6">
        <dgm:presLayoutVars>
          <dgm:chPref val="3"/>
        </dgm:presLayoutVars>
      </dgm:prSet>
      <dgm:spPr/>
    </dgm:pt>
    <dgm:pt modelId="{9F468EAF-9033-4BDF-82C8-F80B70F81E74}" type="pres">
      <dgm:prSet presAssocID="{5C05CD8C-A2BD-423F-B710-716ABCA47DB4}" presName="rootConnector" presStyleLbl="node2" presStyleIdx="4" presStyleCnt="6"/>
      <dgm:spPr/>
    </dgm:pt>
    <dgm:pt modelId="{CC15ABB3-498C-4D00-8873-3248EC91E10C}" type="pres">
      <dgm:prSet presAssocID="{5C05CD8C-A2BD-423F-B710-716ABCA47DB4}" presName="hierChild4" presStyleCnt="0"/>
      <dgm:spPr/>
    </dgm:pt>
    <dgm:pt modelId="{A297D08E-93A2-47C4-A91A-981DC0678E90}" type="pres">
      <dgm:prSet presAssocID="{5C05CD8C-A2BD-423F-B710-716ABCA47DB4}" presName="hierChild5" presStyleCnt="0"/>
      <dgm:spPr/>
    </dgm:pt>
    <dgm:pt modelId="{05B41A2D-972D-446A-9643-953CB385033C}" type="pres">
      <dgm:prSet presAssocID="{F6E90EB0-08BF-41CF-906B-C2548A42CC52}" presName="Name48" presStyleLbl="parChTrans1D2" presStyleIdx="5" presStyleCnt="6"/>
      <dgm:spPr/>
    </dgm:pt>
    <dgm:pt modelId="{C1E65014-F61C-4A0F-8245-B1E691E32F52}" type="pres">
      <dgm:prSet presAssocID="{8E46D6B6-49E3-4840-BF01-010C7B227195}" presName="hierRoot2" presStyleCnt="0">
        <dgm:presLayoutVars>
          <dgm:hierBranch/>
        </dgm:presLayoutVars>
      </dgm:prSet>
      <dgm:spPr/>
    </dgm:pt>
    <dgm:pt modelId="{2CC05DE2-F926-42E6-AD0C-5A1B4BAFA485}" type="pres">
      <dgm:prSet presAssocID="{8E46D6B6-49E3-4840-BF01-010C7B227195}" presName="rootComposite" presStyleCnt="0"/>
      <dgm:spPr/>
    </dgm:pt>
    <dgm:pt modelId="{8A22E383-A35F-4F61-A183-43FA12F31A51}" type="pres">
      <dgm:prSet presAssocID="{8E46D6B6-49E3-4840-BF01-010C7B227195}" presName="rootText" presStyleLbl="node2" presStyleIdx="5" presStyleCnt="6">
        <dgm:presLayoutVars>
          <dgm:chPref val="3"/>
        </dgm:presLayoutVars>
      </dgm:prSet>
      <dgm:spPr/>
    </dgm:pt>
    <dgm:pt modelId="{D241990D-7932-4C7E-838A-B0A20295AC2A}" type="pres">
      <dgm:prSet presAssocID="{8E46D6B6-49E3-4840-BF01-010C7B227195}" presName="rootConnector" presStyleLbl="node2" presStyleIdx="5" presStyleCnt="6"/>
      <dgm:spPr/>
    </dgm:pt>
    <dgm:pt modelId="{87F0F421-2808-49BF-82C9-61105B2F2ABD}" type="pres">
      <dgm:prSet presAssocID="{8E46D6B6-49E3-4840-BF01-010C7B227195}" presName="hierChild4" presStyleCnt="0"/>
      <dgm:spPr/>
    </dgm:pt>
    <dgm:pt modelId="{03211B9B-0B2D-4CAF-822C-4C6D5B3E1F75}" type="pres">
      <dgm:prSet presAssocID="{8E46D6B6-49E3-4840-BF01-010C7B227195}" presName="hierChild5" presStyleCnt="0"/>
      <dgm:spPr/>
    </dgm:pt>
    <dgm:pt modelId="{3A91B293-A6F8-4746-B2A6-C155C5A5BC24}" type="pres">
      <dgm:prSet presAssocID="{0DE942A7-0B6D-4076-9555-FB9C3F73968B}" presName="hierChild3" presStyleCnt="0"/>
      <dgm:spPr/>
    </dgm:pt>
  </dgm:ptLst>
  <dgm:cxnLst>
    <dgm:cxn modelId="{6138F37A-8E58-4971-9F3D-16B3323C62A4}" type="presOf" srcId="{D362EB6F-590E-48BA-9F82-F5FB1F78D652}" destId="{0CDB4DE5-E1A9-44A2-ADA7-2E3A4BED1874}" srcOrd="1" destOrd="0" presId="urn:microsoft.com/office/officeart/2005/8/layout/orgChart1"/>
    <dgm:cxn modelId="{90DF4D51-95F9-4C1E-B0B7-240BF9E9CD89}" srcId="{0DE942A7-0B6D-4076-9555-FB9C3F73968B}" destId="{8E46D6B6-49E3-4840-BF01-010C7B227195}" srcOrd="5" destOrd="0" parTransId="{F6E90EB0-08BF-41CF-906B-C2548A42CC52}" sibTransId="{25486FCF-F785-474B-A003-574177398B6E}"/>
    <dgm:cxn modelId="{F9CCBBB9-05F6-475A-A7D9-ADA3EEA4754E}" type="presOf" srcId="{F5CB8ED7-385C-45A1-BC16-8B7A8FB288C9}" destId="{4E0B1958-8FE2-4B14-88FB-4AD0B9D5AA65}" srcOrd="0" destOrd="0" presId="urn:microsoft.com/office/officeart/2005/8/layout/orgChart1"/>
    <dgm:cxn modelId="{6295F5FB-A20D-4854-B972-3D0B1C46C6ED}" type="presOf" srcId="{BB7391D9-69B8-4430-9AEF-AA16D0B9AEE2}" destId="{BB76EB64-B310-41E9-8E31-D70856B1CDF2}" srcOrd="0" destOrd="0" presId="urn:microsoft.com/office/officeart/2005/8/layout/orgChart1"/>
    <dgm:cxn modelId="{A085BE73-5786-4C0F-9138-A26546DF2D1C}" srcId="{0DE942A7-0B6D-4076-9555-FB9C3F73968B}" destId="{69A61C5B-F1DA-41BE-B495-F44D6337DFB4}" srcOrd="3" destOrd="0" parTransId="{F848DB79-4F38-4F9A-B13E-A2D8DBE98562}" sibTransId="{C443A50E-B691-4430-AFEB-C85F7DE75199}"/>
    <dgm:cxn modelId="{76D22E19-0C5D-4071-AB6E-9D801AD6CF6E}" type="presOf" srcId="{626DB634-9676-4ADA-B396-78F13DD0775B}" destId="{1E74C491-C009-4F69-907C-475123262792}" srcOrd="0" destOrd="0" presId="urn:microsoft.com/office/officeart/2005/8/layout/orgChart1"/>
    <dgm:cxn modelId="{29085BB1-8CAE-4805-A886-47BF21D75BCA}" type="presOf" srcId="{D15020EA-9309-4377-A3C4-D099CFCB8132}" destId="{F9A433AD-1028-47A1-BB81-EA24D1E25399}" srcOrd="1" destOrd="0" presId="urn:microsoft.com/office/officeart/2005/8/layout/orgChart1"/>
    <dgm:cxn modelId="{BCEF3B25-DD81-47B1-9695-9482D3253BAA}" type="presOf" srcId="{C39BF262-96C2-4C8A-AE89-C9887015DD2E}" destId="{BAD4A4E8-3131-43D4-9291-C561D3E69EF1}" srcOrd="0" destOrd="0" presId="urn:microsoft.com/office/officeart/2005/8/layout/orgChart1"/>
    <dgm:cxn modelId="{188B5D22-93C4-4E5F-BF77-41239062FE23}" type="presOf" srcId="{D362EB6F-590E-48BA-9F82-F5FB1F78D652}" destId="{DDF13A2A-8CDE-417F-82FE-C6ABE01A1190}" srcOrd="0" destOrd="0" presId="urn:microsoft.com/office/officeart/2005/8/layout/orgChart1"/>
    <dgm:cxn modelId="{8CF2E085-2D76-4EB4-BAEA-917FF90ECB10}" type="presOf" srcId="{C167DE9F-4E08-4B25-9ACB-6F92E04AA133}" destId="{4496B772-B502-4B5D-A719-88C196058BC0}" srcOrd="1" destOrd="0" presId="urn:microsoft.com/office/officeart/2005/8/layout/orgChart1"/>
    <dgm:cxn modelId="{ED77A997-2C9E-4709-B024-CC48BB3AB44B}" srcId="{5A580BCA-61F3-4172-A2BA-046ACB03E7FC}" destId="{FDFB6590-E6BA-4AB6-99F9-BB13F91E5714}" srcOrd="1" destOrd="0" parTransId="{D9E15544-2FCD-45F4-A418-FF57B7559E39}" sibTransId="{C369F294-171C-4FF5-8CDC-393C50E778AE}"/>
    <dgm:cxn modelId="{6E16941B-17ED-407F-A419-12A2D7FD9C9E}" srcId="{355D637F-A9E2-482A-B27D-ECE01D3457A3}" destId="{626DB634-9676-4ADA-B396-78F13DD0775B}" srcOrd="1" destOrd="0" parTransId="{5DE5ADB2-9987-48B3-B4A5-6B360F514225}" sibTransId="{FBD8736A-8FF8-4C34-9FCD-227157B2974E}"/>
    <dgm:cxn modelId="{FD421287-A92E-4D63-8F5D-34171E35D90F}" srcId="{D15020EA-9309-4377-A3C4-D099CFCB8132}" destId="{D362EB6F-590E-48BA-9F82-F5FB1F78D652}" srcOrd="1" destOrd="0" parTransId="{F94BE667-4E17-4ECA-9343-18D112C7EA57}" sibTransId="{E21E0715-E685-40A7-BC07-46AB7E184695}"/>
    <dgm:cxn modelId="{44894672-8B7D-46D4-916B-5FEE61035A62}" type="presOf" srcId="{D9E15544-2FCD-45F4-A418-FF57B7559E39}" destId="{DFDC2391-E79A-4F11-BC48-A4BF43C45A3F}" srcOrd="0" destOrd="0" presId="urn:microsoft.com/office/officeart/2005/8/layout/orgChart1"/>
    <dgm:cxn modelId="{8F7FC495-5E62-4802-BDA2-CF8702B776CD}" srcId="{5A580BCA-61F3-4172-A2BA-046ACB03E7FC}" destId="{C167DE9F-4E08-4B25-9ACB-6F92E04AA133}" srcOrd="0" destOrd="0" parTransId="{8686D08D-366B-4BA8-AF99-C2E463BA1C49}" sibTransId="{31456276-6576-4540-8834-B59FEA312C61}"/>
    <dgm:cxn modelId="{9365F78C-E5EF-4CD3-974C-F6080B5CCB35}" type="presOf" srcId="{5B32B021-E8E5-4BF3-8509-4FEE48ADB8DA}" destId="{537E661D-0D47-4886-9BCC-E50B202F8C8C}" srcOrd="0" destOrd="0" presId="urn:microsoft.com/office/officeart/2005/8/layout/orgChart1"/>
    <dgm:cxn modelId="{36843C6B-237E-4D4E-A7DA-3107C9582678}" type="presOf" srcId="{5B32B021-E8E5-4BF3-8509-4FEE48ADB8DA}" destId="{7E7F58AC-C04B-445A-B9DD-8FDF88C2D0F7}" srcOrd="1" destOrd="0" presId="urn:microsoft.com/office/officeart/2005/8/layout/orgChart1"/>
    <dgm:cxn modelId="{BE3569C5-0D1F-4207-9390-44E264F5D3DD}" type="presOf" srcId="{8686D08D-366B-4BA8-AF99-C2E463BA1C49}" destId="{7E18E1FC-8CA8-4A33-B56F-A5D320BB767E}" srcOrd="0" destOrd="0" presId="urn:microsoft.com/office/officeart/2005/8/layout/orgChart1"/>
    <dgm:cxn modelId="{331032C6-40D5-4B67-86D7-81FD372CAB4E}" srcId="{0DE942A7-0B6D-4076-9555-FB9C3F73968B}" destId="{5C05CD8C-A2BD-423F-B710-716ABCA47DB4}" srcOrd="4" destOrd="0" parTransId="{6DC139DF-2A5A-4BE9-A2A5-196169E62734}" sibTransId="{9DA93DD9-65AF-4379-B65C-22D7F5C01613}"/>
    <dgm:cxn modelId="{46B90D76-7366-4F30-BC20-04245B4FBB40}" type="presOf" srcId="{1D57CAA1-8B9A-4D1D-BD37-B33D329B5A79}" destId="{E610F327-CA8D-4801-BC2B-1A7A2143A2C0}" srcOrd="0" destOrd="0" presId="urn:microsoft.com/office/officeart/2005/8/layout/orgChart1"/>
    <dgm:cxn modelId="{76FB40EE-DF35-4325-A5FD-9D2CA06A6562}" type="presOf" srcId="{C39BF262-96C2-4C8A-AE89-C9887015DD2E}" destId="{D199A9E7-8662-4209-B355-A0459E414875}" srcOrd="1" destOrd="0" presId="urn:microsoft.com/office/officeart/2005/8/layout/orgChart1"/>
    <dgm:cxn modelId="{3296EC08-AEAD-412E-BCF3-7DFA166E329A}" srcId="{0DE942A7-0B6D-4076-9555-FB9C3F73968B}" destId="{D15020EA-9309-4377-A3C4-D099CFCB8132}" srcOrd="1" destOrd="0" parTransId="{211BFC0B-E84B-4AAD-9033-5ABC80A4F4A9}" sibTransId="{BF8EC9F1-2914-4A33-8D61-EFAE870D4FEF}"/>
    <dgm:cxn modelId="{6B8B57F2-F6B7-4524-83A5-B80C4A40D6AE}" type="presOf" srcId="{355D637F-A9E2-482A-B27D-ECE01D3457A3}" destId="{ACF86673-31EF-44F2-8E84-953A2527CFB1}" srcOrd="1" destOrd="0" presId="urn:microsoft.com/office/officeart/2005/8/layout/orgChart1"/>
    <dgm:cxn modelId="{498C0356-ADE3-45AB-A1DF-22966344B059}" type="presOf" srcId="{ABC11AF3-E2B8-4C9F-BFC9-6CF1C1F6FE84}" destId="{E12C4D28-10B5-49DC-B704-9B0BE3D7A87D}" srcOrd="0" destOrd="0" presId="urn:microsoft.com/office/officeart/2005/8/layout/orgChart1"/>
    <dgm:cxn modelId="{EFABB932-C35B-4431-BE96-BFEA6AD5C10F}" type="presOf" srcId="{4CAC5C5A-39F3-4F55-8FA7-9E486D21819B}" destId="{3621CCED-6155-47A6-A094-AD57A9E95F9B}" srcOrd="0" destOrd="0" presId="urn:microsoft.com/office/officeart/2005/8/layout/orgChart1"/>
    <dgm:cxn modelId="{02396895-7014-4283-ACE9-3DB29C4EF563}" type="presOf" srcId="{5C05CD8C-A2BD-423F-B710-716ABCA47DB4}" destId="{9F468EAF-9033-4BDF-82C8-F80B70F81E74}" srcOrd="1" destOrd="0" presId="urn:microsoft.com/office/officeart/2005/8/layout/orgChart1"/>
    <dgm:cxn modelId="{122EAC8C-ECC4-4E08-A993-32F2F00AC46F}" srcId="{4CAC5C5A-39F3-4F55-8FA7-9E486D21819B}" destId="{0DE942A7-0B6D-4076-9555-FB9C3F73968B}" srcOrd="0" destOrd="0" parTransId="{82E80012-4635-471B-80DA-5F6A1E49641A}" sibTransId="{76C1B6E3-002D-4F55-8965-C07031D49D9B}"/>
    <dgm:cxn modelId="{4BFBB697-F09D-45E3-8427-ECDCFB4DDE90}" type="presOf" srcId="{355D637F-A9E2-482A-B27D-ECE01D3457A3}" destId="{C96E324C-0C8A-4377-A3B8-E10C1421CB8F}" srcOrd="0" destOrd="0" presId="urn:microsoft.com/office/officeart/2005/8/layout/orgChart1"/>
    <dgm:cxn modelId="{BAAF94CB-666A-4E8E-8DB8-949A2542D709}" srcId="{355D637F-A9E2-482A-B27D-ECE01D3457A3}" destId="{F5CB8ED7-385C-45A1-BC16-8B7A8FB288C9}" srcOrd="0" destOrd="0" parTransId="{ABC11AF3-E2B8-4C9F-BFC9-6CF1C1F6FE84}" sibTransId="{67EB99C6-AF2D-424B-A469-14FAF9519CCC}"/>
    <dgm:cxn modelId="{777A8156-A231-41E1-8049-77651EB42C2F}" type="presOf" srcId="{8E46D6B6-49E3-4840-BF01-010C7B227195}" destId="{D241990D-7932-4C7E-838A-B0A20295AC2A}" srcOrd="1" destOrd="0" presId="urn:microsoft.com/office/officeart/2005/8/layout/orgChart1"/>
    <dgm:cxn modelId="{9D9E5ADC-FD1E-4995-A2EA-D7BF7C15FBFD}" type="presOf" srcId="{5A580BCA-61F3-4172-A2BA-046ACB03E7FC}" destId="{7B968485-26DE-4667-96C9-BB912A6950C9}" srcOrd="1" destOrd="0" presId="urn:microsoft.com/office/officeart/2005/8/layout/orgChart1"/>
    <dgm:cxn modelId="{695BD3FD-04E3-46E2-BC32-C4ED8CE287BA}" srcId="{355D637F-A9E2-482A-B27D-ECE01D3457A3}" destId="{C39BF262-96C2-4C8A-AE89-C9887015DD2E}" srcOrd="2" destOrd="0" parTransId="{1D57CAA1-8B9A-4D1D-BD37-B33D329B5A79}" sibTransId="{16DCFD16-3068-4783-8B64-284AAC3F44D4}"/>
    <dgm:cxn modelId="{C5E132AF-9BB1-470E-BDED-5EACA6CE31C8}" type="presOf" srcId="{626DB634-9676-4ADA-B396-78F13DD0775B}" destId="{D78A2124-91F9-45CC-ADF6-7A823C8B59BD}" srcOrd="1" destOrd="0" presId="urn:microsoft.com/office/officeart/2005/8/layout/orgChart1"/>
    <dgm:cxn modelId="{246947AC-76F3-452D-851A-446D874A6D78}" type="presOf" srcId="{F6E90EB0-08BF-41CF-906B-C2548A42CC52}" destId="{05B41A2D-972D-446A-9643-953CB385033C}" srcOrd="0" destOrd="0" presId="urn:microsoft.com/office/officeart/2005/8/layout/orgChart1"/>
    <dgm:cxn modelId="{08828491-D98F-435D-AE67-7390558CC242}" type="presOf" srcId="{8E46D6B6-49E3-4840-BF01-010C7B227195}" destId="{8A22E383-A35F-4F61-A183-43FA12F31A51}" srcOrd="0" destOrd="0" presId="urn:microsoft.com/office/officeart/2005/8/layout/orgChart1"/>
    <dgm:cxn modelId="{8AEB5C0B-8EF7-4A72-A0BC-2709F5FEBD3B}" type="presOf" srcId="{C483462A-AAA3-490A-B41C-19CB0DE69153}" destId="{FF69AB77-18A6-49BD-A7BC-4439F3C014F7}" srcOrd="0" destOrd="0" presId="urn:microsoft.com/office/officeart/2005/8/layout/orgChart1"/>
    <dgm:cxn modelId="{27C9AC74-501B-433C-A777-C98636200F1D}" type="presOf" srcId="{F94BE667-4E17-4ECA-9343-18D112C7EA57}" destId="{1C47FC91-A5DA-4493-9A20-EC88D46374E1}" srcOrd="0" destOrd="0" presId="urn:microsoft.com/office/officeart/2005/8/layout/orgChart1"/>
    <dgm:cxn modelId="{B800061C-5D54-44CC-B069-C7CE7883A312}" type="presOf" srcId="{0DE942A7-0B6D-4076-9555-FB9C3F73968B}" destId="{D73B6E8B-6ED0-4476-A4BD-6EAB2DE64DCE}" srcOrd="1" destOrd="0" presId="urn:microsoft.com/office/officeart/2005/8/layout/orgChart1"/>
    <dgm:cxn modelId="{FA25E84E-628E-4EE8-82D9-82985A76BDF5}" type="presOf" srcId="{5A580BCA-61F3-4172-A2BA-046ACB03E7FC}" destId="{7792782A-019E-47CC-80E4-948F54B8B3FD}" srcOrd="0" destOrd="0" presId="urn:microsoft.com/office/officeart/2005/8/layout/orgChart1"/>
    <dgm:cxn modelId="{19E53AB9-7CD2-4E9E-8338-E02D37BD51C9}" type="presOf" srcId="{FDFB6590-E6BA-4AB6-99F9-BB13F91E5714}" destId="{97943BAB-8226-44FB-88AC-8E0975248575}" srcOrd="1" destOrd="0" presId="urn:microsoft.com/office/officeart/2005/8/layout/orgChart1"/>
    <dgm:cxn modelId="{5F1900E2-008C-48E5-AB92-D121509EE262}" type="presOf" srcId="{211BFC0B-E84B-4AAD-9033-5ABC80A4F4A9}" destId="{1E1644E0-6BC9-4CA8-88FA-06537A608AAB}" srcOrd="0" destOrd="0" presId="urn:microsoft.com/office/officeart/2005/8/layout/orgChart1"/>
    <dgm:cxn modelId="{10012D93-EFA0-4EA1-BABF-407DAEEC7E39}" type="presOf" srcId="{D15020EA-9309-4377-A3C4-D099CFCB8132}" destId="{56546996-5EFE-475F-822E-D2A614586AE0}" srcOrd="0" destOrd="0" presId="urn:microsoft.com/office/officeart/2005/8/layout/orgChart1"/>
    <dgm:cxn modelId="{1CFDA4DC-CFDF-4D72-AEE5-3B7730327302}" type="presOf" srcId="{69A61C5B-F1DA-41BE-B495-F44D6337DFB4}" destId="{3DCF146F-9F3A-4117-A763-4A2183CBE834}" srcOrd="0" destOrd="0" presId="urn:microsoft.com/office/officeart/2005/8/layout/orgChart1"/>
    <dgm:cxn modelId="{FD3F6226-8624-4A41-82CC-2DD4E9587D80}" type="presOf" srcId="{FDFB6590-E6BA-4AB6-99F9-BB13F91E5714}" destId="{55A8A05A-1BBC-48FF-B35C-85CAD3A12B8E}" srcOrd="0" destOrd="0" presId="urn:microsoft.com/office/officeart/2005/8/layout/orgChart1"/>
    <dgm:cxn modelId="{3186B0E3-70AB-45F9-98D5-0BAC79112F70}" type="presOf" srcId="{5C05CD8C-A2BD-423F-B710-716ABCA47DB4}" destId="{8861FAA0-C2E5-4178-83E8-EF3646601412}" srcOrd="0" destOrd="0" presId="urn:microsoft.com/office/officeart/2005/8/layout/orgChart1"/>
    <dgm:cxn modelId="{F1278D39-8ACC-4DC5-8476-A26D4B902FC6}" type="presOf" srcId="{0DE942A7-0B6D-4076-9555-FB9C3F73968B}" destId="{B1F9CE13-10E2-43B9-B943-0FF896FA33AC}" srcOrd="0" destOrd="0" presId="urn:microsoft.com/office/officeart/2005/8/layout/orgChart1"/>
    <dgm:cxn modelId="{2937E575-4E7C-435D-BE4E-E6786342CC0D}" type="presOf" srcId="{5DE5ADB2-9987-48B3-B4A5-6B360F514225}" destId="{788E1D5A-5849-48A6-9EAC-52D840281A49}" srcOrd="0" destOrd="0" presId="urn:microsoft.com/office/officeart/2005/8/layout/orgChart1"/>
    <dgm:cxn modelId="{0739FEFA-671E-49AD-BC28-6C6A7AC4E37C}" srcId="{D15020EA-9309-4377-A3C4-D099CFCB8132}" destId="{355D637F-A9E2-482A-B27D-ECE01D3457A3}" srcOrd="0" destOrd="0" parTransId="{BB7391D9-69B8-4430-9AEF-AA16D0B9AEE2}" sibTransId="{C95929F6-05EA-4D1D-A0E9-08EE541631F8}"/>
    <dgm:cxn modelId="{53EF8714-EC70-4784-8649-847681B6FE0A}" srcId="{0DE942A7-0B6D-4076-9555-FB9C3F73968B}" destId="{5B32B021-E8E5-4BF3-8509-4FEE48ADB8DA}" srcOrd="2" destOrd="0" parTransId="{3BF14EEF-8010-4D19-A9EF-459026209677}" sibTransId="{2C4BFD54-E43C-4B10-A1F3-AB07284B8DAB}"/>
    <dgm:cxn modelId="{BF829016-1555-49CC-B33B-16EFE0D323F9}" srcId="{0DE942A7-0B6D-4076-9555-FB9C3F73968B}" destId="{5A580BCA-61F3-4172-A2BA-046ACB03E7FC}" srcOrd="0" destOrd="0" parTransId="{C483462A-AAA3-490A-B41C-19CB0DE69153}" sibTransId="{E4A53A1B-BB82-484E-B2F7-430C6A94110F}"/>
    <dgm:cxn modelId="{8C2E33D1-3E83-427B-A171-14FB2186C426}" type="presOf" srcId="{69A61C5B-F1DA-41BE-B495-F44D6337DFB4}" destId="{BB876E19-6554-4934-99F5-CD7D1E0FF8C2}" srcOrd="1" destOrd="0" presId="urn:microsoft.com/office/officeart/2005/8/layout/orgChart1"/>
    <dgm:cxn modelId="{5E7A4774-18C3-408B-871D-BDDE952BEF32}" type="presOf" srcId="{F5CB8ED7-385C-45A1-BC16-8B7A8FB288C9}" destId="{EF3B5E14-EE62-4797-8CFE-2944BEAC345D}" srcOrd="1" destOrd="0" presId="urn:microsoft.com/office/officeart/2005/8/layout/orgChart1"/>
    <dgm:cxn modelId="{46A39503-86B5-4EFB-BADA-EADC55684301}" type="presOf" srcId="{C167DE9F-4E08-4B25-9ACB-6F92E04AA133}" destId="{68F1B765-0A19-4210-8268-19681667010D}" srcOrd="0" destOrd="0" presId="urn:microsoft.com/office/officeart/2005/8/layout/orgChart1"/>
    <dgm:cxn modelId="{FECE73DF-0868-4EEB-8C43-426A989F6FD4}" type="presOf" srcId="{F848DB79-4F38-4F9A-B13E-A2D8DBE98562}" destId="{E7E41D2B-6533-427F-A50E-D41518446938}" srcOrd="0" destOrd="0" presId="urn:microsoft.com/office/officeart/2005/8/layout/orgChart1"/>
    <dgm:cxn modelId="{87593503-9A0F-4971-A49B-6699592FA0C0}" type="presOf" srcId="{6DC139DF-2A5A-4BE9-A2A5-196169E62734}" destId="{3AB51B80-9635-4069-B1DE-7AE5F53E781B}" srcOrd="0" destOrd="0" presId="urn:microsoft.com/office/officeart/2005/8/layout/orgChart1"/>
    <dgm:cxn modelId="{14CC8C67-645D-4511-AD59-435C7A3872D0}" type="presOf" srcId="{3BF14EEF-8010-4D19-A9EF-459026209677}" destId="{645B3EA2-342B-4658-AD89-83BC2F9F5C01}" srcOrd="0" destOrd="0" presId="urn:microsoft.com/office/officeart/2005/8/layout/orgChart1"/>
    <dgm:cxn modelId="{1E5086D8-B667-48DF-9910-1AF4579DBBB5}" type="presParOf" srcId="{3621CCED-6155-47A6-A094-AD57A9E95F9B}" destId="{7C983357-C614-433B-BF33-86E760E61620}" srcOrd="0" destOrd="0" presId="urn:microsoft.com/office/officeart/2005/8/layout/orgChart1"/>
    <dgm:cxn modelId="{7C440A3B-56F3-469F-8BE5-39CB902429FD}" type="presParOf" srcId="{7C983357-C614-433B-BF33-86E760E61620}" destId="{276AC404-F17B-466E-B1A7-75CB0099AB8D}" srcOrd="0" destOrd="0" presId="urn:microsoft.com/office/officeart/2005/8/layout/orgChart1"/>
    <dgm:cxn modelId="{946EFE50-D194-4A56-99EA-602FD6C34348}" type="presParOf" srcId="{276AC404-F17B-466E-B1A7-75CB0099AB8D}" destId="{B1F9CE13-10E2-43B9-B943-0FF896FA33AC}" srcOrd="0" destOrd="0" presId="urn:microsoft.com/office/officeart/2005/8/layout/orgChart1"/>
    <dgm:cxn modelId="{364C8196-7F52-4B1C-A938-17029CABCB2C}" type="presParOf" srcId="{276AC404-F17B-466E-B1A7-75CB0099AB8D}" destId="{D73B6E8B-6ED0-4476-A4BD-6EAB2DE64DCE}" srcOrd="1" destOrd="0" presId="urn:microsoft.com/office/officeart/2005/8/layout/orgChart1"/>
    <dgm:cxn modelId="{670EC206-3407-4783-92F0-163334101243}" type="presParOf" srcId="{7C983357-C614-433B-BF33-86E760E61620}" destId="{5DA5A61E-AB00-4C4B-82BC-627B2AC77E57}" srcOrd="1" destOrd="0" presId="urn:microsoft.com/office/officeart/2005/8/layout/orgChart1"/>
    <dgm:cxn modelId="{E966DC5E-22F5-47C4-AD13-1032033B8126}" type="presParOf" srcId="{5DA5A61E-AB00-4C4B-82BC-627B2AC77E57}" destId="{FF69AB77-18A6-49BD-A7BC-4439F3C014F7}" srcOrd="0" destOrd="0" presId="urn:microsoft.com/office/officeart/2005/8/layout/orgChart1"/>
    <dgm:cxn modelId="{04976039-5038-484F-B8FA-784D6FAD9DB5}" type="presParOf" srcId="{5DA5A61E-AB00-4C4B-82BC-627B2AC77E57}" destId="{D57F12A3-D405-4ECE-BB2B-CF860D855FB3}" srcOrd="1" destOrd="0" presId="urn:microsoft.com/office/officeart/2005/8/layout/orgChart1"/>
    <dgm:cxn modelId="{ED2152BD-5DFC-4187-A73D-A47A7C09CBC3}" type="presParOf" srcId="{D57F12A3-D405-4ECE-BB2B-CF860D855FB3}" destId="{2C0EEC60-6D22-4BED-9733-CCE47AE27AD2}" srcOrd="0" destOrd="0" presId="urn:microsoft.com/office/officeart/2005/8/layout/orgChart1"/>
    <dgm:cxn modelId="{D0376A9F-022E-4C9B-A3E1-BADF61DE8E41}" type="presParOf" srcId="{2C0EEC60-6D22-4BED-9733-CCE47AE27AD2}" destId="{7792782A-019E-47CC-80E4-948F54B8B3FD}" srcOrd="0" destOrd="0" presId="urn:microsoft.com/office/officeart/2005/8/layout/orgChart1"/>
    <dgm:cxn modelId="{5144FCE8-4A5C-4DF9-BB8D-DA06E2597B26}" type="presParOf" srcId="{2C0EEC60-6D22-4BED-9733-CCE47AE27AD2}" destId="{7B968485-26DE-4667-96C9-BB912A6950C9}" srcOrd="1" destOrd="0" presId="urn:microsoft.com/office/officeart/2005/8/layout/orgChart1"/>
    <dgm:cxn modelId="{62359DED-953E-41B3-A10B-57F9DB35054B}" type="presParOf" srcId="{D57F12A3-D405-4ECE-BB2B-CF860D855FB3}" destId="{858CFD13-D077-4A2E-8045-60CEB3A3CF8A}" srcOrd="1" destOrd="0" presId="urn:microsoft.com/office/officeart/2005/8/layout/orgChart1"/>
    <dgm:cxn modelId="{DDE9645E-228C-472F-8107-B3ECACF9C220}" type="presParOf" srcId="{858CFD13-D077-4A2E-8045-60CEB3A3CF8A}" destId="{7E18E1FC-8CA8-4A33-B56F-A5D320BB767E}" srcOrd="0" destOrd="0" presId="urn:microsoft.com/office/officeart/2005/8/layout/orgChart1"/>
    <dgm:cxn modelId="{1BD63F62-162C-45E8-9760-9CF5BAAFD44C}" type="presParOf" srcId="{858CFD13-D077-4A2E-8045-60CEB3A3CF8A}" destId="{B06CAF3B-C5A9-476A-84D7-C0BD6BAB223C}" srcOrd="1" destOrd="0" presId="urn:microsoft.com/office/officeart/2005/8/layout/orgChart1"/>
    <dgm:cxn modelId="{75214C6A-1271-4B18-BFD6-413945499CB8}" type="presParOf" srcId="{B06CAF3B-C5A9-476A-84D7-C0BD6BAB223C}" destId="{7BFAA297-81BE-4E92-9C4C-1B5A8E7A0FB2}" srcOrd="0" destOrd="0" presId="urn:microsoft.com/office/officeart/2005/8/layout/orgChart1"/>
    <dgm:cxn modelId="{257320E9-A4D8-4510-A1F7-64C3E2486918}" type="presParOf" srcId="{7BFAA297-81BE-4E92-9C4C-1B5A8E7A0FB2}" destId="{68F1B765-0A19-4210-8268-19681667010D}" srcOrd="0" destOrd="0" presId="urn:microsoft.com/office/officeart/2005/8/layout/orgChart1"/>
    <dgm:cxn modelId="{F4875BD9-4509-4928-A377-899D0F210E01}" type="presParOf" srcId="{7BFAA297-81BE-4E92-9C4C-1B5A8E7A0FB2}" destId="{4496B772-B502-4B5D-A719-88C196058BC0}" srcOrd="1" destOrd="0" presId="urn:microsoft.com/office/officeart/2005/8/layout/orgChart1"/>
    <dgm:cxn modelId="{6339FA64-378B-4B67-ADB4-761A8DE76472}" type="presParOf" srcId="{B06CAF3B-C5A9-476A-84D7-C0BD6BAB223C}" destId="{E5AB24A7-07CE-4FF3-8146-534946FCBE9E}" srcOrd="1" destOrd="0" presId="urn:microsoft.com/office/officeart/2005/8/layout/orgChart1"/>
    <dgm:cxn modelId="{4D459D84-66BE-4800-ACDF-922D3AEC1002}" type="presParOf" srcId="{B06CAF3B-C5A9-476A-84D7-C0BD6BAB223C}" destId="{DCCE6CBC-3F36-490F-ABD7-51C6FAE7BDF4}" srcOrd="2" destOrd="0" presId="urn:microsoft.com/office/officeart/2005/8/layout/orgChart1"/>
    <dgm:cxn modelId="{794D5508-C036-4667-83FF-461D537479B5}" type="presParOf" srcId="{858CFD13-D077-4A2E-8045-60CEB3A3CF8A}" destId="{DFDC2391-E79A-4F11-BC48-A4BF43C45A3F}" srcOrd="2" destOrd="0" presId="urn:microsoft.com/office/officeart/2005/8/layout/orgChart1"/>
    <dgm:cxn modelId="{5A712962-9F46-4651-81F0-C28B669E49FC}" type="presParOf" srcId="{858CFD13-D077-4A2E-8045-60CEB3A3CF8A}" destId="{B97AB34C-CE8E-4ED2-83C7-BC71980CC352}" srcOrd="3" destOrd="0" presId="urn:microsoft.com/office/officeart/2005/8/layout/orgChart1"/>
    <dgm:cxn modelId="{0D9421E6-2C6A-45EA-B29A-BCCA234BCEEB}" type="presParOf" srcId="{B97AB34C-CE8E-4ED2-83C7-BC71980CC352}" destId="{EB22FFDB-A0F6-44FC-8804-B1EF8947A2BD}" srcOrd="0" destOrd="0" presId="urn:microsoft.com/office/officeart/2005/8/layout/orgChart1"/>
    <dgm:cxn modelId="{251D6DD6-0CA5-4049-9AB2-B1919260B637}" type="presParOf" srcId="{EB22FFDB-A0F6-44FC-8804-B1EF8947A2BD}" destId="{55A8A05A-1BBC-48FF-B35C-85CAD3A12B8E}" srcOrd="0" destOrd="0" presId="urn:microsoft.com/office/officeart/2005/8/layout/orgChart1"/>
    <dgm:cxn modelId="{4B7EAE67-271E-4BD5-B429-6C5F579437DA}" type="presParOf" srcId="{EB22FFDB-A0F6-44FC-8804-B1EF8947A2BD}" destId="{97943BAB-8226-44FB-88AC-8E0975248575}" srcOrd="1" destOrd="0" presId="urn:microsoft.com/office/officeart/2005/8/layout/orgChart1"/>
    <dgm:cxn modelId="{50EF7AB9-CA3C-42A8-9168-8BD6E7EFCD83}" type="presParOf" srcId="{B97AB34C-CE8E-4ED2-83C7-BC71980CC352}" destId="{F90EBB92-33BD-40FB-AF55-ACE8E5B532BE}" srcOrd="1" destOrd="0" presId="urn:microsoft.com/office/officeart/2005/8/layout/orgChart1"/>
    <dgm:cxn modelId="{CFC507C8-F276-4CC5-8D05-4A325B2D37BF}" type="presParOf" srcId="{B97AB34C-CE8E-4ED2-83C7-BC71980CC352}" destId="{694542EA-6CC0-4D61-BEE9-FD8B1905CC01}" srcOrd="2" destOrd="0" presId="urn:microsoft.com/office/officeart/2005/8/layout/orgChart1"/>
    <dgm:cxn modelId="{D118AFED-ECC9-4BB9-879D-44EEDB6F782B}" type="presParOf" srcId="{D57F12A3-D405-4ECE-BB2B-CF860D855FB3}" destId="{A3066A22-1639-44EB-B445-DADCB13FBF90}" srcOrd="2" destOrd="0" presId="urn:microsoft.com/office/officeart/2005/8/layout/orgChart1"/>
    <dgm:cxn modelId="{256A3E64-74A3-4004-B3E9-A394FCCF3100}" type="presParOf" srcId="{5DA5A61E-AB00-4C4B-82BC-627B2AC77E57}" destId="{1E1644E0-6BC9-4CA8-88FA-06537A608AAB}" srcOrd="2" destOrd="0" presId="urn:microsoft.com/office/officeart/2005/8/layout/orgChart1"/>
    <dgm:cxn modelId="{56302471-DD6D-4999-9E3E-9F5F072621C5}" type="presParOf" srcId="{5DA5A61E-AB00-4C4B-82BC-627B2AC77E57}" destId="{DEA187FD-079D-4AEF-9E26-86ED3808494F}" srcOrd="3" destOrd="0" presId="urn:microsoft.com/office/officeart/2005/8/layout/orgChart1"/>
    <dgm:cxn modelId="{0D51CBD7-878C-4BB0-932C-1F0BCE43854E}" type="presParOf" srcId="{DEA187FD-079D-4AEF-9E26-86ED3808494F}" destId="{1B6D0AE4-1B15-44AA-B344-F1668CB62F63}" srcOrd="0" destOrd="0" presId="urn:microsoft.com/office/officeart/2005/8/layout/orgChart1"/>
    <dgm:cxn modelId="{0B33A1F5-45DB-4AFA-85C3-C8FDB4D0B5D0}" type="presParOf" srcId="{1B6D0AE4-1B15-44AA-B344-F1668CB62F63}" destId="{56546996-5EFE-475F-822E-D2A614586AE0}" srcOrd="0" destOrd="0" presId="urn:microsoft.com/office/officeart/2005/8/layout/orgChart1"/>
    <dgm:cxn modelId="{1823530F-973C-443E-A429-0923C470C2A6}" type="presParOf" srcId="{1B6D0AE4-1B15-44AA-B344-F1668CB62F63}" destId="{F9A433AD-1028-47A1-BB81-EA24D1E25399}" srcOrd="1" destOrd="0" presId="urn:microsoft.com/office/officeart/2005/8/layout/orgChart1"/>
    <dgm:cxn modelId="{EAFD8F9A-E1F9-4623-AC7F-3B11CA186652}" type="presParOf" srcId="{DEA187FD-079D-4AEF-9E26-86ED3808494F}" destId="{57585128-6B63-47C4-BC45-E28DC018E496}" srcOrd="1" destOrd="0" presId="urn:microsoft.com/office/officeart/2005/8/layout/orgChart1"/>
    <dgm:cxn modelId="{F6BDF93E-9075-4A36-97BB-E8E9EC8F1CA6}" type="presParOf" srcId="{57585128-6B63-47C4-BC45-E28DC018E496}" destId="{BB76EB64-B310-41E9-8E31-D70856B1CDF2}" srcOrd="0" destOrd="0" presId="urn:microsoft.com/office/officeart/2005/8/layout/orgChart1"/>
    <dgm:cxn modelId="{87A08AB3-9018-4A7F-9B1A-72362929D3AE}" type="presParOf" srcId="{57585128-6B63-47C4-BC45-E28DC018E496}" destId="{16F60AF2-0E51-42A4-9F28-F254633FF612}" srcOrd="1" destOrd="0" presId="urn:microsoft.com/office/officeart/2005/8/layout/orgChart1"/>
    <dgm:cxn modelId="{9562D56A-17FE-4042-ACC9-CFD6F78F597F}" type="presParOf" srcId="{16F60AF2-0E51-42A4-9F28-F254633FF612}" destId="{D58FF196-7368-4D33-B48C-9209F7DA2071}" srcOrd="0" destOrd="0" presId="urn:microsoft.com/office/officeart/2005/8/layout/orgChart1"/>
    <dgm:cxn modelId="{29C06E5B-940C-4A74-8C65-C409E797FF9C}" type="presParOf" srcId="{D58FF196-7368-4D33-B48C-9209F7DA2071}" destId="{C96E324C-0C8A-4377-A3B8-E10C1421CB8F}" srcOrd="0" destOrd="0" presId="urn:microsoft.com/office/officeart/2005/8/layout/orgChart1"/>
    <dgm:cxn modelId="{DE474AE3-DB9B-4049-9EF0-451BEC5D8F8B}" type="presParOf" srcId="{D58FF196-7368-4D33-B48C-9209F7DA2071}" destId="{ACF86673-31EF-44F2-8E84-953A2527CFB1}" srcOrd="1" destOrd="0" presId="urn:microsoft.com/office/officeart/2005/8/layout/orgChart1"/>
    <dgm:cxn modelId="{13B7CF73-4883-4DB9-BE2F-1BD25ED2F070}" type="presParOf" srcId="{16F60AF2-0E51-42A4-9F28-F254633FF612}" destId="{609B0B43-9EE0-464B-89E9-EB2499F4F4D0}" srcOrd="1" destOrd="0" presId="urn:microsoft.com/office/officeart/2005/8/layout/orgChart1"/>
    <dgm:cxn modelId="{04253D4C-6794-4692-8A62-8997EFFBA210}" type="presParOf" srcId="{609B0B43-9EE0-464B-89E9-EB2499F4F4D0}" destId="{E12C4D28-10B5-49DC-B704-9B0BE3D7A87D}" srcOrd="0" destOrd="0" presId="urn:microsoft.com/office/officeart/2005/8/layout/orgChart1"/>
    <dgm:cxn modelId="{16893FAD-640B-4B20-BB06-D24883FA8958}" type="presParOf" srcId="{609B0B43-9EE0-464B-89E9-EB2499F4F4D0}" destId="{8F4971B1-E846-4427-895C-F63E6667ED7D}" srcOrd="1" destOrd="0" presId="urn:microsoft.com/office/officeart/2005/8/layout/orgChart1"/>
    <dgm:cxn modelId="{59064B67-A5A0-4703-B51E-64EE1493B6E8}" type="presParOf" srcId="{8F4971B1-E846-4427-895C-F63E6667ED7D}" destId="{AE5D12A6-8A8C-43E3-91C9-E182C0967551}" srcOrd="0" destOrd="0" presId="urn:microsoft.com/office/officeart/2005/8/layout/orgChart1"/>
    <dgm:cxn modelId="{C7C7E57B-2F14-428E-A926-F525B2093BDB}" type="presParOf" srcId="{AE5D12A6-8A8C-43E3-91C9-E182C0967551}" destId="{4E0B1958-8FE2-4B14-88FB-4AD0B9D5AA65}" srcOrd="0" destOrd="0" presId="urn:microsoft.com/office/officeart/2005/8/layout/orgChart1"/>
    <dgm:cxn modelId="{68BFEE97-8B8F-444E-A0B4-42DAB938D9D2}" type="presParOf" srcId="{AE5D12A6-8A8C-43E3-91C9-E182C0967551}" destId="{EF3B5E14-EE62-4797-8CFE-2944BEAC345D}" srcOrd="1" destOrd="0" presId="urn:microsoft.com/office/officeart/2005/8/layout/orgChart1"/>
    <dgm:cxn modelId="{EA1666F6-F9ED-4C01-BF36-0301E75945E1}" type="presParOf" srcId="{8F4971B1-E846-4427-895C-F63E6667ED7D}" destId="{63641DA7-169E-4F72-92F1-E16EDA3B5260}" srcOrd="1" destOrd="0" presId="urn:microsoft.com/office/officeart/2005/8/layout/orgChart1"/>
    <dgm:cxn modelId="{1001D339-42AC-4C82-83D1-C7C79AFB469F}" type="presParOf" srcId="{8F4971B1-E846-4427-895C-F63E6667ED7D}" destId="{CA5795E8-76AF-43C7-82A9-B2A553F54367}" srcOrd="2" destOrd="0" presId="urn:microsoft.com/office/officeart/2005/8/layout/orgChart1"/>
    <dgm:cxn modelId="{82A8B33F-453C-4395-AFE3-008C9617102B}" type="presParOf" srcId="{609B0B43-9EE0-464B-89E9-EB2499F4F4D0}" destId="{788E1D5A-5849-48A6-9EAC-52D840281A49}" srcOrd="2" destOrd="0" presId="urn:microsoft.com/office/officeart/2005/8/layout/orgChart1"/>
    <dgm:cxn modelId="{71EF5E1C-97DE-486F-8DF1-3ADD62AE6982}" type="presParOf" srcId="{609B0B43-9EE0-464B-89E9-EB2499F4F4D0}" destId="{D959D6B5-3260-4871-B1A9-39A391F25B43}" srcOrd="3" destOrd="0" presId="urn:microsoft.com/office/officeart/2005/8/layout/orgChart1"/>
    <dgm:cxn modelId="{232B37E1-5A51-42CB-97C1-D49454ED2CAE}" type="presParOf" srcId="{D959D6B5-3260-4871-B1A9-39A391F25B43}" destId="{88468713-D9C6-4BDA-AABD-46973B7F7D98}" srcOrd="0" destOrd="0" presId="urn:microsoft.com/office/officeart/2005/8/layout/orgChart1"/>
    <dgm:cxn modelId="{851EBB9C-13DD-4D6F-9CE1-40B69B938690}" type="presParOf" srcId="{88468713-D9C6-4BDA-AABD-46973B7F7D98}" destId="{1E74C491-C009-4F69-907C-475123262792}" srcOrd="0" destOrd="0" presId="urn:microsoft.com/office/officeart/2005/8/layout/orgChart1"/>
    <dgm:cxn modelId="{034D4233-4D4D-48F6-8986-A0472828FFD8}" type="presParOf" srcId="{88468713-D9C6-4BDA-AABD-46973B7F7D98}" destId="{D78A2124-91F9-45CC-ADF6-7A823C8B59BD}" srcOrd="1" destOrd="0" presId="urn:microsoft.com/office/officeart/2005/8/layout/orgChart1"/>
    <dgm:cxn modelId="{4098D859-2032-4FB4-BE75-251386D4488E}" type="presParOf" srcId="{D959D6B5-3260-4871-B1A9-39A391F25B43}" destId="{E4AA7AED-5B73-4BB3-9D64-E88BC7799507}" srcOrd="1" destOrd="0" presId="urn:microsoft.com/office/officeart/2005/8/layout/orgChart1"/>
    <dgm:cxn modelId="{85D0CEFC-65AC-4A26-970E-357AE9E259A2}" type="presParOf" srcId="{D959D6B5-3260-4871-B1A9-39A391F25B43}" destId="{C131628D-D3D2-4B35-B550-24362D468B0A}" srcOrd="2" destOrd="0" presId="urn:microsoft.com/office/officeart/2005/8/layout/orgChart1"/>
    <dgm:cxn modelId="{7A517D8F-449D-4E6C-B027-6F98B07ACD2E}" type="presParOf" srcId="{609B0B43-9EE0-464B-89E9-EB2499F4F4D0}" destId="{E610F327-CA8D-4801-BC2B-1A7A2143A2C0}" srcOrd="4" destOrd="0" presId="urn:microsoft.com/office/officeart/2005/8/layout/orgChart1"/>
    <dgm:cxn modelId="{428D247D-FE59-414C-80E6-780E8952A9B7}" type="presParOf" srcId="{609B0B43-9EE0-464B-89E9-EB2499F4F4D0}" destId="{E6533730-9660-4BBC-977F-E3DD42C5A94E}" srcOrd="5" destOrd="0" presId="urn:microsoft.com/office/officeart/2005/8/layout/orgChart1"/>
    <dgm:cxn modelId="{5ABFA1F0-30F8-4D36-AC9A-81C3A23BDBF5}" type="presParOf" srcId="{E6533730-9660-4BBC-977F-E3DD42C5A94E}" destId="{5F88D865-031C-45BB-AC42-4507D6417E69}" srcOrd="0" destOrd="0" presId="urn:microsoft.com/office/officeart/2005/8/layout/orgChart1"/>
    <dgm:cxn modelId="{B2962DB6-077E-478C-8986-9F0DC76E45CC}" type="presParOf" srcId="{5F88D865-031C-45BB-AC42-4507D6417E69}" destId="{BAD4A4E8-3131-43D4-9291-C561D3E69EF1}" srcOrd="0" destOrd="0" presId="urn:microsoft.com/office/officeart/2005/8/layout/orgChart1"/>
    <dgm:cxn modelId="{BDB26DE5-A9F2-4F40-B94B-04355EC8A4E7}" type="presParOf" srcId="{5F88D865-031C-45BB-AC42-4507D6417E69}" destId="{D199A9E7-8662-4209-B355-A0459E414875}" srcOrd="1" destOrd="0" presId="urn:microsoft.com/office/officeart/2005/8/layout/orgChart1"/>
    <dgm:cxn modelId="{C8E94B2C-F7B1-47E5-B39D-50E97DE01F15}" type="presParOf" srcId="{E6533730-9660-4BBC-977F-E3DD42C5A94E}" destId="{BF9FCF51-1FFD-4127-ADA4-F80D7383E43F}" srcOrd="1" destOrd="0" presId="urn:microsoft.com/office/officeart/2005/8/layout/orgChart1"/>
    <dgm:cxn modelId="{E9977A23-F654-4253-AC25-61A654503E00}" type="presParOf" srcId="{E6533730-9660-4BBC-977F-E3DD42C5A94E}" destId="{ED742B2F-7233-4868-AE33-B220E5FAF553}" srcOrd="2" destOrd="0" presId="urn:microsoft.com/office/officeart/2005/8/layout/orgChart1"/>
    <dgm:cxn modelId="{08505DD5-E321-4F27-92A1-40610F8EF2E4}" type="presParOf" srcId="{16F60AF2-0E51-42A4-9F28-F254633FF612}" destId="{810F188A-34C8-476E-B451-2C8C0D8F31C5}" srcOrd="2" destOrd="0" presId="urn:microsoft.com/office/officeart/2005/8/layout/orgChart1"/>
    <dgm:cxn modelId="{B0EB62CD-F74A-4FF4-AF21-51A523585BBF}" type="presParOf" srcId="{57585128-6B63-47C4-BC45-E28DC018E496}" destId="{1C47FC91-A5DA-4493-9A20-EC88D46374E1}" srcOrd="2" destOrd="0" presId="urn:microsoft.com/office/officeart/2005/8/layout/orgChart1"/>
    <dgm:cxn modelId="{76E64629-4662-415E-93A5-D0942D53D630}" type="presParOf" srcId="{57585128-6B63-47C4-BC45-E28DC018E496}" destId="{154C460E-7540-44E6-BD8A-E00CEEA00285}" srcOrd="3" destOrd="0" presId="urn:microsoft.com/office/officeart/2005/8/layout/orgChart1"/>
    <dgm:cxn modelId="{13CFB6CC-12EB-4B79-A5B1-2593496A7074}" type="presParOf" srcId="{154C460E-7540-44E6-BD8A-E00CEEA00285}" destId="{C83B7461-936D-4A46-A6BB-1A686DA728D9}" srcOrd="0" destOrd="0" presId="urn:microsoft.com/office/officeart/2005/8/layout/orgChart1"/>
    <dgm:cxn modelId="{C92E9410-414D-49C5-9735-790DD7E1C35B}" type="presParOf" srcId="{C83B7461-936D-4A46-A6BB-1A686DA728D9}" destId="{DDF13A2A-8CDE-417F-82FE-C6ABE01A1190}" srcOrd="0" destOrd="0" presId="urn:microsoft.com/office/officeart/2005/8/layout/orgChart1"/>
    <dgm:cxn modelId="{EA4ECF77-6455-45D8-BDD2-D105E79430A3}" type="presParOf" srcId="{C83B7461-936D-4A46-A6BB-1A686DA728D9}" destId="{0CDB4DE5-E1A9-44A2-ADA7-2E3A4BED1874}" srcOrd="1" destOrd="0" presId="urn:microsoft.com/office/officeart/2005/8/layout/orgChart1"/>
    <dgm:cxn modelId="{99B599A3-C877-452B-BB43-56A786065153}" type="presParOf" srcId="{154C460E-7540-44E6-BD8A-E00CEEA00285}" destId="{178DA0E3-659E-423D-8959-1634E93F6198}" srcOrd="1" destOrd="0" presId="urn:microsoft.com/office/officeart/2005/8/layout/orgChart1"/>
    <dgm:cxn modelId="{7910F326-E70C-41EA-9DE4-467033E5F893}" type="presParOf" srcId="{154C460E-7540-44E6-BD8A-E00CEEA00285}" destId="{A9153DC4-536B-4A47-B032-BC73CADE20B6}" srcOrd="2" destOrd="0" presId="urn:microsoft.com/office/officeart/2005/8/layout/orgChart1"/>
    <dgm:cxn modelId="{8A5CB4A0-E5AD-4C04-A6DD-7F6F9679F2AD}" type="presParOf" srcId="{DEA187FD-079D-4AEF-9E26-86ED3808494F}" destId="{1198501D-A24E-4FCE-B9FF-2EF1A9686E8E}" srcOrd="2" destOrd="0" presId="urn:microsoft.com/office/officeart/2005/8/layout/orgChart1"/>
    <dgm:cxn modelId="{8A1686CE-F585-4952-8060-170A58217FEC}" type="presParOf" srcId="{5DA5A61E-AB00-4C4B-82BC-627B2AC77E57}" destId="{645B3EA2-342B-4658-AD89-83BC2F9F5C01}" srcOrd="4" destOrd="0" presId="urn:microsoft.com/office/officeart/2005/8/layout/orgChart1"/>
    <dgm:cxn modelId="{2D6B9A13-31A1-4810-9ACC-4F2A1143FF6A}" type="presParOf" srcId="{5DA5A61E-AB00-4C4B-82BC-627B2AC77E57}" destId="{0E5E32E8-5BE9-4AB6-A406-1303FF7B2505}" srcOrd="5" destOrd="0" presId="urn:microsoft.com/office/officeart/2005/8/layout/orgChart1"/>
    <dgm:cxn modelId="{43674875-90CB-4D00-96D8-429DB8C27AFD}" type="presParOf" srcId="{0E5E32E8-5BE9-4AB6-A406-1303FF7B2505}" destId="{B27E6EA3-77C2-47F3-B001-6E6C224397F1}" srcOrd="0" destOrd="0" presId="urn:microsoft.com/office/officeart/2005/8/layout/orgChart1"/>
    <dgm:cxn modelId="{CE5E6E38-20D2-4CA7-B9DA-A30038A292D6}" type="presParOf" srcId="{B27E6EA3-77C2-47F3-B001-6E6C224397F1}" destId="{537E661D-0D47-4886-9BCC-E50B202F8C8C}" srcOrd="0" destOrd="0" presId="urn:microsoft.com/office/officeart/2005/8/layout/orgChart1"/>
    <dgm:cxn modelId="{BAA5F2A9-EDB8-4F7C-82A1-616E3165D8A0}" type="presParOf" srcId="{B27E6EA3-77C2-47F3-B001-6E6C224397F1}" destId="{7E7F58AC-C04B-445A-B9DD-8FDF88C2D0F7}" srcOrd="1" destOrd="0" presId="urn:microsoft.com/office/officeart/2005/8/layout/orgChart1"/>
    <dgm:cxn modelId="{D899AE12-AB1C-4B63-9E4F-658AD79C9954}" type="presParOf" srcId="{0E5E32E8-5BE9-4AB6-A406-1303FF7B2505}" destId="{B55A2F11-DBAA-4EA0-8BD7-071F7DB0A257}" srcOrd="1" destOrd="0" presId="urn:microsoft.com/office/officeart/2005/8/layout/orgChart1"/>
    <dgm:cxn modelId="{11D2C4E2-FECF-4C98-8437-853E1A3F49D5}" type="presParOf" srcId="{0E5E32E8-5BE9-4AB6-A406-1303FF7B2505}" destId="{0ACCFD61-EFFE-489F-BADF-ABB7B2EB076F}" srcOrd="2" destOrd="0" presId="urn:microsoft.com/office/officeart/2005/8/layout/orgChart1"/>
    <dgm:cxn modelId="{DC7A89CC-1BE1-4EFE-93F5-04578178B3F5}" type="presParOf" srcId="{5DA5A61E-AB00-4C4B-82BC-627B2AC77E57}" destId="{E7E41D2B-6533-427F-A50E-D41518446938}" srcOrd="6" destOrd="0" presId="urn:microsoft.com/office/officeart/2005/8/layout/orgChart1"/>
    <dgm:cxn modelId="{6E188D7F-50C0-477A-BC5A-ECC2706CA675}" type="presParOf" srcId="{5DA5A61E-AB00-4C4B-82BC-627B2AC77E57}" destId="{7F47AADC-8AB9-49A4-8E0A-D393A3C1E0B4}" srcOrd="7" destOrd="0" presId="urn:microsoft.com/office/officeart/2005/8/layout/orgChart1"/>
    <dgm:cxn modelId="{8C4D3327-4A5E-4AF9-B37A-4EC54642B6BE}" type="presParOf" srcId="{7F47AADC-8AB9-49A4-8E0A-D393A3C1E0B4}" destId="{A091E5D7-F0DD-4FD8-B61A-26E4AA565473}" srcOrd="0" destOrd="0" presId="urn:microsoft.com/office/officeart/2005/8/layout/orgChart1"/>
    <dgm:cxn modelId="{BAB7F107-34D6-4E0B-B5D0-B2D731EDF25E}" type="presParOf" srcId="{A091E5D7-F0DD-4FD8-B61A-26E4AA565473}" destId="{3DCF146F-9F3A-4117-A763-4A2183CBE834}" srcOrd="0" destOrd="0" presId="urn:microsoft.com/office/officeart/2005/8/layout/orgChart1"/>
    <dgm:cxn modelId="{4B6CFF88-7806-4BE1-BE76-01EEFCF207E0}" type="presParOf" srcId="{A091E5D7-F0DD-4FD8-B61A-26E4AA565473}" destId="{BB876E19-6554-4934-99F5-CD7D1E0FF8C2}" srcOrd="1" destOrd="0" presId="urn:microsoft.com/office/officeart/2005/8/layout/orgChart1"/>
    <dgm:cxn modelId="{FD1E3B53-5A55-4676-AD69-FA100CAB7346}" type="presParOf" srcId="{7F47AADC-8AB9-49A4-8E0A-D393A3C1E0B4}" destId="{48702BC7-5E8E-40B6-9692-76EE16FA7184}" srcOrd="1" destOrd="0" presId="urn:microsoft.com/office/officeart/2005/8/layout/orgChart1"/>
    <dgm:cxn modelId="{EAB93DC3-8E0C-44A4-8F2E-6AD6E99F25BC}" type="presParOf" srcId="{7F47AADC-8AB9-49A4-8E0A-D393A3C1E0B4}" destId="{187F2CF4-8C19-4530-90DA-E8CAFFB15470}" srcOrd="2" destOrd="0" presId="urn:microsoft.com/office/officeart/2005/8/layout/orgChart1"/>
    <dgm:cxn modelId="{AC9D1E71-055F-4A34-8B23-B76A58B3E09C}" type="presParOf" srcId="{5DA5A61E-AB00-4C4B-82BC-627B2AC77E57}" destId="{3AB51B80-9635-4069-B1DE-7AE5F53E781B}" srcOrd="8" destOrd="0" presId="urn:microsoft.com/office/officeart/2005/8/layout/orgChart1"/>
    <dgm:cxn modelId="{9BA03737-95F7-42D7-8623-3B8263CFC3C5}" type="presParOf" srcId="{5DA5A61E-AB00-4C4B-82BC-627B2AC77E57}" destId="{EA87DB98-BEC1-4B7A-B25E-F4F24B0D4B18}" srcOrd="9" destOrd="0" presId="urn:microsoft.com/office/officeart/2005/8/layout/orgChart1"/>
    <dgm:cxn modelId="{A7BFA8EF-76F1-44DD-9EED-C3FFCD7A9BA2}" type="presParOf" srcId="{EA87DB98-BEC1-4B7A-B25E-F4F24B0D4B18}" destId="{2DA29902-2345-42A2-8E49-A98F05768E12}" srcOrd="0" destOrd="0" presId="urn:microsoft.com/office/officeart/2005/8/layout/orgChart1"/>
    <dgm:cxn modelId="{BE8377C8-6F9A-4412-86AB-55CC7FA52111}" type="presParOf" srcId="{2DA29902-2345-42A2-8E49-A98F05768E12}" destId="{8861FAA0-C2E5-4178-83E8-EF3646601412}" srcOrd="0" destOrd="0" presId="urn:microsoft.com/office/officeart/2005/8/layout/orgChart1"/>
    <dgm:cxn modelId="{8DA9FA9B-A453-4F72-BD37-360010F1B7FA}" type="presParOf" srcId="{2DA29902-2345-42A2-8E49-A98F05768E12}" destId="{9F468EAF-9033-4BDF-82C8-F80B70F81E74}" srcOrd="1" destOrd="0" presId="urn:microsoft.com/office/officeart/2005/8/layout/orgChart1"/>
    <dgm:cxn modelId="{6A27C034-1E96-4E88-95E9-5578E5BB721B}" type="presParOf" srcId="{EA87DB98-BEC1-4B7A-B25E-F4F24B0D4B18}" destId="{CC15ABB3-498C-4D00-8873-3248EC91E10C}" srcOrd="1" destOrd="0" presId="urn:microsoft.com/office/officeart/2005/8/layout/orgChart1"/>
    <dgm:cxn modelId="{0A65CF74-3386-4E2C-9B60-E33EFAF9F30C}" type="presParOf" srcId="{EA87DB98-BEC1-4B7A-B25E-F4F24B0D4B18}" destId="{A297D08E-93A2-47C4-A91A-981DC0678E90}" srcOrd="2" destOrd="0" presId="urn:microsoft.com/office/officeart/2005/8/layout/orgChart1"/>
    <dgm:cxn modelId="{C834DB38-3E72-4904-A05D-D4F674BE968B}" type="presParOf" srcId="{5DA5A61E-AB00-4C4B-82BC-627B2AC77E57}" destId="{05B41A2D-972D-446A-9643-953CB385033C}" srcOrd="10" destOrd="0" presId="urn:microsoft.com/office/officeart/2005/8/layout/orgChart1"/>
    <dgm:cxn modelId="{52CE16B2-42DD-4B39-B7CC-DFA869C1B4EE}" type="presParOf" srcId="{5DA5A61E-AB00-4C4B-82BC-627B2AC77E57}" destId="{C1E65014-F61C-4A0F-8245-B1E691E32F52}" srcOrd="11" destOrd="0" presId="urn:microsoft.com/office/officeart/2005/8/layout/orgChart1"/>
    <dgm:cxn modelId="{99F5B363-8D7F-4450-A068-4B04B039C9AE}" type="presParOf" srcId="{C1E65014-F61C-4A0F-8245-B1E691E32F52}" destId="{2CC05DE2-F926-42E6-AD0C-5A1B4BAFA485}" srcOrd="0" destOrd="0" presId="urn:microsoft.com/office/officeart/2005/8/layout/orgChart1"/>
    <dgm:cxn modelId="{98FA1607-5102-41A7-8622-A3AF2C94D6B7}" type="presParOf" srcId="{2CC05DE2-F926-42E6-AD0C-5A1B4BAFA485}" destId="{8A22E383-A35F-4F61-A183-43FA12F31A51}" srcOrd="0" destOrd="0" presId="urn:microsoft.com/office/officeart/2005/8/layout/orgChart1"/>
    <dgm:cxn modelId="{354F27E2-5FA4-4B51-83A7-41016C315CB6}" type="presParOf" srcId="{2CC05DE2-F926-42E6-AD0C-5A1B4BAFA485}" destId="{D241990D-7932-4C7E-838A-B0A20295AC2A}" srcOrd="1" destOrd="0" presId="urn:microsoft.com/office/officeart/2005/8/layout/orgChart1"/>
    <dgm:cxn modelId="{F60EF7C6-9CC9-45F8-B4F0-DC5E3A23827C}" type="presParOf" srcId="{C1E65014-F61C-4A0F-8245-B1E691E32F52}" destId="{87F0F421-2808-49BF-82C9-61105B2F2ABD}" srcOrd="1" destOrd="0" presId="urn:microsoft.com/office/officeart/2005/8/layout/orgChart1"/>
    <dgm:cxn modelId="{5D8824B0-F1E5-43D2-8204-AC7C9933F4C3}" type="presParOf" srcId="{C1E65014-F61C-4A0F-8245-B1E691E32F52}" destId="{03211B9B-0B2D-4CAF-822C-4C6D5B3E1F75}" srcOrd="2" destOrd="0" presId="urn:microsoft.com/office/officeart/2005/8/layout/orgChart1"/>
    <dgm:cxn modelId="{0E2A3B6D-2CB6-48FE-8A56-1FB5F0DAE860}" type="presParOf" srcId="{7C983357-C614-433B-BF33-86E760E61620}" destId="{3A91B293-A6F8-4746-B2A6-C155C5A5BC24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s-P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P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E44EF9-9DA1-435D-ACBB-076BF7A69141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B115E-9337-4166-A4EB-5354A07667FE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047F79-3170-40E3-8E07-21DD4FEE0102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FF1FDB-0704-46F7-9A67-4EAC7C93D423}" type="slidenum">
              <a:rPr lang="es-PR"/>
              <a:pPr/>
              <a:t>‹#›</a:t>
            </a:fld>
            <a:endParaRPr lang="es-PR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DA95931-FC28-4151-B209-194ABADA6065}" type="slidenum">
              <a:rPr lang="es-PR"/>
              <a:pPr/>
              <a:t>‹#›</a:t>
            </a:fld>
            <a:endParaRPr lang="es-PR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FED66A-4519-49B3-B812-71BB67075599}" type="slidenum">
              <a:rPr lang="es-PR"/>
              <a:pPr/>
              <a:t>‹#›</a:t>
            </a:fld>
            <a:endParaRPr lang="es-P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42274-F988-40C4-AA7A-BB0F0DAC5E82}" type="slidenum">
              <a:rPr lang="es-PR" smtClean="0"/>
              <a:pPr/>
              <a:t>‹#›</a:t>
            </a:fld>
            <a:endParaRPr lang="es-P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D3DD9-72D8-423C-A1E0-771DB592A93A}" type="slidenum">
              <a:rPr lang="es-PR" smtClean="0"/>
              <a:pPr/>
              <a:t>‹#›</a:t>
            </a:fld>
            <a:endParaRPr lang="es-P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9F446-4DCB-44FB-AD50-F1FA135BCB86}" type="slidenum">
              <a:rPr lang="es-PR" smtClean="0"/>
              <a:pPr/>
              <a:t>‹#›</a:t>
            </a:fld>
            <a:endParaRPr lang="es-P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923F5-070F-4304-9B90-92A0B8CD7504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45FD4-24BE-450E-8764-FCF0264F07BD}" type="slidenum">
              <a:rPr lang="es-PR" smtClean="0"/>
              <a:pPr/>
              <a:t>‹#›</a:t>
            </a:fld>
            <a:endParaRPr lang="es-P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B7284-5993-4225-BB79-30F4AB3B4AB1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48209-2169-4A87-9106-31AB32B6CB3E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F9185A-65CD-4C52-BC01-11F108C434CE}" type="slidenum">
              <a:rPr lang="es-PR" smtClean="0"/>
              <a:pPr/>
              <a:t>‹#›</a:t>
            </a:fld>
            <a:endParaRPr lang="es-P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P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P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165B3D-6E05-4486-8398-8D57F115F7F6}" type="slidenum">
              <a:rPr lang="es-PR" smtClean="0"/>
              <a:pPr/>
              <a:t>‹#›</a:t>
            </a:fld>
            <a:endParaRPr 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office/powerpoint/sitemap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7772400" cy="1470025"/>
          </a:xfrm>
        </p:spPr>
        <p:txBody>
          <a:bodyPr/>
          <a:lstStyle/>
          <a:p>
            <a:r>
              <a:rPr lang="es-PR" dirty="0"/>
              <a:t>Multimedios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R" sz="3200" dirty="0" smtClean="0"/>
              <a:t>Animaciones</a:t>
            </a:r>
            <a:endParaRPr lang="es-PR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PR" sz="2800"/>
              <a:t>Video</a:t>
            </a:r>
          </a:p>
          <a:p>
            <a:r>
              <a:rPr lang="es-PR" sz="2800"/>
              <a:t>Animaciones</a:t>
            </a:r>
          </a:p>
          <a:p>
            <a:r>
              <a:rPr lang="es-PR" sz="2800"/>
              <a:t>Transiciones</a:t>
            </a:r>
          </a:p>
        </p:txBody>
      </p:sp>
      <p:pic>
        <p:nvPicPr>
          <p:cNvPr id="15365" name="Picture 5" descr="3_1_Customani_a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76800" y="2129631"/>
            <a:ext cx="3581400" cy="3467100"/>
          </a:xfrm>
          <a:noFill/>
          <a:ln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Clip Art task pane screen sho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62" y="2329656"/>
            <a:ext cx="3571875" cy="2828925"/>
          </a:xfrm>
          <a:noFill/>
          <a:ln/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Inserción de </a:t>
            </a:r>
            <a:r>
              <a:rPr lang="es-PR" dirty="0" smtClean="0"/>
              <a:t>Dibujos</a:t>
            </a:r>
            <a:endParaRPr lang="es-P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Animation of adding diagrams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62" y="2201069"/>
            <a:ext cx="3571875" cy="3086100"/>
          </a:xfrm>
          <a:noFill/>
          <a:ln/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Inserción de </a:t>
            </a:r>
            <a:r>
              <a:rPr lang="es-PR" dirty="0" smtClean="0"/>
              <a:t>Imágenes</a:t>
            </a:r>
            <a:endParaRPr lang="es-P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PR">
                <a:hlinkClick r:id="rId2"/>
              </a:rPr>
              <a:t>http://www.microsoft.com/office/powerpoint/sitemap.asp</a:t>
            </a:r>
            <a:endParaRPr lang="es-PR"/>
          </a:p>
          <a:p>
            <a:endParaRPr lang="es-PR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R" sz="4000"/>
              <a:t>Créditos, Recursos y Referencias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s-PR" dirty="0"/>
              <a:t/>
            </a:r>
            <a:br>
              <a:rPr lang="es-PR" dirty="0"/>
            </a:br>
            <a:endParaRPr lang="es-PR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R"/>
              <a:t>Introducción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PR" dirty="0"/>
              <a:t>Definir el concepto de </a:t>
            </a:r>
            <a:r>
              <a:rPr lang="es-PR" b="1" i="1" dirty="0" smtClean="0"/>
              <a:t>multimedio</a:t>
            </a:r>
            <a:r>
              <a:rPr lang="es-PR" dirty="0" smtClean="0"/>
              <a:t>.</a:t>
            </a:r>
            <a:endParaRPr lang="es-PR" dirty="0"/>
          </a:p>
          <a:p>
            <a:r>
              <a:rPr lang="es-PR" dirty="0"/>
              <a:t>Distinguir los tipos de </a:t>
            </a:r>
            <a:r>
              <a:rPr lang="es-PR" dirty="0" smtClean="0"/>
              <a:t>multimedios</a:t>
            </a:r>
            <a:endParaRPr lang="es-PR" dirty="0"/>
          </a:p>
          <a:p>
            <a:r>
              <a:rPr lang="es-PR" dirty="0" smtClean="0"/>
              <a:t>Determinar </a:t>
            </a:r>
            <a:r>
              <a:rPr lang="es-PR" dirty="0"/>
              <a:t>las maneras de integrar  elementos </a:t>
            </a:r>
            <a:r>
              <a:rPr lang="es-PR" dirty="0" smtClean="0"/>
              <a:t>multimedio </a:t>
            </a:r>
            <a:r>
              <a:rPr lang="es-PR" dirty="0"/>
              <a:t>en Microsoft PowerPoint</a:t>
            </a:r>
          </a:p>
          <a:p>
            <a:endParaRPr lang="es-PR" dirty="0"/>
          </a:p>
          <a:p>
            <a:endParaRPr lang="es-PR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R"/>
              <a:t>Objetivos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2514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s-PR" b="1" dirty="0" smtClean="0"/>
              <a:t>multimedio.</a:t>
            </a:r>
            <a:r>
              <a:rPr lang="es-PR" dirty="0" smtClean="0"/>
              <a:t> Emplea simultáneamente un conjunto diferentes medios para la transmisión de la información, tales como </a:t>
            </a:r>
            <a:r>
              <a:rPr lang="es-PR" dirty="0"/>
              <a:t>imágenes, </a:t>
            </a:r>
            <a:r>
              <a:rPr lang="es-PR" dirty="0" smtClean="0"/>
              <a:t>sonidos, texto</a:t>
            </a:r>
            <a:r>
              <a:rPr lang="es-PR" dirty="0"/>
              <a:t>, </a:t>
            </a:r>
            <a:r>
              <a:rPr lang="es-PR" dirty="0" smtClean="0"/>
              <a:t>videos y animaciones.  en </a:t>
            </a:r>
            <a:r>
              <a:rPr lang="es-PR" dirty="0"/>
              <a:t>la transmisión de una información.</a:t>
            </a:r>
            <a:br>
              <a:rPr lang="es-PR" dirty="0"/>
            </a:br>
            <a:endParaRPr lang="es-PR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R"/>
              <a:t>Definición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52" name="Group 60"/>
          <p:cNvGraphicFramePr>
            <a:graphicFrameLocks noGrp="1"/>
          </p:cNvGraphicFramePr>
          <p:nvPr>
            <p:ph/>
          </p:nvPr>
        </p:nvGraphicFramePr>
        <p:xfrm>
          <a:off x="533400" y="1828800"/>
          <a:ext cx="8229600" cy="3855975"/>
        </p:xfrm>
        <a:graphic>
          <a:graphicData uri="http://schemas.openxmlformats.org/drawingml/2006/table">
            <a:tbl>
              <a:tblPr/>
              <a:tblGrid>
                <a:gridCol w="1229085"/>
                <a:gridCol w="1479620"/>
                <a:gridCol w="1570396"/>
                <a:gridCol w="1407002"/>
                <a:gridCol w="2543497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Sonido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Dibujos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Video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Animaciones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WMF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RTF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MPEG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JPG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WMV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htm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PR" dirty="0" smtClean="0"/>
              <a:t>Tipos de Archivos Empleado en Multimedios</a:t>
            </a:r>
            <a:endParaRPr lang="es-P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PR"/>
              <a:t>Internos</a:t>
            </a:r>
          </a:p>
          <a:p>
            <a:r>
              <a:rPr lang="es-PR"/>
              <a:t>Externos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4000" dirty="0" smtClean="0"/>
              <a:t>Modos </a:t>
            </a:r>
            <a:r>
              <a:rPr lang="es-PR" sz="4000" dirty="0"/>
              <a:t>de </a:t>
            </a:r>
            <a:r>
              <a:rPr lang="es-PR" sz="4000" dirty="0" smtClean="0"/>
              <a:t>los Archivos</a:t>
            </a:r>
            <a:endParaRPr lang="es-PR" sz="4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s-PR"/>
              <a:t>Tipos de Multimedios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381000" y="990600"/>
          <a:ext cx="8543925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469158" y="1481138"/>
          <a:ext cx="8205683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R" sz="2800"/>
              <a:t>Herramientas para la creación de multimedios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781800" y="1981200"/>
            <a:ext cx="188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PR" dirty="0">
                <a:solidFill>
                  <a:srgbClr val="FFFF00"/>
                </a:solidFill>
              </a:rPr>
              <a:t>Facilidad de Uso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181850" y="25908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PR" dirty="0">
                <a:solidFill>
                  <a:srgbClr val="FFFF00"/>
                </a:solidFill>
              </a:rPr>
              <a:t>Potencial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s-PR" sz="3200" dirty="0"/>
              <a:t>Inserción de </a:t>
            </a:r>
            <a:r>
              <a:rPr lang="es-PR" sz="3200" dirty="0" smtClean="0"/>
              <a:t>Audio </a:t>
            </a:r>
            <a:r>
              <a:rPr lang="es-PR" sz="3200" dirty="0"/>
              <a:t>en PowerPoint</a:t>
            </a:r>
          </a:p>
        </p:txBody>
      </p:sp>
      <p:pic>
        <p:nvPicPr>
          <p:cNvPr id="10250" name="Picture 1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18789" y="1600200"/>
            <a:ext cx="2915422" cy="2185988"/>
          </a:xfrm>
          <a:noFill/>
          <a:ln/>
        </p:spPr>
      </p:pic>
      <p:pic>
        <p:nvPicPr>
          <p:cNvPr id="10252" name="Picture 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16050" y="1447800"/>
            <a:ext cx="6851650" cy="5138738"/>
          </a:xfrm>
          <a:noFill/>
          <a:ln/>
        </p:spPr>
      </p:pic>
      <p:pic>
        <p:nvPicPr>
          <p:cNvPr id="10254" name="Picture 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412875" y="1447800"/>
            <a:ext cx="6858000" cy="5141913"/>
          </a:xfrm>
          <a:noFill/>
          <a:ln/>
        </p:spPr>
      </p:pic>
      <p:pic>
        <p:nvPicPr>
          <p:cNvPr id="10256" name="Picture 1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1412875" y="1447800"/>
            <a:ext cx="6858000" cy="5141913"/>
          </a:xfrm>
          <a:noFill/>
          <a:ln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148</Words>
  <Application>Microsoft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Concourse</vt:lpstr>
      <vt:lpstr>Multimedios</vt:lpstr>
      <vt:lpstr>Introducción</vt:lpstr>
      <vt:lpstr>Objetivos</vt:lpstr>
      <vt:lpstr>Definición</vt:lpstr>
      <vt:lpstr>Tipos de Archivos Empleado en Multimedios</vt:lpstr>
      <vt:lpstr>Modos de los Archivos</vt:lpstr>
      <vt:lpstr>Tipos de Multimedios</vt:lpstr>
      <vt:lpstr>Herramientas para la creación de multimedios</vt:lpstr>
      <vt:lpstr>Inserción de Audio en PowerPoint</vt:lpstr>
      <vt:lpstr>Animaciones</vt:lpstr>
      <vt:lpstr>Inserción de Dibujos</vt:lpstr>
      <vt:lpstr>Inserción de Imágenes</vt:lpstr>
      <vt:lpstr>Créditos, Recursos y Referencias</vt:lpstr>
    </vt:vector>
  </TitlesOfParts>
  <Company>Ùniversidad Interamericana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Multimedios</dc:title>
  <dc:creator>PT3</dc:creator>
  <cp:lastModifiedBy>Edgar Lopategui</cp:lastModifiedBy>
  <cp:revision>9</cp:revision>
  <dcterms:created xsi:type="dcterms:W3CDTF">2003-02-03T18:17:41Z</dcterms:created>
  <dcterms:modified xsi:type="dcterms:W3CDTF">2009-07-28T00:07:45Z</dcterms:modified>
</cp:coreProperties>
</file>