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ppt/tags/tag50.xml" ContentType="application/vnd.openxmlformats-officedocument.presentationml.tags+xml"/>
  <Override PartName="/ppt/notesSlides/notesSlide49.xml" ContentType="application/vnd.openxmlformats-officedocument.presentationml.notesSlide+xml"/>
  <Override PartName="/ppt/tags/tag51.xml" ContentType="application/vnd.openxmlformats-officedocument.presentationml.tags+xml"/>
  <Override PartName="/ppt/notesSlides/notesSlide50.xml" ContentType="application/vnd.openxmlformats-officedocument.presentationml.notesSlide+xml"/>
  <Override PartName="/ppt/tags/tag52.xml" ContentType="application/vnd.openxmlformats-officedocument.presentationml.tags+xml"/>
  <Override PartName="/ppt/notesSlides/notesSlide51.xml" ContentType="application/vnd.openxmlformats-officedocument.presentationml.notesSlide+xml"/>
  <Override PartName="/ppt/tags/tag53.xml" ContentType="application/vnd.openxmlformats-officedocument.presentationml.tags+xml"/>
  <Override PartName="/ppt/notesSlides/notesSlide52.xml" ContentType="application/vnd.openxmlformats-officedocument.presentationml.notesSlide+xml"/>
  <Override PartName="/ppt/tags/tag54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55.xml" ContentType="application/vnd.openxmlformats-officedocument.presentationml.tags+xml"/>
  <Override PartName="/ppt/notesSlides/notesSlide55.xml" ContentType="application/vnd.openxmlformats-officedocument.presentationml.notesSlide+xml"/>
  <Override PartName="/ppt/tags/tag56.xml" ContentType="application/vnd.openxmlformats-officedocument.presentationml.tags+xml"/>
  <Override PartName="/ppt/notesSlides/notesSlide56.xml" ContentType="application/vnd.openxmlformats-officedocument.presentationml.notesSlide+xml"/>
  <Override PartName="/ppt/tags/tag57.xml" ContentType="application/vnd.openxmlformats-officedocument.presentationml.tags+xml"/>
  <Override PartName="/ppt/notesSlides/notesSlide57.xml" ContentType="application/vnd.openxmlformats-officedocument.presentationml.notesSlide+xml"/>
  <Override PartName="/ppt/tags/tag58.xml" ContentType="application/vnd.openxmlformats-officedocument.presentationml.tags+xml"/>
  <Override PartName="/ppt/notesSlides/notesSlide58.xml" ContentType="application/vnd.openxmlformats-officedocument.presentationml.notesSlide+xml"/>
  <Override PartName="/ppt/tags/tag59.xml" ContentType="application/vnd.openxmlformats-officedocument.presentationml.tags+xml"/>
  <Override PartName="/ppt/notesSlides/notesSlide59.xml" ContentType="application/vnd.openxmlformats-officedocument.presentationml.notesSlide+xml"/>
  <Override PartName="/ppt/tags/tag60.xml" ContentType="application/vnd.openxmlformats-officedocument.presentationml.tags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tags/tag61.xml" ContentType="application/vnd.openxmlformats-officedocument.presentationml.tags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tags/tag62.xml" ContentType="application/vnd.openxmlformats-officedocument.presentationml.tags+xml"/>
  <Override PartName="/ppt/notesSlides/notesSlide67.xml" ContentType="application/vnd.openxmlformats-officedocument.presentationml.notesSlide+xml"/>
  <Override PartName="/ppt/tags/tag63.xml" ContentType="application/vnd.openxmlformats-officedocument.presentationml.tags+xml"/>
  <Override PartName="/ppt/notesSlides/notesSlide68.xml" ContentType="application/vnd.openxmlformats-officedocument.presentationml.notesSlide+xml"/>
  <Override PartName="/ppt/tags/tag64.xml" ContentType="application/vnd.openxmlformats-officedocument.presentationml.tags+xml"/>
  <Override PartName="/ppt/notesSlides/notesSlide69.xml" ContentType="application/vnd.openxmlformats-officedocument.presentationml.notesSlide+xml"/>
  <Override PartName="/ppt/tags/tag65.xml" ContentType="application/vnd.openxmlformats-officedocument.presentationml.tags+xml"/>
  <Override PartName="/ppt/notesSlides/notesSlide70.xml" ContentType="application/vnd.openxmlformats-officedocument.presentationml.notesSlide+xml"/>
  <Override PartName="/ppt/tags/tag66.xml" ContentType="application/vnd.openxmlformats-officedocument.presentationml.tags+xml"/>
  <Override PartName="/ppt/notesSlides/notesSlide71.xml" ContentType="application/vnd.openxmlformats-officedocument.presentationml.notesSlide+xml"/>
  <Override PartName="/ppt/tags/tag67.xml" ContentType="application/vnd.openxmlformats-officedocument.presentationml.tags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tags/tag68.xml" ContentType="application/vnd.openxmlformats-officedocument.presentationml.tags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tags/tag69.xml" ContentType="application/vnd.openxmlformats-officedocument.presentationml.tags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tags/tag70.xml" ContentType="application/vnd.openxmlformats-officedocument.presentationml.tags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tags/tag71.xml" ContentType="application/vnd.openxmlformats-officedocument.presentationml.tags+xml"/>
  <Override PartName="/ppt/notesSlides/notesSlide85.xml" ContentType="application/vnd.openxmlformats-officedocument.presentationml.notesSlide+xml"/>
  <Override PartName="/ppt/tags/tag72.xml" ContentType="application/vnd.openxmlformats-officedocument.presentationml.tags+xml"/>
  <Override PartName="/ppt/notesSlides/notesSlide86.xml" ContentType="application/vnd.openxmlformats-officedocument.presentationml.notesSlide+xml"/>
  <Override PartName="/ppt/tags/tag73.xml" ContentType="application/vnd.openxmlformats-officedocument.presentationml.tags+xml"/>
  <Override PartName="/ppt/notesSlides/notesSlide87.xml" ContentType="application/vnd.openxmlformats-officedocument.presentationml.notesSlide+xml"/>
  <Override PartName="/ppt/tags/tag74.xml" ContentType="application/vnd.openxmlformats-officedocument.presentationml.tags+xml"/>
  <Override PartName="/ppt/notesSlides/notesSlide88.xml" ContentType="application/vnd.openxmlformats-officedocument.presentationml.notesSlide+xml"/>
  <Override PartName="/ppt/tags/tag75.xml" ContentType="application/vnd.openxmlformats-officedocument.presentationml.tags+xml"/>
  <Override PartName="/ppt/notesSlides/notesSlide89.xml" ContentType="application/vnd.openxmlformats-officedocument.presentationml.notesSlide+xml"/>
  <Override PartName="/ppt/tags/tag76.xml" ContentType="application/vnd.openxmlformats-officedocument.presentationml.tags+xml"/>
  <Override PartName="/ppt/notesSlides/notesSlide90.xml" ContentType="application/vnd.openxmlformats-officedocument.presentationml.notesSlide+xml"/>
  <Override PartName="/ppt/tags/tag77.xml" ContentType="application/vnd.openxmlformats-officedocument.presentationml.tags+xml"/>
  <Override PartName="/ppt/notesSlides/notesSlide91.xml" ContentType="application/vnd.openxmlformats-officedocument.presentationml.notesSlide+xml"/>
  <Override PartName="/ppt/tags/tag78.xml" ContentType="application/vnd.openxmlformats-officedocument.presentationml.tags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tags/tag79.xml" ContentType="application/vnd.openxmlformats-officedocument.presentationml.tags+xml"/>
  <Override PartName="/ppt/notesSlides/notesSlide98.xml" ContentType="application/vnd.openxmlformats-officedocument.presentationml.notesSlide+xml"/>
  <Override PartName="/ppt/tags/tag80.xml" ContentType="application/vnd.openxmlformats-officedocument.presentationml.tags+xml"/>
  <Override PartName="/ppt/notesSlides/notesSlide99.xml" ContentType="application/vnd.openxmlformats-officedocument.presentationml.notesSlide+xml"/>
  <Override PartName="/ppt/tags/tag81.xml" ContentType="application/vnd.openxmlformats-officedocument.presentationml.tags+xml"/>
  <Override PartName="/ppt/notesSlides/notesSlide100.xml" ContentType="application/vnd.openxmlformats-officedocument.presentationml.notesSlide+xml"/>
  <Override PartName="/ppt/tags/tag82.xml" ContentType="application/vnd.openxmlformats-officedocument.presentationml.tags+xml"/>
  <Override PartName="/ppt/notesSlides/notesSlide101.xml" ContentType="application/vnd.openxmlformats-officedocument.presentationml.notesSlide+xml"/>
  <Override PartName="/ppt/tags/tag83.xml" ContentType="application/vnd.openxmlformats-officedocument.presentationml.tags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tags/tag84.xml" ContentType="application/vnd.openxmlformats-officedocument.presentationml.tags+xml"/>
  <Override PartName="/ppt/notesSlides/notesSlide111.xml" ContentType="application/vnd.openxmlformats-officedocument.presentationml.notesSlide+xml"/>
  <Override PartName="/ppt/tags/tag85.xml" ContentType="application/vnd.openxmlformats-officedocument.presentationml.tags+xml"/>
  <Override PartName="/ppt/notesSlides/notesSlide112.xml" ContentType="application/vnd.openxmlformats-officedocument.presentationml.notesSlide+xml"/>
  <Override PartName="/ppt/tags/tag86.xml" ContentType="application/vnd.openxmlformats-officedocument.presentationml.tags+xml"/>
  <Override PartName="/ppt/notesSlides/notesSlide113.xml" ContentType="application/vnd.openxmlformats-officedocument.presentationml.notesSlide+xml"/>
  <Override PartName="/ppt/tags/tag87.xml" ContentType="application/vnd.openxmlformats-officedocument.presentationml.tags+xml"/>
  <Override PartName="/ppt/notesSlides/notesSlide114.xml" ContentType="application/vnd.openxmlformats-officedocument.presentationml.notesSlide+xml"/>
  <Override PartName="/ppt/tags/tag88.xml" ContentType="application/vnd.openxmlformats-officedocument.presentationml.tags+xml"/>
  <Override PartName="/ppt/notesSlides/notesSlide115.xml" ContentType="application/vnd.openxmlformats-officedocument.presentationml.notesSlide+xml"/>
  <Override PartName="/ppt/tags/tag89.xml" ContentType="application/vnd.openxmlformats-officedocument.presentationml.tags+xml"/>
  <Override PartName="/ppt/notesSlides/notesSlide116.xml" ContentType="application/vnd.openxmlformats-officedocument.presentationml.notesSlide+xml"/>
  <Override PartName="/ppt/tags/tag90.xml" ContentType="application/vnd.openxmlformats-officedocument.presentationml.tags+xml"/>
  <Override PartName="/ppt/notesSlides/notesSlide117.xml" ContentType="application/vnd.openxmlformats-officedocument.presentationml.notesSlide+xml"/>
  <Override PartName="/ppt/tags/tag91.xml" ContentType="application/vnd.openxmlformats-officedocument.presentationml.tags+xml"/>
  <Override PartName="/ppt/notesSlides/notesSlide118.xml" ContentType="application/vnd.openxmlformats-officedocument.presentationml.notesSlide+xml"/>
  <Override PartName="/ppt/tags/tag92.xml" ContentType="application/vnd.openxmlformats-officedocument.presentationml.tags+xml"/>
  <Override PartName="/ppt/notesSlides/notesSlide119.xml" ContentType="application/vnd.openxmlformats-officedocument.presentationml.notesSlide+xml"/>
  <Override PartName="/ppt/tags/tag93.xml" ContentType="application/vnd.openxmlformats-officedocument.presentationml.tags+xml"/>
  <Override PartName="/ppt/notesSlides/notesSlide120.xml" ContentType="application/vnd.openxmlformats-officedocument.presentationml.notesSlide+xml"/>
  <Override PartName="/ppt/tags/tag94.xml" ContentType="application/vnd.openxmlformats-officedocument.presentationml.tags+xml"/>
  <Override PartName="/ppt/notesSlides/notesSlide121.xml" ContentType="application/vnd.openxmlformats-officedocument.presentationml.notesSlide+xml"/>
  <Override PartName="/ppt/tags/tag95.xml" ContentType="application/vnd.openxmlformats-officedocument.presentationml.tags+xml"/>
  <Override PartName="/ppt/notesSlides/notesSlide122.xml" ContentType="application/vnd.openxmlformats-officedocument.presentationml.notesSlide+xml"/>
  <Override PartName="/ppt/tags/tag96.xml" ContentType="application/vnd.openxmlformats-officedocument.presentationml.tags+xml"/>
  <Override PartName="/ppt/notesSlides/notesSlide123.xml" ContentType="application/vnd.openxmlformats-officedocument.presentationml.notesSlide+xml"/>
  <Override PartName="/ppt/tags/tag97.xml" ContentType="application/vnd.openxmlformats-officedocument.presentationml.tags+xml"/>
  <Override PartName="/ppt/notesSlides/notesSlide124.xml" ContentType="application/vnd.openxmlformats-officedocument.presentationml.notesSlide+xml"/>
  <Override PartName="/ppt/tags/tag98.xml" ContentType="application/vnd.openxmlformats-officedocument.presentationml.tags+xml"/>
  <Override PartName="/ppt/notesSlides/notesSlide125.xml" ContentType="application/vnd.openxmlformats-officedocument.presentationml.notesSlide+xml"/>
  <Override PartName="/ppt/tags/tag99.xml" ContentType="application/vnd.openxmlformats-officedocument.presentationml.tags+xml"/>
  <Override PartName="/ppt/notesSlides/notesSlide126.xml" ContentType="application/vnd.openxmlformats-officedocument.presentationml.notesSlide+xml"/>
  <Override PartName="/ppt/tags/tag100.xml" ContentType="application/vnd.openxmlformats-officedocument.presentationml.tags+xml"/>
  <Override PartName="/ppt/notesSlides/notesSlide127.xml" ContentType="application/vnd.openxmlformats-officedocument.presentationml.notesSlide+xml"/>
  <Override PartName="/ppt/tags/tag101.xml" ContentType="application/vnd.openxmlformats-officedocument.presentationml.tags+xml"/>
  <Override PartName="/ppt/notesSlides/notesSlide128.xml" ContentType="application/vnd.openxmlformats-officedocument.presentationml.notesSlide+xml"/>
  <Override PartName="/ppt/tags/tag102.xml" ContentType="application/vnd.openxmlformats-officedocument.presentationml.tags+xml"/>
  <Override PartName="/ppt/notesSlides/notesSlide129.xml" ContentType="application/vnd.openxmlformats-officedocument.presentationml.notesSlide+xml"/>
  <Override PartName="/ppt/tags/tag103.xml" ContentType="application/vnd.openxmlformats-officedocument.presentationml.tags+xml"/>
  <Override PartName="/ppt/notesSlides/notesSlide130.xml" ContentType="application/vnd.openxmlformats-officedocument.presentationml.notesSlide+xml"/>
  <Override PartName="/ppt/tags/tag104.xml" ContentType="application/vnd.openxmlformats-officedocument.presentationml.tags+xml"/>
  <Override PartName="/ppt/notesSlides/notesSlide131.xml" ContentType="application/vnd.openxmlformats-officedocument.presentationml.notesSlide+xml"/>
  <Override PartName="/ppt/tags/tag105.xml" ContentType="application/vnd.openxmlformats-officedocument.presentationml.tags+xml"/>
  <Override PartName="/ppt/notesSlides/notesSlide132.xml" ContentType="application/vnd.openxmlformats-officedocument.presentationml.notesSlide+xml"/>
  <Override PartName="/ppt/tags/tag106.xml" ContentType="application/vnd.openxmlformats-officedocument.presentationml.tags+xml"/>
  <Override PartName="/ppt/notesSlides/notesSlide133.xml" ContentType="application/vnd.openxmlformats-officedocument.presentationml.notesSlide+xml"/>
  <Override PartName="/ppt/tags/tag107.xml" ContentType="application/vnd.openxmlformats-officedocument.presentationml.tags+xml"/>
  <Override PartName="/ppt/notesSlides/notesSlide134.xml" ContentType="application/vnd.openxmlformats-officedocument.presentationml.notesSlide+xml"/>
  <Override PartName="/ppt/tags/tag108.xml" ContentType="application/vnd.openxmlformats-officedocument.presentationml.tags+xml"/>
  <Override PartName="/ppt/notesSlides/notesSlide135.xml" ContentType="application/vnd.openxmlformats-officedocument.presentationml.notesSlide+xml"/>
  <Override PartName="/ppt/tags/tag109.xml" ContentType="application/vnd.openxmlformats-officedocument.presentationml.tags+xml"/>
  <Override PartName="/ppt/notesSlides/notesSlide136.xml" ContentType="application/vnd.openxmlformats-officedocument.presentationml.notesSlide+xml"/>
  <Override PartName="/ppt/tags/tag110.xml" ContentType="application/vnd.openxmlformats-officedocument.presentationml.tags+xml"/>
  <Override PartName="/ppt/notesSlides/notesSlide137.xml" ContentType="application/vnd.openxmlformats-officedocument.presentationml.notesSlide+xml"/>
  <Override PartName="/ppt/tags/tag111.xml" ContentType="application/vnd.openxmlformats-officedocument.presentationml.tags+xml"/>
  <Override PartName="/ppt/notesSlides/notesSlide138.xml" ContentType="application/vnd.openxmlformats-officedocument.presentationml.notesSlide+xml"/>
  <Override PartName="/ppt/tags/tag112.xml" ContentType="application/vnd.openxmlformats-officedocument.presentationml.tags+xml"/>
  <Override PartName="/ppt/notesSlides/notesSlide139.xml" ContentType="application/vnd.openxmlformats-officedocument.presentationml.notesSlide+xml"/>
  <Override PartName="/ppt/tags/tag113.xml" ContentType="application/vnd.openxmlformats-officedocument.presentationml.tags+xml"/>
  <Override PartName="/ppt/notesSlides/notesSlide140.xml" ContentType="application/vnd.openxmlformats-officedocument.presentationml.notesSlide+xml"/>
  <Override PartName="/ppt/tags/tag114.xml" ContentType="application/vnd.openxmlformats-officedocument.presentationml.tags+xml"/>
  <Override PartName="/ppt/notesSlides/notesSlide141.xml" ContentType="application/vnd.openxmlformats-officedocument.presentationml.notesSlide+xml"/>
  <Override PartName="/ppt/tags/tag115.xml" ContentType="application/vnd.openxmlformats-officedocument.presentationml.tags+xml"/>
  <Override PartName="/ppt/notesSlides/notesSlide142.xml" ContentType="application/vnd.openxmlformats-officedocument.presentationml.notesSlide+xml"/>
  <Override PartName="/ppt/tags/tag116.xml" ContentType="application/vnd.openxmlformats-officedocument.presentationml.tags+xml"/>
  <Override PartName="/ppt/notesSlides/notesSlide143.xml" ContentType="application/vnd.openxmlformats-officedocument.presentationml.notesSlide+xml"/>
  <Override PartName="/ppt/tags/tag117.xml" ContentType="application/vnd.openxmlformats-officedocument.presentationml.tags+xml"/>
  <Override PartName="/ppt/notesSlides/notesSlide144.xml" ContentType="application/vnd.openxmlformats-officedocument.presentationml.notesSlide+xml"/>
  <Override PartName="/ppt/tags/tag118.xml" ContentType="application/vnd.openxmlformats-officedocument.presentationml.tags+xml"/>
  <Override PartName="/ppt/notesSlides/notesSlide145.xml" ContentType="application/vnd.openxmlformats-officedocument.presentationml.notesSlide+xml"/>
  <Override PartName="/ppt/tags/tag119.xml" ContentType="application/vnd.openxmlformats-officedocument.presentationml.tags+xml"/>
  <Override PartName="/ppt/notesSlides/notesSlide146.xml" ContentType="application/vnd.openxmlformats-officedocument.presentationml.notesSlide+xml"/>
  <Override PartName="/ppt/tags/tag120.xml" ContentType="application/vnd.openxmlformats-officedocument.presentationml.tags+xml"/>
  <Override PartName="/ppt/notesSlides/notesSlide147.xml" ContentType="application/vnd.openxmlformats-officedocument.presentationml.notesSlide+xml"/>
  <Override PartName="/ppt/tags/tag121.xml" ContentType="application/vnd.openxmlformats-officedocument.presentationml.tags+xml"/>
  <Override PartName="/ppt/notesSlides/notesSlide148.xml" ContentType="application/vnd.openxmlformats-officedocument.presentationml.notesSlide+xml"/>
  <Override PartName="/ppt/tags/tag122.xml" ContentType="application/vnd.openxmlformats-officedocument.presentationml.tags+xml"/>
  <Override PartName="/ppt/notesSlides/notesSlide149.xml" ContentType="application/vnd.openxmlformats-officedocument.presentationml.notesSlide+xml"/>
  <Override PartName="/ppt/tags/tag123.xml" ContentType="application/vnd.openxmlformats-officedocument.presentationml.tags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tags/tag124.xml" ContentType="application/vnd.openxmlformats-officedocument.presentationml.tags+xml"/>
  <Override PartName="/ppt/notesSlides/notesSlide152.xml" ContentType="application/vnd.openxmlformats-officedocument.presentationml.notesSlide+xml"/>
  <Override PartName="/ppt/tags/tag125.xml" ContentType="application/vnd.openxmlformats-officedocument.presentationml.tags+xml"/>
  <Override PartName="/ppt/notesSlides/notesSlide153.xml" ContentType="application/vnd.openxmlformats-officedocument.presentationml.notesSlide+xml"/>
  <Override PartName="/ppt/tags/tag126.xml" ContentType="application/vnd.openxmlformats-officedocument.presentationml.tags+xml"/>
  <Override PartName="/ppt/notesSlides/notesSlide154.xml" ContentType="application/vnd.openxmlformats-officedocument.presentationml.notesSlide+xml"/>
  <Override PartName="/ppt/tags/tag127.xml" ContentType="application/vnd.openxmlformats-officedocument.presentationml.tags+xml"/>
  <Override PartName="/ppt/notesSlides/notesSlide155.xml" ContentType="application/vnd.openxmlformats-officedocument.presentationml.notesSlide+xml"/>
  <Override PartName="/ppt/tags/tag128.xml" ContentType="application/vnd.openxmlformats-officedocument.presentationml.tags+xml"/>
  <Override PartName="/ppt/notesSlides/notesSlide156.xml" ContentType="application/vnd.openxmlformats-officedocument.presentationml.notesSlide+xml"/>
  <Override PartName="/ppt/tags/tag129.xml" ContentType="application/vnd.openxmlformats-officedocument.presentationml.tags+xml"/>
  <Override PartName="/ppt/notesSlides/notesSlide157.xml" ContentType="application/vnd.openxmlformats-officedocument.presentationml.notesSlide+xml"/>
  <Override PartName="/ppt/tags/tag130.xml" ContentType="application/vnd.openxmlformats-officedocument.presentationml.tags+xml"/>
  <Override PartName="/ppt/notesSlides/notesSlide158.xml" ContentType="application/vnd.openxmlformats-officedocument.presentationml.notesSlide+xml"/>
  <Override PartName="/ppt/tags/tag131.xml" ContentType="application/vnd.openxmlformats-officedocument.presentationml.tags+xml"/>
  <Override PartName="/ppt/notesSlides/notesSlide159.xml" ContentType="application/vnd.openxmlformats-officedocument.presentationml.notesSlide+xml"/>
  <Override PartName="/ppt/tags/tag132.xml" ContentType="application/vnd.openxmlformats-officedocument.presentationml.tags+xml"/>
  <Override PartName="/ppt/notesSlides/notesSlide160.xml" ContentType="application/vnd.openxmlformats-officedocument.presentationml.notesSlide+xml"/>
  <Override PartName="/ppt/tags/tag133.xml" ContentType="application/vnd.openxmlformats-officedocument.presentationml.tags+xml"/>
  <Override PartName="/ppt/notesSlides/notesSlide161.xml" ContentType="application/vnd.openxmlformats-officedocument.presentationml.notesSlide+xml"/>
  <Override PartName="/ppt/tags/tag134.xml" ContentType="application/vnd.openxmlformats-officedocument.presentationml.tags+xml"/>
  <Override PartName="/ppt/notesSlides/notesSlide162.xml" ContentType="application/vnd.openxmlformats-officedocument.presentationml.notesSlide+xml"/>
  <Override PartName="/ppt/tags/tag135.xml" ContentType="application/vnd.openxmlformats-officedocument.presentationml.tags+xml"/>
  <Override PartName="/ppt/notesSlides/notesSlide163.xml" ContentType="application/vnd.openxmlformats-officedocument.presentationml.notesSlide+xml"/>
  <Override PartName="/ppt/tags/tag136.xml" ContentType="application/vnd.openxmlformats-officedocument.presentationml.tags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tags/tag137.xml" ContentType="application/vnd.openxmlformats-officedocument.presentationml.tags+xml"/>
  <Override PartName="/ppt/notesSlides/notesSlide166.xml" ContentType="application/vnd.openxmlformats-officedocument.presentationml.notesSlide+xml"/>
  <Override PartName="/ppt/tags/tag138.xml" ContentType="application/vnd.openxmlformats-officedocument.presentationml.tags+xml"/>
  <Override PartName="/ppt/notesSlides/notesSlide167.xml" ContentType="application/vnd.openxmlformats-officedocument.presentationml.notesSlide+xml"/>
  <Override PartName="/ppt/tags/tag139.xml" ContentType="application/vnd.openxmlformats-officedocument.presentationml.tags+xml"/>
  <Override PartName="/ppt/notesSlides/notesSlide168.xml" ContentType="application/vnd.openxmlformats-officedocument.presentationml.notesSlide+xml"/>
  <Override PartName="/ppt/tags/tag140.xml" ContentType="application/vnd.openxmlformats-officedocument.presentationml.tags+xml"/>
  <Override PartName="/ppt/notesSlides/notesSlide169.xml" ContentType="application/vnd.openxmlformats-officedocument.presentationml.notesSlide+xml"/>
  <Override PartName="/ppt/tags/tag141.xml" ContentType="application/vnd.openxmlformats-officedocument.presentationml.tags+xml"/>
  <Override PartName="/ppt/notesSlides/notesSlide170.xml" ContentType="application/vnd.openxmlformats-officedocument.presentationml.notesSlide+xml"/>
  <Override PartName="/ppt/tags/tag142.xml" ContentType="application/vnd.openxmlformats-officedocument.presentationml.tags+xml"/>
  <Override PartName="/ppt/notesSlides/notesSlide171.xml" ContentType="application/vnd.openxmlformats-officedocument.presentationml.notesSlide+xml"/>
  <Override PartName="/ppt/tags/tag143.xml" ContentType="application/vnd.openxmlformats-officedocument.presentationml.tags+xml"/>
  <Override PartName="/ppt/notesSlides/notesSlide172.xml" ContentType="application/vnd.openxmlformats-officedocument.presentationml.notesSlide+xml"/>
  <Override PartName="/ppt/tags/tag144.xml" ContentType="application/vnd.openxmlformats-officedocument.presentationml.tags+xml"/>
  <Override PartName="/ppt/notesSlides/notesSlide173.xml" ContentType="application/vnd.openxmlformats-officedocument.presentationml.notesSlide+xml"/>
  <Override PartName="/ppt/tags/tag145.xml" ContentType="application/vnd.openxmlformats-officedocument.presentationml.tags+xml"/>
  <Override PartName="/ppt/notesSlides/notesSlide174.xml" ContentType="application/vnd.openxmlformats-officedocument.presentationml.notesSlide+xml"/>
  <Override PartName="/ppt/tags/tag146.xml" ContentType="application/vnd.openxmlformats-officedocument.presentationml.tags+xml"/>
  <Override PartName="/ppt/notesSlides/notesSlide175.xml" ContentType="application/vnd.openxmlformats-officedocument.presentationml.notesSlide+xml"/>
  <Override PartName="/ppt/tags/tag147.xml" ContentType="application/vnd.openxmlformats-officedocument.presentationml.tags+xml"/>
  <Override PartName="/ppt/notesSlides/notesSlide176.xml" ContentType="application/vnd.openxmlformats-officedocument.presentationml.notesSlide+xml"/>
  <Override PartName="/ppt/tags/tag148.xml" ContentType="application/vnd.openxmlformats-officedocument.presentationml.tags+xml"/>
  <Override PartName="/ppt/notesSlides/notesSlide177.xml" ContentType="application/vnd.openxmlformats-officedocument.presentationml.notesSlide+xml"/>
  <Override PartName="/ppt/tags/tag149.xml" ContentType="application/vnd.openxmlformats-officedocument.presentationml.tags+xml"/>
  <Override PartName="/ppt/notesSlides/notesSlide178.xml" ContentType="application/vnd.openxmlformats-officedocument.presentationml.notesSlide+xml"/>
  <Override PartName="/ppt/tags/tag150.xml" ContentType="application/vnd.openxmlformats-officedocument.presentationml.tags+xml"/>
  <Override PartName="/ppt/notesSlides/notesSlide179.xml" ContentType="application/vnd.openxmlformats-officedocument.presentationml.notesSlide+xml"/>
  <Override PartName="/ppt/tags/tag151.xml" ContentType="application/vnd.openxmlformats-officedocument.presentationml.tags+xml"/>
  <Override PartName="/ppt/notesSlides/notesSlide180.xml" ContentType="application/vnd.openxmlformats-officedocument.presentationml.notesSlide+xml"/>
  <Override PartName="/ppt/tags/tag152.xml" ContentType="application/vnd.openxmlformats-officedocument.presentationml.tags+xml"/>
  <Override PartName="/ppt/notesSlides/notesSlide181.xml" ContentType="application/vnd.openxmlformats-officedocument.presentationml.notesSlide+xml"/>
  <Override PartName="/ppt/tags/tag153.xml" ContentType="application/vnd.openxmlformats-officedocument.presentationml.tags+xml"/>
  <Override PartName="/ppt/notesSlides/notesSlide182.xml" ContentType="application/vnd.openxmlformats-officedocument.presentationml.notesSlide+xml"/>
  <Override PartName="/ppt/tags/tag154.xml" ContentType="application/vnd.openxmlformats-officedocument.presentationml.tags+xml"/>
  <Override PartName="/ppt/notesSlides/notesSlide183.xml" ContentType="application/vnd.openxmlformats-officedocument.presentationml.notesSlide+xml"/>
  <Override PartName="/ppt/tags/tag155.xml" ContentType="application/vnd.openxmlformats-officedocument.presentationml.tags+xml"/>
  <Override PartName="/ppt/notesSlides/notesSlide184.xml" ContentType="application/vnd.openxmlformats-officedocument.presentationml.notesSlide+xml"/>
  <Override PartName="/ppt/tags/tag156.xml" ContentType="application/vnd.openxmlformats-officedocument.presentationml.tags+xml"/>
  <Override PartName="/ppt/notesSlides/notesSlide185.xml" ContentType="application/vnd.openxmlformats-officedocument.presentationml.notesSlide+xml"/>
  <Override PartName="/ppt/tags/tag157.xml" ContentType="application/vnd.openxmlformats-officedocument.presentationml.tags+xml"/>
  <Override PartName="/ppt/notesSlides/notesSlide186.xml" ContentType="application/vnd.openxmlformats-officedocument.presentationml.notesSlide+xml"/>
  <Override PartName="/ppt/tags/tag158.xml" ContentType="application/vnd.openxmlformats-officedocument.presentationml.tags+xml"/>
  <Override PartName="/ppt/notesSlides/notesSlide187.xml" ContentType="application/vnd.openxmlformats-officedocument.presentationml.notesSlide+xml"/>
  <Override PartName="/ppt/tags/tag159.xml" ContentType="application/vnd.openxmlformats-officedocument.presentationml.tags+xml"/>
  <Override PartName="/ppt/notesSlides/notesSlide188.xml" ContentType="application/vnd.openxmlformats-officedocument.presentationml.notesSlide+xml"/>
  <Override PartName="/ppt/tags/tag160.xml" ContentType="application/vnd.openxmlformats-officedocument.presentationml.tags+xml"/>
  <Override PartName="/ppt/notesSlides/notesSlide189.xml" ContentType="application/vnd.openxmlformats-officedocument.presentationml.notesSlide+xml"/>
  <Override PartName="/ppt/tags/tag161.xml" ContentType="application/vnd.openxmlformats-officedocument.presentationml.tags+xml"/>
  <Override PartName="/ppt/notesSlides/notesSlide190.xml" ContentType="application/vnd.openxmlformats-officedocument.presentationml.notesSlide+xml"/>
  <Override PartName="/ppt/tags/tag162.xml" ContentType="application/vnd.openxmlformats-officedocument.presentationml.tags+xml"/>
  <Override PartName="/ppt/notesSlides/notesSlide191.xml" ContentType="application/vnd.openxmlformats-officedocument.presentationml.notesSlide+xml"/>
  <Override PartName="/ppt/tags/tag163.xml" ContentType="application/vnd.openxmlformats-officedocument.presentationml.tags+xml"/>
  <Override PartName="/ppt/notesSlides/notesSlide192.xml" ContentType="application/vnd.openxmlformats-officedocument.presentationml.notesSlide+xml"/>
  <Override PartName="/ppt/tags/tag164.xml" ContentType="application/vnd.openxmlformats-officedocument.presentationml.tags+xml"/>
  <Override PartName="/ppt/notesSlides/notesSlide193.xml" ContentType="application/vnd.openxmlformats-officedocument.presentationml.notesSlide+xml"/>
  <Override PartName="/ppt/tags/tag165.xml" ContentType="application/vnd.openxmlformats-officedocument.presentationml.tags+xml"/>
  <Override PartName="/ppt/notesSlides/notesSlide194.xml" ContentType="application/vnd.openxmlformats-officedocument.presentationml.notesSlide+xml"/>
  <Override PartName="/ppt/tags/tag166.xml" ContentType="application/vnd.openxmlformats-officedocument.presentationml.tags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tags/tag167.xml" ContentType="application/vnd.openxmlformats-officedocument.presentationml.tags+xml"/>
  <Override PartName="/ppt/notesSlides/notesSlide197.xml" ContentType="application/vnd.openxmlformats-officedocument.presentationml.notesSlide+xml"/>
  <Override PartName="/ppt/tags/tag168.xml" ContentType="application/vnd.openxmlformats-officedocument.presentationml.tags+xml"/>
  <Override PartName="/ppt/notesSlides/notesSlide198.xml" ContentType="application/vnd.openxmlformats-officedocument.presentationml.notesSlide+xml"/>
  <Override PartName="/ppt/tags/tag169.xml" ContentType="application/vnd.openxmlformats-officedocument.presentationml.tags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tags/tag170.xml" ContentType="application/vnd.openxmlformats-officedocument.presentationml.tags+xml"/>
  <Override PartName="/ppt/notesSlides/notesSlide202.xml" ContentType="application/vnd.openxmlformats-officedocument.presentationml.notesSlide+xml"/>
  <Override PartName="/ppt/tags/tag171.xml" ContentType="application/vnd.openxmlformats-officedocument.presentationml.tags+xml"/>
  <Override PartName="/ppt/notesSlides/notesSlide203.xml" ContentType="application/vnd.openxmlformats-officedocument.presentationml.notesSlide+xml"/>
  <Override PartName="/ppt/tags/tag172.xml" ContentType="application/vnd.openxmlformats-officedocument.presentationml.tags+xml"/>
  <Override PartName="/ppt/notesSlides/notesSlide204.xml" ContentType="application/vnd.openxmlformats-officedocument.presentationml.notesSlide+xml"/>
  <Override PartName="/ppt/tags/tag173.xml" ContentType="application/vnd.openxmlformats-officedocument.presentationml.tags+xml"/>
  <Override PartName="/ppt/notesSlides/notesSlide205.xml" ContentType="application/vnd.openxmlformats-officedocument.presentationml.notesSlide+xml"/>
  <Override PartName="/ppt/tags/tag174.xml" ContentType="application/vnd.openxmlformats-officedocument.presentationml.tags+xml"/>
  <Override PartName="/ppt/notesSlides/notesSlide206.xml" ContentType="application/vnd.openxmlformats-officedocument.presentationml.notesSlide+xml"/>
  <Override PartName="/ppt/tags/tag175.xml" ContentType="application/vnd.openxmlformats-officedocument.presentationml.tags+xml"/>
  <Override PartName="/ppt/notesSlides/notesSlide207.xml" ContentType="application/vnd.openxmlformats-officedocument.presentationml.notesSlide+xml"/>
  <Override PartName="/ppt/tags/tag176.xml" ContentType="application/vnd.openxmlformats-officedocument.presentationml.tags+xml"/>
  <Override PartName="/ppt/notesSlides/notesSlide208.xml" ContentType="application/vnd.openxmlformats-officedocument.presentationml.notesSlide+xml"/>
  <Override PartName="/ppt/tags/tag177.xml" ContentType="application/vnd.openxmlformats-officedocument.presentationml.tags+xml"/>
  <Override PartName="/ppt/notesSlides/notesSlide209.xml" ContentType="application/vnd.openxmlformats-officedocument.presentationml.notesSlide+xml"/>
  <Override PartName="/ppt/tags/tag178.xml" ContentType="application/vnd.openxmlformats-officedocument.presentationml.tags+xml"/>
  <Override PartName="/ppt/notesSlides/notesSlide210.xml" ContentType="application/vnd.openxmlformats-officedocument.presentationml.notesSlide+xml"/>
  <Override PartName="/ppt/tags/tag179.xml" ContentType="application/vnd.openxmlformats-officedocument.presentationml.tags+xml"/>
  <Override PartName="/ppt/notesSlides/notesSlide211.xml" ContentType="application/vnd.openxmlformats-officedocument.presentationml.notesSlide+xml"/>
  <Override PartName="/ppt/tags/tag180.xml" ContentType="application/vnd.openxmlformats-officedocument.presentationml.tags+xml"/>
  <Override PartName="/ppt/notesSlides/notesSlide212.xml" ContentType="application/vnd.openxmlformats-officedocument.presentationml.notesSlide+xml"/>
  <Override PartName="/ppt/tags/tag181.xml" ContentType="application/vnd.openxmlformats-officedocument.presentationml.tags+xml"/>
  <Override PartName="/ppt/notesSlides/notesSlide213.xml" ContentType="application/vnd.openxmlformats-officedocument.presentationml.notesSlide+xml"/>
  <Override PartName="/ppt/tags/tag182.xml" ContentType="application/vnd.openxmlformats-officedocument.presentationml.tags+xml"/>
  <Override PartName="/ppt/notesSlides/notesSlide214.xml" ContentType="application/vnd.openxmlformats-officedocument.presentationml.notesSlide+xml"/>
  <Override PartName="/ppt/tags/tag183.xml" ContentType="application/vnd.openxmlformats-officedocument.presentationml.tags+xml"/>
  <Override PartName="/ppt/notesSlides/notesSlide215.xml" ContentType="application/vnd.openxmlformats-officedocument.presentationml.notesSlide+xml"/>
  <Override PartName="/ppt/tags/tag184.xml" ContentType="application/vnd.openxmlformats-officedocument.presentationml.tags+xml"/>
  <Override PartName="/ppt/notesSlides/notesSlide216.xml" ContentType="application/vnd.openxmlformats-officedocument.presentationml.notesSlide+xml"/>
  <Override PartName="/ppt/tags/tag185.xml" ContentType="application/vnd.openxmlformats-officedocument.presentationml.tags+xml"/>
  <Override PartName="/ppt/notesSlides/notesSlide217.xml" ContentType="application/vnd.openxmlformats-officedocument.presentationml.notesSlide+xml"/>
  <Override PartName="/ppt/tags/tag186.xml" ContentType="application/vnd.openxmlformats-officedocument.presentationml.tags+xml"/>
  <Override PartName="/ppt/notesSlides/notesSlide218.xml" ContentType="application/vnd.openxmlformats-officedocument.presentationml.notesSlide+xml"/>
  <Override PartName="/ppt/tags/tag187.xml" ContentType="application/vnd.openxmlformats-officedocument.presentationml.tags+xml"/>
  <Override PartName="/ppt/notesSlides/notesSlide219.xml" ContentType="application/vnd.openxmlformats-officedocument.presentationml.notesSlide+xml"/>
  <Override PartName="/ppt/tags/tag188.xml" ContentType="application/vnd.openxmlformats-officedocument.presentationml.tags+xml"/>
  <Override PartName="/ppt/notesSlides/notesSlide220.xml" ContentType="application/vnd.openxmlformats-officedocument.presentationml.notesSlide+xml"/>
  <Override PartName="/ppt/tags/tag189.xml" ContentType="application/vnd.openxmlformats-officedocument.presentationml.tags+xml"/>
  <Override PartName="/ppt/notesSlides/notesSlide221.xml" ContentType="application/vnd.openxmlformats-officedocument.presentationml.notesSlide+xml"/>
  <Override PartName="/ppt/tags/tag190.xml" ContentType="application/vnd.openxmlformats-officedocument.presentationml.tags+xml"/>
  <Override PartName="/ppt/notesSlides/notesSlide222.xml" ContentType="application/vnd.openxmlformats-officedocument.presentationml.notesSlide+xml"/>
  <Override PartName="/ppt/tags/tag191.xml" ContentType="application/vnd.openxmlformats-officedocument.presentationml.tags+xml"/>
  <Override PartName="/ppt/notesSlides/notesSlide223.xml" ContentType="application/vnd.openxmlformats-officedocument.presentationml.notesSlide+xml"/>
  <Override PartName="/ppt/tags/tag192.xml" ContentType="application/vnd.openxmlformats-officedocument.presentationml.tags+xml"/>
  <Override PartName="/ppt/notesSlides/notesSlide224.xml" ContentType="application/vnd.openxmlformats-officedocument.presentationml.notesSlide+xml"/>
  <Override PartName="/ppt/tags/tag193.xml" ContentType="application/vnd.openxmlformats-officedocument.presentationml.tags+xml"/>
  <Override PartName="/ppt/notesSlides/notesSlide225.xml" ContentType="application/vnd.openxmlformats-officedocument.presentationml.notesSlide+xml"/>
  <Override PartName="/ppt/tags/tag194.xml" ContentType="application/vnd.openxmlformats-officedocument.presentationml.tags+xml"/>
  <Override PartName="/ppt/notesSlides/notesSlide226.xml" ContentType="application/vnd.openxmlformats-officedocument.presentationml.notesSlide+xml"/>
  <Override PartName="/ppt/tags/tag195.xml" ContentType="application/vnd.openxmlformats-officedocument.presentationml.tags+xml"/>
  <Override PartName="/ppt/notesSlides/notesSlide227.xml" ContentType="application/vnd.openxmlformats-officedocument.presentationml.notesSlide+xml"/>
  <Override PartName="/ppt/tags/tag196.xml" ContentType="application/vnd.openxmlformats-officedocument.presentationml.tags+xml"/>
  <Override PartName="/ppt/notesSlides/notesSlide228.xml" ContentType="application/vnd.openxmlformats-officedocument.presentationml.notesSlide+xml"/>
  <Override PartName="/ppt/tags/tag197.xml" ContentType="application/vnd.openxmlformats-officedocument.presentationml.tags+xml"/>
  <Override PartName="/ppt/notesSlides/notesSlide229.xml" ContentType="application/vnd.openxmlformats-officedocument.presentationml.notesSlide+xml"/>
  <Override PartName="/ppt/tags/tag198.xml" ContentType="application/vnd.openxmlformats-officedocument.presentationml.tags+xml"/>
  <Override PartName="/ppt/notesSlides/notesSlide230.xml" ContentType="application/vnd.openxmlformats-officedocument.presentationml.notesSlide+xml"/>
  <Override PartName="/ppt/tags/tag199.xml" ContentType="application/vnd.openxmlformats-officedocument.presentationml.tags+xml"/>
  <Override PartName="/ppt/notesSlides/notesSlide231.xml" ContentType="application/vnd.openxmlformats-officedocument.presentationml.notesSlide+xml"/>
  <Override PartName="/ppt/tags/tag200.xml" ContentType="application/vnd.openxmlformats-officedocument.presentationml.tags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tags/tag201.xml" ContentType="application/vnd.openxmlformats-officedocument.presentationml.tags+xml"/>
  <Override PartName="/ppt/notesSlides/notesSlide234.xml" ContentType="application/vnd.openxmlformats-officedocument.presentationml.notesSlide+xml"/>
  <Override PartName="/ppt/tags/tag202.xml" ContentType="application/vnd.openxmlformats-officedocument.presentationml.tags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tags/tag203.xml" ContentType="application/vnd.openxmlformats-officedocument.presentationml.tags+xml"/>
  <Override PartName="/ppt/notesSlides/notesSlide237.xml" ContentType="application/vnd.openxmlformats-officedocument.presentationml.notesSlide+xml"/>
  <Override PartName="/ppt/tags/tag204.xml" ContentType="application/vnd.openxmlformats-officedocument.presentationml.tags+xml"/>
  <Override PartName="/ppt/notesSlides/notesSlide238.xml" ContentType="application/vnd.openxmlformats-officedocument.presentationml.notesSlide+xml"/>
  <Override PartName="/ppt/tags/tag205.xml" ContentType="application/vnd.openxmlformats-officedocument.presentationml.tags+xml"/>
  <Override PartName="/ppt/notesSlides/notesSlide239.xml" ContentType="application/vnd.openxmlformats-officedocument.presentationml.notesSlide+xml"/>
  <Override PartName="/ppt/tags/tag206.xml" ContentType="application/vnd.openxmlformats-officedocument.presentationml.tags+xml"/>
  <Override PartName="/ppt/notesSlides/notesSlide240.xml" ContentType="application/vnd.openxmlformats-officedocument.presentationml.notesSlide+xml"/>
  <Override PartName="/ppt/tags/tag207.xml" ContentType="application/vnd.openxmlformats-officedocument.presentationml.tags+xml"/>
  <Override PartName="/ppt/notesSlides/notesSlide241.xml" ContentType="application/vnd.openxmlformats-officedocument.presentationml.notesSlide+xml"/>
  <Override PartName="/ppt/tags/tag208.xml" ContentType="application/vnd.openxmlformats-officedocument.presentationml.tags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tags/tag209.xml" ContentType="application/vnd.openxmlformats-officedocument.presentationml.tags+xml"/>
  <Override PartName="/ppt/notesSlides/notesSlide244.xml" ContentType="application/vnd.openxmlformats-officedocument.presentationml.notesSlide+xml"/>
  <Override PartName="/ppt/tags/tag210.xml" ContentType="application/vnd.openxmlformats-officedocument.presentationml.tags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tags/tag211.xml" ContentType="application/vnd.openxmlformats-officedocument.presentationml.tags+xml"/>
  <Override PartName="/ppt/notesSlides/notesSlide247.xml" ContentType="application/vnd.openxmlformats-officedocument.presentationml.notesSlide+xml"/>
  <Override PartName="/ppt/tags/tag212.xml" ContentType="application/vnd.openxmlformats-officedocument.presentationml.tags+xml"/>
  <Override PartName="/ppt/notesSlides/notesSlide248.xml" ContentType="application/vnd.openxmlformats-officedocument.presentationml.notesSlide+xml"/>
  <Override PartName="/ppt/tags/tag213.xml" ContentType="application/vnd.openxmlformats-officedocument.presentationml.tags+xml"/>
  <Override PartName="/ppt/notesSlides/notesSlide249.xml" ContentType="application/vnd.openxmlformats-officedocument.presentationml.notesSlide+xml"/>
  <Override PartName="/ppt/tags/tag214.xml" ContentType="application/vnd.openxmlformats-officedocument.presentationml.tags+xml"/>
  <Override PartName="/ppt/notesSlides/notesSlide250.xml" ContentType="application/vnd.openxmlformats-officedocument.presentationml.notesSlide+xml"/>
  <Override PartName="/ppt/tags/tag215.xml" ContentType="application/vnd.openxmlformats-officedocument.presentationml.tags+xml"/>
  <Override PartName="/ppt/notesSlides/notesSlide251.xml" ContentType="application/vnd.openxmlformats-officedocument.presentationml.notesSlide+xml"/>
  <Override PartName="/ppt/tags/tag216.xml" ContentType="application/vnd.openxmlformats-officedocument.presentationml.tags+xml"/>
  <Override PartName="/ppt/notesSlides/notesSlide252.xml" ContentType="application/vnd.openxmlformats-officedocument.presentationml.notesSlide+xml"/>
  <Override PartName="/ppt/tags/tag217.xml" ContentType="application/vnd.openxmlformats-officedocument.presentationml.tags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tags/tag218.xml" ContentType="application/vnd.openxmlformats-officedocument.presentationml.tags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tags/tag219.xml" ContentType="application/vnd.openxmlformats-officedocument.presentationml.tags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tags/tag220.xml" ContentType="application/vnd.openxmlformats-officedocument.presentationml.tags+xml"/>
  <Override PartName="/ppt/notesSlides/notesSlide281.xml" ContentType="application/vnd.openxmlformats-officedocument.presentationml.notesSlide+xml"/>
  <Override PartName="/ppt/tags/tag221.xml" ContentType="application/vnd.openxmlformats-officedocument.presentationml.tags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tags/tag222.xml" ContentType="application/vnd.openxmlformats-officedocument.presentationml.tags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tags/tag223.xml" ContentType="application/vnd.openxmlformats-officedocument.presentationml.tags+xml"/>
  <Override PartName="/ppt/notesSlides/notesSlide2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9"/>
  </p:notesMasterIdLst>
  <p:handoutMasterIdLst>
    <p:handoutMasterId r:id="rId290"/>
  </p:handoutMasterIdLst>
  <p:sldIdLst>
    <p:sldId id="256" r:id="rId2"/>
    <p:sldId id="865" r:id="rId3"/>
    <p:sldId id="979" r:id="rId4"/>
    <p:sldId id="860" r:id="rId5"/>
    <p:sldId id="838" r:id="rId6"/>
    <p:sldId id="861" r:id="rId7"/>
    <p:sldId id="995" r:id="rId8"/>
    <p:sldId id="1161" r:id="rId9"/>
    <p:sldId id="1041" r:id="rId10"/>
    <p:sldId id="1186" r:id="rId11"/>
    <p:sldId id="994" r:id="rId12"/>
    <p:sldId id="867" r:id="rId13"/>
    <p:sldId id="1036" r:id="rId14"/>
    <p:sldId id="992" r:id="rId15"/>
    <p:sldId id="993" r:id="rId16"/>
    <p:sldId id="1042" r:id="rId17"/>
    <p:sldId id="1056" r:id="rId18"/>
    <p:sldId id="1045" r:id="rId19"/>
    <p:sldId id="1044" r:id="rId20"/>
    <p:sldId id="1043" r:id="rId21"/>
    <p:sldId id="1053" r:id="rId22"/>
    <p:sldId id="1054" r:id="rId23"/>
    <p:sldId id="1055" r:id="rId24"/>
    <p:sldId id="1046" r:id="rId25"/>
    <p:sldId id="1057" r:id="rId26"/>
    <p:sldId id="1058" r:id="rId27"/>
    <p:sldId id="1059" r:id="rId28"/>
    <p:sldId id="866" r:id="rId29"/>
    <p:sldId id="1018" r:id="rId30"/>
    <p:sldId id="1117" r:id="rId31"/>
    <p:sldId id="1060" r:id="rId32"/>
    <p:sldId id="1061" r:id="rId33"/>
    <p:sldId id="1020" r:id="rId34"/>
    <p:sldId id="1014" r:id="rId35"/>
    <p:sldId id="1017" r:id="rId36"/>
    <p:sldId id="1019" r:id="rId37"/>
    <p:sldId id="1023" r:id="rId38"/>
    <p:sldId id="1016" r:id="rId39"/>
    <p:sldId id="1022" r:id="rId40"/>
    <p:sldId id="1015" r:id="rId41"/>
    <p:sldId id="1062" r:id="rId42"/>
    <p:sldId id="972" r:id="rId43"/>
    <p:sldId id="1013" r:id="rId44"/>
    <p:sldId id="980" r:id="rId45"/>
    <p:sldId id="1021" r:id="rId46"/>
    <p:sldId id="1066" r:id="rId47"/>
    <p:sldId id="1079" r:id="rId48"/>
    <p:sldId id="1068" r:id="rId49"/>
    <p:sldId id="1067" r:id="rId50"/>
    <p:sldId id="1069" r:id="rId51"/>
    <p:sldId id="996" r:id="rId52"/>
    <p:sldId id="997" r:id="rId53"/>
    <p:sldId id="998" r:id="rId54"/>
    <p:sldId id="870" r:id="rId55"/>
    <p:sldId id="982" r:id="rId56"/>
    <p:sldId id="943" r:id="rId57"/>
    <p:sldId id="1113" r:id="rId58"/>
    <p:sldId id="1110" r:id="rId59"/>
    <p:sldId id="999" r:id="rId60"/>
    <p:sldId id="986" r:id="rId61"/>
    <p:sldId id="955" r:id="rId62"/>
    <p:sldId id="941" r:id="rId63"/>
    <p:sldId id="1172" r:id="rId64"/>
    <p:sldId id="882" r:id="rId65"/>
    <p:sldId id="841" r:id="rId66"/>
    <p:sldId id="839" r:id="rId67"/>
    <p:sldId id="940" r:id="rId68"/>
    <p:sldId id="944" r:id="rId69"/>
    <p:sldId id="1024" r:id="rId70"/>
    <p:sldId id="1171" r:id="rId71"/>
    <p:sldId id="981" r:id="rId72"/>
    <p:sldId id="989" r:id="rId73"/>
    <p:sldId id="942" r:id="rId74"/>
    <p:sldId id="1111" r:id="rId75"/>
    <p:sldId id="906" r:id="rId76"/>
    <p:sldId id="1139" r:id="rId77"/>
    <p:sldId id="907" r:id="rId78"/>
    <p:sldId id="1118" r:id="rId79"/>
    <p:sldId id="1134" r:id="rId80"/>
    <p:sldId id="976" r:id="rId81"/>
    <p:sldId id="1138" r:id="rId82"/>
    <p:sldId id="990" r:id="rId83"/>
    <p:sldId id="968" r:id="rId84"/>
    <p:sldId id="1119" r:id="rId85"/>
    <p:sldId id="1137" r:id="rId86"/>
    <p:sldId id="1146" r:id="rId87"/>
    <p:sldId id="1135" r:id="rId88"/>
    <p:sldId id="1136" r:id="rId89"/>
    <p:sldId id="1164" r:id="rId90"/>
    <p:sldId id="1165" r:id="rId91"/>
    <p:sldId id="1163" r:id="rId92"/>
    <p:sldId id="1162" r:id="rId93"/>
    <p:sldId id="975" r:id="rId94"/>
    <p:sldId id="1133" r:id="rId95"/>
    <p:sldId id="1122" r:id="rId96"/>
    <p:sldId id="1120" r:id="rId97"/>
    <p:sldId id="1121" r:id="rId98"/>
    <p:sldId id="891" r:id="rId99"/>
    <p:sldId id="900" r:id="rId100"/>
    <p:sldId id="901" r:id="rId101"/>
    <p:sldId id="902" r:id="rId102"/>
    <p:sldId id="904" r:id="rId103"/>
    <p:sldId id="909" r:id="rId104"/>
    <p:sldId id="974" r:id="rId105"/>
    <p:sldId id="915" r:id="rId106"/>
    <p:sldId id="914" r:id="rId107"/>
    <p:sldId id="912" r:id="rId108"/>
    <p:sldId id="918" r:id="rId109"/>
    <p:sldId id="917" r:id="rId110"/>
    <p:sldId id="908" r:id="rId111"/>
    <p:sldId id="952" r:id="rId112"/>
    <p:sldId id="1026" r:id="rId113"/>
    <p:sldId id="1028" r:id="rId114"/>
    <p:sldId id="1027" r:id="rId115"/>
    <p:sldId id="1030" r:id="rId116"/>
    <p:sldId id="1032" r:id="rId117"/>
    <p:sldId id="1031" r:id="rId118"/>
    <p:sldId id="1033" r:id="rId119"/>
    <p:sldId id="1029" r:id="rId120"/>
    <p:sldId id="1034" r:id="rId121"/>
    <p:sldId id="1141" r:id="rId122"/>
    <p:sldId id="1140" r:id="rId123"/>
    <p:sldId id="1174" r:id="rId124"/>
    <p:sldId id="1038" r:id="rId125"/>
    <p:sldId id="1175" r:id="rId126"/>
    <p:sldId id="1039" r:id="rId127"/>
    <p:sldId id="1176" r:id="rId128"/>
    <p:sldId id="1177" r:id="rId129"/>
    <p:sldId id="1063" r:id="rId130"/>
    <p:sldId id="1035" r:id="rId131"/>
    <p:sldId id="1065" r:id="rId132"/>
    <p:sldId id="1037" r:id="rId133"/>
    <p:sldId id="1040" r:id="rId134"/>
    <p:sldId id="1064" r:id="rId135"/>
    <p:sldId id="1112" r:id="rId136"/>
    <p:sldId id="1168" r:id="rId137"/>
    <p:sldId id="1170" r:id="rId138"/>
    <p:sldId id="1169" r:id="rId139"/>
    <p:sldId id="1167" r:id="rId140"/>
    <p:sldId id="1187" r:id="rId141"/>
    <p:sldId id="1188" r:id="rId142"/>
    <p:sldId id="1178" r:id="rId143"/>
    <p:sldId id="1185" r:id="rId144"/>
    <p:sldId id="1184" r:id="rId145"/>
    <p:sldId id="1179" r:id="rId146"/>
    <p:sldId id="1181" r:id="rId147"/>
    <p:sldId id="1182" r:id="rId148"/>
    <p:sldId id="1183" r:id="rId149"/>
    <p:sldId id="1143" r:id="rId150"/>
    <p:sldId id="1159" r:id="rId151"/>
    <p:sldId id="1173" r:id="rId152"/>
    <p:sldId id="1000" r:id="rId153"/>
    <p:sldId id="1145" r:id="rId154"/>
    <p:sldId id="1147" r:id="rId155"/>
    <p:sldId id="1148" r:id="rId156"/>
    <p:sldId id="1160" r:id="rId157"/>
    <p:sldId id="847" r:id="rId158"/>
    <p:sldId id="1144" r:id="rId159"/>
    <p:sldId id="983" r:id="rId160"/>
    <p:sldId id="984" r:id="rId161"/>
    <p:sldId id="848" r:id="rId162"/>
    <p:sldId id="880" r:id="rId163"/>
    <p:sldId id="852" r:id="rId164"/>
    <p:sldId id="828" r:id="rId165"/>
    <p:sldId id="885" r:id="rId166"/>
    <p:sldId id="884" r:id="rId167"/>
    <p:sldId id="886" r:id="rId168"/>
    <p:sldId id="1115" r:id="rId169"/>
    <p:sldId id="1001" r:id="rId170"/>
    <p:sldId id="843" r:id="rId171"/>
    <p:sldId id="1114" r:id="rId172"/>
    <p:sldId id="896" r:id="rId173"/>
    <p:sldId id="987" r:id="rId174"/>
    <p:sldId id="853" r:id="rId175"/>
    <p:sldId id="855" r:id="rId176"/>
    <p:sldId id="854" r:id="rId177"/>
    <p:sldId id="916" r:id="rId178"/>
    <p:sldId id="988" r:id="rId179"/>
    <p:sldId id="898" r:id="rId180"/>
    <p:sldId id="845" r:id="rId181"/>
    <p:sldId id="888" r:id="rId182"/>
    <p:sldId id="957" r:id="rId183"/>
    <p:sldId id="849" r:id="rId184"/>
    <p:sldId id="946" r:id="rId185"/>
    <p:sldId id="958" r:id="rId186"/>
    <p:sldId id="889" r:id="rId187"/>
    <p:sldId id="945" r:id="rId188"/>
    <p:sldId id="948" r:id="rId189"/>
    <p:sldId id="890" r:id="rId190"/>
    <p:sldId id="949" r:id="rId191"/>
    <p:sldId id="893" r:id="rId192"/>
    <p:sldId id="1116" r:id="rId193"/>
    <p:sldId id="858" r:id="rId194"/>
    <p:sldId id="857" r:id="rId195"/>
    <p:sldId id="846" r:id="rId196"/>
    <p:sldId id="837" r:id="rId197"/>
    <p:sldId id="895" r:id="rId198"/>
    <p:sldId id="892" r:id="rId199"/>
    <p:sldId id="903" r:id="rId200"/>
    <p:sldId id="977" r:id="rId201"/>
    <p:sldId id="905" r:id="rId202"/>
    <p:sldId id="1002" r:id="rId203"/>
    <p:sldId id="1003" r:id="rId204"/>
    <p:sldId id="985" r:id="rId205"/>
    <p:sldId id="1004" r:id="rId206"/>
    <p:sldId id="1005" r:id="rId207"/>
    <p:sldId id="1006" r:id="rId208"/>
    <p:sldId id="897" r:id="rId209"/>
    <p:sldId id="1012" r:id="rId210"/>
    <p:sldId id="1007" r:id="rId211"/>
    <p:sldId id="1092" r:id="rId212"/>
    <p:sldId id="844" r:id="rId213"/>
    <p:sldId id="1108" r:id="rId214"/>
    <p:sldId id="1109" r:id="rId215"/>
    <p:sldId id="1097" r:id="rId216"/>
    <p:sldId id="1101" r:id="rId217"/>
    <p:sldId id="1094" r:id="rId218"/>
    <p:sldId id="1107" r:id="rId219"/>
    <p:sldId id="1106" r:id="rId220"/>
    <p:sldId id="1102" r:id="rId221"/>
    <p:sldId id="1098" r:id="rId222"/>
    <p:sldId id="1105" r:id="rId223"/>
    <p:sldId id="1104" r:id="rId224"/>
    <p:sldId id="1103" r:id="rId225"/>
    <p:sldId id="1091" r:id="rId226"/>
    <p:sldId id="1123" r:id="rId227"/>
    <p:sldId id="1130" r:id="rId228"/>
    <p:sldId id="1132" r:id="rId229"/>
    <p:sldId id="1131" r:id="rId230"/>
    <p:sldId id="1008" r:id="rId231"/>
    <p:sldId id="1124" r:id="rId232"/>
    <p:sldId id="1126" r:id="rId233"/>
    <p:sldId id="910" r:id="rId234"/>
    <p:sldId id="1100" r:id="rId235"/>
    <p:sldId id="1009" r:id="rId236"/>
    <p:sldId id="1070" r:id="rId237"/>
    <p:sldId id="894" r:id="rId238"/>
    <p:sldId id="1010" r:id="rId239"/>
    <p:sldId id="881" r:id="rId240"/>
    <p:sldId id="1072" r:id="rId241"/>
    <p:sldId id="1071" r:id="rId242"/>
    <p:sldId id="1073" r:id="rId243"/>
    <p:sldId id="1051" r:id="rId244"/>
    <p:sldId id="1011" r:id="rId245"/>
    <p:sldId id="899" r:id="rId246"/>
    <p:sldId id="1074" r:id="rId247"/>
    <p:sldId id="1125" r:id="rId248"/>
    <p:sldId id="1128" r:id="rId249"/>
    <p:sldId id="1127" r:id="rId250"/>
    <p:sldId id="1075" r:id="rId251"/>
    <p:sldId id="1076" r:id="rId252"/>
    <p:sldId id="1077" r:id="rId253"/>
    <p:sldId id="1078" r:id="rId254"/>
    <p:sldId id="1025" r:id="rId255"/>
    <p:sldId id="1052" r:id="rId256"/>
    <p:sldId id="1088" r:id="rId257"/>
    <p:sldId id="1089" r:id="rId258"/>
    <p:sldId id="1047" r:id="rId259"/>
    <p:sldId id="1049" r:id="rId260"/>
    <p:sldId id="1048" r:id="rId261"/>
    <p:sldId id="1080" r:id="rId262"/>
    <p:sldId id="1156" r:id="rId263"/>
    <p:sldId id="1084" r:id="rId264"/>
    <p:sldId id="1157" r:id="rId265"/>
    <p:sldId id="1081" r:id="rId266"/>
    <p:sldId id="1166" r:id="rId267"/>
    <p:sldId id="1158" r:id="rId268"/>
    <p:sldId id="1050" r:id="rId269"/>
    <p:sldId id="1090" r:id="rId270"/>
    <p:sldId id="1085" r:id="rId271"/>
    <p:sldId id="1082" r:id="rId272"/>
    <p:sldId id="1086" r:id="rId273"/>
    <p:sldId id="1087" r:id="rId274"/>
    <p:sldId id="1083" r:id="rId275"/>
    <p:sldId id="1149" r:id="rId276"/>
    <p:sldId id="1150" r:id="rId277"/>
    <p:sldId id="1151" r:id="rId278"/>
    <p:sldId id="1152" r:id="rId279"/>
    <p:sldId id="1153" r:id="rId280"/>
    <p:sldId id="850" r:id="rId281"/>
    <p:sldId id="951" r:id="rId282"/>
    <p:sldId id="973" r:id="rId283"/>
    <p:sldId id="970" r:id="rId284"/>
    <p:sldId id="950" r:id="rId285"/>
    <p:sldId id="863" r:id="rId286"/>
    <p:sldId id="978" r:id="rId287"/>
    <p:sldId id="604" r:id="rId288"/>
  </p:sldIdLst>
  <p:sldSz cx="9144000" cy="6858000" type="screen4x3"/>
  <p:notesSz cx="6985000" cy="9283700"/>
  <p:custDataLst>
    <p:tags r:id="rId291"/>
  </p:custDataLst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6202"/>
    <a:srgbClr val="7D8002"/>
    <a:srgbClr val="00589A"/>
    <a:srgbClr val="A50021"/>
    <a:srgbClr val="660033"/>
    <a:srgbClr val="4A206A"/>
    <a:srgbClr val="000099"/>
    <a:srgbClr val="FF0000"/>
    <a:srgbClr val="00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50" autoAdjust="0"/>
    <p:restoredTop sz="96899" autoAdjust="0"/>
  </p:normalViewPr>
  <p:slideViewPr>
    <p:cSldViewPr>
      <p:cViewPr varScale="1">
        <p:scale>
          <a:sx n="73" d="100"/>
          <a:sy n="73" d="100"/>
        </p:scale>
        <p:origin x="57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handoutMaster" Target="handoutMasters/handoutMaster1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tags" Target="tags/tag1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92" Type="http://schemas.openxmlformats.org/officeDocument/2006/relationships/presProps" Target="pres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theme" Target="theme/theme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tableStyles" Target="tableStyle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DF633A-8372-4F14-AD86-278E0783A7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6BBD75-4726-441D-8C98-860A21BF70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8263FCA-7546-4063-B696-BF94BCBCF870}" type="datetimeFigureOut">
              <a:rPr lang="en-US"/>
              <a:pPr>
                <a:defRPr/>
              </a:pPr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914E7-BFB0-42AD-BABA-2CB3525732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E58E0-9D61-459C-9631-3E971D65A7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fld id="{73D55C40-C442-4965-B2DC-393E247CD8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40E29ED-11EE-4F89-B65B-E9A5F4A3FC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12C4B7-F0BB-485D-9DDA-8782F88317D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79FC819-6BBE-4BAF-AF1A-A6153B6A0E14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A0864F0-556D-4B19-80CA-7A7264CC07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s-PR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05C4EDE-ED1C-4468-B07E-5BAD8D7ED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s-PR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BAEFFE-6EF5-4A96-887A-77809EE723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0337D-7D57-496B-8A79-AE9DECC04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fld id="{24CAE838-A115-4E56-8745-42D0DB3EF180}" type="slidenum">
              <a:rPr lang="es-PR" altLang="en-US"/>
              <a:pPr/>
              <a:t>‹#›</a:t>
            </a:fld>
            <a:endParaRPr lang="es-P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>
            <a:extLst>
              <a:ext uri="{FF2B5EF4-FFF2-40B4-BE49-F238E27FC236}">
                <a16:creationId xmlns:a16="http://schemas.microsoft.com/office/drawing/2014/main" id="{9B46D3DE-82C9-4746-890B-9A23110F52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>
            <a:extLst>
              <a:ext uri="{FF2B5EF4-FFF2-40B4-BE49-F238E27FC236}">
                <a16:creationId xmlns:a16="http://schemas.microsoft.com/office/drawing/2014/main" id="{1A60F41B-B779-4678-8046-D27A16279D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8612" name="Slide Number Placeholder 3">
            <a:extLst>
              <a:ext uri="{FF2B5EF4-FFF2-40B4-BE49-F238E27FC236}">
                <a16:creationId xmlns:a16="http://schemas.microsoft.com/office/drawing/2014/main" id="{14DD0FAE-5009-44E1-B59C-A2C97B972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E79BEAA-301B-4153-A490-82818B7CADB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Slide Image Placeholder 1">
            <a:extLst>
              <a:ext uri="{FF2B5EF4-FFF2-40B4-BE49-F238E27FC236}">
                <a16:creationId xmlns:a16="http://schemas.microsoft.com/office/drawing/2014/main" id="{D07DD695-45D9-44A4-9838-387BA0E293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6467" name="Notes Placeholder 2">
            <a:extLst>
              <a:ext uri="{FF2B5EF4-FFF2-40B4-BE49-F238E27FC236}">
                <a16:creationId xmlns:a16="http://schemas.microsoft.com/office/drawing/2014/main" id="{BC1A44D0-A036-48CD-8586-4DA01D93B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446468" name="Slide Number Placeholder 3">
            <a:extLst>
              <a:ext uri="{FF2B5EF4-FFF2-40B4-BE49-F238E27FC236}">
                <a16:creationId xmlns:a16="http://schemas.microsoft.com/office/drawing/2014/main" id="{35561636-56B6-4A48-B175-293F4B4DE29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94BFDDB-88D5-43B1-8340-CD1B22310AE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Slide Image Placeholder 1">
            <a:extLst>
              <a:ext uri="{FF2B5EF4-FFF2-40B4-BE49-F238E27FC236}">
                <a16:creationId xmlns:a16="http://schemas.microsoft.com/office/drawing/2014/main" id="{9A20111A-71F9-42E1-A4D5-F2D11EA40F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03" name="Notes Placeholder 2">
            <a:extLst>
              <a:ext uri="{FF2B5EF4-FFF2-40B4-BE49-F238E27FC236}">
                <a16:creationId xmlns:a16="http://schemas.microsoft.com/office/drawing/2014/main" id="{F9B2A766-9D34-41B5-AF00-DEFAF82CBC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65604" name="Slide Number Placeholder 3">
            <a:extLst>
              <a:ext uri="{FF2B5EF4-FFF2-40B4-BE49-F238E27FC236}">
                <a16:creationId xmlns:a16="http://schemas.microsoft.com/office/drawing/2014/main" id="{A436C503-722F-4EDD-915F-C29BB85E338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0F3C5F6-9FFA-455D-9EB9-55D00469774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Slide Image Placeholder 1">
            <a:extLst>
              <a:ext uri="{FF2B5EF4-FFF2-40B4-BE49-F238E27FC236}">
                <a16:creationId xmlns:a16="http://schemas.microsoft.com/office/drawing/2014/main" id="{DC8A410A-41F9-4710-B862-624B8DBD0F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6227" name="Notes Placeholder 2">
            <a:extLst>
              <a:ext uri="{FF2B5EF4-FFF2-40B4-BE49-F238E27FC236}">
                <a16:creationId xmlns:a16="http://schemas.microsoft.com/office/drawing/2014/main" id="{A4519A4B-629A-4E04-8871-F24B49D51D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436228" name="Slide Number Placeholder 3">
            <a:extLst>
              <a:ext uri="{FF2B5EF4-FFF2-40B4-BE49-F238E27FC236}">
                <a16:creationId xmlns:a16="http://schemas.microsoft.com/office/drawing/2014/main" id="{C2BE67F4-85BD-401E-B954-65A1A701830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A9EF361-354A-46EA-AC30-D1BCDA8911A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Slide Image Placeholder 1">
            <a:extLst>
              <a:ext uri="{FF2B5EF4-FFF2-40B4-BE49-F238E27FC236}">
                <a16:creationId xmlns:a16="http://schemas.microsoft.com/office/drawing/2014/main" id="{D5CF2C7E-8F94-4B9C-8178-A3A939A527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1171" name="Notes Placeholder 2">
            <a:extLst>
              <a:ext uri="{FF2B5EF4-FFF2-40B4-BE49-F238E27FC236}">
                <a16:creationId xmlns:a16="http://schemas.microsoft.com/office/drawing/2014/main" id="{A29A8139-A0F1-46B6-AD6E-EFBF44A4F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391172" name="Slide Number Placeholder 3">
            <a:extLst>
              <a:ext uri="{FF2B5EF4-FFF2-40B4-BE49-F238E27FC236}">
                <a16:creationId xmlns:a16="http://schemas.microsoft.com/office/drawing/2014/main" id="{3122B247-9D82-468F-9647-8947F732DF9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9670543-9C01-4491-8889-B936A8B80A3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Slide Image Placeholder 1">
            <a:extLst>
              <a:ext uri="{FF2B5EF4-FFF2-40B4-BE49-F238E27FC236}">
                <a16:creationId xmlns:a16="http://schemas.microsoft.com/office/drawing/2014/main" id="{71929CF1-8E64-4B25-A260-3E4EA55160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8275" name="Notes Placeholder 2">
            <a:extLst>
              <a:ext uri="{FF2B5EF4-FFF2-40B4-BE49-F238E27FC236}">
                <a16:creationId xmlns:a16="http://schemas.microsoft.com/office/drawing/2014/main" id="{A60649BD-E2AB-427C-B81F-393AECBF4C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438276" name="Slide Number Placeholder 3">
            <a:extLst>
              <a:ext uri="{FF2B5EF4-FFF2-40B4-BE49-F238E27FC236}">
                <a16:creationId xmlns:a16="http://schemas.microsoft.com/office/drawing/2014/main" id="{8A32DBE4-C245-476B-8E0E-1E2192EDD8E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5C5365B-9A14-4917-8FF2-F8828A980F9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Slide Image Placeholder 1">
            <a:extLst>
              <a:ext uri="{FF2B5EF4-FFF2-40B4-BE49-F238E27FC236}">
                <a16:creationId xmlns:a16="http://schemas.microsoft.com/office/drawing/2014/main" id="{23AA320B-87A7-4261-99A9-379A66517D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63" name="Notes Placeholder 2">
            <a:extLst>
              <a:ext uri="{FF2B5EF4-FFF2-40B4-BE49-F238E27FC236}">
                <a16:creationId xmlns:a16="http://schemas.microsoft.com/office/drawing/2014/main" id="{5AFA048F-096C-46C0-8A13-AC65E0E087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06564" name="Slide Number Placeholder 3">
            <a:extLst>
              <a:ext uri="{FF2B5EF4-FFF2-40B4-BE49-F238E27FC236}">
                <a16:creationId xmlns:a16="http://schemas.microsoft.com/office/drawing/2014/main" id="{60073666-2EBF-4B86-9510-1A570782FF2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5BE9FF2-B069-47AE-9043-D67519483DA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Slide Image Placeholder 1">
            <a:extLst>
              <a:ext uri="{FF2B5EF4-FFF2-40B4-BE49-F238E27FC236}">
                <a16:creationId xmlns:a16="http://schemas.microsoft.com/office/drawing/2014/main" id="{88225BF1-B51F-43BE-9C89-1C192E440A3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2675" name="Notes Placeholder 2">
            <a:extLst>
              <a:ext uri="{FF2B5EF4-FFF2-40B4-BE49-F238E27FC236}">
                <a16:creationId xmlns:a16="http://schemas.microsoft.com/office/drawing/2014/main" id="{B36472E8-3DE9-4730-8246-331B91CB18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52676" name="Slide Number Placeholder 3">
            <a:extLst>
              <a:ext uri="{FF2B5EF4-FFF2-40B4-BE49-F238E27FC236}">
                <a16:creationId xmlns:a16="http://schemas.microsoft.com/office/drawing/2014/main" id="{BF17FB27-2C76-4938-BA0A-44C7DD45657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81D5BD7-1A0D-491B-A552-9B99971666E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Slide Image Placeholder 1">
            <a:extLst>
              <a:ext uri="{FF2B5EF4-FFF2-40B4-BE49-F238E27FC236}">
                <a16:creationId xmlns:a16="http://schemas.microsoft.com/office/drawing/2014/main" id="{31009903-A8AC-436C-9C89-5A3FE60087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0771" name="Notes Placeholder 2">
            <a:extLst>
              <a:ext uri="{FF2B5EF4-FFF2-40B4-BE49-F238E27FC236}">
                <a16:creationId xmlns:a16="http://schemas.microsoft.com/office/drawing/2014/main" id="{81786660-4404-436F-95A5-E21234EC3E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00772" name="Slide Number Placeholder 3">
            <a:extLst>
              <a:ext uri="{FF2B5EF4-FFF2-40B4-BE49-F238E27FC236}">
                <a16:creationId xmlns:a16="http://schemas.microsoft.com/office/drawing/2014/main" id="{D1D4FD8E-19B7-4F56-B466-17DF35FC34C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A98F105-D480-4235-9E4E-5F3E40DDA1F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Slide Image Placeholder 1">
            <a:extLst>
              <a:ext uri="{FF2B5EF4-FFF2-40B4-BE49-F238E27FC236}">
                <a16:creationId xmlns:a16="http://schemas.microsoft.com/office/drawing/2014/main" id="{31009903-A8AC-436C-9C89-5A3FE60087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0771" name="Notes Placeholder 2">
            <a:extLst>
              <a:ext uri="{FF2B5EF4-FFF2-40B4-BE49-F238E27FC236}">
                <a16:creationId xmlns:a16="http://schemas.microsoft.com/office/drawing/2014/main" id="{81786660-4404-436F-95A5-E21234EC3E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00772" name="Slide Number Placeholder 3">
            <a:extLst>
              <a:ext uri="{FF2B5EF4-FFF2-40B4-BE49-F238E27FC236}">
                <a16:creationId xmlns:a16="http://schemas.microsoft.com/office/drawing/2014/main" id="{D1D4FD8E-19B7-4F56-B466-17DF35FC34C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A98F105-D480-4235-9E4E-5F3E40DDA1F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409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Slide Image Placeholder 1">
            <a:extLst>
              <a:ext uri="{FF2B5EF4-FFF2-40B4-BE49-F238E27FC236}">
                <a16:creationId xmlns:a16="http://schemas.microsoft.com/office/drawing/2014/main" id="{280EFF0E-B54A-49C8-8AC6-F976B604A2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4515" name="Notes Placeholder 2">
            <a:extLst>
              <a:ext uri="{FF2B5EF4-FFF2-40B4-BE49-F238E27FC236}">
                <a16:creationId xmlns:a16="http://schemas.microsoft.com/office/drawing/2014/main" id="{514F974C-B9EA-4790-8031-28653286CBB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04516" name="Slide Number Placeholder 3">
            <a:extLst>
              <a:ext uri="{FF2B5EF4-FFF2-40B4-BE49-F238E27FC236}">
                <a16:creationId xmlns:a16="http://schemas.microsoft.com/office/drawing/2014/main" id="{2DD1FC4F-8C1E-43D3-BA7D-038148B11A6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2CB1E6F-1652-4145-B627-C64CE2618C4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Slide Image Placeholder 1">
            <a:extLst>
              <a:ext uri="{FF2B5EF4-FFF2-40B4-BE49-F238E27FC236}">
                <a16:creationId xmlns:a16="http://schemas.microsoft.com/office/drawing/2014/main" id="{D023B541-4DF5-41CF-BF8F-18AA35E762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63" name="Notes Placeholder 2">
            <a:extLst>
              <a:ext uri="{FF2B5EF4-FFF2-40B4-BE49-F238E27FC236}">
                <a16:creationId xmlns:a16="http://schemas.microsoft.com/office/drawing/2014/main" id="{5EE02D51-9376-4679-AC74-74D724A424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450564" name="Slide Number Placeholder 3">
            <a:extLst>
              <a:ext uri="{FF2B5EF4-FFF2-40B4-BE49-F238E27FC236}">
                <a16:creationId xmlns:a16="http://schemas.microsoft.com/office/drawing/2014/main" id="{31E0B078-C636-4714-8DB7-0D9DF211F52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3C8A245-C7B8-432E-A33B-BA358ADC4F3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Slide Image Placeholder 1">
            <a:extLst>
              <a:ext uri="{FF2B5EF4-FFF2-40B4-BE49-F238E27FC236}">
                <a16:creationId xmlns:a16="http://schemas.microsoft.com/office/drawing/2014/main" id="{A4DB3314-D6F1-4E57-AD96-9C672F3B0C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0531" name="Notes Placeholder 2">
            <a:extLst>
              <a:ext uri="{FF2B5EF4-FFF2-40B4-BE49-F238E27FC236}">
                <a16:creationId xmlns:a16="http://schemas.microsoft.com/office/drawing/2014/main" id="{1B7C3B15-A1AA-4540-B3CE-326D4D2CDA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0532" name="Slide Number Placeholder 3">
            <a:extLst>
              <a:ext uri="{FF2B5EF4-FFF2-40B4-BE49-F238E27FC236}">
                <a16:creationId xmlns:a16="http://schemas.microsoft.com/office/drawing/2014/main" id="{7825DE77-520C-41D1-B1A3-3EE5429D8FF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AC63F59-45CF-411E-B3C0-B10443F829A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418" name="Slide Image Placeholder 1">
            <a:extLst>
              <a:ext uri="{FF2B5EF4-FFF2-40B4-BE49-F238E27FC236}">
                <a16:creationId xmlns:a16="http://schemas.microsoft.com/office/drawing/2014/main" id="{DEDC2FAC-21EE-4B29-9E7D-280EE59CC2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0419" name="Notes Placeholder 2">
            <a:extLst>
              <a:ext uri="{FF2B5EF4-FFF2-40B4-BE49-F238E27FC236}">
                <a16:creationId xmlns:a16="http://schemas.microsoft.com/office/drawing/2014/main" id="{7283DFAB-DA7B-4F02-AF2C-3DD99C3DA2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00420" name="Slide Number Placeholder 3">
            <a:extLst>
              <a:ext uri="{FF2B5EF4-FFF2-40B4-BE49-F238E27FC236}">
                <a16:creationId xmlns:a16="http://schemas.microsoft.com/office/drawing/2014/main" id="{32FAB389-456C-4005-AE22-5CDF6CFE418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89E6CEC-3D62-404F-9A9C-3F86809024F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466" name="Slide Image Placeholder 1">
            <a:extLst>
              <a:ext uri="{FF2B5EF4-FFF2-40B4-BE49-F238E27FC236}">
                <a16:creationId xmlns:a16="http://schemas.microsoft.com/office/drawing/2014/main" id="{48DE0ECB-41F1-4311-AD19-15941DB057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2467" name="Notes Placeholder 2">
            <a:extLst>
              <a:ext uri="{FF2B5EF4-FFF2-40B4-BE49-F238E27FC236}">
                <a16:creationId xmlns:a16="http://schemas.microsoft.com/office/drawing/2014/main" id="{980FBFB2-1BD8-45C7-9DB3-BB91B753DA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02468" name="Slide Number Placeholder 3">
            <a:extLst>
              <a:ext uri="{FF2B5EF4-FFF2-40B4-BE49-F238E27FC236}">
                <a16:creationId xmlns:a16="http://schemas.microsoft.com/office/drawing/2014/main" id="{EE845DE3-3763-4BD5-B24A-E24CFD58DC8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992E974-311E-43E0-902A-06946C99C15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Slide Image Placeholder 1">
            <a:extLst>
              <a:ext uri="{FF2B5EF4-FFF2-40B4-BE49-F238E27FC236}">
                <a16:creationId xmlns:a16="http://schemas.microsoft.com/office/drawing/2014/main" id="{A4D7C287-F7F0-4ED4-8CD1-93CDE4B0A5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2819" name="Notes Placeholder 2">
            <a:extLst>
              <a:ext uri="{FF2B5EF4-FFF2-40B4-BE49-F238E27FC236}">
                <a16:creationId xmlns:a16="http://schemas.microsoft.com/office/drawing/2014/main" id="{D7D9C0E8-5A7C-4454-A55E-6269BC7F2D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02820" name="Slide Number Placeholder 3">
            <a:extLst>
              <a:ext uri="{FF2B5EF4-FFF2-40B4-BE49-F238E27FC236}">
                <a16:creationId xmlns:a16="http://schemas.microsoft.com/office/drawing/2014/main" id="{633B993C-E3A7-4631-8A80-F54C878E399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13D13FC-D39E-4E50-92E7-006F3AA44EC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Slide Image Placeholder 1">
            <a:extLst>
              <a:ext uri="{FF2B5EF4-FFF2-40B4-BE49-F238E27FC236}">
                <a16:creationId xmlns:a16="http://schemas.microsoft.com/office/drawing/2014/main" id="{41B5241D-407C-4C24-9931-3B107C8EC9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1491" name="Notes Placeholder 2">
            <a:extLst>
              <a:ext uri="{FF2B5EF4-FFF2-40B4-BE49-F238E27FC236}">
                <a16:creationId xmlns:a16="http://schemas.microsoft.com/office/drawing/2014/main" id="{D9C1CD98-9835-4FA9-AD19-82D1A5021E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31492" name="Slide Number Placeholder 3">
            <a:extLst>
              <a:ext uri="{FF2B5EF4-FFF2-40B4-BE49-F238E27FC236}">
                <a16:creationId xmlns:a16="http://schemas.microsoft.com/office/drawing/2014/main" id="{77A40DBD-C768-442F-B072-FB0FC522589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EBB2DB6-AF96-4231-B3DF-63547808C44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Slide Image Placeholder 1">
            <a:extLst>
              <a:ext uri="{FF2B5EF4-FFF2-40B4-BE49-F238E27FC236}">
                <a16:creationId xmlns:a16="http://schemas.microsoft.com/office/drawing/2014/main" id="{171BDA37-0CE8-4A3D-9D4F-4CF67FC839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63" name="Notes Placeholder 2">
            <a:extLst>
              <a:ext uri="{FF2B5EF4-FFF2-40B4-BE49-F238E27FC236}">
                <a16:creationId xmlns:a16="http://schemas.microsoft.com/office/drawing/2014/main" id="{5093EF55-31CD-4576-ACA9-500E82F2E6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08964" name="Slide Number Placeholder 3">
            <a:extLst>
              <a:ext uri="{FF2B5EF4-FFF2-40B4-BE49-F238E27FC236}">
                <a16:creationId xmlns:a16="http://schemas.microsoft.com/office/drawing/2014/main" id="{CB7C6857-D6F2-42B0-9541-F6ABE10F853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5ADC18F-64F4-4653-B0CD-82A1A81553F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Slide Image Placeholder 1">
            <a:extLst>
              <a:ext uri="{FF2B5EF4-FFF2-40B4-BE49-F238E27FC236}">
                <a16:creationId xmlns:a16="http://schemas.microsoft.com/office/drawing/2014/main" id="{1662888A-0537-4813-8235-DDB38B4A38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6915" name="Notes Placeholder 2">
            <a:extLst>
              <a:ext uri="{FF2B5EF4-FFF2-40B4-BE49-F238E27FC236}">
                <a16:creationId xmlns:a16="http://schemas.microsoft.com/office/drawing/2014/main" id="{E3F992E2-1EA2-44C0-B832-1580E77271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06916" name="Slide Number Placeholder 3">
            <a:extLst>
              <a:ext uri="{FF2B5EF4-FFF2-40B4-BE49-F238E27FC236}">
                <a16:creationId xmlns:a16="http://schemas.microsoft.com/office/drawing/2014/main" id="{947EF43F-D4A6-447F-8717-F3AF99D6C96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5FF2A9F-6452-4C72-AA9A-7E1BF78A99E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Slide Image Placeholder 1">
            <a:extLst>
              <a:ext uri="{FF2B5EF4-FFF2-40B4-BE49-F238E27FC236}">
                <a16:creationId xmlns:a16="http://schemas.microsoft.com/office/drawing/2014/main" id="{C22A2DB1-2D57-4D3D-BA4F-DB5084C5C5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4867" name="Notes Placeholder 2">
            <a:extLst>
              <a:ext uri="{FF2B5EF4-FFF2-40B4-BE49-F238E27FC236}">
                <a16:creationId xmlns:a16="http://schemas.microsoft.com/office/drawing/2014/main" id="{012CE467-5599-4B0E-A887-8EC76A557C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04868" name="Slide Number Placeholder 3">
            <a:extLst>
              <a:ext uri="{FF2B5EF4-FFF2-40B4-BE49-F238E27FC236}">
                <a16:creationId xmlns:a16="http://schemas.microsoft.com/office/drawing/2014/main" id="{B4A0A0F7-78D6-414F-BAF0-6D311537CDC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787157E-AF90-4471-9EAE-DED24D7A75E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Slide Image Placeholder 1">
            <a:extLst>
              <a:ext uri="{FF2B5EF4-FFF2-40B4-BE49-F238E27FC236}">
                <a16:creationId xmlns:a16="http://schemas.microsoft.com/office/drawing/2014/main" id="{54AD2925-1162-4F49-979A-0F4B72D59A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5347" name="Notes Placeholder 2">
            <a:extLst>
              <a:ext uri="{FF2B5EF4-FFF2-40B4-BE49-F238E27FC236}">
                <a16:creationId xmlns:a16="http://schemas.microsoft.com/office/drawing/2014/main" id="{D71ADA22-0F65-4A6B-B688-94DC8F4B88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25348" name="Slide Number Placeholder 3">
            <a:extLst>
              <a:ext uri="{FF2B5EF4-FFF2-40B4-BE49-F238E27FC236}">
                <a16:creationId xmlns:a16="http://schemas.microsoft.com/office/drawing/2014/main" id="{E37A9FC5-99EA-4AA5-BA10-5AEA1D205BD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564EF50-4FC0-44F6-B81E-86F5503FC63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Slide Image Placeholder 1">
            <a:extLst>
              <a:ext uri="{FF2B5EF4-FFF2-40B4-BE49-F238E27FC236}">
                <a16:creationId xmlns:a16="http://schemas.microsoft.com/office/drawing/2014/main" id="{6CE3ECF3-D116-4BAF-A3E1-CAF7AF36AC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7395" name="Notes Placeholder 2">
            <a:extLst>
              <a:ext uri="{FF2B5EF4-FFF2-40B4-BE49-F238E27FC236}">
                <a16:creationId xmlns:a16="http://schemas.microsoft.com/office/drawing/2014/main" id="{CBE6236D-CD8E-4F3A-AC12-61C78B4CC0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27396" name="Slide Number Placeholder 3">
            <a:extLst>
              <a:ext uri="{FF2B5EF4-FFF2-40B4-BE49-F238E27FC236}">
                <a16:creationId xmlns:a16="http://schemas.microsoft.com/office/drawing/2014/main" id="{327851E0-23E7-4F79-8975-E62AE1B7A2C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2BD3494-BC81-46C3-934E-D66CA773A7D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Slide Image Placeholder 1">
            <a:extLst>
              <a:ext uri="{FF2B5EF4-FFF2-40B4-BE49-F238E27FC236}">
                <a16:creationId xmlns:a16="http://schemas.microsoft.com/office/drawing/2014/main" id="{B678963E-8FC4-4E8B-949E-336FD8937A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43" name="Notes Placeholder 2">
            <a:extLst>
              <a:ext uri="{FF2B5EF4-FFF2-40B4-BE49-F238E27FC236}">
                <a16:creationId xmlns:a16="http://schemas.microsoft.com/office/drawing/2014/main" id="{07BA4B53-8099-49FB-9D42-87F3D50698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29444" name="Slide Number Placeholder 3">
            <a:extLst>
              <a:ext uri="{FF2B5EF4-FFF2-40B4-BE49-F238E27FC236}">
                <a16:creationId xmlns:a16="http://schemas.microsoft.com/office/drawing/2014/main" id="{27BD3662-AAB6-44A4-9DB4-E9AEF0CCF67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EC6346E-8004-4193-9156-D2B77114DC5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Slide Image Placeholder 1">
            <a:extLst>
              <a:ext uri="{FF2B5EF4-FFF2-40B4-BE49-F238E27FC236}">
                <a16:creationId xmlns:a16="http://schemas.microsoft.com/office/drawing/2014/main" id="{84AA19AA-1728-4242-B471-98044AE104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1011" name="Notes Placeholder 2">
            <a:extLst>
              <a:ext uri="{FF2B5EF4-FFF2-40B4-BE49-F238E27FC236}">
                <a16:creationId xmlns:a16="http://schemas.microsoft.com/office/drawing/2014/main" id="{6D893746-C9A3-4625-94E5-E8755A9F9B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11012" name="Slide Number Placeholder 3">
            <a:extLst>
              <a:ext uri="{FF2B5EF4-FFF2-40B4-BE49-F238E27FC236}">
                <a16:creationId xmlns:a16="http://schemas.microsoft.com/office/drawing/2014/main" id="{C6F6BD66-B7E4-49A6-A6B8-D6B16704885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A05E7BF-94E2-4BE0-BA79-10727AD2B08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538" name="Slide Image Placeholder 1">
            <a:extLst>
              <a:ext uri="{FF2B5EF4-FFF2-40B4-BE49-F238E27FC236}">
                <a16:creationId xmlns:a16="http://schemas.microsoft.com/office/drawing/2014/main" id="{68BF36B0-B531-40B4-9F72-8600D32BB2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3539" name="Notes Placeholder 2">
            <a:extLst>
              <a:ext uri="{FF2B5EF4-FFF2-40B4-BE49-F238E27FC236}">
                <a16:creationId xmlns:a16="http://schemas.microsoft.com/office/drawing/2014/main" id="{A3AA2E50-347C-4A6A-BA7F-07CEA52914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33540" name="Slide Number Placeholder 3">
            <a:extLst>
              <a:ext uri="{FF2B5EF4-FFF2-40B4-BE49-F238E27FC236}">
                <a16:creationId xmlns:a16="http://schemas.microsoft.com/office/drawing/2014/main" id="{28C4A44E-54BD-4EF4-BAFB-2A018863971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1F879AF-10FE-42F4-99A8-59C82A0F786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Slide Image Placeholder 1">
            <a:extLst>
              <a:ext uri="{FF2B5EF4-FFF2-40B4-BE49-F238E27FC236}">
                <a16:creationId xmlns:a16="http://schemas.microsoft.com/office/drawing/2014/main" id="{02CD406B-B2B0-49DC-85BA-BFBAA891A9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5587" name="Notes Placeholder 2">
            <a:extLst>
              <a:ext uri="{FF2B5EF4-FFF2-40B4-BE49-F238E27FC236}">
                <a16:creationId xmlns:a16="http://schemas.microsoft.com/office/drawing/2014/main" id="{8AC69D2D-517A-465E-BD2D-D34A34EB73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35588" name="Slide Number Placeholder 3">
            <a:extLst>
              <a:ext uri="{FF2B5EF4-FFF2-40B4-BE49-F238E27FC236}">
                <a16:creationId xmlns:a16="http://schemas.microsoft.com/office/drawing/2014/main" id="{B5303BE3-2044-4E3E-B6EB-11317748F36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40D27E9-D4C3-486A-BE13-318B1A8A9EE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Slide Image Placeholder 1">
            <a:extLst>
              <a:ext uri="{FF2B5EF4-FFF2-40B4-BE49-F238E27FC236}">
                <a16:creationId xmlns:a16="http://schemas.microsoft.com/office/drawing/2014/main" id="{2BED9A2C-1A46-4E37-87AB-8D3CCEF614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7635" name="Notes Placeholder 2">
            <a:extLst>
              <a:ext uri="{FF2B5EF4-FFF2-40B4-BE49-F238E27FC236}">
                <a16:creationId xmlns:a16="http://schemas.microsoft.com/office/drawing/2014/main" id="{6BA0B193-5CFD-4082-AEAA-AE0A6B9700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37636" name="Slide Number Placeholder 3">
            <a:extLst>
              <a:ext uri="{FF2B5EF4-FFF2-40B4-BE49-F238E27FC236}">
                <a16:creationId xmlns:a16="http://schemas.microsoft.com/office/drawing/2014/main" id="{E0AF4EBD-EB28-436C-A785-F146CA6B832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AE43E4C-E296-48F0-98C3-8F03E870630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Slide Image Placeholder 1">
            <a:extLst>
              <a:ext uri="{FF2B5EF4-FFF2-40B4-BE49-F238E27FC236}">
                <a16:creationId xmlns:a16="http://schemas.microsoft.com/office/drawing/2014/main" id="{363C4A49-7D3B-4F33-981A-33AE119FD0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8515" name="Notes Placeholder 2">
            <a:extLst>
              <a:ext uri="{FF2B5EF4-FFF2-40B4-BE49-F238E27FC236}">
                <a16:creationId xmlns:a16="http://schemas.microsoft.com/office/drawing/2014/main" id="{47592454-C8C5-4893-9D33-3E20649FBA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448516" name="Slide Number Placeholder 3">
            <a:extLst>
              <a:ext uri="{FF2B5EF4-FFF2-40B4-BE49-F238E27FC236}">
                <a16:creationId xmlns:a16="http://schemas.microsoft.com/office/drawing/2014/main" id="{2D46BEA0-17E4-4473-9200-D6A90862985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98A7FA5-8EC2-41B3-884E-0497E8306CF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Slide Image Placeholder 1">
            <a:extLst>
              <a:ext uri="{FF2B5EF4-FFF2-40B4-BE49-F238E27FC236}">
                <a16:creationId xmlns:a16="http://schemas.microsoft.com/office/drawing/2014/main" id="{E42587D1-236B-405C-A43E-6A252C2F9E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3667" name="Notes Placeholder 2">
            <a:extLst>
              <a:ext uri="{FF2B5EF4-FFF2-40B4-BE49-F238E27FC236}">
                <a16:creationId xmlns:a16="http://schemas.microsoft.com/office/drawing/2014/main" id="{7BDF45B5-CBB4-4167-990B-894BBC1FFB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53668" name="Slide Number Placeholder 3">
            <a:extLst>
              <a:ext uri="{FF2B5EF4-FFF2-40B4-BE49-F238E27FC236}">
                <a16:creationId xmlns:a16="http://schemas.microsoft.com/office/drawing/2014/main" id="{3F4F35D3-3710-4A04-BF18-264412B2BA8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13A2B83-8570-43B3-B461-E3B05CE6842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Slide Image Placeholder 1">
            <a:extLst>
              <a:ext uri="{FF2B5EF4-FFF2-40B4-BE49-F238E27FC236}">
                <a16:creationId xmlns:a16="http://schemas.microsoft.com/office/drawing/2014/main" id="{01D3A203-3609-4F99-898F-4092BEE41D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6419" name="Notes Placeholder 2">
            <a:extLst>
              <a:ext uri="{FF2B5EF4-FFF2-40B4-BE49-F238E27FC236}">
                <a16:creationId xmlns:a16="http://schemas.microsoft.com/office/drawing/2014/main" id="{62DAD127-62DC-424F-B183-503F13CD4E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56420" name="Slide Number Placeholder 3">
            <a:extLst>
              <a:ext uri="{FF2B5EF4-FFF2-40B4-BE49-F238E27FC236}">
                <a16:creationId xmlns:a16="http://schemas.microsoft.com/office/drawing/2014/main" id="{020CBE68-66BB-485E-8811-5EBF0A27D2C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C81708C-DC7A-4D08-8582-2BC4D9C53C0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Slide Image Placeholder 1">
            <a:extLst>
              <a:ext uri="{FF2B5EF4-FFF2-40B4-BE49-F238E27FC236}">
                <a16:creationId xmlns:a16="http://schemas.microsoft.com/office/drawing/2014/main" id="{F4C4CC29-1F6C-4BD3-91F1-1BADA47DA5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683" name="Notes Placeholder 2">
            <a:extLst>
              <a:ext uri="{FF2B5EF4-FFF2-40B4-BE49-F238E27FC236}">
                <a16:creationId xmlns:a16="http://schemas.microsoft.com/office/drawing/2014/main" id="{78F2B5BF-A740-4ABC-A869-024796EF12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39684" name="Slide Number Placeholder 3">
            <a:extLst>
              <a:ext uri="{FF2B5EF4-FFF2-40B4-BE49-F238E27FC236}">
                <a16:creationId xmlns:a16="http://schemas.microsoft.com/office/drawing/2014/main" id="{EA0EE39C-951E-48F5-9E25-F512534B0C8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613ACB7-9810-471E-BBE1-EEBF8D80E15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Slide Image Placeholder 1">
            <a:extLst>
              <a:ext uri="{FF2B5EF4-FFF2-40B4-BE49-F238E27FC236}">
                <a16:creationId xmlns:a16="http://schemas.microsoft.com/office/drawing/2014/main" id="{4C9377EA-2080-4B66-A08B-8B62D3DC50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1731" name="Notes Placeholder 2">
            <a:extLst>
              <a:ext uri="{FF2B5EF4-FFF2-40B4-BE49-F238E27FC236}">
                <a16:creationId xmlns:a16="http://schemas.microsoft.com/office/drawing/2014/main" id="{3D80C60D-1773-44E0-91BC-87EB9D5637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41732" name="Slide Number Placeholder 3">
            <a:extLst>
              <a:ext uri="{FF2B5EF4-FFF2-40B4-BE49-F238E27FC236}">
                <a16:creationId xmlns:a16="http://schemas.microsoft.com/office/drawing/2014/main" id="{692C5C58-F750-4D5B-8837-8EFA568426D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A352114-63C0-4C2A-AA84-74D650C0144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Slide Image Placeholder 1">
            <a:extLst>
              <a:ext uri="{FF2B5EF4-FFF2-40B4-BE49-F238E27FC236}">
                <a16:creationId xmlns:a16="http://schemas.microsoft.com/office/drawing/2014/main" id="{0B9A83A8-46A8-4386-98A8-78A0D8EDFC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63" name="Notes Placeholder 2">
            <a:extLst>
              <a:ext uri="{FF2B5EF4-FFF2-40B4-BE49-F238E27FC236}">
                <a16:creationId xmlns:a16="http://schemas.microsoft.com/office/drawing/2014/main" id="{C2C0B94B-4B4C-426F-A3BA-D883BB92CE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57764" name="Slide Number Placeholder 3">
            <a:extLst>
              <a:ext uri="{FF2B5EF4-FFF2-40B4-BE49-F238E27FC236}">
                <a16:creationId xmlns:a16="http://schemas.microsoft.com/office/drawing/2014/main" id="{AFD3FBC9-1F7C-491C-9116-6C756C8A8F4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F488D9B-D0A8-4E70-AD3A-89B507315FE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Slide Image Placeholder 1">
            <a:extLst>
              <a:ext uri="{FF2B5EF4-FFF2-40B4-BE49-F238E27FC236}">
                <a16:creationId xmlns:a16="http://schemas.microsoft.com/office/drawing/2014/main" id="{51E1E0EE-073F-417A-867C-DE24CCFF4E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5475" name="Notes Placeholder 2">
            <a:extLst>
              <a:ext uri="{FF2B5EF4-FFF2-40B4-BE49-F238E27FC236}">
                <a16:creationId xmlns:a16="http://schemas.microsoft.com/office/drawing/2014/main" id="{70E6FBE7-97D6-4BC3-9B60-A3658B43AC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45476" name="Slide Number Placeholder 3">
            <a:extLst>
              <a:ext uri="{FF2B5EF4-FFF2-40B4-BE49-F238E27FC236}">
                <a16:creationId xmlns:a16="http://schemas.microsoft.com/office/drawing/2014/main" id="{4372A2E3-6C7F-4B7E-8CF0-B88D2FFAC57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5D30D32-04AC-4655-88AB-2821090E2C7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618" name="Slide Image Placeholder 1">
            <a:extLst>
              <a:ext uri="{FF2B5EF4-FFF2-40B4-BE49-F238E27FC236}">
                <a16:creationId xmlns:a16="http://schemas.microsoft.com/office/drawing/2014/main" id="{EA26ACE0-2661-40D6-A118-B52EA98B1B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1619" name="Notes Placeholder 2">
            <a:extLst>
              <a:ext uri="{FF2B5EF4-FFF2-40B4-BE49-F238E27FC236}">
                <a16:creationId xmlns:a16="http://schemas.microsoft.com/office/drawing/2014/main" id="{A203DDBB-EA9C-4B8B-8C16-C0503A45FE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51620" name="Slide Number Placeholder 3">
            <a:extLst>
              <a:ext uri="{FF2B5EF4-FFF2-40B4-BE49-F238E27FC236}">
                <a16:creationId xmlns:a16="http://schemas.microsoft.com/office/drawing/2014/main" id="{0BD25E0F-FE4F-4EC9-8226-B443A094FAC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30CB480-A205-4D18-A92A-8F342C1EF5C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Slide Image Placeholder 1">
            <a:extLst>
              <a:ext uri="{FF2B5EF4-FFF2-40B4-BE49-F238E27FC236}">
                <a16:creationId xmlns:a16="http://schemas.microsoft.com/office/drawing/2014/main" id="{697BCDAC-D2B1-478C-9094-44E05C3DF5A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5715" name="Notes Placeholder 2">
            <a:extLst>
              <a:ext uri="{FF2B5EF4-FFF2-40B4-BE49-F238E27FC236}">
                <a16:creationId xmlns:a16="http://schemas.microsoft.com/office/drawing/2014/main" id="{4B235A7C-B196-4F93-A44D-C0EDEE93A8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55716" name="Slide Number Placeholder 3">
            <a:extLst>
              <a:ext uri="{FF2B5EF4-FFF2-40B4-BE49-F238E27FC236}">
                <a16:creationId xmlns:a16="http://schemas.microsoft.com/office/drawing/2014/main" id="{4F50E0AE-E5C4-480A-AE6D-234FD0D1C26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89EAD92-D3DD-449E-B461-64575C4D0C0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Slide Image Placeholder 1">
            <a:extLst>
              <a:ext uri="{FF2B5EF4-FFF2-40B4-BE49-F238E27FC236}">
                <a16:creationId xmlns:a16="http://schemas.microsoft.com/office/drawing/2014/main" id="{8C739E23-75F4-483C-A6B9-E4304268BA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3907" name="Notes Placeholder 2">
            <a:extLst>
              <a:ext uri="{FF2B5EF4-FFF2-40B4-BE49-F238E27FC236}">
                <a16:creationId xmlns:a16="http://schemas.microsoft.com/office/drawing/2014/main" id="{FED7E2FE-362F-4477-9FB7-080B659257C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63908" name="Slide Number Placeholder 3">
            <a:extLst>
              <a:ext uri="{FF2B5EF4-FFF2-40B4-BE49-F238E27FC236}">
                <a16:creationId xmlns:a16="http://schemas.microsoft.com/office/drawing/2014/main" id="{C9377C6F-F021-445B-96CC-8EE125277F8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2539773-8AFE-428C-B997-9D87F3B7F0E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Slide Image Placeholder 1">
            <a:extLst>
              <a:ext uri="{FF2B5EF4-FFF2-40B4-BE49-F238E27FC236}">
                <a16:creationId xmlns:a16="http://schemas.microsoft.com/office/drawing/2014/main" id="{04BF1CB0-0B01-41B9-BD4C-D10E75F750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9571" name="Notes Placeholder 2">
            <a:extLst>
              <a:ext uri="{FF2B5EF4-FFF2-40B4-BE49-F238E27FC236}">
                <a16:creationId xmlns:a16="http://schemas.microsoft.com/office/drawing/2014/main" id="{8E382952-6171-4D83-B840-5221995060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49572" name="Slide Number Placeholder 3">
            <a:extLst>
              <a:ext uri="{FF2B5EF4-FFF2-40B4-BE49-F238E27FC236}">
                <a16:creationId xmlns:a16="http://schemas.microsoft.com/office/drawing/2014/main" id="{CD6F3210-7254-4AFD-97AE-3844BDE4F2D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5840106-96A4-4957-9C58-5E360BA87EE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Slide Image Placeholder 1">
            <a:extLst>
              <a:ext uri="{FF2B5EF4-FFF2-40B4-BE49-F238E27FC236}">
                <a16:creationId xmlns:a16="http://schemas.microsoft.com/office/drawing/2014/main" id="{DE69C2A7-A894-4A06-B38E-B28AB28FAA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1859" name="Notes Placeholder 2">
            <a:extLst>
              <a:ext uri="{FF2B5EF4-FFF2-40B4-BE49-F238E27FC236}">
                <a16:creationId xmlns:a16="http://schemas.microsoft.com/office/drawing/2014/main" id="{58697AEE-C48D-45D5-9984-DF5B5EA9FF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61860" name="Slide Number Placeholder 3">
            <a:extLst>
              <a:ext uri="{FF2B5EF4-FFF2-40B4-BE49-F238E27FC236}">
                <a16:creationId xmlns:a16="http://schemas.microsoft.com/office/drawing/2014/main" id="{1711420C-193E-4E44-9243-5A00C8871FD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9343DB1-751A-4785-9CAB-DB744ADADA7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39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Slide Image Placeholder 1">
            <a:extLst>
              <a:ext uri="{FF2B5EF4-FFF2-40B4-BE49-F238E27FC236}">
                <a16:creationId xmlns:a16="http://schemas.microsoft.com/office/drawing/2014/main" id="{A7D321FD-091C-4DAD-A3D8-93D0A825E2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23" name="Notes Placeholder 2">
            <a:extLst>
              <a:ext uri="{FF2B5EF4-FFF2-40B4-BE49-F238E27FC236}">
                <a16:creationId xmlns:a16="http://schemas.microsoft.com/office/drawing/2014/main" id="{4E18452B-4BB3-4E9A-8F23-1CB0417FED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47524" name="Slide Number Placeholder 3">
            <a:extLst>
              <a:ext uri="{FF2B5EF4-FFF2-40B4-BE49-F238E27FC236}">
                <a16:creationId xmlns:a16="http://schemas.microsoft.com/office/drawing/2014/main" id="{76A1AAAA-CB1A-4CA2-9CE2-1E92AF2A1BC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D704BA1-D57D-4EF5-A4DA-3B0B821D56A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Slide Image Placeholder 1">
            <a:extLst>
              <a:ext uri="{FF2B5EF4-FFF2-40B4-BE49-F238E27FC236}">
                <a16:creationId xmlns:a16="http://schemas.microsoft.com/office/drawing/2014/main" id="{BDDEFFDC-552B-4CD2-80C1-287898CB00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3779" name="Notes Placeholder 2">
            <a:extLst>
              <a:ext uri="{FF2B5EF4-FFF2-40B4-BE49-F238E27FC236}">
                <a16:creationId xmlns:a16="http://schemas.microsoft.com/office/drawing/2014/main" id="{7B78BB85-BF78-4292-91DF-C1C61E0AC8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43780" name="Slide Number Placeholder 3">
            <a:extLst>
              <a:ext uri="{FF2B5EF4-FFF2-40B4-BE49-F238E27FC236}">
                <a16:creationId xmlns:a16="http://schemas.microsoft.com/office/drawing/2014/main" id="{CABB772B-23B9-41F4-A588-DE203EAF179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A5E9A0F-CE5C-4B1B-B062-953AA76E7AD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Slide Image Placeholder 1">
            <a:extLst>
              <a:ext uri="{FF2B5EF4-FFF2-40B4-BE49-F238E27FC236}">
                <a16:creationId xmlns:a16="http://schemas.microsoft.com/office/drawing/2014/main" id="{3831E02B-795D-416D-8FAC-E744A0DF9E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9219" name="Notes Placeholder 2">
            <a:extLst>
              <a:ext uri="{FF2B5EF4-FFF2-40B4-BE49-F238E27FC236}">
                <a16:creationId xmlns:a16="http://schemas.microsoft.com/office/drawing/2014/main" id="{EEEB7268-B92F-4E2B-AE4D-BA8F947618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49220" name="Slide Number Placeholder 3">
            <a:extLst>
              <a:ext uri="{FF2B5EF4-FFF2-40B4-BE49-F238E27FC236}">
                <a16:creationId xmlns:a16="http://schemas.microsoft.com/office/drawing/2014/main" id="{0C1812D1-B150-4269-BAE0-16A6C01360A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EF21221-CC0F-4D0E-8193-BC681C7251A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Slide Image Placeholder 1">
            <a:extLst>
              <a:ext uri="{FF2B5EF4-FFF2-40B4-BE49-F238E27FC236}">
                <a16:creationId xmlns:a16="http://schemas.microsoft.com/office/drawing/2014/main" id="{6EE3B194-5443-4E22-BF3A-345D51A8A0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3427" name="Notes Placeholder 2">
            <a:extLst>
              <a:ext uri="{FF2B5EF4-FFF2-40B4-BE49-F238E27FC236}">
                <a16:creationId xmlns:a16="http://schemas.microsoft.com/office/drawing/2014/main" id="{3F710C1B-5EA8-4316-B212-AE76287AC7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43428" name="Slide Number Placeholder 3">
            <a:extLst>
              <a:ext uri="{FF2B5EF4-FFF2-40B4-BE49-F238E27FC236}">
                <a16:creationId xmlns:a16="http://schemas.microsoft.com/office/drawing/2014/main" id="{73BAAC12-EFB9-4A9A-898B-267312C1C7D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1DC6433-8956-4174-A7B8-A988DCA5B04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50" name="Slide Image Placeholder 1">
            <a:extLst>
              <a:ext uri="{FF2B5EF4-FFF2-40B4-BE49-F238E27FC236}">
                <a16:creationId xmlns:a16="http://schemas.microsoft.com/office/drawing/2014/main" id="{6670D35E-5887-4F31-B8FB-20CDBD3332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7651" name="Notes Placeholder 2">
            <a:extLst>
              <a:ext uri="{FF2B5EF4-FFF2-40B4-BE49-F238E27FC236}">
                <a16:creationId xmlns:a16="http://schemas.microsoft.com/office/drawing/2014/main" id="{62C5F444-F754-4502-956F-5907690754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67652" name="Slide Number Placeholder 3">
            <a:extLst>
              <a:ext uri="{FF2B5EF4-FFF2-40B4-BE49-F238E27FC236}">
                <a16:creationId xmlns:a16="http://schemas.microsoft.com/office/drawing/2014/main" id="{E6ADC751-E9EC-4C19-B427-A57286FCF29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95C301C-B28D-4254-B5EC-D6270AA70B1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Slide Image Placeholder 1">
            <a:extLst>
              <a:ext uri="{FF2B5EF4-FFF2-40B4-BE49-F238E27FC236}">
                <a16:creationId xmlns:a16="http://schemas.microsoft.com/office/drawing/2014/main" id="{48FF96EB-D7FB-4D91-9199-2D5B6F9277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9811" name="Notes Placeholder 2">
            <a:extLst>
              <a:ext uri="{FF2B5EF4-FFF2-40B4-BE49-F238E27FC236}">
                <a16:creationId xmlns:a16="http://schemas.microsoft.com/office/drawing/2014/main" id="{D6E1B8D4-4CD6-4841-B05C-7D3356CC647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59812" name="Slide Number Placeholder 3">
            <a:extLst>
              <a:ext uri="{FF2B5EF4-FFF2-40B4-BE49-F238E27FC236}">
                <a16:creationId xmlns:a16="http://schemas.microsoft.com/office/drawing/2014/main" id="{F544A39E-101B-4BA7-834F-4869F2E09D2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6980C2C-B2D5-4479-B621-0FAFA6C8360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Slide Image Placeholder 1">
            <a:extLst>
              <a:ext uri="{FF2B5EF4-FFF2-40B4-BE49-F238E27FC236}">
                <a16:creationId xmlns:a16="http://schemas.microsoft.com/office/drawing/2014/main" id="{B43812FF-D364-4B71-B1CF-19C36872B3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51971" name="Notes Placeholder 2">
            <a:extLst>
              <a:ext uri="{FF2B5EF4-FFF2-40B4-BE49-F238E27FC236}">
                <a16:creationId xmlns:a16="http://schemas.microsoft.com/office/drawing/2014/main" id="{4BFB3051-AABD-42CC-8F82-731BAA7F47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51972" name="Slide Number Placeholder 3">
            <a:extLst>
              <a:ext uri="{FF2B5EF4-FFF2-40B4-BE49-F238E27FC236}">
                <a16:creationId xmlns:a16="http://schemas.microsoft.com/office/drawing/2014/main" id="{9C64CC45-8DC1-4F70-B4EB-08F1227FD7C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E6AF977-CE5B-4F6C-9129-85761509A82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Slide Image Placeholder 1">
            <a:extLst>
              <a:ext uri="{FF2B5EF4-FFF2-40B4-BE49-F238E27FC236}">
                <a16:creationId xmlns:a16="http://schemas.microsoft.com/office/drawing/2014/main" id="{DC02026E-C1B9-4394-A1C7-7853B77AC7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8595" name="Notes Placeholder 2">
            <a:extLst>
              <a:ext uri="{FF2B5EF4-FFF2-40B4-BE49-F238E27FC236}">
                <a16:creationId xmlns:a16="http://schemas.microsoft.com/office/drawing/2014/main" id="{83441552-8F9F-430D-BD58-3C6EEEE315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78596" name="Slide Number Placeholder 3">
            <a:extLst>
              <a:ext uri="{FF2B5EF4-FFF2-40B4-BE49-F238E27FC236}">
                <a16:creationId xmlns:a16="http://schemas.microsoft.com/office/drawing/2014/main" id="{6284A444-9397-4D35-B9D3-16B34839885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99D4151-5A82-404F-A347-541F7B90B4D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Slide Image Placeholder 1">
            <a:extLst>
              <a:ext uri="{FF2B5EF4-FFF2-40B4-BE49-F238E27FC236}">
                <a16:creationId xmlns:a16="http://schemas.microsoft.com/office/drawing/2014/main" id="{C497354F-10F2-4D84-A294-9187A94010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56067" name="Notes Placeholder 2">
            <a:extLst>
              <a:ext uri="{FF2B5EF4-FFF2-40B4-BE49-F238E27FC236}">
                <a16:creationId xmlns:a16="http://schemas.microsoft.com/office/drawing/2014/main" id="{E4217872-D289-454C-88E2-7CEC13522E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56068" name="Slide Number Placeholder 3">
            <a:extLst>
              <a:ext uri="{FF2B5EF4-FFF2-40B4-BE49-F238E27FC236}">
                <a16:creationId xmlns:a16="http://schemas.microsoft.com/office/drawing/2014/main" id="{14C54182-EC44-4BA4-B4F6-F1C3B6C5F23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CDE3D29-9425-4A87-8C1B-F1E6A81209E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Slide Image Placeholder 1">
            <a:extLst>
              <a:ext uri="{FF2B5EF4-FFF2-40B4-BE49-F238E27FC236}">
                <a16:creationId xmlns:a16="http://schemas.microsoft.com/office/drawing/2014/main" id="{7A65FF2F-B179-4ED7-B476-83C58FEF4E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54019" name="Notes Placeholder 2">
            <a:extLst>
              <a:ext uri="{FF2B5EF4-FFF2-40B4-BE49-F238E27FC236}">
                <a16:creationId xmlns:a16="http://schemas.microsoft.com/office/drawing/2014/main" id="{BA180274-9C27-4D85-A5B5-3CF2EB89EB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54020" name="Slide Number Placeholder 3">
            <a:extLst>
              <a:ext uri="{FF2B5EF4-FFF2-40B4-BE49-F238E27FC236}">
                <a16:creationId xmlns:a16="http://schemas.microsoft.com/office/drawing/2014/main" id="{778AD487-28F5-49C2-B551-B5C6AC06222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2241A07-B3B8-4B56-9F3F-03D1B13DECC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49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Slide Image Placeholder 1">
            <a:extLst>
              <a:ext uri="{FF2B5EF4-FFF2-40B4-BE49-F238E27FC236}">
                <a16:creationId xmlns:a16="http://schemas.microsoft.com/office/drawing/2014/main" id="{CAB3FE71-966E-4108-82D3-66C6B4D21A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58115" name="Notes Placeholder 2">
            <a:extLst>
              <a:ext uri="{FF2B5EF4-FFF2-40B4-BE49-F238E27FC236}">
                <a16:creationId xmlns:a16="http://schemas.microsoft.com/office/drawing/2014/main" id="{0BFAD890-D72F-4A00-AF05-0E55263C52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58116" name="Slide Number Placeholder 3">
            <a:extLst>
              <a:ext uri="{FF2B5EF4-FFF2-40B4-BE49-F238E27FC236}">
                <a16:creationId xmlns:a16="http://schemas.microsoft.com/office/drawing/2014/main" id="{95351EB2-EA91-429B-84E7-98C7F159CF6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89A8E55-5F4E-4C4C-B45A-0A9A647EB81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Slide Image Placeholder 1">
            <a:extLst>
              <a:ext uri="{FF2B5EF4-FFF2-40B4-BE49-F238E27FC236}">
                <a16:creationId xmlns:a16="http://schemas.microsoft.com/office/drawing/2014/main" id="{D9CCDC5E-8F42-4EB7-9E51-66BC725BD9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8611" name="Notes Placeholder 2">
            <a:extLst>
              <a:ext uri="{FF2B5EF4-FFF2-40B4-BE49-F238E27FC236}">
                <a16:creationId xmlns:a16="http://schemas.microsoft.com/office/drawing/2014/main" id="{F5E272D3-8E41-4BA3-8E10-474B84C941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08612" name="Slide Number Placeholder 3">
            <a:extLst>
              <a:ext uri="{FF2B5EF4-FFF2-40B4-BE49-F238E27FC236}">
                <a16:creationId xmlns:a16="http://schemas.microsoft.com/office/drawing/2014/main" id="{B659B518-E386-4D51-8D50-56372646A75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1D381A6-B97C-4047-8716-7C1E5E4C551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58" name="Slide Image Placeholder 1">
            <a:extLst>
              <a:ext uri="{FF2B5EF4-FFF2-40B4-BE49-F238E27FC236}">
                <a16:creationId xmlns:a16="http://schemas.microsoft.com/office/drawing/2014/main" id="{C338540B-26DA-47E8-9797-BEC2E492E0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0659" name="Notes Placeholder 2">
            <a:extLst>
              <a:ext uri="{FF2B5EF4-FFF2-40B4-BE49-F238E27FC236}">
                <a16:creationId xmlns:a16="http://schemas.microsoft.com/office/drawing/2014/main" id="{CD70A7A5-1D14-47A1-9E8B-6809FF6D1C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10660" name="Slide Number Placeholder 3">
            <a:extLst>
              <a:ext uri="{FF2B5EF4-FFF2-40B4-BE49-F238E27FC236}">
                <a16:creationId xmlns:a16="http://schemas.microsoft.com/office/drawing/2014/main" id="{AAC7C866-7B0E-497C-B91C-FA446C459DA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FF78593-BCE1-4B95-AD9B-DFE8BFBA924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Slide Image Placeholder 1">
            <a:extLst>
              <a:ext uri="{FF2B5EF4-FFF2-40B4-BE49-F238E27FC236}">
                <a16:creationId xmlns:a16="http://schemas.microsoft.com/office/drawing/2014/main" id="{10145730-6186-4669-BD2F-C54D3C09FD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2707" name="Notes Placeholder 2">
            <a:extLst>
              <a:ext uri="{FF2B5EF4-FFF2-40B4-BE49-F238E27FC236}">
                <a16:creationId xmlns:a16="http://schemas.microsoft.com/office/drawing/2014/main" id="{CA76105E-A087-4E88-ADF1-75CB88D2FE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12708" name="Slide Number Placeholder 3">
            <a:extLst>
              <a:ext uri="{FF2B5EF4-FFF2-40B4-BE49-F238E27FC236}">
                <a16:creationId xmlns:a16="http://schemas.microsoft.com/office/drawing/2014/main" id="{A03309E4-650B-4EBF-AB4A-CAB3C8B43D1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0A3EDF0-EC6B-43A7-A915-B9FB1C0BBAD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>
            <a:extLst>
              <a:ext uri="{FF2B5EF4-FFF2-40B4-BE49-F238E27FC236}">
                <a16:creationId xmlns:a16="http://schemas.microsoft.com/office/drawing/2014/main" id="{1C803EBF-B4F5-4169-BD29-2A538313BE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5F5122B7-A17D-43D8-9460-423B7A9B5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746" name="Slide Image Placeholder 1">
            <a:extLst>
              <a:ext uri="{FF2B5EF4-FFF2-40B4-BE49-F238E27FC236}">
                <a16:creationId xmlns:a16="http://schemas.microsoft.com/office/drawing/2014/main" id="{BEBD82D5-5363-40F6-85D8-1E5CEE4232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1747" name="Notes Placeholder 2">
            <a:extLst>
              <a:ext uri="{FF2B5EF4-FFF2-40B4-BE49-F238E27FC236}">
                <a16:creationId xmlns:a16="http://schemas.microsoft.com/office/drawing/2014/main" id="{4A882224-4E61-4150-B7B3-2F8998AC01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71748" name="Slide Number Placeholder 3">
            <a:extLst>
              <a:ext uri="{FF2B5EF4-FFF2-40B4-BE49-F238E27FC236}">
                <a16:creationId xmlns:a16="http://schemas.microsoft.com/office/drawing/2014/main" id="{4CED7099-068C-4EC8-8F12-47C1BC03553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71FA145-7442-42EF-880B-F2BA019E272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Slide Image Placeholder 1">
            <a:extLst>
              <a:ext uri="{FF2B5EF4-FFF2-40B4-BE49-F238E27FC236}">
                <a16:creationId xmlns:a16="http://schemas.microsoft.com/office/drawing/2014/main" id="{200A52C7-4F66-482A-B9C1-D91F18B8A6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23" name="Notes Placeholder 2">
            <a:extLst>
              <a:ext uri="{FF2B5EF4-FFF2-40B4-BE49-F238E27FC236}">
                <a16:creationId xmlns:a16="http://schemas.microsoft.com/office/drawing/2014/main" id="{5D13BBD5-CECA-4FB1-8ABD-5AFC4D30F2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93924" name="Slide Number Placeholder 3">
            <a:extLst>
              <a:ext uri="{FF2B5EF4-FFF2-40B4-BE49-F238E27FC236}">
                <a16:creationId xmlns:a16="http://schemas.microsoft.com/office/drawing/2014/main" id="{B54B85ED-0165-488A-B75C-68020948FB3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E46E3CA-E485-4E5A-A5B1-77386DED1FA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Slide Image Placeholder 1">
            <a:extLst>
              <a:ext uri="{FF2B5EF4-FFF2-40B4-BE49-F238E27FC236}">
                <a16:creationId xmlns:a16="http://schemas.microsoft.com/office/drawing/2014/main" id="{CCF32B9A-46C6-406B-B5C4-971D1099F9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8227" name="Notes Placeholder 2">
            <a:extLst>
              <a:ext uri="{FF2B5EF4-FFF2-40B4-BE49-F238E27FC236}">
                <a16:creationId xmlns:a16="http://schemas.microsoft.com/office/drawing/2014/main" id="{E95135B8-E11F-4B84-ABFD-01E5EB7584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48228" name="Slide Number Placeholder 3">
            <a:extLst>
              <a:ext uri="{FF2B5EF4-FFF2-40B4-BE49-F238E27FC236}">
                <a16:creationId xmlns:a16="http://schemas.microsoft.com/office/drawing/2014/main" id="{23363DE8-0B5F-47D1-9940-9C95BD05EE1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66847C8-7D9F-4E75-878B-709C78C7463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Slide Image Placeholder 1">
            <a:extLst>
              <a:ext uri="{FF2B5EF4-FFF2-40B4-BE49-F238E27FC236}">
                <a16:creationId xmlns:a16="http://schemas.microsoft.com/office/drawing/2014/main" id="{40351669-342A-424E-8E0D-C22827F5C9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083" name="Notes Placeholder 2">
            <a:extLst>
              <a:ext uri="{FF2B5EF4-FFF2-40B4-BE49-F238E27FC236}">
                <a16:creationId xmlns:a16="http://schemas.microsoft.com/office/drawing/2014/main" id="{B387D860-E328-41A9-8B50-74F1B1F400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42084" name="Slide Number Placeholder 3">
            <a:extLst>
              <a:ext uri="{FF2B5EF4-FFF2-40B4-BE49-F238E27FC236}">
                <a16:creationId xmlns:a16="http://schemas.microsoft.com/office/drawing/2014/main" id="{29F6CF6B-2EA0-4421-AD4C-75E9A09899C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D1FAA4B-D745-4D90-8B62-5C1149D0273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Slide Image Placeholder 1">
            <a:extLst>
              <a:ext uri="{FF2B5EF4-FFF2-40B4-BE49-F238E27FC236}">
                <a16:creationId xmlns:a16="http://schemas.microsoft.com/office/drawing/2014/main" id="{DF57386C-40A8-46B2-8720-B0EBCFCEFD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4755" name="Notes Placeholder 2">
            <a:extLst>
              <a:ext uri="{FF2B5EF4-FFF2-40B4-BE49-F238E27FC236}">
                <a16:creationId xmlns:a16="http://schemas.microsoft.com/office/drawing/2014/main" id="{FE3250A1-2D25-4C54-B98D-1918187175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14756" name="Slide Number Placeholder 3">
            <a:extLst>
              <a:ext uri="{FF2B5EF4-FFF2-40B4-BE49-F238E27FC236}">
                <a16:creationId xmlns:a16="http://schemas.microsoft.com/office/drawing/2014/main" id="{646B6AEB-C7C6-4995-9349-FBABCDE004A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088BB03-46F4-43B9-BA45-5203801D34B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59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Slide Image Placeholder 1">
            <a:extLst>
              <a:ext uri="{FF2B5EF4-FFF2-40B4-BE49-F238E27FC236}">
                <a16:creationId xmlns:a16="http://schemas.microsoft.com/office/drawing/2014/main" id="{732AB7E2-68E4-4DE4-83C0-42B317B3F2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9939" name="Notes Placeholder 2">
            <a:extLst>
              <a:ext uri="{FF2B5EF4-FFF2-40B4-BE49-F238E27FC236}">
                <a16:creationId xmlns:a16="http://schemas.microsoft.com/office/drawing/2014/main" id="{0817CAB7-8950-43F3-842B-DB566181CB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79940" name="Slide Number Placeholder 3">
            <a:extLst>
              <a:ext uri="{FF2B5EF4-FFF2-40B4-BE49-F238E27FC236}">
                <a16:creationId xmlns:a16="http://schemas.microsoft.com/office/drawing/2014/main" id="{C5D96B6A-8539-4C28-96F6-8B4B5B0DA43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CB876F7-DC25-48C5-89ED-8012516F16C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60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00EC2BF6-0ED0-43F9-BCB5-A8ED20F153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9523" name="Rectangle 3">
            <a:extLst>
              <a:ext uri="{FF2B5EF4-FFF2-40B4-BE49-F238E27FC236}">
                <a16:creationId xmlns:a16="http://schemas.microsoft.com/office/drawing/2014/main" id="{D9BFCAED-EDF3-42D0-BC6E-E10906018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>
            <a:extLst>
              <a:ext uri="{FF2B5EF4-FFF2-40B4-BE49-F238E27FC236}">
                <a16:creationId xmlns:a16="http://schemas.microsoft.com/office/drawing/2014/main" id="{3B18B6F0-6663-45D6-91CD-21C3E3B080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9827" name="Rectangle 3">
            <a:extLst>
              <a:ext uri="{FF2B5EF4-FFF2-40B4-BE49-F238E27FC236}">
                <a16:creationId xmlns:a16="http://schemas.microsoft.com/office/drawing/2014/main" id="{90AB65D4-EAA9-4ABB-AB84-EC304D3BD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>
            <a:extLst>
              <a:ext uri="{FF2B5EF4-FFF2-40B4-BE49-F238E27FC236}">
                <a16:creationId xmlns:a16="http://schemas.microsoft.com/office/drawing/2014/main" id="{3B18B6F0-6663-45D6-91CD-21C3E3B080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9827" name="Rectangle 3">
            <a:extLst>
              <a:ext uri="{FF2B5EF4-FFF2-40B4-BE49-F238E27FC236}">
                <a16:creationId xmlns:a16="http://schemas.microsoft.com/office/drawing/2014/main" id="{90AB65D4-EAA9-4ABB-AB84-EC304D3BD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4377859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>
            <a:extLst>
              <a:ext uri="{FF2B5EF4-FFF2-40B4-BE49-F238E27FC236}">
                <a16:creationId xmlns:a16="http://schemas.microsoft.com/office/drawing/2014/main" id="{A7E0DE33-B5B7-4CB7-98D9-656233756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283" name="Rectangle 3">
            <a:extLst>
              <a:ext uri="{FF2B5EF4-FFF2-40B4-BE49-F238E27FC236}">
                <a16:creationId xmlns:a16="http://schemas.microsoft.com/office/drawing/2014/main" id="{55104C81-7952-474B-A88A-37548E663C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Slide Image Placeholder 1">
            <a:extLst>
              <a:ext uri="{FF2B5EF4-FFF2-40B4-BE49-F238E27FC236}">
                <a16:creationId xmlns:a16="http://schemas.microsoft.com/office/drawing/2014/main" id="{2E1B69C1-EFAE-49F1-BCA9-1867602464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7315" name="Notes Placeholder 2">
            <a:extLst>
              <a:ext uri="{FF2B5EF4-FFF2-40B4-BE49-F238E27FC236}">
                <a16:creationId xmlns:a16="http://schemas.microsoft.com/office/drawing/2014/main" id="{0C9DD291-A572-4305-B716-4719B33F2A4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397316" name="Slide Number Placeholder 3">
            <a:extLst>
              <a:ext uri="{FF2B5EF4-FFF2-40B4-BE49-F238E27FC236}">
                <a16:creationId xmlns:a16="http://schemas.microsoft.com/office/drawing/2014/main" id="{55D851AF-5924-4249-9E84-B7EF3DF352F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7200FB9-1D59-4930-8FA1-B6959A41474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65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>
            <a:extLst>
              <a:ext uri="{FF2B5EF4-FFF2-40B4-BE49-F238E27FC236}">
                <a16:creationId xmlns:a16="http://schemas.microsoft.com/office/drawing/2014/main" id="{4A168AD7-71C9-4A41-ADAB-41D758E824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3219" name="Rectangle 3">
            <a:extLst>
              <a:ext uri="{FF2B5EF4-FFF2-40B4-BE49-F238E27FC236}">
                <a16:creationId xmlns:a16="http://schemas.microsoft.com/office/drawing/2014/main" id="{700B7B93-2A2E-4593-8D64-A81564B0FC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Slide Image Placeholder 1">
            <a:extLst>
              <a:ext uri="{FF2B5EF4-FFF2-40B4-BE49-F238E27FC236}">
                <a16:creationId xmlns:a16="http://schemas.microsoft.com/office/drawing/2014/main" id="{41E95D12-89F2-488E-8D24-23DE7BBAF7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7779" name="Notes Placeholder 2">
            <a:extLst>
              <a:ext uri="{FF2B5EF4-FFF2-40B4-BE49-F238E27FC236}">
                <a16:creationId xmlns:a16="http://schemas.microsoft.com/office/drawing/2014/main" id="{237FE41E-6334-4F2B-AF43-DC12237244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87780" name="Slide Number Placeholder 3">
            <a:extLst>
              <a:ext uri="{FF2B5EF4-FFF2-40B4-BE49-F238E27FC236}">
                <a16:creationId xmlns:a16="http://schemas.microsoft.com/office/drawing/2014/main" id="{840BB032-8E54-4F1A-BF85-FC16D882762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9F66EBB-5D43-4CA6-8562-DB9E666B3FA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67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Slide Image Placeholder 1">
            <a:extLst>
              <a:ext uri="{FF2B5EF4-FFF2-40B4-BE49-F238E27FC236}">
                <a16:creationId xmlns:a16="http://schemas.microsoft.com/office/drawing/2014/main" id="{A6CD6753-4A8F-4835-9DDB-42D199CBA4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5971" name="Notes Placeholder 2">
            <a:extLst>
              <a:ext uri="{FF2B5EF4-FFF2-40B4-BE49-F238E27FC236}">
                <a16:creationId xmlns:a16="http://schemas.microsoft.com/office/drawing/2014/main" id="{FEFE2408-14A0-4FF0-AA78-80C65C7383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95972" name="Slide Number Placeholder 3">
            <a:extLst>
              <a:ext uri="{FF2B5EF4-FFF2-40B4-BE49-F238E27FC236}">
                <a16:creationId xmlns:a16="http://schemas.microsoft.com/office/drawing/2014/main" id="{83F85898-F8E8-42FF-AEE3-DBDFA72447D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FBF06B5-5635-42C2-8DA8-53FAAF3D918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68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Slide Image Placeholder 1">
            <a:extLst>
              <a:ext uri="{FF2B5EF4-FFF2-40B4-BE49-F238E27FC236}">
                <a16:creationId xmlns:a16="http://schemas.microsoft.com/office/drawing/2014/main" id="{A9E84E3C-24DC-440B-9511-8C9F2FD312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5955" name="Notes Placeholder 2">
            <a:extLst>
              <a:ext uri="{FF2B5EF4-FFF2-40B4-BE49-F238E27FC236}">
                <a16:creationId xmlns:a16="http://schemas.microsoft.com/office/drawing/2014/main" id="{5708FBE2-2D73-466D-9065-3D427883B1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65956" name="Slide Number Placeholder 3">
            <a:extLst>
              <a:ext uri="{FF2B5EF4-FFF2-40B4-BE49-F238E27FC236}">
                <a16:creationId xmlns:a16="http://schemas.microsoft.com/office/drawing/2014/main" id="{ECD6D47E-9B1D-4E4E-8EFF-E21E406D026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577B075-96EA-49A3-B135-477DD89EDD8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69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4" name="Slide Image Placeholder 1">
            <a:extLst>
              <a:ext uri="{FF2B5EF4-FFF2-40B4-BE49-F238E27FC236}">
                <a16:creationId xmlns:a16="http://schemas.microsoft.com/office/drawing/2014/main" id="{A9E84E3C-24DC-440B-9511-8C9F2FD312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5955" name="Notes Placeholder 2">
            <a:extLst>
              <a:ext uri="{FF2B5EF4-FFF2-40B4-BE49-F238E27FC236}">
                <a16:creationId xmlns:a16="http://schemas.microsoft.com/office/drawing/2014/main" id="{5708FBE2-2D73-466D-9065-3D427883B1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65956" name="Slide Number Placeholder 3">
            <a:extLst>
              <a:ext uri="{FF2B5EF4-FFF2-40B4-BE49-F238E27FC236}">
                <a16:creationId xmlns:a16="http://schemas.microsoft.com/office/drawing/2014/main" id="{ECD6D47E-9B1D-4E4E-8EFF-E21E406D026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577B075-96EA-49A3-B135-477DD89EDD8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70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3859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8" name="Slide Image Placeholder 1">
            <a:extLst>
              <a:ext uri="{FF2B5EF4-FFF2-40B4-BE49-F238E27FC236}">
                <a16:creationId xmlns:a16="http://schemas.microsoft.com/office/drawing/2014/main" id="{4474B1F2-DCEA-49D5-B9E2-A39CF3AC92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9699" name="Notes Placeholder 2">
            <a:extLst>
              <a:ext uri="{FF2B5EF4-FFF2-40B4-BE49-F238E27FC236}">
                <a16:creationId xmlns:a16="http://schemas.microsoft.com/office/drawing/2014/main" id="{F91F1672-B1B8-4674-AA33-BF149C1E0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69700" name="Slide Number Placeholder 3">
            <a:extLst>
              <a:ext uri="{FF2B5EF4-FFF2-40B4-BE49-F238E27FC236}">
                <a16:creationId xmlns:a16="http://schemas.microsoft.com/office/drawing/2014/main" id="{798F0DE8-4E38-4AF3-B265-8D2E4C63AD3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A028FFA-BACE-4FF8-80E2-52E875BB2DC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71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82" name="Slide Image Placeholder 1">
            <a:extLst>
              <a:ext uri="{FF2B5EF4-FFF2-40B4-BE49-F238E27FC236}">
                <a16:creationId xmlns:a16="http://schemas.microsoft.com/office/drawing/2014/main" id="{9F261807-F9B2-4B79-86A2-C3625F9CE6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083" name="Notes Placeholder 2">
            <a:extLst>
              <a:ext uri="{FF2B5EF4-FFF2-40B4-BE49-F238E27FC236}">
                <a16:creationId xmlns:a16="http://schemas.microsoft.com/office/drawing/2014/main" id="{961861C3-B402-4B1C-83B0-C01334A838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86084" name="Slide Number Placeholder 3">
            <a:extLst>
              <a:ext uri="{FF2B5EF4-FFF2-40B4-BE49-F238E27FC236}">
                <a16:creationId xmlns:a16="http://schemas.microsoft.com/office/drawing/2014/main" id="{AA9E246B-6EE4-40DA-86A0-10F57FFBF6E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ECD3415-47B8-4D61-B865-7A6D627CD2B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72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92D74E16-8292-4DC9-A219-B95A0A526A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1875" name="Rectangle 3">
            <a:extLst>
              <a:ext uri="{FF2B5EF4-FFF2-40B4-BE49-F238E27FC236}">
                <a16:creationId xmlns:a16="http://schemas.microsoft.com/office/drawing/2014/main" id="{FBCC258A-4D00-4254-9FC3-3E4BF232E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Slide Image Placeholder 1">
            <a:extLst>
              <a:ext uri="{FF2B5EF4-FFF2-40B4-BE49-F238E27FC236}">
                <a16:creationId xmlns:a16="http://schemas.microsoft.com/office/drawing/2014/main" id="{E2B9683B-E272-4C8C-A801-9AF6A12D77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4131" name="Notes Placeholder 2">
            <a:extLst>
              <a:ext uri="{FF2B5EF4-FFF2-40B4-BE49-F238E27FC236}">
                <a16:creationId xmlns:a16="http://schemas.microsoft.com/office/drawing/2014/main" id="{D19793EE-5126-4575-AA57-05A4B63E93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44132" name="Slide Number Placeholder 3">
            <a:extLst>
              <a:ext uri="{FF2B5EF4-FFF2-40B4-BE49-F238E27FC236}">
                <a16:creationId xmlns:a16="http://schemas.microsoft.com/office/drawing/2014/main" id="{5668C949-314F-4CDD-960F-9E571427A1F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232E652-FB8D-4308-85EA-B4E07886E5D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74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>
            <a:extLst>
              <a:ext uri="{FF2B5EF4-FFF2-40B4-BE49-F238E27FC236}">
                <a16:creationId xmlns:a16="http://schemas.microsoft.com/office/drawing/2014/main" id="{6A4145AE-D76C-4FAD-A0DD-43F8F45463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4531" name="Rectangle 3">
            <a:extLst>
              <a:ext uri="{FF2B5EF4-FFF2-40B4-BE49-F238E27FC236}">
                <a16:creationId xmlns:a16="http://schemas.microsoft.com/office/drawing/2014/main" id="{2985EBDA-487D-46A9-A7AB-D1230B26D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2">
            <a:extLst>
              <a:ext uri="{FF2B5EF4-FFF2-40B4-BE49-F238E27FC236}">
                <a16:creationId xmlns:a16="http://schemas.microsoft.com/office/drawing/2014/main" id="{24E9DB64-7809-4477-ABCC-ECECFF774B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23" name="Rectangle 3">
            <a:extLst>
              <a:ext uri="{FF2B5EF4-FFF2-40B4-BE49-F238E27FC236}">
                <a16:creationId xmlns:a16="http://schemas.microsoft.com/office/drawing/2014/main" id="{BB603BFF-0DFA-40EC-BBCB-218CAE424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>
            <a:extLst>
              <a:ext uri="{FF2B5EF4-FFF2-40B4-BE49-F238E27FC236}">
                <a16:creationId xmlns:a16="http://schemas.microsoft.com/office/drawing/2014/main" id="{463AED76-3A08-40FA-AD7B-D6439796F1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5555" name="Rectangle 3">
            <a:extLst>
              <a:ext uri="{FF2B5EF4-FFF2-40B4-BE49-F238E27FC236}">
                <a16:creationId xmlns:a16="http://schemas.microsoft.com/office/drawing/2014/main" id="{C6FBA014-816E-4B82-969D-BDD3999B5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>
            <a:extLst>
              <a:ext uri="{FF2B5EF4-FFF2-40B4-BE49-F238E27FC236}">
                <a16:creationId xmlns:a16="http://schemas.microsoft.com/office/drawing/2014/main" id="{4193589F-128C-45C7-B78D-92E15DC2F5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8467" name="Rectangle 3">
            <a:extLst>
              <a:ext uri="{FF2B5EF4-FFF2-40B4-BE49-F238E27FC236}">
                <a16:creationId xmlns:a16="http://schemas.microsoft.com/office/drawing/2014/main" id="{8E362D6E-D02E-4098-A929-9B342B643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>
            <a:extLst>
              <a:ext uri="{FF2B5EF4-FFF2-40B4-BE49-F238E27FC236}">
                <a16:creationId xmlns:a16="http://schemas.microsoft.com/office/drawing/2014/main" id="{3FD31E65-5F05-45B8-9F90-6E1E925D3B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283" name="Rectangle 3">
            <a:extLst>
              <a:ext uri="{FF2B5EF4-FFF2-40B4-BE49-F238E27FC236}">
                <a16:creationId xmlns:a16="http://schemas.microsoft.com/office/drawing/2014/main" id="{35E2924C-3116-4F29-BB11-2B9F71A09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>
            <a:extLst>
              <a:ext uri="{FF2B5EF4-FFF2-40B4-BE49-F238E27FC236}">
                <a16:creationId xmlns:a16="http://schemas.microsoft.com/office/drawing/2014/main" id="{978F6E7D-8FD2-4D8D-B1A3-861AB8388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7411" name="Rectangle 3">
            <a:extLst>
              <a:ext uri="{FF2B5EF4-FFF2-40B4-BE49-F238E27FC236}">
                <a16:creationId xmlns:a16="http://schemas.microsoft.com/office/drawing/2014/main" id="{72411DC2-770E-4768-98E0-63E3B53E8E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Slide Image Placeholder 1">
            <a:extLst>
              <a:ext uri="{FF2B5EF4-FFF2-40B4-BE49-F238E27FC236}">
                <a16:creationId xmlns:a16="http://schemas.microsoft.com/office/drawing/2014/main" id="{AB56CA47-68B7-43AA-81DD-0C7BD36B62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1475" name="Notes Placeholder 2">
            <a:extLst>
              <a:ext uri="{FF2B5EF4-FFF2-40B4-BE49-F238E27FC236}">
                <a16:creationId xmlns:a16="http://schemas.microsoft.com/office/drawing/2014/main" id="{EC0230A6-897A-41AD-A9B6-28A13551D0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01476" name="Slide Number Placeholder 3">
            <a:extLst>
              <a:ext uri="{FF2B5EF4-FFF2-40B4-BE49-F238E27FC236}">
                <a16:creationId xmlns:a16="http://schemas.microsoft.com/office/drawing/2014/main" id="{F3B695AD-30A4-419C-B1B8-FA62AA1C708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D9FBA73-0179-403A-8276-F5F4EE3CBD2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>
            <a:extLst>
              <a:ext uri="{FF2B5EF4-FFF2-40B4-BE49-F238E27FC236}">
                <a16:creationId xmlns:a16="http://schemas.microsoft.com/office/drawing/2014/main" id="{10C4CE02-9754-4FC3-A74F-0E458EFB9F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23" name="Rectangle 3">
            <a:extLst>
              <a:ext uri="{FF2B5EF4-FFF2-40B4-BE49-F238E27FC236}">
                <a16:creationId xmlns:a16="http://schemas.microsoft.com/office/drawing/2014/main" id="{2DE7D80E-C0C4-434D-AF50-5B104436C5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Slide Image Placeholder 1">
            <a:extLst>
              <a:ext uri="{FF2B5EF4-FFF2-40B4-BE49-F238E27FC236}">
                <a16:creationId xmlns:a16="http://schemas.microsoft.com/office/drawing/2014/main" id="{0FE59660-64CE-4DF8-B3AD-F081AC51E8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1027" name="Notes Placeholder 2">
            <a:extLst>
              <a:ext uri="{FF2B5EF4-FFF2-40B4-BE49-F238E27FC236}">
                <a16:creationId xmlns:a16="http://schemas.microsoft.com/office/drawing/2014/main" id="{B2E7D99E-5BC4-4A93-928F-94CF703F3F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41028" name="Slide Number Placeholder 3">
            <a:extLst>
              <a:ext uri="{FF2B5EF4-FFF2-40B4-BE49-F238E27FC236}">
                <a16:creationId xmlns:a16="http://schemas.microsoft.com/office/drawing/2014/main" id="{8D28E230-CA7F-4F2E-B9F1-48376FC2C72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F105967-691A-4221-8D71-18638CDEB77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>
            <a:extLst>
              <a:ext uri="{FF2B5EF4-FFF2-40B4-BE49-F238E27FC236}">
                <a16:creationId xmlns:a16="http://schemas.microsoft.com/office/drawing/2014/main" id="{6CD6D698-9702-437D-A345-EE7647A14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63" name="Rectangle 3">
            <a:extLst>
              <a:ext uri="{FF2B5EF4-FFF2-40B4-BE49-F238E27FC236}">
                <a16:creationId xmlns:a16="http://schemas.microsoft.com/office/drawing/2014/main" id="{C12C2093-4B67-4C3F-B9AD-D72D999E9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Slide Image Placeholder 1">
            <a:extLst>
              <a:ext uri="{FF2B5EF4-FFF2-40B4-BE49-F238E27FC236}">
                <a16:creationId xmlns:a16="http://schemas.microsoft.com/office/drawing/2014/main" id="{3444F13E-2FEB-405C-9747-FC6C4D3D71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9427" name="Notes Placeholder 2">
            <a:extLst>
              <a:ext uri="{FF2B5EF4-FFF2-40B4-BE49-F238E27FC236}">
                <a16:creationId xmlns:a16="http://schemas.microsoft.com/office/drawing/2014/main" id="{20A07518-0241-4AC8-8CDA-AAA70911A3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99428" name="Slide Number Placeholder 3">
            <a:extLst>
              <a:ext uri="{FF2B5EF4-FFF2-40B4-BE49-F238E27FC236}">
                <a16:creationId xmlns:a16="http://schemas.microsoft.com/office/drawing/2014/main" id="{C5C94E9F-B8F2-4CF5-ABBB-68B5F334D03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AE70065-8D3F-4178-8FCE-9B562B4F327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954" name="Slide Image Placeholder 1">
            <a:extLst>
              <a:ext uri="{FF2B5EF4-FFF2-40B4-BE49-F238E27FC236}">
                <a16:creationId xmlns:a16="http://schemas.microsoft.com/office/drawing/2014/main" id="{8A975425-372C-4A0C-8D05-57A9E84F34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1955" name="Notes Placeholder 2">
            <a:extLst>
              <a:ext uri="{FF2B5EF4-FFF2-40B4-BE49-F238E27FC236}">
                <a16:creationId xmlns:a16="http://schemas.microsoft.com/office/drawing/2014/main" id="{8F90D562-622C-4114-B7FC-A9FDD5F8EA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21956" name="Slide Number Placeholder 3">
            <a:extLst>
              <a:ext uri="{FF2B5EF4-FFF2-40B4-BE49-F238E27FC236}">
                <a16:creationId xmlns:a16="http://schemas.microsoft.com/office/drawing/2014/main" id="{97CC70B9-37D4-4397-BE68-A360A72AE23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DE865AF-2039-4D1D-96A5-43921550905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Slide Image Placeholder 1">
            <a:extLst>
              <a:ext uri="{FF2B5EF4-FFF2-40B4-BE49-F238E27FC236}">
                <a16:creationId xmlns:a16="http://schemas.microsoft.com/office/drawing/2014/main" id="{E57C206E-FF4A-48F2-826D-752671E5AE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5331" name="Notes Placeholder 2">
            <a:extLst>
              <a:ext uri="{FF2B5EF4-FFF2-40B4-BE49-F238E27FC236}">
                <a16:creationId xmlns:a16="http://schemas.microsoft.com/office/drawing/2014/main" id="{0CC5DD69-7D15-4626-A666-DCE3DE4A7E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95332" name="Slide Number Placeholder 3">
            <a:extLst>
              <a:ext uri="{FF2B5EF4-FFF2-40B4-BE49-F238E27FC236}">
                <a16:creationId xmlns:a16="http://schemas.microsoft.com/office/drawing/2014/main" id="{CEA7D061-F127-437B-A71C-50D578DC9A2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C66ACA6-5933-427D-B949-3902BCEF795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Slide Image Placeholder 1">
            <a:extLst>
              <a:ext uri="{FF2B5EF4-FFF2-40B4-BE49-F238E27FC236}">
                <a16:creationId xmlns:a16="http://schemas.microsoft.com/office/drawing/2014/main" id="{106424BF-6F55-45D1-A770-AE40AADC36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7379" name="Notes Placeholder 2">
            <a:extLst>
              <a:ext uri="{FF2B5EF4-FFF2-40B4-BE49-F238E27FC236}">
                <a16:creationId xmlns:a16="http://schemas.microsoft.com/office/drawing/2014/main" id="{DDCB6372-DF6F-4D41-BB72-B01D348EA9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97380" name="Slide Number Placeholder 3">
            <a:extLst>
              <a:ext uri="{FF2B5EF4-FFF2-40B4-BE49-F238E27FC236}">
                <a16:creationId xmlns:a16="http://schemas.microsoft.com/office/drawing/2014/main" id="{600DD6DD-F1AA-48B6-90AD-094669764CD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CE29639-7B82-4EE0-8C8D-1376D5B03A7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Slide Image Placeholder 1">
            <a:extLst>
              <a:ext uri="{FF2B5EF4-FFF2-40B4-BE49-F238E27FC236}">
                <a16:creationId xmlns:a16="http://schemas.microsoft.com/office/drawing/2014/main" id="{8A9E26DA-158E-457A-9615-6CD5EC35B9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8819" name="Notes Placeholder 2">
            <a:extLst>
              <a:ext uri="{FF2B5EF4-FFF2-40B4-BE49-F238E27FC236}">
                <a16:creationId xmlns:a16="http://schemas.microsoft.com/office/drawing/2014/main" id="{91C1AEA5-BFB6-444C-9522-7936BDC67D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58820" name="Slide Number Placeholder 3">
            <a:extLst>
              <a:ext uri="{FF2B5EF4-FFF2-40B4-BE49-F238E27FC236}">
                <a16:creationId xmlns:a16="http://schemas.microsoft.com/office/drawing/2014/main" id="{E9E7C291-97E3-481D-AA6B-95C379EA1C2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15DDE74-DF4E-4D99-A21A-B2BB905A285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89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Slide Image Placeholder 1">
            <a:extLst>
              <a:ext uri="{FF2B5EF4-FFF2-40B4-BE49-F238E27FC236}">
                <a16:creationId xmlns:a16="http://schemas.microsoft.com/office/drawing/2014/main" id="{67FD92BD-5061-42CB-A5B6-F94956FCBE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0867" name="Notes Placeholder 2">
            <a:extLst>
              <a:ext uri="{FF2B5EF4-FFF2-40B4-BE49-F238E27FC236}">
                <a16:creationId xmlns:a16="http://schemas.microsoft.com/office/drawing/2014/main" id="{4C8B83B9-177D-4353-AB41-C99DB728B2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0868" name="Slide Number Placeholder 3">
            <a:extLst>
              <a:ext uri="{FF2B5EF4-FFF2-40B4-BE49-F238E27FC236}">
                <a16:creationId xmlns:a16="http://schemas.microsoft.com/office/drawing/2014/main" id="{44989C70-3C46-4066-9F32-7D0F4971F4C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1C53A7E-0C37-457F-8D4D-B3FC66D9994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90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Slide Image Placeholder 1">
            <a:extLst>
              <a:ext uri="{FF2B5EF4-FFF2-40B4-BE49-F238E27FC236}">
                <a16:creationId xmlns:a16="http://schemas.microsoft.com/office/drawing/2014/main" id="{AA2A2419-2AB1-4DF2-9F95-79208075F8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6771" name="Notes Placeholder 2">
            <a:extLst>
              <a:ext uri="{FF2B5EF4-FFF2-40B4-BE49-F238E27FC236}">
                <a16:creationId xmlns:a16="http://schemas.microsoft.com/office/drawing/2014/main" id="{79A6C383-F48F-47D2-8179-55432C34E4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56772" name="Slide Number Placeholder 3">
            <a:extLst>
              <a:ext uri="{FF2B5EF4-FFF2-40B4-BE49-F238E27FC236}">
                <a16:creationId xmlns:a16="http://schemas.microsoft.com/office/drawing/2014/main" id="{B25FEE3C-9FDA-48AF-93C8-52A7AFDF94C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8F00383-450B-41BF-90E1-6EA6E1913FA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91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22" name="Slide Image Placeholder 1">
            <a:extLst>
              <a:ext uri="{FF2B5EF4-FFF2-40B4-BE49-F238E27FC236}">
                <a16:creationId xmlns:a16="http://schemas.microsoft.com/office/drawing/2014/main" id="{3C50EBEA-FFF7-4501-8733-42E26C76F8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23" name="Notes Placeholder 2">
            <a:extLst>
              <a:ext uri="{FF2B5EF4-FFF2-40B4-BE49-F238E27FC236}">
                <a16:creationId xmlns:a16="http://schemas.microsoft.com/office/drawing/2014/main" id="{B0402B38-546B-47C1-BA8B-4EAB6CAF91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54724" name="Slide Number Placeholder 3">
            <a:extLst>
              <a:ext uri="{FF2B5EF4-FFF2-40B4-BE49-F238E27FC236}">
                <a16:creationId xmlns:a16="http://schemas.microsoft.com/office/drawing/2014/main" id="{AD04B46E-0900-4F03-93A7-C57A448CE32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D3ECBEE-A941-4A4F-BED6-20DB8D05152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92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>
            <a:extLst>
              <a:ext uri="{FF2B5EF4-FFF2-40B4-BE49-F238E27FC236}">
                <a16:creationId xmlns:a16="http://schemas.microsoft.com/office/drawing/2014/main" id="{A3278C45-31D0-415C-A3C0-9C42B6FD08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63" name="Rectangle 3">
            <a:extLst>
              <a:ext uri="{FF2B5EF4-FFF2-40B4-BE49-F238E27FC236}">
                <a16:creationId xmlns:a16="http://schemas.microsoft.com/office/drawing/2014/main" id="{51498F53-5A71-40FB-ACD8-B624E42F2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234" name="Rectangle 2">
            <a:extLst>
              <a:ext uri="{FF2B5EF4-FFF2-40B4-BE49-F238E27FC236}">
                <a16:creationId xmlns:a16="http://schemas.microsoft.com/office/drawing/2014/main" id="{8B8C2B77-5E5E-4658-918B-E8A785E734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1235" name="Rectangle 3">
            <a:extLst>
              <a:ext uri="{FF2B5EF4-FFF2-40B4-BE49-F238E27FC236}">
                <a16:creationId xmlns:a16="http://schemas.microsoft.com/office/drawing/2014/main" id="{2EB490D2-20DC-4A1C-ADD2-B83CC5797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706" name="Rectangle 2">
            <a:extLst>
              <a:ext uri="{FF2B5EF4-FFF2-40B4-BE49-F238E27FC236}">
                <a16:creationId xmlns:a16="http://schemas.microsoft.com/office/drawing/2014/main" id="{1B4F91B7-57BA-4390-8901-0746CE55BA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8707" name="Rectangle 3">
            <a:extLst>
              <a:ext uri="{FF2B5EF4-FFF2-40B4-BE49-F238E27FC236}">
                <a16:creationId xmlns:a16="http://schemas.microsoft.com/office/drawing/2014/main" id="{AD923434-2EB4-4D65-93CA-1EA6BDF22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610" name="Rectangle 2">
            <a:extLst>
              <a:ext uri="{FF2B5EF4-FFF2-40B4-BE49-F238E27FC236}">
                <a16:creationId xmlns:a16="http://schemas.microsoft.com/office/drawing/2014/main" id="{81C8B24C-12B0-4992-9533-080D713DA3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4611" name="Rectangle 3">
            <a:extLst>
              <a:ext uri="{FF2B5EF4-FFF2-40B4-BE49-F238E27FC236}">
                <a16:creationId xmlns:a16="http://schemas.microsoft.com/office/drawing/2014/main" id="{80014F99-3CDE-4C03-BAB3-F82672F15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658" name="Rectangle 2">
            <a:extLst>
              <a:ext uri="{FF2B5EF4-FFF2-40B4-BE49-F238E27FC236}">
                <a16:creationId xmlns:a16="http://schemas.microsoft.com/office/drawing/2014/main" id="{73C95E9A-AE25-4D81-B905-0F0B3BCB9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6659" name="Rectangle 3">
            <a:extLst>
              <a:ext uri="{FF2B5EF4-FFF2-40B4-BE49-F238E27FC236}">
                <a16:creationId xmlns:a16="http://schemas.microsoft.com/office/drawing/2014/main" id="{FB5D8DB4-CB93-4D04-870C-726DEF8348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Slide Image Placeholder 1">
            <a:extLst>
              <a:ext uri="{FF2B5EF4-FFF2-40B4-BE49-F238E27FC236}">
                <a16:creationId xmlns:a16="http://schemas.microsoft.com/office/drawing/2014/main" id="{A808529E-276E-488D-BC73-94BBD0FD20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63" name="Notes Placeholder 2">
            <a:extLst>
              <a:ext uri="{FF2B5EF4-FFF2-40B4-BE49-F238E27FC236}">
                <a16:creationId xmlns:a16="http://schemas.microsoft.com/office/drawing/2014/main" id="{7F40091F-444A-4115-8839-13119E1544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01764" name="Slide Number Placeholder 3">
            <a:extLst>
              <a:ext uri="{FF2B5EF4-FFF2-40B4-BE49-F238E27FC236}">
                <a16:creationId xmlns:a16="http://schemas.microsoft.com/office/drawing/2014/main" id="{BE645E4B-60C7-4AF7-AD85-DA6041445B5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F85DBB2-79AA-4B88-B390-B02CC61F574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98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Slide Image Placeholder 1">
            <a:extLst>
              <a:ext uri="{FF2B5EF4-FFF2-40B4-BE49-F238E27FC236}">
                <a16:creationId xmlns:a16="http://schemas.microsoft.com/office/drawing/2014/main" id="{837BFD34-BC0A-4BDE-B479-7FD3D499A6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8147" name="Notes Placeholder 2">
            <a:extLst>
              <a:ext uri="{FF2B5EF4-FFF2-40B4-BE49-F238E27FC236}">
                <a16:creationId xmlns:a16="http://schemas.microsoft.com/office/drawing/2014/main" id="{961F4F41-E789-44E8-B5B9-72C33E368D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18148" name="Slide Number Placeholder 3">
            <a:extLst>
              <a:ext uri="{FF2B5EF4-FFF2-40B4-BE49-F238E27FC236}">
                <a16:creationId xmlns:a16="http://schemas.microsoft.com/office/drawing/2014/main" id="{42C75F3B-2202-449B-AED2-9E797314985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550210A-E343-4A89-849F-BB78C6B2398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99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Slide Image Placeholder 1">
            <a:extLst>
              <a:ext uri="{FF2B5EF4-FFF2-40B4-BE49-F238E27FC236}">
                <a16:creationId xmlns:a16="http://schemas.microsoft.com/office/drawing/2014/main" id="{1170A37B-828C-484A-804B-758783CFE9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9171" name="Notes Placeholder 2">
            <a:extLst>
              <a:ext uri="{FF2B5EF4-FFF2-40B4-BE49-F238E27FC236}">
                <a16:creationId xmlns:a16="http://schemas.microsoft.com/office/drawing/2014/main" id="{1BFEE1A7-28C1-4E61-89F8-7E88A31F0E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19172" name="Slide Number Placeholder 3">
            <a:extLst>
              <a:ext uri="{FF2B5EF4-FFF2-40B4-BE49-F238E27FC236}">
                <a16:creationId xmlns:a16="http://schemas.microsoft.com/office/drawing/2014/main" id="{FE29853A-46A1-4E55-B5F4-B9795970F7C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1B1C1A2-2617-49FB-8AE2-6F37B395FB0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100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Slide Image Placeholder 1">
            <a:extLst>
              <a:ext uri="{FF2B5EF4-FFF2-40B4-BE49-F238E27FC236}">
                <a16:creationId xmlns:a16="http://schemas.microsoft.com/office/drawing/2014/main" id="{1923EE31-8D2A-47CF-8285-3C16307362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0195" name="Notes Placeholder 2">
            <a:extLst>
              <a:ext uri="{FF2B5EF4-FFF2-40B4-BE49-F238E27FC236}">
                <a16:creationId xmlns:a16="http://schemas.microsoft.com/office/drawing/2014/main" id="{05AC78E2-1DCF-4F1A-B252-2D88796D45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20196" name="Slide Number Placeholder 3">
            <a:extLst>
              <a:ext uri="{FF2B5EF4-FFF2-40B4-BE49-F238E27FC236}">
                <a16:creationId xmlns:a16="http://schemas.microsoft.com/office/drawing/2014/main" id="{1B314BC3-72D3-43DC-9898-65F7A654447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0D19501-DD5F-4796-9195-C808DDFE693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101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Slide Image Placeholder 1">
            <a:extLst>
              <a:ext uri="{FF2B5EF4-FFF2-40B4-BE49-F238E27FC236}">
                <a16:creationId xmlns:a16="http://schemas.microsoft.com/office/drawing/2014/main" id="{E8D1E0D7-E253-4BA3-AFE2-EBFBA08599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6339" name="Notes Placeholder 2">
            <a:extLst>
              <a:ext uri="{FF2B5EF4-FFF2-40B4-BE49-F238E27FC236}">
                <a16:creationId xmlns:a16="http://schemas.microsoft.com/office/drawing/2014/main" id="{A6FDD114-ACAD-4742-B64B-7D51C4997E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26340" name="Slide Number Placeholder 3">
            <a:extLst>
              <a:ext uri="{FF2B5EF4-FFF2-40B4-BE49-F238E27FC236}">
                <a16:creationId xmlns:a16="http://schemas.microsoft.com/office/drawing/2014/main" id="{CBF0C820-C3A2-45A2-8410-013923AE71F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FC83A8B-830D-41A1-8C83-987C147492E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102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>
            <a:extLst>
              <a:ext uri="{FF2B5EF4-FFF2-40B4-BE49-F238E27FC236}">
                <a16:creationId xmlns:a16="http://schemas.microsoft.com/office/drawing/2014/main" id="{2F9598AB-D35C-4D57-A35F-7DB49602A1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7603" name="Rectangle 3">
            <a:extLst>
              <a:ext uri="{FF2B5EF4-FFF2-40B4-BE49-F238E27FC236}">
                <a16:creationId xmlns:a16="http://schemas.microsoft.com/office/drawing/2014/main" id="{4EA7754E-26E1-463A-8823-6A261FA4C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>
            <a:extLst>
              <a:ext uri="{FF2B5EF4-FFF2-40B4-BE49-F238E27FC236}">
                <a16:creationId xmlns:a16="http://schemas.microsoft.com/office/drawing/2014/main" id="{8C7C37B5-CD68-4CAE-A10E-C686F70B5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3315" name="Rectangle 3">
            <a:extLst>
              <a:ext uri="{FF2B5EF4-FFF2-40B4-BE49-F238E27FC236}">
                <a16:creationId xmlns:a16="http://schemas.microsoft.com/office/drawing/2014/main" id="{B190E9AD-0971-4A80-B9DA-E065D53D8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>
            <a:extLst>
              <a:ext uri="{FF2B5EF4-FFF2-40B4-BE49-F238E27FC236}">
                <a16:creationId xmlns:a16="http://schemas.microsoft.com/office/drawing/2014/main" id="{062A5EC2-B249-4543-80B3-AC75437270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0915" name="Rectangle 3">
            <a:extLst>
              <a:ext uri="{FF2B5EF4-FFF2-40B4-BE49-F238E27FC236}">
                <a16:creationId xmlns:a16="http://schemas.microsoft.com/office/drawing/2014/main" id="{60E6C9CA-1789-4244-9844-2B3912FAE3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>
            <a:extLst>
              <a:ext uri="{FF2B5EF4-FFF2-40B4-BE49-F238E27FC236}">
                <a16:creationId xmlns:a16="http://schemas.microsoft.com/office/drawing/2014/main" id="{045618CD-0E88-472A-90B0-DD80FDBFEE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9891" name="Rectangle 3">
            <a:extLst>
              <a:ext uri="{FF2B5EF4-FFF2-40B4-BE49-F238E27FC236}">
                <a16:creationId xmlns:a16="http://schemas.microsoft.com/office/drawing/2014/main" id="{BFE0D2AB-48BB-4A28-AEB0-DFBA075378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>
            <a:extLst>
              <a:ext uri="{FF2B5EF4-FFF2-40B4-BE49-F238E27FC236}">
                <a16:creationId xmlns:a16="http://schemas.microsoft.com/office/drawing/2014/main" id="{051FA20B-9AEB-4BB1-BC25-9443CD4794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6819" name="Rectangle 3">
            <a:extLst>
              <a:ext uri="{FF2B5EF4-FFF2-40B4-BE49-F238E27FC236}">
                <a16:creationId xmlns:a16="http://schemas.microsoft.com/office/drawing/2014/main" id="{5093F2BA-E916-45C7-A2BF-384E4A9EA7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>
            <a:extLst>
              <a:ext uri="{FF2B5EF4-FFF2-40B4-BE49-F238E27FC236}">
                <a16:creationId xmlns:a16="http://schemas.microsoft.com/office/drawing/2014/main" id="{34F2D42A-CBFD-497E-B2E9-07DC06C99C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9107" name="Rectangle 3">
            <a:extLst>
              <a:ext uri="{FF2B5EF4-FFF2-40B4-BE49-F238E27FC236}">
                <a16:creationId xmlns:a16="http://schemas.microsoft.com/office/drawing/2014/main" id="{E4AAED5A-B2D0-41BC-908F-4AE1F26DB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>
            <a:extLst>
              <a:ext uri="{FF2B5EF4-FFF2-40B4-BE49-F238E27FC236}">
                <a16:creationId xmlns:a16="http://schemas.microsoft.com/office/drawing/2014/main" id="{C7B5AFF2-52ED-4569-8F15-4AA6281B81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7059" name="Rectangle 3">
            <a:extLst>
              <a:ext uri="{FF2B5EF4-FFF2-40B4-BE49-F238E27FC236}">
                <a16:creationId xmlns:a16="http://schemas.microsoft.com/office/drawing/2014/main" id="{D554E297-B174-469B-8A8D-584088065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>
            <a:extLst>
              <a:ext uri="{FF2B5EF4-FFF2-40B4-BE49-F238E27FC236}">
                <a16:creationId xmlns:a16="http://schemas.microsoft.com/office/drawing/2014/main" id="{999C1D43-D04E-443D-948D-FB9B3418A3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6579" name="Rectangle 3">
            <a:extLst>
              <a:ext uri="{FF2B5EF4-FFF2-40B4-BE49-F238E27FC236}">
                <a16:creationId xmlns:a16="http://schemas.microsoft.com/office/drawing/2014/main" id="{404F3BC0-2163-443A-8774-B0DC71E8D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Slide Image Placeholder 1">
            <a:extLst>
              <a:ext uri="{FF2B5EF4-FFF2-40B4-BE49-F238E27FC236}">
                <a16:creationId xmlns:a16="http://schemas.microsoft.com/office/drawing/2014/main" id="{68785C9B-23F3-4058-A00E-D03E309E02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2355" name="Notes Placeholder 2">
            <a:extLst>
              <a:ext uri="{FF2B5EF4-FFF2-40B4-BE49-F238E27FC236}">
                <a16:creationId xmlns:a16="http://schemas.microsoft.com/office/drawing/2014/main" id="{B95559D6-F7A8-4F4C-B187-2454871B2F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12356" name="Slide Number Placeholder 3">
            <a:extLst>
              <a:ext uri="{FF2B5EF4-FFF2-40B4-BE49-F238E27FC236}">
                <a16:creationId xmlns:a16="http://schemas.microsoft.com/office/drawing/2014/main" id="{EB43E31D-4733-471F-B8D0-13EA390F141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E91C0EE-F995-4722-94E5-E09ADD5402A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Slide Image Placeholder 1">
            <a:extLst>
              <a:ext uri="{FF2B5EF4-FFF2-40B4-BE49-F238E27FC236}">
                <a16:creationId xmlns:a16="http://schemas.microsoft.com/office/drawing/2014/main" id="{F659AF95-C9B0-4AF2-B89F-A45E518463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0051" name="Notes Placeholder 2">
            <a:extLst>
              <a:ext uri="{FF2B5EF4-FFF2-40B4-BE49-F238E27FC236}">
                <a16:creationId xmlns:a16="http://schemas.microsoft.com/office/drawing/2014/main" id="{F2A47E75-8145-4295-A586-67A09F2004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70052" name="Slide Number Placeholder 3">
            <a:extLst>
              <a:ext uri="{FF2B5EF4-FFF2-40B4-BE49-F238E27FC236}">
                <a16:creationId xmlns:a16="http://schemas.microsoft.com/office/drawing/2014/main" id="{3C83B456-C133-4FC9-BA4F-587CDA4517F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BD29A51-C853-4CED-82A5-20CFF6191C7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Slide Image Placeholder 1">
            <a:extLst>
              <a:ext uri="{FF2B5EF4-FFF2-40B4-BE49-F238E27FC236}">
                <a16:creationId xmlns:a16="http://schemas.microsoft.com/office/drawing/2014/main" id="{4BA46003-ED77-442F-B41A-201103FCD0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4147" name="Notes Placeholder 2">
            <a:extLst>
              <a:ext uri="{FF2B5EF4-FFF2-40B4-BE49-F238E27FC236}">
                <a16:creationId xmlns:a16="http://schemas.microsoft.com/office/drawing/2014/main" id="{F46DF60A-CCFD-48E2-B37D-E21C48809E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74148" name="Slide Number Placeholder 3">
            <a:extLst>
              <a:ext uri="{FF2B5EF4-FFF2-40B4-BE49-F238E27FC236}">
                <a16:creationId xmlns:a16="http://schemas.microsoft.com/office/drawing/2014/main" id="{1D5C661B-FE4D-4303-833A-9CB274DACB7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577F599-4EAB-4E9F-A604-C18D9D2B897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Slide Image Placeholder 1">
            <a:extLst>
              <a:ext uri="{FF2B5EF4-FFF2-40B4-BE49-F238E27FC236}">
                <a16:creationId xmlns:a16="http://schemas.microsoft.com/office/drawing/2014/main" id="{107AA4AA-95B7-4999-BE2C-F900DFC07F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2099" name="Notes Placeholder 2">
            <a:extLst>
              <a:ext uri="{FF2B5EF4-FFF2-40B4-BE49-F238E27FC236}">
                <a16:creationId xmlns:a16="http://schemas.microsoft.com/office/drawing/2014/main" id="{9A565AEE-C5B0-4258-87AE-D5E9A3A4D6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72100" name="Slide Number Placeholder 3">
            <a:extLst>
              <a:ext uri="{FF2B5EF4-FFF2-40B4-BE49-F238E27FC236}">
                <a16:creationId xmlns:a16="http://schemas.microsoft.com/office/drawing/2014/main" id="{B2648301-461D-474A-A19D-4343DCE5C2D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A997041-EA98-4DC3-91DA-70E5B9F85D7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Slide Image Placeholder 1">
            <a:extLst>
              <a:ext uri="{FF2B5EF4-FFF2-40B4-BE49-F238E27FC236}">
                <a16:creationId xmlns:a16="http://schemas.microsoft.com/office/drawing/2014/main" id="{8BB57137-EF55-4B10-82F3-04A5667DDE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7219" name="Notes Placeholder 2">
            <a:extLst>
              <a:ext uri="{FF2B5EF4-FFF2-40B4-BE49-F238E27FC236}">
                <a16:creationId xmlns:a16="http://schemas.microsoft.com/office/drawing/2014/main" id="{BB8EFDD8-274A-4643-BB40-B27C4205A6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77220" name="Slide Number Placeholder 3">
            <a:extLst>
              <a:ext uri="{FF2B5EF4-FFF2-40B4-BE49-F238E27FC236}">
                <a16:creationId xmlns:a16="http://schemas.microsoft.com/office/drawing/2014/main" id="{A89F0857-784D-4496-BC00-6A70790F0B1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B71F2DE-E56F-40E3-84FB-00A2D3A8805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Slide Image Placeholder 1">
            <a:extLst>
              <a:ext uri="{FF2B5EF4-FFF2-40B4-BE49-F238E27FC236}">
                <a16:creationId xmlns:a16="http://schemas.microsoft.com/office/drawing/2014/main" id="{9BA1D97F-9915-4F5E-98D1-2C3E0549E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1315" name="Notes Placeholder 2">
            <a:extLst>
              <a:ext uri="{FF2B5EF4-FFF2-40B4-BE49-F238E27FC236}">
                <a16:creationId xmlns:a16="http://schemas.microsoft.com/office/drawing/2014/main" id="{ECC5B6EA-72FD-4376-AB55-DBF37B4677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81316" name="Slide Number Placeholder 3">
            <a:extLst>
              <a:ext uri="{FF2B5EF4-FFF2-40B4-BE49-F238E27FC236}">
                <a16:creationId xmlns:a16="http://schemas.microsoft.com/office/drawing/2014/main" id="{99A08448-147D-4B40-91D6-40F50DDCBF1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58E81B7-19BF-4FB7-8F41-CF3856932E7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Slide Image Placeholder 1">
            <a:extLst>
              <a:ext uri="{FF2B5EF4-FFF2-40B4-BE49-F238E27FC236}">
                <a16:creationId xmlns:a16="http://schemas.microsoft.com/office/drawing/2014/main" id="{BFE01EC8-DEF2-40E3-B822-E88E0B25DF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9267" name="Notes Placeholder 2">
            <a:extLst>
              <a:ext uri="{FF2B5EF4-FFF2-40B4-BE49-F238E27FC236}">
                <a16:creationId xmlns:a16="http://schemas.microsoft.com/office/drawing/2014/main" id="{1DD0FACE-7EEB-4217-BC1B-FD5C259734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79268" name="Slide Number Placeholder 3">
            <a:extLst>
              <a:ext uri="{FF2B5EF4-FFF2-40B4-BE49-F238E27FC236}">
                <a16:creationId xmlns:a16="http://schemas.microsoft.com/office/drawing/2014/main" id="{794CFFEF-13C5-44DF-97F8-A7D0F5282C1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A52FAFD-B961-456B-979B-2738E1A32A5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Slide Image Placeholder 1">
            <a:extLst>
              <a:ext uri="{FF2B5EF4-FFF2-40B4-BE49-F238E27FC236}">
                <a16:creationId xmlns:a16="http://schemas.microsoft.com/office/drawing/2014/main" id="{5AFC90C6-D1C8-41E1-95A0-2D0D213563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3363" name="Notes Placeholder 2">
            <a:extLst>
              <a:ext uri="{FF2B5EF4-FFF2-40B4-BE49-F238E27FC236}">
                <a16:creationId xmlns:a16="http://schemas.microsoft.com/office/drawing/2014/main" id="{159C623E-7C36-42D4-A490-270E603606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83364" name="Slide Number Placeholder 3">
            <a:extLst>
              <a:ext uri="{FF2B5EF4-FFF2-40B4-BE49-F238E27FC236}">
                <a16:creationId xmlns:a16="http://schemas.microsoft.com/office/drawing/2014/main" id="{C1910A69-9D6D-4C96-961A-B34D772181D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40E9763-6396-4BA3-91B6-CB03F1EC1A7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Slide Image Placeholder 1">
            <a:extLst>
              <a:ext uri="{FF2B5EF4-FFF2-40B4-BE49-F238E27FC236}">
                <a16:creationId xmlns:a16="http://schemas.microsoft.com/office/drawing/2014/main" id="{C946AA55-33BD-4A98-87B6-B57C578821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6195" name="Notes Placeholder 2">
            <a:extLst>
              <a:ext uri="{FF2B5EF4-FFF2-40B4-BE49-F238E27FC236}">
                <a16:creationId xmlns:a16="http://schemas.microsoft.com/office/drawing/2014/main" id="{4BAB369D-D8C0-4E02-B56B-D6E72BECBF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76196" name="Slide Number Placeholder 3">
            <a:extLst>
              <a:ext uri="{FF2B5EF4-FFF2-40B4-BE49-F238E27FC236}">
                <a16:creationId xmlns:a16="http://schemas.microsoft.com/office/drawing/2014/main" id="{DC8C6779-DD56-45AB-A266-1522C93465F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D4A2631-5817-4CFA-9FA3-E1361250182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119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Slide Image Placeholder 1">
            <a:extLst>
              <a:ext uri="{FF2B5EF4-FFF2-40B4-BE49-F238E27FC236}">
                <a16:creationId xmlns:a16="http://schemas.microsoft.com/office/drawing/2014/main" id="{B35DC353-924D-4C16-8E30-43B2869128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5411" name="Notes Placeholder 2">
            <a:extLst>
              <a:ext uri="{FF2B5EF4-FFF2-40B4-BE49-F238E27FC236}">
                <a16:creationId xmlns:a16="http://schemas.microsoft.com/office/drawing/2014/main" id="{1A67BB6A-EBBB-46D0-865D-34C30887A3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85412" name="Slide Number Placeholder 3">
            <a:extLst>
              <a:ext uri="{FF2B5EF4-FFF2-40B4-BE49-F238E27FC236}">
                <a16:creationId xmlns:a16="http://schemas.microsoft.com/office/drawing/2014/main" id="{F5CC34A4-4230-4C17-B0F1-18BF2A4B1D9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791E5EE-9A93-4979-8090-40FD7006824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Slide Image Placeholder 1">
            <a:extLst>
              <a:ext uri="{FF2B5EF4-FFF2-40B4-BE49-F238E27FC236}">
                <a16:creationId xmlns:a16="http://schemas.microsoft.com/office/drawing/2014/main" id="{9135F155-3F8C-4449-84AE-40D694CE23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8643" name="Notes Placeholder 2">
            <a:extLst>
              <a:ext uri="{FF2B5EF4-FFF2-40B4-BE49-F238E27FC236}">
                <a16:creationId xmlns:a16="http://schemas.microsoft.com/office/drawing/2014/main" id="{399C277D-6F20-4513-A816-81E19AA233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08644" name="Slide Number Placeholder 3">
            <a:extLst>
              <a:ext uri="{FF2B5EF4-FFF2-40B4-BE49-F238E27FC236}">
                <a16:creationId xmlns:a16="http://schemas.microsoft.com/office/drawing/2014/main" id="{75F52384-F339-4762-AA83-C40B168E4B4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4CC3BEE-6467-407D-81E4-280361075F5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Slide Image Placeholder 1">
            <a:extLst>
              <a:ext uri="{FF2B5EF4-FFF2-40B4-BE49-F238E27FC236}">
                <a16:creationId xmlns:a16="http://schemas.microsoft.com/office/drawing/2014/main" id="{0F53A834-2A2B-4E86-B79F-0B09E89A49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7619" name="Notes Placeholder 2">
            <a:extLst>
              <a:ext uri="{FF2B5EF4-FFF2-40B4-BE49-F238E27FC236}">
                <a16:creationId xmlns:a16="http://schemas.microsoft.com/office/drawing/2014/main" id="{106E4C67-DA67-4CA4-B27C-4A68C93D1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07620" name="Slide Number Placeholder 3">
            <a:extLst>
              <a:ext uri="{FF2B5EF4-FFF2-40B4-BE49-F238E27FC236}">
                <a16:creationId xmlns:a16="http://schemas.microsoft.com/office/drawing/2014/main" id="{2DC8BC6A-4D7D-4D80-9C5B-C63BE4962EF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B500A76-5FAC-4E70-917A-FDF44867D20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Slide Image Placeholder 1">
            <a:extLst>
              <a:ext uri="{FF2B5EF4-FFF2-40B4-BE49-F238E27FC236}">
                <a16:creationId xmlns:a16="http://schemas.microsoft.com/office/drawing/2014/main" id="{C69B9586-1B2A-429F-9363-E9E3A1DC82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4627" name="Notes Placeholder 2">
            <a:extLst>
              <a:ext uri="{FF2B5EF4-FFF2-40B4-BE49-F238E27FC236}">
                <a16:creationId xmlns:a16="http://schemas.microsoft.com/office/drawing/2014/main" id="{FEFC3A88-9F38-472E-809B-8E287115A7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4628" name="Slide Number Placeholder 3">
            <a:extLst>
              <a:ext uri="{FF2B5EF4-FFF2-40B4-BE49-F238E27FC236}">
                <a16:creationId xmlns:a16="http://schemas.microsoft.com/office/drawing/2014/main" id="{D06D8823-98D1-4B0A-B696-1E0C2A584EE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1BDF1B9-A7EF-4DAB-999E-2ADA4789440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24079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Slide Image Placeholder 1">
            <a:extLst>
              <a:ext uri="{FF2B5EF4-FFF2-40B4-BE49-F238E27FC236}">
                <a16:creationId xmlns:a16="http://schemas.microsoft.com/office/drawing/2014/main" id="{C69B9586-1B2A-429F-9363-E9E3A1DC82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4627" name="Notes Placeholder 2">
            <a:extLst>
              <a:ext uri="{FF2B5EF4-FFF2-40B4-BE49-F238E27FC236}">
                <a16:creationId xmlns:a16="http://schemas.microsoft.com/office/drawing/2014/main" id="{FEFC3A88-9F38-472E-809B-8E287115A7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4628" name="Slide Number Placeholder 3">
            <a:extLst>
              <a:ext uri="{FF2B5EF4-FFF2-40B4-BE49-F238E27FC236}">
                <a16:creationId xmlns:a16="http://schemas.microsoft.com/office/drawing/2014/main" id="{D06D8823-98D1-4B0A-B696-1E0C2A584EE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1BDF1B9-A7EF-4DAB-999E-2ADA4789440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Slide Image Placeholder 1">
            <a:extLst>
              <a:ext uri="{FF2B5EF4-FFF2-40B4-BE49-F238E27FC236}">
                <a16:creationId xmlns:a16="http://schemas.microsoft.com/office/drawing/2014/main" id="{C69B9586-1B2A-429F-9363-E9E3A1DC82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4627" name="Notes Placeholder 2">
            <a:extLst>
              <a:ext uri="{FF2B5EF4-FFF2-40B4-BE49-F238E27FC236}">
                <a16:creationId xmlns:a16="http://schemas.microsoft.com/office/drawing/2014/main" id="{FEFC3A88-9F38-472E-809B-8E287115A7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4628" name="Slide Number Placeholder 3">
            <a:extLst>
              <a:ext uri="{FF2B5EF4-FFF2-40B4-BE49-F238E27FC236}">
                <a16:creationId xmlns:a16="http://schemas.microsoft.com/office/drawing/2014/main" id="{D06D8823-98D1-4B0A-B696-1E0C2A584EE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1BDF1B9-A7EF-4DAB-999E-2ADA4789440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5927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Slide Image Placeholder 1">
            <a:extLst>
              <a:ext uri="{FF2B5EF4-FFF2-40B4-BE49-F238E27FC236}">
                <a16:creationId xmlns:a16="http://schemas.microsoft.com/office/drawing/2014/main" id="{E84C52C6-966C-4232-9388-2D2D9B8CBF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6675" name="Notes Placeholder 2">
            <a:extLst>
              <a:ext uri="{FF2B5EF4-FFF2-40B4-BE49-F238E27FC236}">
                <a16:creationId xmlns:a16="http://schemas.microsoft.com/office/drawing/2014/main" id="{4DA98ABB-9F5F-46FC-AC67-40D29CC9F8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6676" name="Slide Number Placeholder 3">
            <a:extLst>
              <a:ext uri="{FF2B5EF4-FFF2-40B4-BE49-F238E27FC236}">
                <a16:creationId xmlns:a16="http://schemas.microsoft.com/office/drawing/2014/main" id="{5B57B136-2DB4-468A-89B4-1E86E5838A3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8105EFC-CC4B-4AD6-9E4F-1A26DB16A5F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Slide Image Placeholder 1">
            <a:extLst>
              <a:ext uri="{FF2B5EF4-FFF2-40B4-BE49-F238E27FC236}">
                <a16:creationId xmlns:a16="http://schemas.microsoft.com/office/drawing/2014/main" id="{C69B9586-1B2A-429F-9363-E9E3A1DC82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4627" name="Notes Placeholder 2">
            <a:extLst>
              <a:ext uri="{FF2B5EF4-FFF2-40B4-BE49-F238E27FC236}">
                <a16:creationId xmlns:a16="http://schemas.microsoft.com/office/drawing/2014/main" id="{FEFC3A88-9F38-472E-809B-8E287115A7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4628" name="Slide Number Placeholder 3">
            <a:extLst>
              <a:ext uri="{FF2B5EF4-FFF2-40B4-BE49-F238E27FC236}">
                <a16:creationId xmlns:a16="http://schemas.microsoft.com/office/drawing/2014/main" id="{D06D8823-98D1-4B0A-B696-1E0C2A584EE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1BDF1B9-A7EF-4DAB-999E-2ADA4789440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8555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Slide Image Placeholder 1">
            <a:extLst>
              <a:ext uri="{FF2B5EF4-FFF2-40B4-BE49-F238E27FC236}">
                <a16:creationId xmlns:a16="http://schemas.microsoft.com/office/drawing/2014/main" id="{C69B9586-1B2A-429F-9363-E9E3A1DC82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4627" name="Notes Placeholder 2">
            <a:extLst>
              <a:ext uri="{FF2B5EF4-FFF2-40B4-BE49-F238E27FC236}">
                <a16:creationId xmlns:a16="http://schemas.microsoft.com/office/drawing/2014/main" id="{FEFC3A88-9F38-472E-809B-8E287115A79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4628" name="Slide Number Placeholder 3">
            <a:extLst>
              <a:ext uri="{FF2B5EF4-FFF2-40B4-BE49-F238E27FC236}">
                <a16:creationId xmlns:a16="http://schemas.microsoft.com/office/drawing/2014/main" id="{D06D8823-98D1-4B0A-B696-1E0C2A584EE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1BDF1B9-A7EF-4DAB-999E-2ADA4789440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03790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Slide Image Placeholder 1">
            <a:extLst>
              <a:ext uri="{FF2B5EF4-FFF2-40B4-BE49-F238E27FC236}">
                <a16:creationId xmlns:a16="http://schemas.microsoft.com/office/drawing/2014/main" id="{68AE1164-8244-4A14-8299-D69659E963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5827" name="Notes Placeholder 2">
            <a:extLst>
              <a:ext uri="{FF2B5EF4-FFF2-40B4-BE49-F238E27FC236}">
                <a16:creationId xmlns:a16="http://schemas.microsoft.com/office/drawing/2014/main" id="{1C9F99FF-75B3-4196-929D-625C009B22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45828" name="Slide Number Placeholder 3">
            <a:extLst>
              <a:ext uri="{FF2B5EF4-FFF2-40B4-BE49-F238E27FC236}">
                <a16:creationId xmlns:a16="http://schemas.microsoft.com/office/drawing/2014/main" id="{F6A6F136-5979-4B8D-A055-F72BCF8BA77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DC06DC6-4385-4530-8AA2-FCB5C3A600E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129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Slide Image Placeholder 1">
            <a:extLst>
              <a:ext uri="{FF2B5EF4-FFF2-40B4-BE49-F238E27FC236}">
                <a16:creationId xmlns:a16="http://schemas.microsoft.com/office/drawing/2014/main" id="{4BEE2E76-DDE7-4348-B49A-2C13A89B5F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7459" name="Notes Placeholder 2">
            <a:extLst>
              <a:ext uri="{FF2B5EF4-FFF2-40B4-BE49-F238E27FC236}">
                <a16:creationId xmlns:a16="http://schemas.microsoft.com/office/drawing/2014/main" id="{21B5DFCB-91EC-4357-80E6-7F2D622B3F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87460" name="Slide Number Placeholder 3">
            <a:extLst>
              <a:ext uri="{FF2B5EF4-FFF2-40B4-BE49-F238E27FC236}">
                <a16:creationId xmlns:a16="http://schemas.microsoft.com/office/drawing/2014/main" id="{3486D5E4-2C94-4B30-B8A7-007B1FB8B72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20764E8-A389-4404-BA5D-83B6E073CF3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Slide Image Placeholder 1">
            <a:extLst>
              <a:ext uri="{FF2B5EF4-FFF2-40B4-BE49-F238E27FC236}">
                <a16:creationId xmlns:a16="http://schemas.microsoft.com/office/drawing/2014/main" id="{E97113BB-CE04-4DDD-8F6E-B74F0C8A69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23" name="Notes Placeholder 2">
            <a:extLst>
              <a:ext uri="{FF2B5EF4-FFF2-40B4-BE49-F238E27FC236}">
                <a16:creationId xmlns:a16="http://schemas.microsoft.com/office/drawing/2014/main" id="{995A9B9C-ADE8-4251-8FEA-4A4E94DA8F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49924" name="Slide Number Placeholder 3">
            <a:extLst>
              <a:ext uri="{FF2B5EF4-FFF2-40B4-BE49-F238E27FC236}">
                <a16:creationId xmlns:a16="http://schemas.microsoft.com/office/drawing/2014/main" id="{2550EAAC-8DA1-4F32-B775-53B3C78AE95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B897630-0EDA-44A8-BA11-9210E5F8E51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Slide Image Placeholder 1">
            <a:extLst>
              <a:ext uri="{FF2B5EF4-FFF2-40B4-BE49-F238E27FC236}">
                <a16:creationId xmlns:a16="http://schemas.microsoft.com/office/drawing/2014/main" id="{D8A57074-E88E-4987-A584-995CE96030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1555" name="Notes Placeholder 2">
            <a:extLst>
              <a:ext uri="{FF2B5EF4-FFF2-40B4-BE49-F238E27FC236}">
                <a16:creationId xmlns:a16="http://schemas.microsoft.com/office/drawing/2014/main" id="{3B7D3AC9-CAED-41F2-B7A1-160CEA2534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1556" name="Slide Number Placeholder 3">
            <a:extLst>
              <a:ext uri="{FF2B5EF4-FFF2-40B4-BE49-F238E27FC236}">
                <a16:creationId xmlns:a16="http://schemas.microsoft.com/office/drawing/2014/main" id="{31860CFA-EC04-4F8B-B446-96E5A9C0507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1746B65-2CBA-465E-B9C0-72EC855699B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Slide Image Placeholder 1">
            <a:extLst>
              <a:ext uri="{FF2B5EF4-FFF2-40B4-BE49-F238E27FC236}">
                <a16:creationId xmlns:a16="http://schemas.microsoft.com/office/drawing/2014/main" id="{C504B26C-4F67-4F31-92D9-44BE357FAA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7699" name="Notes Placeholder 2">
            <a:extLst>
              <a:ext uri="{FF2B5EF4-FFF2-40B4-BE49-F238E27FC236}">
                <a16:creationId xmlns:a16="http://schemas.microsoft.com/office/drawing/2014/main" id="{6D863089-F9D0-4695-9485-464F1B188C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97700" name="Slide Number Placeholder 3">
            <a:extLst>
              <a:ext uri="{FF2B5EF4-FFF2-40B4-BE49-F238E27FC236}">
                <a16:creationId xmlns:a16="http://schemas.microsoft.com/office/drawing/2014/main" id="{B048BD85-0193-4933-BC5C-EB5ED8E7D15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88FB38E-8C0E-4457-A139-2CC9069DFE8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Slide Image Placeholder 1">
            <a:extLst>
              <a:ext uri="{FF2B5EF4-FFF2-40B4-BE49-F238E27FC236}">
                <a16:creationId xmlns:a16="http://schemas.microsoft.com/office/drawing/2014/main" id="{EC55CB17-48F5-4853-B5F1-7EDEF52ECF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6851" name="Notes Placeholder 2">
            <a:extLst>
              <a:ext uri="{FF2B5EF4-FFF2-40B4-BE49-F238E27FC236}">
                <a16:creationId xmlns:a16="http://schemas.microsoft.com/office/drawing/2014/main" id="{F178CF51-DEC1-4685-AF4A-B4FB07BDE9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846852" name="Slide Number Placeholder 3">
            <a:extLst>
              <a:ext uri="{FF2B5EF4-FFF2-40B4-BE49-F238E27FC236}">
                <a16:creationId xmlns:a16="http://schemas.microsoft.com/office/drawing/2014/main" id="{D1AC4321-B789-47E9-A6F6-32AB086BA27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20465CC-7742-47D4-86F0-C58A03339F7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Slide Image Placeholder 1">
            <a:extLst>
              <a:ext uri="{FF2B5EF4-FFF2-40B4-BE49-F238E27FC236}">
                <a16:creationId xmlns:a16="http://schemas.microsoft.com/office/drawing/2014/main" id="{73DF8B14-A780-44B0-AB8F-F4AE6B21CD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6179" name="Notes Placeholder 2">
            <a:extLst>
              <a:ext uri="{FF2B5EF4-FFF2-40B4-BE49-F238E27FC236}">
                <a16:creationId xmlns:a16="http://schemas.microsoft.com/office/drawing/2014/main" id="{3F33E465-AF45-4629-95A9-AB07CA09C0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46180" name="Slide Number Placeholder 3">
            <a:extLst>
              <a:ext uri="{FF2B5EF4-FFF2-40B4-BE49-F238E27FC236}">
                <a16:creationId xmlns:a16="http://schemas.microsoft.com/office/drawing/2014/main" id="{15C8FC36-1DC5-4054-A4EB-B2B71709F9B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8E83773-1C28-4035-A5FA-1890F1E803C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Slide Image Placeholder 1">
            <a:extLst>
              <a:ext uri="{FF2B5EF4-FFF2-40B4-BE49-F238E27FC236}">
                <a16:creationId xmlns:a16="http://schemas.microsoft.com/office/drawing/2014/main" id="{CC197032-BFE9-4955-9B31-635E696344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5987" name="Notes Placeholder 2">
            <a:extLst>
              <a:ext uri="{FF2B5EF4-FFF2-40B4-BE49-F238E27FC236}">
                <a16:creationId xmlns:a16="http://schemas.microsoft.com/office/drawing/2014/main" id="{E831E9F6-DD21-4DE3-93A3-8EA934BBCC4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5988" name="Slide Number Placeholder 3">
            <a:extLst>
              <a:ext uri="{FF2B5EF4-FFF2-40B4-BE49-F238E27FC236}">
                <a16:creationId xmlns:a16="http://schemas.microsoft.com/office/drawing/2014/main" id="{19E592AE-7D11-4819-B989-B21298A20F2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C373776-7FAE-4011-9EFE-449B9B1C87E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2" name="Slide Image Placeholder 1">
            <a:extLst>
              <a:ext uri="{FF2B5EF4-FFF2-40B4-BE49-F238E27FC236}">
                <a16:creationId xmlns:a16="http://schemas.microsoft.com/office/drawing/2014/main" id="{DE281165-C23A-492C-82DC-2A92F4C76F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0083" name="Notes Placeholder 2">
            <a:extLst>
              <a:ext uri="{FF2B5EF4-FFF2-40B4-BE49-F238E27FC236}">
                <a16:creationId xmlns:a16="http://schemas.microsoft.com/office/drawing/2014/main" id="{FD01FDB0-AB4D-4B0A-93B3-3F06C3286F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70084" name="Slide Number Placeholder 3">
            <a:extLst>
              <a:ext uri="{FF2B5EF4-FFF2-40B4-BE49-F238E27FC236}">
                <a16:creationId xmlns:a16="http://schemas.microsoft.com/office/drawing/2014/main" id="{FBC82530-97A3-4C21-A2AC-94F2E3C7C23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2E3C52B-1C29-4659-9F72-C59BB0F1311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Slide Image Placeholder 1">
            <a:extLst>
              <a:ext uri="{FF2B5EF4-FFF2-40B4-BE49-F238E27FC236}">
                <a16:creationId xmlns:a16="http://schemas.microsoft.com/office/drawing/2014/main" id="{C75E4579-44B2-40E6-97C7-85B912B545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7011" name="Notes Placeholder 2">
            <a:extLst>
              <a:ext uri="{FF2B5EF4-FFF2-40B4-BE49-F238E27FC236}">
                <a16:creationId xmlns:a16="http://schemas.microsoft.com/office/drawing/2014/main" id="{ADE9A701-1A0D-4B44-BFDE-ECD1C5F4FA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7012" name="Slide Number Placeholder 3">
            <a:extLst>
              <a:ext uri="{FF2B5EF4-FFF2-40B4-BE49-F238E27FC236}">
                <a16:creationId xmlns:a16="http://schemas.microsoft.com/office/drawing/2014/main" id="{0B32A889-3FB9-4D64-B1BD-7D4E1ED1B7F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84E7441-D7EA-47FD-81FC-6CDF4644EB3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139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 dirty="0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9562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 dirty="0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75087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 dirty="0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89957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30229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58952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83013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 dirty="0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749865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229108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Slide Image Placeholder 1">
            <a:extLst>
              <a:ext uri="{FF2B5EF4-FFF2-40B4-BE49-F238E27FC236}">
                <a16:creationId xmlns:a16="http://schemas.microsoft.com/office/drawing/2014/main" id="{BAC4BCE2-D0A2-49A2-913F-95DCEC848B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63" name="Notes Placeholder 2">
            <a:extLst>
              <a:ext uri="{FF2B5EF4-FFF2-40B4-BE49-F238E27FC236}">
                <a16:creationId xmlns:a16="http://schemas.microsoft.com/office/drawing/2014/main" id="{7F94C15E-18BE-4BBE-A702-9AC25AECBB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64964" name="Slide Number Placeholder 3">
            <a:extLst>
              <a:ext uri="{FF2B5EF4-FFF2-40B4-BE49-F238E27FC236}">
                <a16:creationId xmlns:a16="http://schemas.microsoft.com/office/drawing/2014/main" id="{5B455650-0DC4-478E-A7CA-09D904797B3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78037F9-789D-4AD0-975E-841F213D31B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5435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62" name="Slide Image Placeholder 1">
            <a:extLst>
              <a:ext uri="{FF2B5EF4-FFF2-40B4-BE49-F238E27FC236}">
                <a16:creationId xmlns:a16="http://schemas.microsoft.com/office/drawing/2014/main" id="{4DEE3A7C-C0E3-4F58-AD87-7DFE2BE27B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63" name="Notes Placeholder 2">
            <a:extLst>
              <a:ext uri="{FF2B5EF4-FFF2-40B4-BE49-F238E27FC236}">
                <a16:creationId xmlns:a16="http://schemas.microsoft.com/office/drawing/2014/main" id="{6214ADA5-C22D-457D-AC75-5F1289FA43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1013764" name="Slide Number Placeholder 3">
            <a:extLst>
              <a:ext uri="{FF2B5EF4-FFF2-40B4-BE49-F238E27FC236}">
                <a16:creationId xmlns:a16="http://schemas.microsoft.com/office/drawing/2014/main" id="{3719DF27-ACC2-4164-9FFF-EBA1524EAC4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6110ED1-7C16-4B9F-9C97-3851D9CAB76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149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Slide Image Placeholder 1">
            <a:extLst>
              <a:ext uri="{FF2B5EF4-FFF2-40B4-BE49-F238E27FC236}">
                <a16:creationId xmlns:a16="http://schemas.microsoft.com/office/drawing/2014/main" id="{871C1525-E28B-4F22-8D2E-1D7F8C9A7E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8579" name="Notes Placeholder 2">
            <a:extLst>
              <a:ext uri="{FF2B5EF4-FFF2-40B4-BE49-F238E27FC236}">
                <a16:creationId xmlns:a16="http://schemas.microsoft.com/office/drawing/2014/main" id="{48DD222D-69A7-42E4-B465-75E09231D8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48580" name="Slide Number Placeholder 3">
            <a:extLst>
              <a:ext uri="{FF2B5EF4-FFF2-40B4-BE49-F238E27FC236}">
                <a16:creationId xmlns:a16="http://schemas.microsoft.com/office/drawing/2014/main" id="{50D411F3-4C8D-48D9-B4C3-797E987E2EB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B35F1D8-2B14-4CC2-A7F4-8F770FCA566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2">
            <a:extLst>
              <a:ext uri="{FF2B5EF4-FFF2-40B4-BE49-F238E27FC236}">
                <a16:creationId xmlns:a16="http://schemas.microsoft.com/office/drawing/2014/main" id="{87D8B690-99D0-4D29-BB13-9E4B5DA831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9459" name="Rectangle 3">
            <a:extLst>
              <a:ext uri="{FF2B5EF4-FFF2-40B4-BE49-F238E27FC236}">
                <a16:creationId xmlns:a16="http://schemas.microsoft.com/office/drawing/2014/main" id="{026BC7F4-AA2E-4947-8DB9-00CEC8B08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804993305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2" name="Slide Image Placeholder 1">
            <a:extLst>
              <a:ext uri="{FF2B5EF4-FFF2-40B4-BE49-F238E27FC236}">
                <a16:creationId xmlns:a16="http://schemas.microsoft.com/office/drawing/2014/main" id="{9A0322B3-9B2A-45C1-83DD-EF88A04196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03" name="Notes Placeholder 2">
            <a:extLst>
              <a:ext uri="{FF2B5EF4-FFF2-40B4-BE49-F238E27FC236}">
                <a16:creationId xmlns:a16="http://schemas.microsoft.com/office/drawing/2014/main" id="{1C1D29B5-0EDD-4A93-90E4-30D75B0AC0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16804" name="Slide Number Placeholder 3">
            <a:extLst>
              <a:ext uri="{FF2B5EF4-FFF2-40B4-BE49-F238E27FC236}">
                <a16:creationId xmlns:a16="http://schemas.microsoft.com/office/drawing/2014/main" id="{364412AD-1570-4B0C-A223-89638DE40AF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9854F43-4542-45F8-976B-E03E059BE05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4" name="Slide Image Placeholder 1">
            <a:extLst>
              <a:ext uri="{FF2B5EF4-FFF2-40B4-BE49-F238E27FC236}">
                <a16:creationId xmlns:a16="http://schemas.microsoft.com/office/drawing/2014/main" id="{0AE71B11-D294-4D98-B4B0-6F6C6E1174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6835" name="Notes Placeholder 2">
            <a:extLst>
              <a:ext uri="{FF2B5EF4-FFF2-40B4-BE49-F238E27FC236}">
                <a16:creationId xmlns:a16="http://schemas.microsoft.com/office/drawing/2014/main" id="{31CAB3D9-C50B-4D0C-8A85-98965CA3C2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16836" name="Slide Number Placeholder 3">
            <a:extLst>
              <a:ext uri="{FF2B5EF4-FFF2-40B4-BE49-F238E27FC236}">
                <a16:creationId xmlns:a16="http://schemas.microsoft.com/office/drawing/2014/main" id="{3D47376B-63AA-428C-A0CB-61ADBC04524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0EC0552-9F1B-41CF-BD50-138CA1427A9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2" name="Slide Image Placeholder 1">
            <a:extLst>
              <a:ext uri="{FF2B5EF4-FFF2-40B4-BE49-F238E27FC236}">
                <a16:creationId xmlns:a16="http://schemas.microsoft.com/office/drawing/2014/main" id="{29110338-B747-4EB3-A958-C0828BAC7F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03" name="Notes Placeholder 2">
            <a:extLst>
              <a:ext uri="{FF2B5EF4-FFF2-40B4-BE49-F238E27FC236}">
                <a16:creationId xmlns:a16="http://schemas.microsoft.com/office/drawing/2014/main" id="{197DF725-6DF1-49EE-9935-3624152388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24004" name="Slide Number Placeholder 3">
            <a:extLst>
              <a:ext uri="{FF2B5EF4-FFF2-40B4-BE49-F238E27FC236}">
                <a16:creationId xmlns:a16="http://schemas.microsoft.com/office/drawing/2014/main" id="{22BD2F2C-B530-45E9-A183-907625D75B6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2947D55-3AE3-4E44-95F8-C7B30B6B7E3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26" name="Slide Image Placeholder 1">
            <a:extLst>
              <a:ext uri="{FF2B5EF4-FFF2-40B4-BE49-F238E27FC236}">
                <a16:creationId xmlns:a16="http://schemas.microsoft.com/office/drawing/2014/main" id="{CF036E89-B875-4FBE-8D95-74151A709A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5027" name="Notes Placeholder 2">
            <a:extLst>
              <a:ext uri="{FF2B5EF4-FFF2-40B4-BE49-F238E27FC236}">
                <a16:creationId xmlns:a16="http://schemas.microsoft.com/office/drawing/2014/main" id="{5EB844B4-5095-4E9B-8784-4706422F4A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25028" name="Slide Number Placeholder 3">
            <a:extLst>
              <a:ext uri="{FF2B5EF4-FFF2-40B4-BE49-F238E27FC236}">
                <a16:creationId xmlns:a16="http://schemas.microsoft.com/office/drawing/2014/main" id="{857EAE58-168D-4986-B5C0-3C505709E4C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B2542D3-5E41-4964-9555-EA0997600D0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Slide Image Placeholder 1">
            <a:extLst>
              <a:ext uri="{FF2B5EF4-FFF2-40B4-BE49-F238E27FC236}">
                <a16:creationId xmlns:a16="http://schemas.microsoft.com/office/drawing/2014/main" id="{92DE586A-9D1B-46AD-BA39-34A03B7F5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0627" name="Notes Placeholder 2">
            <a:extLst>
              <a:ext uri="{FF2B5EF4-FFF2-40B4-BE49-F238E27FC236}">
                <a16:creationId xmlns:a16="http://schemas.microsoft.com/office/drawing/2014/main" id="{CCEFE83B-9A36-4281-BFC0-889ED3E4BC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50628" name="Slide Number Placeholder 3">
            <a:extLst>
              <a:ext uri="{FF2B5EF4-FFF2-40B4-BE49-F238E27FC236}">
                <a16:creationId xmlns:a16="http://schemas.microsoft.com/office/drawing/2014/main" id="{C89D4CFC-09C6-4FAF-9D59-FB02B2EDDDC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9BB616D-DEE2-44BC-AE5B-46C417DC559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Slide Image Placeholder 1">
            <a:extLst>
              <a:ext uri="{FF2B5EF4-FFF2-40B4-BE49-F238E27FC236}">
                <a16:creationId xmlns:a16="http://schemas.microsoft.com/office/drawing/2014/main" id="{23DDAB38-2241-4F49-9538-3949FB859C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03" name="Notes Placeholder 2">
            <a:extLst>
              <a:ext uri="{FF2B5EF4-FFF2-40B4-BE49-F238E27FC236}">
                <a16:creationId xmlns:a16="http://schemas.microsoft.com/office/drawing/2014/main" id="{5D7B7435-7075-4FA3-8A57-D328574430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09604" name="Slide Number Placeholder 3">
            <a:extLst>
              <a:ext uri="{FF2B5EF4-FFF2-40B4-BE49-F238E27FC236}">
                <a16:creationId xmlns:a16="http://schemas.microsoft.com/office/drawing/2014/main" id="{22C598F1-01FB-4D9E-9B23-146461A7156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C0CD834-50F1-4354-9ED2-130821038AA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10" name="Slide Image Placeholder 1">
            <a:extLst>
              <a:ext uri="{FF2B5EF4-FFF2-40B4-BE49-F238E27FC236}">
                <a16:creationId xmlns:a16="http://schemas.microsoft.com/office/drawing/2014/main" id="{C9C5BF17-272F-496C-A0A3-EB13CD5095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5811" name="Notes Placeholder 2">
            <a:extLst>
              <a:ext uri="{FF2B5EF4-FFF2-40B4-BE49-F238E27FC236}">
                <a16:creationId xmlns:a16="http://schemas.microsoft.com/office/drawing/2014/main" id="{FE83BD5E-79FB-4E5D-A8C8-7BF7681B21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015812" name="Slide Number Placeholder 3">
            <a:extLst>
              <a:ext uri="{FF2B5EF4-FFF2-40B4-BE49-F238E27FC236}">
                <a16:creationId xmlns:a16="http://schemas.microsoft.com/office/drawing/2014/main" id="{350D2A78-8FBC-45D9-AC77-85A7EEB496C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8E6124F-244F-4F7B-BD42-668463C4138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Slide Image Placeholder 1">
            <a:extLst>
              <a:ext uri="{FF2B5EF4-FFF2-40B4-BE49-F238E27FC236}">
                <a16:creationId xmlns:a16="http://schemas.microsoft.com/office/drawing/2014/main" id="{B1E4EF5A-0843-4544-BF91-873C3FA510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3795" name="Notes Placeholder 2">
            <a:extLst>
              <a:ext uri="{FF2B5EF4-FFF2-40B4-BE49-F238E27FC236}">
                <a16:creationId xmlns:a16="http://schemas.microsoft.com/office/drawing/2014/main" id="{FFDCBEA2-2F99-4174-9EEF-35C96A18DC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73796" name="Slide Number Placeholder 3">
            <a:extLst>
              <a:ext uri="{FF2B5EF4-FFF2-40B4-BE49-F238E27FC236}">
                <a16:creationId xmlns:a16="http://schemas.microsoft.com/office/drawing/2014/main" id="{AC867D93-F868-40BD-9F08-2339AC489F0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1D00631-932A-47AD-8189-38956A63FBD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159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Slide Image Placeholder 1">
            <a:extLst>
              <a:ext uri="{FF2B5EF4-FFF2-40B4-BE49-F238E27FC236}">
                <a16:creationId xmlns:a16="http://schemas.microsoft.com/office/drawing/2014/main" id="{F013CA70-42A8-44C7-B9E1-C47853C40E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43" name="Notes Placeholder 2">
            <a:extLst>
              <a:ext uri="{FF2B5EF4-FFF2-40B4-BE49-F238E27FC236}">
                <a16:creationId xmlns:a16="http://schemas.microsoft.com/office/drawing/2014/main" id="{10BD394C-B6F0-4166-BC52-615654AE53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75844" name="Slide Number Placeholder 3">
            <a:extLst>
              <a:ext uri="{FF2B5EF4-FFF2-40B4-BE49-F238E27FC236}">
                <a16:creationId xmlns:a16="http://schemas.microsoft.com/office/drawing/2014/main" id="{951128C6-DDC1-4A6F-A02A-57230C927A6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24BFC73-F3EE-4D3D-8091-520776907E7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Slide Image Placeholder 1">
            <a:extLst>
              <a:ext uri="{FF2B5EF4-FFF2-40B4-BE49-F238E27FC236}">
                <a16:creationId xmlns:a16="http://schemas.microsoft.com/office/drawing/2014/main" id="{668CEEB7-B518-4000-8236-0984570CD8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1651" name="Notes Placeholder 2">
            <a:extLst>
              <a:ext uri="{FF2B5EF4-FFF2-40B4-BE49-F238E27FC236}">
                <a16:creationId xmlns:a16="http://schemas.microsoft.com/office/drawing/2014/main" id="{FBF35A01-77BF-491F-8E99-4071BD8367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11652" name="Slide Number Placeholder 3">
            <a:extLst>
              <a:ext uri="{FF2B5EF4-FFF2-40B4-BE49-F238E27FC236}">
                <a16:creationId xmlns:a16="http://schemas.microsoft.com/office/drawing/2014/main" id="{A1F69DB7-C520-49F8-87D7-4FE73EBC3C3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B0D5A47-41BB-435D-A176-B8CA1D0437E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Slide Image Placeholder 1">
            <a:extLst>
              <a:ext uri="{FF2B5EF4-FFF2-40B4-BE49-F238E27FC236}">
                <a16:creationId xmlns:a16="http://schemas.microsoft.com/office/drawing/2014/main" id="{A420F656-3925-44E0-9301-319874A5BA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7187" name="Notes Placeholder 2">
            <a:extLst>
              <a:ext uri="{FF2B5EF4-FFF2-40B4-BE49-F238E27FC236}">
                <a16:creationId xmlns:a16="http://schemas.microsoft.com/office/drawing/2014/main" id="{03237B02-FC35-4FFA-884E-227AB60FE2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77188" name="Slide Number Placeholder 3">
            <a:extLst>
              <a:ext uri="{FF2B5EF4-FFF2-40B4-BE49-F238E27FC236}">
                <a16:creationId xmlns:a16="http://schemas.microsoft.com/office/drawing/2014/main" id="{3CB23983-ED2A-4166-88D8-9010B6D8765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F04631D-0A13-4158-B66F-341C393D3DC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Slide Image Placeholder 1">
            <a:extLst>
              <a:ext uri="{FF2B5EF4-FFF2-40B4-BE49-F238E27FC236}">
                <a16:creationId xmlns:a16="http://schemas.microsoft.com/office/drawing/2014/main" id="{2459BA8E-E365-4E3B-A13A-EDE4135CE5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43" name="Notes Placeholder 2">
            <a:extLst>
              <a:ext uri="{FF2B5EF4-FFF2-40B4-BE49-F238E27FC236}">
                <a16:creationId xmlns:a16="http://schemas.microsoft.com/office/drawing/2014/main" id="{68798A48-8424-4684-83EB-A7DF1C21E1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19844" name="Slide Number Placeholder 3">
            <a:extLst>
              <a:ext uri="{FF2B5EF4-FFF2-40B4-BE49-F238E27FC236}">
                <a16:creationId xmlns:a16="http://schemas.microsoft.com/office/drawing/2014/main" id="{EBF7F6E3-7CED-4ACB-92CD-7AF35A709C9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5CDBD0B-B870-4C70-8798-7F6A8C02C16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Slide Image Placeholder 1">
            <a:extLst>
              <a:ext uri="{FF2B5EF4-FFF2-40B4-BE49-F238E27FC236}">
                <a16:creationId xmlns:a16="http://schemas.microsoft.com/office/drawing/2014/main" id="{B8673769-4665-4939-9F32-2DF2BF02F5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9667" name="Notes Placeholder 2">
            <a:extLst>
              <a:ext uri="{FF2B5EF4-FFF2-40B4-BE49-F238E27FC236}">
                <a16:creationId xmlns:a16="http://schemas.microsoft.com/office/drawing/2014/main" id="{7882150E-81B8-4D40-88F0-AFB585E4A2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369668" name="Slide Number Placeholder 3">
            <a:extLst>
              <a:ext uri="{FF2B5EF4-FFF2-40B4-BE49-F238E27FC236}">
                <a16:creationId xmlns:a16="http://schemas.microsoft.com/office/drawing/2014/main" id="{B90FA4A0-CCF6-4382-B7F8-0C420816ECF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574D40D-E172-4845-8855-82870C726CE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>
            <a:extLst>
              <a:ext uri="{FF2B5EF4-FFF2-40B4-BE49-F238E27FC236}">
                <a16:creationId xmlns:a16="http://schemas.microsoft.com/office/drawing/2014/main" id="{59919BE5-E7A4-4586-9484-08369A3F14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9475" name="Rectangle 3">
            <a:extLst>
              <a:ext uri="{FF2B5EF4-FFF2-40B4-BE49-F238E27FC236}">
                <a16:creationId xmlns:a16="http://schemas.microsoft.com/office/drawing/2014/main" id="{071B9F97-1A2B-4D99-BAFB-A7AEC1E778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Slide Image Placeholder 1">
            <a:extLst>
              <a:ext uri="{FF2B5EF4-FFF2-40B4-BE49-F238E27FC236}">
                <a16:creationId xmlns:a16="http://schemas.microsoft.com/office/drawing/2014/main" id="{5C754B68-F198-460F-97BE-0F59F81362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7427" name="Notes Placeholder 2">
            <a:extLst>
              <a:ext uri="{FF2B5EF4-FFF2-40B4-BE49-F238E27FC236}">
                <a16:creationId xmlns:a16="http://schemas.microsoft.com/office/drawing/2014/main" id="{831FA6F6-3AA0-4CC5-B4E3-BAB9040269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87428" name="Slide Number Placeholder 3">
            <a:extLst>
              <a:ext uri="{FF2B5EF4-FFF2-40B4-BE49-F238E27FC236}">
                <a16:creationId xmlns:a16="http://schemas.microsoft.com/office/drawing/2014/main" id="{E7DC512A-0A1E-4D1C-89D3-06A5B809583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95A37F5-1CAC-4572-8A2B-791D5D254F4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Slide Image Placeholder 1">
            <a:extLst>
              <a:ext uri="{FF2B5EF4-FFF2-40B4-BE49-F238E27FC236}">
                <a16:creationId xmlns:a16="http://schemas.microsoft.com/office/drawing/2014/main" id="{91F0FA86-648F-4B83-BF0B-EC86817227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23" name="Notes Placeholder 2">
            <a:extLst>
              <a:ext uri="{FF2B5EF4-FFF2-40B4-BE49-F238E27FC236}">
                <a16:creationId xmlns:a16="http://schemas.microsoft.com/office/drawing/2014/main" id="{6B60F136-3FC2-493B-BC11-A891D26693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91524" name="Slide Number Placeholder 3">
            <a:extLst>
              <a:ext uri="{FF2B5EF4-FFF2-40B4-BE49-F238E27FC236}">
                <a16:creationId xmlns:a16="http://schemas.microsoft.com/office/drawing/2014/main" id="{9CB6E4BA-B617-4238-87A6-F72F7AF2801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80A40AE-F70C-4DF4-B4C9-D3CC5C08384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Slide Image Placeholder 1">
            <a:extLst>
              <a:ext uri="{FF2B5EF4-FFF2-40B4-BE49-F238E27FC236}">
                <a16:creationId xmlns:a16="http://schemas.microsoft.com/office/drawing/2014/main" id="{277D0D0C-EB32-45B4-90D5-DABBDE8DB7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23" name="Notes Placeholder 2">
            <a:extLst>
              <a:ext uri="{FF2B5EF4-FFF2-40B4-BE49-F238E27FC236}">
                <a16:creationId xmlns:a16="http://schemas.microsoft.com/office/drawing/2014/main" id="{C926A259-A8E9-4254-92C5-041324B2EE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52324" name="Slide Number Placeholder 3">
            <a:extLst>
              <a:ext uri="{FF2B5EF4-FFF2-40B4-BE49-F238E27FC236}">
                <a16:creationId xmlns:a16="http://schemas.microsoft.com/office/drawing/2014/main" id="{A83CFB64-043E-48F1-91BE-3D395A4A047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ACA0D9A-1FF9-497E-8CE3-F03B03DFD74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0" name="Slide Image Placeholder 1">
            <a:extLst>
              <a:ext uri="{FF2B5EF4-FFF2-40B4-BE49-F238E27FC236}">
                <a16:creationId xmlns:a16="http://schemas.microsoft.com/office/drawing/2014/main" id="{5431072C-B456-4CC5-B52B-886FF8F3D0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8851" name="Notes Placeholder 2">
            <a:extLst>
              <a:ext uri="{FF2B5EF4-FFF2-40B4-BE49-F238E27FC236}">
                <a16:creationId xmlns:a16="http://schemas.microsoft.com/office/drawing/2014/main" id="{79D31DD2-D5B5-4474-A9EA-0ED379A29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18852" name="Slide Number Placeholder 3">
            <a:extLst>
              <a:ext uri="{FF2B5EF4-FFF2-40B4-BE49-F238E27FC236}">
                <a16:creationId xmlns:a16="http://schemas.microsoft.com/office/drawing/2014/main" id="{2C34BBB0-683B-46E1-A511-2A34FC1D500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F4677B0-B1DE-4E60-B078-C6FA9D0C752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169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Slide Image Placeholder 1">
            <a:extLst>
              <a:ext uri="{FF2B5EF4-FFF2-40B4-BE49-F238E27FC236}">
                <a16:creationId xmlns:a16="http://schemas.microsoft.com/office/drawing/2014/main" id="{A60FF18A-1AEA-4D51-AEBA-17C531CEFE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0387" name="Notes Placeholder 2">
            <a:extLst>
              <a:ext uri="{FF2B5EF4-FFF2-40B4-BE49-F238E27FC236}">
                <a16:creationId xmlns:a16="http://schemas.microsoft.com/office/drawing/2014/main" id="{BDB323B4-F7BC-4923-BAB9-18C158DC3C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00388" name="Slide Number Placeholder 3">
            <a:extLst>
              <a:ext uri="{FF2B5EF4-FFF2-40B4-BE49-F238E27FC236}">
                <a16:creationId xmlns:a16="http://schemas.microsoft.com/office/drawing/2014/main" id="{B6DD5BE1-FB5D-40DF-BD0A-75E862C1744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2AA8F5D-2F48-4F62-8C78-7B133A0750D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Slide Image Placeholder 1">
            <a:extLst>
              <a:ext uri="{FF2B5EF4-FFF2-40B4-BE49-F238E27FC236}">
                <a16:creationId xmlns:a16="http://schemas.microsoft.com/office/drawing/2014/main" id="{916B106F-111F-4EF4-83DC-F30C9E966E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0275" name="Notes Placeholder 2">
            <a:extLst>
              <a:ext uri="{FF2B5EF4-FFF2-40B4-BE49-F238E27FC236}">
                <a16:creationId xmlns:a16="http://schemas.microsoft.com/office/drawing/2014/main" id="{D68EEBCB-180D-4230-B7A4-2226A69DA1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50276" name="Slide Number Placeholder 3">
            <a:extLst>
              <a:ext uri="{FF2B5EF4-FFF2-40B4-BE49-F238E27FC236}">
                <a16:creationId xmlns:a16="http://schemas.microsoft.com/office/drawing/2014/main" id="{F7D6837B-A151-4522-B03F-7C2F4BCFBDB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27E0AE9-6EBA-436A-99D1-1F9D2AFD812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Slide Image Placeholder 1">
            <a:extLst>
              <a:ext uri="{FF2B5EF4-FFF2-40B4-BE49-F238E27FC236}">
                <a16:creationId xmlns:a16="http://schemas.microsoft.com/office/drawing/2014/main" id="{7E8F0154-46C2-4DAD-9C50-E431343F1A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03" name="Notes Placeholder 2">
            <a:extLst>
              <a:ext uri="{FF2B5EF4-FFF2-40B4-BE49-F238E27FC236}">
                <a16:creationId xmlns:a16="http://schemas.microsoft.com/office/drawing/2014/main" id="{64BD1BE4-7FDC-4E64-9F3B-63C16F6654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12004" name="Slide Number Placeholder 3">
            <a:extLst>
              <a:ext uri="{FF2B5EF4-FFF2-40B4-BE49-F238E27FC236}">
                <a16:creationId xmlns:a16="http://schemas.microsoft.com/office/drawing/2014/main" id="{12BF0433-D09C-4933-9F84-D40C5283703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70244B2-B403-4829-ACAB-A4FD154BD21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Slide Image Placeholder 1">
            <a:extLst>
              <a:ext uri="{FF2B5EF4-FFF2-40B4-BE49-F238E27FC236}">
                <a16:creationId xmlns:a16="http://schemas.microsoft.com/office/drawing/2014/main" id="{B5D2904E-7B2C-40C4-811C-BE69D67080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1987" name="Notes Placeholder 2">
            <a:extLst>
              <a:ext uri="{FF2B5EF4-FFF2-40B4-BE49-F238E27FC236}">
                <a16:creationId xmlns:a16="http://schemas.microsoft.com/office/drawing/2014/main" id="{084D9168-7157-426F-AC43-9CB8653FC6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81988" name="Slide Number Placeholder 3">
            <a:extLst>
              <a:ext uri="{FF2B5EF4-FFF2-40B4-BE49-F238E27FC236}">
                <a16:creationId xmlns:a16="http://schemas.microsoft.com/office/drawing/2014/main" id="{232EF0FF-54AC-4A2E-A961-3A8CACDC39E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7A0249C-695B-47F4-84B3-CD0637200AB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Slide Image Placeholder 1">
            <a:extLst>
              <a:ext uri="{FF2B5EF4-FFF2-40B4-BE49-F238E27FC236}">
                <a16:creationId xmlns:a16="http://schemas.microsoft.com/office/drawing/2014/main" id="{3969E4E7-D6A9-4667-B0A3-B90B536079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21891" name="Notes Placeholder 2">
            <a:extLst>
              <a:ext uri="{FF2B5EF4-FFF2-40B4-BE49-F238E27FC236}">
                <a16:creationId xmlns:a16="http://schemas.microsoft.com/office/drawing/2014/main" id="{B83366F8-BE5F-40DD-8DBA-56D2A06A40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21892" name="Slide Number Placeholder 3">
            <a:extLst>
              <a:ext uri="{FF2B5EF4-FFF2-40B4-BE49-F238E27FC236}">
                <a16:creationId xmlns:a16="http://schemas.microsoft.com/office/drawing/2014/main" id="{D8D9A3B2-4F2D-4AAC-A63B-A9A40870C20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909DC9F-3BC2-4166-8CE1-1CEC298C963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Slide Image Placeholder 1">
            <a:extLst>
              <a:ext uri="{FF2B5EF4-FFF2-40B4-BE49-F238E27FC236}">
                <a16:creationId xmlns:a16="http://schemas.microsoft.com/office/drawing/2014/main" id="{6DEA352B-1EE4-4B48-A2D3-4FAA6BF56C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25987" name="Notes Placeholder 2">
            <a:extLst>
              <a:ext uri="{FF2B5EF4-FFF2-40B4-BE49-F238E27FC236}">
                <a16:creationId xmlns:a16="http://schemas.microsoft.com/office/drawing/2014/main" id="{694C56DB-260C-41FA-8436-B5E87B50B7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25988" name="Slide Number Placeholder 3">
            <a:extLst>
              <a:ext uri="{FF2B5EF4-FFF2-40B4-BE49-F238E27FC236}">
                <a16:creationId xmlns:a16="http://schemas.microsoft.com/office/drawing/2014/main" id="{13D642B3-3BA3-46BF-8C3D-7E9A9BE1210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6EC44DC-5111-4109-B840-5AAF5C60F726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Slide Image Placeholder 1">
            <a:extLst>
              <a:ext uri="{FF2B5EF4-FFF2-40B4-BE49-F238E27FC236}">
                <a16:creationId xmlns:a16="http://schemas.microsoft.com/office/drawing/2014/main" id="{251632D6-38FD-466E-B134-6207AF524D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23939" name="Notes Placeholder 2">
            <a:extLst>
              <a:ext uri="{FF2B5EF4-FFF2-40B4-BE49-F238E27FC236}">
                <a16:creationId xmlns:a16="http://schemas.microsoft.com/office/drawing/2014/main" id="{BA7AD80F-C58F-4B42-833E-7D860F571C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23940" name="Slide Number Placeholder 3">
            <a:extLst>
              <a:ext uri="{FF2B5EF4-FFF2-40B4-BE49-F238E27FC236}">
                <a16:creationId xmlns:a16="http://schemas.microsoft.com/office/drawing/2014/main" id="{5F6669F0-2310-43BD-A661-A34E4DCD052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DB46C87-77C4-47FA-9B04-6F967913068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Slide Image Placeholder 1">
            <a:extLst>
              <a:ext uri="{FF2B5EF4-FFF2-40B4-BE49-F238E27FC236}">
                <a16:creationId xmlns:a16="http://schemas.microsoft.com/office/drawing/2014/main" id="{1CF15449-237E-4CAC-9F87-BA3A93342F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6035" name="Notes Placeholder 2">
            <a:extLst>
              <a:ext uri="{FF2B5EF4-FFF2-40B4-BE49-F238E27FC236}">
                <a16:creationId xmlns:a16="http://schemas.microsoft.com/office/drawing/2014/main" id="{47D9FA09-DEBB-4D6B-900B-4E6262C8C0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56036" name="Slide Number Placeholder 3">
            <a:extLst>
              <a:ext uri="{FF2B5EF4-FFF2-40B4-BE49-F238E27FC236}">
                <a16:creationId xmlns:a16="http://schemas.microsoft.com/office/drawing/2014/main" id="{FC5531F2-C2C1-4259-AA21-DAE82823DA9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9DB2C9E-DE50-4F25-8D13-DB57EA484DA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034" name="Slide Image Placeholder 1">
            <a:extLst>
              <a:ext uri="{FF2B5EF4-FFF2-40B4-BE49-F238E27FC236}">
                <a16:creationId xmlns:a16="http://schemas.microsoft.com/office/drawing/2014/main" id="{88B47A76-115A-4C0B-A5C4-5E3E010594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4035" name="Notes Placeholder 2">
            <a:extLst>
              <a:ext uri="{FF2B5EF4-FFF2-40B4-BE49-F238E27FC236}">
                <a16:creationId xmlns:a16="http://schemas.microsoft.com/office/drawing/2014/main" id="{2AC53B1B-3206-4153-85D1-69FD95AF39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84036" name="Slide Number Placeholder 3">
            <a:extLst>
              <a:ext uri="{FF2B5EF4-FFF2-40B4-BE49-F238E27FC236}">
                <a16:creationId xmlns:a16="http://schemas.microsoft.com/office/drawing/2014/main" id="{0A123B36-FEC8-4F56-9EB5-15343E8C34A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8729746-2786-4909-806B-2B4E208A6F8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Slide Image Placeholder 1">
            <a:extLst>
              <a:ext uri="{FF2B5EF4-FFF2-40B4-BE49-F238E27FC236}">
                <a16:creationId xmlns:a16="http://schemas.microsoft.com/office/drawing/2014/main" id="{4EF673FD-7515-4F4A-AF49-287CABB486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6099" name="Notes Placeholder 2">
            <a:extLst>
              <a:ext uri="{FF2B5EF4-FFF2-40B4-BE49-F238E27FC236}">
                <a16:creationId xmlns:a16="http://schemas.microsoft.com/office/drawing/2014/main" id="{1C058F5A-2F8E-4B6F-8E07-7C7E7A3436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16100" name="Slide Number Placeholder 3">
            <a:extLst>
              <a:ext uri="{FF2B5EF4-FFF2-40B4-BE49-F238E27FC236}">
                <a16:creationId xmlns:a16="http://schemas.microsoft.com/office/drawing/2014/main" id="{1D4CAE9E-F122-4FF0-B322-27CB94A9573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5962046-C74F-4FA2-B126-CE75A4BBED6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179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Slide Image Placeholder 1">
            <a:extLst>
              <a:ext uri="{FF2B5EF4-FFF2-40B4-BE49-F238E27FC236}">
                <a16:creationId xmlns:a16="http://schemas.microsoft.com/office/drawing/2014/main" id="{751907D2-7315-4724-B2A0-233BE09FF1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5507" name="Notes Placeholder 2">
            <a:extLst>
              <a:ext uri="{FF2B5EF4-FFF2-40B4-BE49-F238E27FC236}">
                <a16:creationId xmlns:a16="http://schemas.microsoft.com/office/drawing/2014/main" id="{9B3DEC92-7F0E-42AA-AEC2-4EC520972E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05508" name="Slide Number Placeholder 3">
            <a:extLst>
              <a:ext uri="{FF2B5EF4-FFF2-40B4-BE49-F238E27FC236}">
                <a16:creationId xmlns:a16="http://schemas.microsoft.com/office/drawing/2014/main" id="{2931FBAA-A91C-4869-9919-F896D0E738C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C75CC95-D067-4406-8D4B-BB7D4330C21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Slide Image Placeholder 1">
            <a:extLst>
              <a:ext uri="{FF2B5EF4-FFF2-40B4-BE49-F238E27FC236}">
                <a16:creationId xmlns:a16="http://schemas.microsoft.com/office/drawing/2014/main" id="{894D0D29-A963-46DA-9856-BA25589CDE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5619" name="Notes Placeholder 2">
            <a:extLst>
              <a:ext uri="{FF2B5EF4-FFF2-40B4-BE49-F238E27FC236}">
                <a16:creationId xmlns:a16="http://schemas.microsoft.com/office/drawing/2014/main" id="{F98E2DB0-D5C2-4F30-B706-3C790A7567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95620" name="Slide Number Placeholder 3">
            <a:extLst>
              <a:ext uri="{FF2B5EF4-FFF2-40B4-BE49-F238E27FC236}">
                <a16:creationId xmlns:a16="http://schemas.microsoft.com/office/drawing/2014/main" id="{439CED15-8B6C-4F52-8713-B2539889799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5066CDD-50D6-42FE-8357-AAECF0547DB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Slide Image Placeholder 1">
            <a:extLst>
              <a:ext uri="{FF2B5EF4-FFF2-40B4-BE49-F238E27FC236}">
                <a16:creationId xmlns:a16="http://schemas.microsoft.com/office/drawing/2014/main" id="{3E2C860F-92A5-4E55-BAD0-5B96133FC5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3619" name="Notes Placeholder 2">
            <a:extLst>
              <a:ext uri="{FF2B5EF4-FFF2-40B4-BE49-F238E27FC236}">
                <a16:creationId xmlns:a16="http://schemas.microsoft.com/office/drawing/2014/main" id="{C00054A8-A96C-44EB-AA85-059D7E057F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23620" name="Slide Number Placeholder 3">
            <a:extLst>
              <a:ext uri="{FF2B5EF4-FFF2-40B4-BE49-F238E27FC236}">
                <a16:creationId xmlns:a16="http://schemas.microsoft.com/office/drawing/2014/main" id="{BF4FE967-905C-41B6-B143-CEFA1D2F89A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C526DAE-A6F9-49B8-BB54-992E8F8874F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Slide Image Placeholder 1">
            <a:extLst>
              <a:ext uri="{FF2B5EF4-FFF2-40B4-BE49-F238E27FC236}">
                <a16:creationId xmlns:a16="http://schemas.microsoft.com/office/drawing/2014/main" id="{404EA59D-10BD-4414-92F6-F5C8F16BCF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3699" name="Notes Placeholder 2">
            <a:extLst>
              <a:ext uri="{FF2B5EF4-FFF2-40B4-BE49-F238E27FC236}">
                <a16:creationId xmlns:a16="http://schemas.microsoft.com/office/drawing/2014/main" id="{4B46BC86-9A04-4575-B16E-7A120DFEC8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13700" name="Slide Number Placeholder 3">
            <a:extLst>
              <a:ext uri="{FF2B5EF4-FFF2-40B4-BE49-F238E27FC236}">
                <a16:creationId xmlns:a16="http://schemas.microsoft.com/office/drawing/2014/main" id="{EC4D4133-4815-426F-9104-47A13382958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0D13E8C-68D7-4722-B813-44CB396C458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Slide Image Placeholder 1">
            <a:extLst>
              <a:ext uri="{FF2B5EF4-FFF2-40B4-BE49-F238E27FC236}">
                <a16:creationId xmlns:a16="http://schemas.microsoft.com/office/drawing/2014/main" id="{46F6EC1B-AFF4-4EB4-B72A-FFA1D010DA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0067" name="Notes Placeholder 2">
            <a:extLst>
              <a:ext uri="{FF2B5EF4-FFF2-40B4-BE49-F238E27FC236}">
                <a16:creationId xmlns:a16="http://schemas.microsoft.com/office/drawing/2014/main" id="{8F3FF7D9-A05C-4B40-8E71-7E0EF056C3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00068" name="Slide Number Placeholder 3">
            <a:extLst>
              <a:ext uri="{FF2B5EF4-FFF2-40B4-BE49-F238E27FC236}">
                <a16:creationId xmlns:a16="http://schemas.microsoft.com/office/drawing/2014/main" id="{DDA30C4F-27B3-4010-AC26-1AF80DABE47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65D7900-D2EE-48CD-B3A1-B7FDA119E5D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Slide Image Placeholder 1">
            <a:extLst>
              <a:ext uri="{FF2B5EF4-FFF2-40B4-BE49-F238E27FC236}">
                <a16:creationId xmlns:a16="http://schemas.microsoft.com/office/drawing/2014/main" id="{59CFFAB6-721B-4490-8F18-3B4E08295A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5667" name="Notes Placeholder 2">
            <a:extLst>
              <a:ext uri="{FF2B5EF4-FFF2-40B4-BE49-F238E27FC236}">
                <a16:creationId xmlns:a16="http://schemas.microsoft.com/office/drawing/2014/main" id="{D4B7F223-BA57-4624-A113-5EEF7187AE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25668" name="Slide Number Placeholder 3">
            <a:extLst>
              <a:ext uri="{FF2B5EF4-FFF2-40B4-BE49-F238E27FC236}">
                <a16:creationId xmlns:a16="http://schemas.microsoft.com/office/drawing/2014/main" id="{8A52A622-13EC-4CEA-BAC5-15293A1890A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C6A51F3-2CF7-4547-912F-31F7DC795C5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Slide Image Placeholder 1">
            <a:extLst>
              <a:ext uri="{FF2B5EF4-FFF2-40B4-BE49-F238E27FC236}">
                <a16:creationId xmlns:a16="http://schemas.microsoft.com/office/drawing/2014/main" id="{753A9BB0-113E-497A-A1EA-F6604EB598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7667" name="Notes Placeholder 2">
            <a:extLst>
              <a:ext uri="{FF2B5EF4-FFF2-40B4-BE49-F238E27FC236}">
                <a16:creationId xmlns:a16="http://schemas.microsoft.com/office/drawing/2014/main" id="{26DECE58-C262-4BDF-91A5-3F01873C5C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97668" name="Slide Number Placeholder 3">
            <a:extLst>
              <a:ext uri="{FF2B5EF4-FFF2-40B4-BE49-F238E27FC236}">
                <a16:creationId xmlns:a16="http://schemas.microsoft.com/office/drawing/2014/main" id="{C34CD4CC-5036-42F4-B1DB-7DFCC926A17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C937A04-F6AF-4515-A8A0-949F7B70DAE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Slide Image Placeholder 1">
            <a:extLst>
              <a:ext uri="{FF2B5EF4-FFF2-40B4-BE49-F238E27FC236}">
                <a16:creationId xmlns:a16="http://schemas.microsoft.com/office/drawing/2014/main" id="{95592F40-008B-4C30-B8EA-FE34B13ECD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8019" name="Notes Placeholder 2">
            <a:extLst>
              <a:ext uri="{FF2B5EF4-FFF2-40B4-BE49-F238E27FC236}">
                <a16:creationId xmlns:a16="http://schemas.microsoft.com/office/drawing/2014/main" id="{692D1E1B-C208-4913-87A6-8E25EC17E75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98020" name="Slide Number Placeholder 3">
            <a:extLst>
              <a:ext uri="{FF2B5EF4-FFF2-40B4-BE49-F238E27FC236}">
                <a16:creationId xmlns:a16="http://schemas.microsoft.com/office/drawing/2014/main" id="{90187D59-65F1-4CBC-8EA9-5BFC76047BA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CB2303F-51C8-435C-8086-B1D0079DC53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Slide Image Placeholder 1">
            <a:extLst>
              <a:ext uri="{FF2B5EF4-FFF2-40B4-BE49-F238E27FC236}">
                <a16:creationId xmlns:a16="http://schemas.microsoft.com/office/drawing/2014/main" id="{9BAD35CA-6582-4FB3-8CFA-5FC71B1F37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63" name="Notes Placeholder 2">
            <a:extLst>
              <a:ext uri="{FF2B5EF4-FFF2-40B4-BE49-F238E27FC236}">
                <a16:creationId xmlns:a16="http://schemas.microsoft.com/office/drawing/2014/main" id="{53D09C60-59A6-4C54-A8E1-063F2BCCDF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04164" name="Slide Number Placeholder 3">
            <a:extLst>
              <a:ext uri="{FF2B5EF4-FFF2-40B4-BE49-F238E27FC236}">
                <a16:creationId xmlns:a16="http://schemas.microsoft.com/office/drawing/2014/main" id="{E686824F-F8D1-408F-908D-5E6C8BB9FFF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713D330-633A-4AE6-A8DF-4C58A39442D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Slide Image Placeholder 1">
            <a:extLst>
              <a:ext uri="{FF2B5EF4-FFF2-40B4-BE49-F238E27FC236}">
                <a16:creationId xmlns:a16="http://schemas.microsoft.com/office/drawing/2014/main" id="{C4C705D7-7A25-44A7-B0E5-494F9B2D94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9715" name="Notes Placeholder 2">
            <a:extLst>
              <a:ext uri="{FF2B5EF4-FFF2-40B4-BE49-F238E27FC236}">
                <a16:creationId xmlns:a16="http://schemas.microsoft.com/office/drawing/2014/main" id="{2ED1E8F6-2E7F-4536-BD0B-0E53325D16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99716" name="Slide Number Placeholder 3">
            <a:extLst>
              <a:ext uri="{FF2B5EF4-FFF2-40B4-BE49-F238E27FC236}">
                <a16:creationId xmlns:a16="http://schemas.microsoft.com/office/drawing/2014/main" id="{2A463195-992B-42E5-8E06-97004A90BA9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5939F726-55C1-47B2-83EE-BFD1C4AED55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189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Slide Image Placeholder 1">
            <a:extLst>
              <a:ext uri="{FF2B5EF4-FFF2-40B4-BE49-F238E27FC236}">
                <a16:creationId xmlns:a16="http://schemas.microsoft.com/office/drawing/2014/main" id="{306796E9-90A0-4CA3-BD37-9A02C64C35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6211" name="Notes Placeholder 2">
            <a:extLst>
              <a:ext uri="{FF2B5EF4-FFF2-40B4-BE49-F238E27FC236}">
                <a16:creationId xmlns:a16="http://schemas.microsoft.com/office/drawing/2014/main" id="{D6925EDD-3268-455A-A158-574B9734D7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606212" name="Slide Number Placeholder 3">
            <a:extLst>
              <a:ext uri="{FF2B5EF4-FFF2-40B4-BE49-F238E27FC236}">
                <a16:creationId xmlns:a16="http://schemas.microsoft.com/office/drawing/2014/main" id="{389AA95F-C22D-458D-AECB-C146E24DCBD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82A791D-3822-4DAF-A4CE-D017701E1B2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Slide Image Placeholder 1">
            <a:extLst>
              <a:ext uri="{FF2B5EF4-FFF2-40B4-BE49-F238E27FC236}">
                <a16:creationId xmlns:a16="http://schemas.microsoft.com/office/drawing/2014/main" id="{6E8C6516-369A-42E3-B292-CB42B9AC69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5859" name="Notes Placeholder 2">
            <a:extLst>
              <a:ext uri="{FF2B5EF4-FFF2-40B4-BE49-F238E27FC236}">
                <a16:creationId xmlns:a16="http://schemas.microsoft.com/office/drawing/2014/main" id="{C588E784-267B-42F3-A542-DC6143E4C2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05860" name="Slide Number Placeholder 3">
            <a:extLst>
              <a:ext uri="{FF2B5EF4-FFF2-40B4-BE49-F238E27FC236}">
                <a16:creationId xmlns:a16="http://schemas.microsoft.com/office/drawing/2014/main" id="{9FAB018B-5BE3-4D76-A13D-587EF719963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4EB6648-0BC9-4C00-AD64-15FF5254181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Slide Image Placeholder 1">
            <a:extLst>
              <a:ext uri="{FF2B5EF4-FFF2-40B4-BE49-F238E27FC236}">
                <a16:creationId xmlns:a16="http://schemas.microsoft.com/office/drawing/2014/main" id="{A9D15925-F690-42F0-8A87-23CAB0FE0A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4371" name="Notes Placeholder 2">
            <a:extLst>
              <a:ext uri="{FF2B5EF4-FFF2-40B4-BE49-F238E27FC236}">
                <a16:creationId xmlns:a16="http://schemas.microsoft.com/office/drawing/2014/main" id="{5B8B0C6D-F673-4F59-A78E-4EB3D267D6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54372" name="Slide Number Placeholder 3">
            <a:extLst>
              <a:ext uri="{FF2B5EF4-FFF2-40B4-BE49-F238E27FC236}">
                <a16:creationId xmlns:a16="http://schemas.microsoft.com/office/drawing/2014/main" id="{C1DDD45D-34FE-4C93-B35B-8810C19E23B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F23F3C8-2D92-42C7-8214-D7E9CA7D1BF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Slide Image Placeholder 1">
            <a:extLst>
              <a:ext uri="{FF2B5EF4-FFF2-40B4-BE49-F238E27FC236}">
                <a16:creationId xmlns:a16="http://schemas.microsoft.com/office/drawing/2014/main" id="{00E5FC6F-B2F2-4433-A1F4-3ED21AC382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2131" name="Notes Placeholder 2">
            <a:extLst>
              <a:ext uri="{FF2B5EF4-FFF2-40B4-BE49-F238E27FC236}">
                <a16:creationId xmlns:a16="http://schemas.microsoft.com/office/drawing/2014/main" id="{8D4D9977-FD46-4B4B-B914-D56C0A027D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32132" name="Slide Number Placeholder 3">
            <a:extLst>
              <a:ext uri="{FF2B5EF4-FFF2-40B4-BE49-F238E27FC236}">
                <a16:creationId xmlns:a16="http://schemas.microsoft.com/office/drawing/2014/main" id="{AE78FC80-15F8-4212-ACF8-008E9546195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F289D07-C166-4D15-B282-97AE9E8B364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Slide Image Placeholder 1">
            <a:extLst>
              <a:ext uri="{FF2B5EF4-FFF2-40B4-BE49-F238E27FC236}">
                <a16:creationId xmlns:a16="http://schemas.microsoft.com/office/drawing/2014/main" id="{3C973422-BF3D-4F4B-B71B-88DE10E5C2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083" name="Notes Placeholder 2">
            <a:extLst>
              <a:ext uri="{FF2B5EF4-FFF2-40B4-BE49-F238E27FC236}">
                <a16:creationId xmlns:a16="http://schemas.microsoft.com/office/drawing/2014/main" id="{3B72609E-BF84-4C19-8747-46CEDFCE9C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30084" name="Slide Number Placeholder 3">
            <a:extLst>
              <a:ext uri="{FF2B5EF4-FFF2-40B4-BE49-F238E27FC236}">
                <a16:creationId xmlns:a16="http://schemas.microsoft.com/office/drawing/2014/main" id="{D80DEFEC-4C8D-4DB0-AE0F-4B6A23453E9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B58D021-BBB0-40E0-A24E-1184CB0214B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Slide Image Placeholder 1">
            <a:extLst>
              <a:ext uri="{FF2B5EF4-FFF2-40B4-BE49-F238E27FC236}">
                <a16:creationId xmlns:a16="http://schemas.microsoft.com/office/drawing/2014/main" id="{0D6B7050-72BA-4838-880F-95A5D6628A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7555" name="Notes Placeholder 2">
            <a:extLst>
              <a:ext uri="{FF2B5EF4-FFF2-40B4-BE49-F238E27FC236}">
                <a16:creationId xmlns:a16="http://schemas.microsoft.com/office/drawing/2014/main" id="{E7EC8BCE-8AE0-42B2-9C07-D17EDABAC5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07556" name="Slide Number Placeholder 3">
            <a:extLst>
              <a:ext uri="{FF2B5EF4-FFF2-40B4-BE49-F238E27FC236}">
                <a16:creationId xmlns:a16="http://schemas.microsoft.com/office/drawing/2014/main" id="{762185CB-72C3-41E4-9397-33964DEDA7B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97F5678-6F90-403E-81D4-CFCBDA37224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>
            <a:extLst>
              <a:ext uri="{FF2B5EF4-FFF2-40B4-BE49-F238E27FC236}">
                <a16:creationId xmlns:a16="http://schemas.microsoft.com/office/drawing/2014/main" id="{4E041582-A7BD-448F-B65A-AC43DCFCE6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23" name="Rectangle 3">
            <a:extLst>
              <a:ext uri="{FF2B5EF4-FFF2-40B4-BE49-F238E27FC236}">
                <a16:creationId xmlns:a16="http://schemas.microsoft.com/office/drawing/2014/main" id="{7A41F0C4-B93D-435F-83B5-DDD403E2B7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Slide Image Placeholder 1">
            <a:extLst>
              <a:ext uri="{FF2B5EF4-FFF2-40B4-BE49-F238E27FC236}">
                <a16:creationId xmlns:a16="http://schemas.microsoft.com/office/drawing/2014/main" id="{68ABD13D-B4F8-464C-AD1C-168AB5AB93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9955" name="Notes Placeholder 2">
            <a:extLst>
              <a:ext uri="{FF2B5EF4-FFF2-40B4-BE49-F238E27FC236}">
                <a16:creationId xmlns:a16="http://schemas.microsoft.com/office/drawing/2014/main" id="{CA808EC6-641A-4F99-B08C-0B6820CE6A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09956" name="Slide Number Placeholder 3">
            <a:extLst>
              <a:ext uri="{FF2B5EF4-FFF2-40B4-BE49-F238E27FC236}">
                <a16:creationId xmlns:a16="http://schemas.microsoft.com/office/drawing/2014/main" id="{97BE5E4E-7BEE-4D4F-8D7A-39322A84324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74350D7-EB70-4BFB-AC68-AED7EA93112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Slide Image Placeholder 1">
            <a:extLst>
              <a:ext uri="{FF2B5EF4-FFF2-40B4-BE49-F238E27FC236}">
                <a16:creationId xmlns:a16="http://schemas.microsoft.com/office/drawing/2014/main" id="{ED50421C-CA9C-4916-8950-3733913C79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3811" name="Notes Placeholder 2">
            <a:extLst>
              <a:ext uri="{FF2B5EF4-FFF2-40B4-BE49-F238E27FC236}">
                <a16:creationId xmlns:a16="http://schemas.microsoft.com/office/drawing/2014/main" id="{C582525D-65A8-4C9F-9793-DB152CC269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03812" name="Slide Number Placeholder 3">
            <a:extLst>
              <a:ext uri="{FF2B5EF4-FFF2-40B4-BE49-F238E27FC236}">
                <a16:creationId xmlns:a16="http://schemas.microsoft.com/office/drawing/2014/main" id="{AEA7E2F5-0D8C-4C50-9438-43E4914C325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03F3A28-8B4A-47BC-9FDA-A5E56D4C20D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Slide Image Placeholder 1">
            <a:extLst>
              <a:ext uri="{FF2B5EF4-FFF2-40B4-BE49-F238E27FC236}">
                <a16:creationId xmlns:a16="http://schemas.microsoft.com/office/drawing/2014/main" id="{A37FFAD1-7C88-4CB1-9276-E039CFE4B7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5315" name="Notes Placeholder 2">
            <a:extLst>
              <a:ext uri="{FF2B5EF4-FFF2-40B4-BE49-F238E27FC236}">
                <a16:creationId xmlns:a16="http://schemas.microsoft.com/office/drawing/2014/main" id="{B64DF35F-D618-4147-8C28-53983C4540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25316" name="Slide Number Placeholder 3">
            <a:extLst>
              <a:ext uri="{FF2B5EF4-FFF2-40B4-BE49-F238E27FC236}">
                <a16:creationId xmlns:a16="http://schemas.microsoft.com/office/drawing/2014/main" id="{3901465C-6C85-40C6-8F52-60251188A0A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8FB746D-DB76-4B76-A9F4-5818812F718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199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2">
            <a:extLst>
              <a:ext uri="{FF2B5EF4-FFF2-40B4-BE49-F238E27FC236}">
                <a16:creationId xmlns:a16="http://schemas.microsoft.com/office/drawing/2014/main" id="{87D8B690-99D0-4D29-BB13-9E4B5DA831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9459" name="Rectangle 3">
            <a:extLst>
              <a:ext uri="{FF2B5EF4-FFF2-40B4-BE49-F238E27FC236}">
                <a16:creationId xmlns:a16="http://schemas.microsoft.com/office/drawing/2014/main" id="{026BC7F4-AA2E-4947-8DB9-00CEC8B08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>
            <a:extLst>
              <a:ext uri="{FF2B5EF4-FFF2-40B4-BE49-F238E27FC236}">
                <a16:creationId xmlns:a16="http://schemas.microsoft.com/office/drawing/2014/main" id="{6985A12D-1483-4B72-9012-DF2F479DD7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3507" name="Rectangle 3">
            <a:extLst>
              <a:ext uri="{FF2B5EF4-FFF2-40B4-BE49-F238E27FC236}">
                <a16:creationId xmlns:a16="http://schemas.microsoft.com/office/drawing/2014/main" id="{16C9B819-6E64-4284-A692-7CE9F958A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898" name="Slide Image Placeholder 1">
            <a:extLst>
              <a:ext uri="{FF2B5EF4-FFF2-40B4-BE49-F238E27FC236}">
                <a16:creationId xmlns:a16="http://schemas.microsoft.com/office/drawing/2014/main" id="{584C35F1-5377-47F4-A8F3-462965B7A4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0899" name="Notes Placeholder 2">
            <a:extLst>
              <a:ext uri="{FF2B5EF4-FFF2-40B4-BE49-F238E27FC236}">
                <a16:creationId xmlns:a16="http://schemas.microsoft.com/office/drawing/2014/main" id="{6DFFE3A4-0166-41D3-9404-E15D7AC90A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20900" name="Slide Number Placeholder 3">
            <a:extLst>
              <a:ext uri="{FF2B5EF4-FFF2-40B4-BE49-F238E27FC236}">
                <a16:creationId xmlns:a16="http://schemas.microsoft.com/office/drawing/2014/main" id="{2E5E9B07-D057-4F8C-A1F7-D410BB27D8D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5B76C41-FE22-410E-8F4D-0F72DFF02A0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946" name="Slide Image Placeholder 1">
            <a:extLst>
              <a:ext uri="{FF2B5EF4-FFF2-40B4-BE49-F238E27FC236}">
                <a16:creationId xmlns:a16="http://schemas.microsoft.com/office/drawing/2014/main" id="{2497F18F-4E7B-436B-868F-B495E876D1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2947" name="Notes Placeholder 2">
            <a:extLst>
              <a:ext uri="{FF2B5EF4-FFF2-40B4-BE49-F238E27FC236}">
                <a16:creationId xmlns:a16="http://schemas.microsoft.com/office/drawing/2014/main" id="{3C71F82C-C602-4FFB-AB94-0600F2EFEE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22948" name="Slide Number Placeholder 3">
            <a:extLst>
              <a:ext uri="{FF2B5EF4-FFF2-40B4-BE49-F238E27FC236}">
                <a16:creationId xmlns:a16="http://schemas.microsoft.com/office/drawing/2014/main" id="{F1F1CD66-A4CE-4DB1-A480-C2EA9910EC1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2C64A41-CC24-4201-8065-4667447907C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Slide Image Placeholder 1">
            <a:extLst>
              <a:ext uri="{FF2B5EF4-FFF2-40B4-BE49-F238E27FC236}">
                <a16:creationId xmlns:a16="http://schemas.microsoft.com/office/drawing/2014/main" id="{BB04D3E4-C0D9-4C83-BAC2-A882228EDA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7891" name="Notes Placeholder 2">
            <a:extLst>
              <a:ext uri="{FF2B5EF4-FFF2-40B4-BE49-F238E27FC236}">
                <a16:creationId xmlns:a16="http://schemas.microsoft.com/office/drawing/2014/main" id="{A5365EFE-53F9-48F4-9B5C-61BC0FD905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77892" name="Slide Number Placeholder 3">
            <a:extLst>
              <a:ext uri="{FF2B5EF4-FFF2-40B4-BE49-F238E27FC236}">
                <a16:creationId xmlns:a16="http://schemas.microsoft.com/office/drawing/2014/main" id="{715E5423-080F-47F4-BA83-D32B449D550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0A2518B-148C-4C3D-8FC8-F728F82E1F2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Slide Image Placeholder 1">
            <a:extLst>
              <a:ext uri="{FF2B5EF4-FFF2-40B4-BE49-F238E27FC236}">
                <a16:creationId xmlns:a16="http://schemas.microsoft.com/office/drawing/2014/main" id="{FF26E232-D07B-4E72-A512-53A5FD0111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4995" name="Notes Placeholder 2">
            <a:extLst>
              <a:ext uri="{FF2B5EF4-FFF2-40B4-BE49-F238E27FC236}">
                <a16:creationId xmlns:a16="http://schemas.microsoft.com/office/drawing/2014/main" id="{9A306F1E-A76D-4098-BE31-DDEC17274F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24996" name="Slide Number Placeholder 3">
            <a:extLst>
              <a:ext uri="{FF2B5EF4-FFF2-40B4-BE49-F238E27FC236}">
                <a16:creationId xmlns:a16="http://schemas.microsoft.com/office/drawing/2014/main" id="{BB24CD2E-A6FF-4624-B235-27E0B8FAEB8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E96103B-A5B2-498C-950A-3B47A2E845C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Slide Image Placeholder 1">
            <a:extLst>
              <a:ext uri="{FF2B5EF4-FFF2-40B4-BE49-F238E27FC236}">
                <a16:creationId xmlns:a16="http://schemas.microsoft.com/office/drawing/2014/main" id="{268AFCC0-E07E-49CE-8B21-D908448A68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43" name="Notes Placeholder 2">
            <a:extLst>
              <a:ext uri="{FF2B5EF4-FFF2-40B4-BE49-F238E27FC236}">
                <a16:creationId xmlns:a16="http://schemas.microsoft.com/office/drawing/2014/main" id="{1494D4B0-B519-464F-84F2-E02DF34FCB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27044" name="Slide Number Placeholder 3">
            <a:extLst>
              <a:ext uri="{FF2B5EF4-FFF2-40B4-BE49-F238E27FC236}">
                <a16:creationId xmlns:a16="http://schemas.microsoft.com/office/drawing/2014/main" id="{5C30BA95-E56D-4531-85DA-D6EDF431502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6448C3A-513C-4F26-A394-AEFA911F25E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Slide Image Placeholder 1">
            <a:extLst>
              <a:ext uri="{FF2B5EF4-FFF2-40B4-BE49-F238E27FC236}">
                <a16:creationId xmlns:a16="http://schemas.microsoft.com/office/drawing/2014/main" id="{55D0F037-980D-4502-B367-DBAFA67863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9091" name="Notes Placeholder 2">
            <a:extLst>
              <a:ext uri="{FF2B5EF4-FFF2-40B4-BE49-F238E27FC236}">
                <a16:creationId xmlns:a16="http://schemas.microsoft.com/office/drawing/2014/main" id="{40FDDBF3-D198-4E99-81DA-4AB9564710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29092" name="Slide Number Placeholder 3">
            <a:extLst>
              <a:ext uri="{FF2B5EF4-FFF2-40B4-BE49-F238E27FC236}">
                <a16:creationId xmlns:a16="http://schemas.microsoft.com/office/drawing/2014/main" id="{B06D6462-BC46-4C31-8FAF-111AA869AB7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92944AB-8C1C-483D-8B53-6A4C742832E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Slide Image Placeholder 1">
            <a:extLst>
              <a:ext uri="{FF2B5EF4-FFF2-40B4-BE49-F238E27FC236}">
                <a16:creationId xmlns:a16="http://schemas.microsoft.com/office/drawing/2014/main" id="{166E948D-607C-41D7-83FC-9B7988475F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1" name="Notes Placeholder 2">
            <a:extLst>
              <a:ext uri="{FF2B5EF4-FFF2-40B4-BE49-F238E27FC236}">
                <a16:creationId xmlns:a16="http://schemas.microsoft.com/office/drawing/2014/main" id="{95B6B160-8185-45C1-A7BA-65A5A50E0E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14052" name="Slide Number Placeholder 3">
            <a:extLst>
              <a:ext uri="{FF2B5EF4-FFF2-40B4-BE49-F238E27FC236}">
                <a16:creationId xmlns:a16="http://schemas.microsoft.com/office/drawing/2014/main" id="{CFA28FF0-AA95-453A-8FBD-28D44E27BF8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86C0D09-8458-4AE7-841E-872A2A705C2C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Slide Image Placeholder 1">
            <a:extLst>
              <a:ext uri="{FF2B5EF4-FFF2-40B4-BE49-F238E27FC236}">
                <a16:creationId xmlns:a16="http://schemas.microsoft.com/office/drawing/2014/main" id="{5702454D-26ED-448A-A0D7-C5483761D5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1379" name="Notes Placeholder 2">
            <a:extLst>
              <a:ext uri="{FF2B5EF4-FFF2-40B4-BE49-F238E27FC236}">
                <a16:creationId xmlns:a16="http://schemas.microsoft.com/office/drawing/2014/main" id="{5D189B5F-214C-454B-BA40-CF638B01D2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41380" name="Slide Number Placeholder 3">
            <a:extLst>
              <a:ext uri="{FF2B5EF4-FFF2-40B4-BE49-F238E27FC236}">
                <a16:creationId xmlns:a16="http://schemas.microsoft.com/office/drawing/2014/main" id="{ACF5800F-3765-464D-BB4C-FEDBA7DA70F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CC33C45-B6BD-43B3-A646-4D17CF38ACD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209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Slide Image Placeholder 1">
            <a:extLst>
              <a:ext uri="{FF2B5EF4-FFF2-40B4-BE49-F238E27FC236}">
                <a16:creationId xmlns:a16="http://schemas.microsoft.com/office/drawing/2014/main" id="{7A2248BD-C3A5-4E71-B3CB-D820F413D3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1139" name="Notes Placeholder 2">
            <a:extLst>
              <a:ext uri="{FF2B5EF4-FFF2-40B4-BE49-F238E27FC236}">
                <a16:creationId xmlns:a16="http://schemas.microsoft.com/office/drawing/2014/main" id="{01BDDDE9-965F-4C8B-AAAE-AB424B7998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31140" name="Slide Number Placeholder 3">
            <a:extLst>
              <a:ext uri="{FF2B5EF4-FFF2-40B4-BE49-F238E27FC236}">
                <a16:creationId xmlns:a16="http://schemas.microsoft.com/office/drawing/2014/main" id="{7B3AF232-64E9-4336-9F6E-3ACB9160554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F5DD2B6-725F-4A1A-B54E-CB54128DF615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Slide Image Placeholder 1">
            <a:extLst>
              <a:ext uri="{FF2B5EF4-FFF2-40B4-BE49-F238E27FC236}">
                <a16:creationId xmlns:a16="http://schemas.microsoft.com/office/drawing/2014/main" id="{84EF3B70-0BF1-4E42-B1F1-4F9BE08A89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5219" name="Notes Placeholder 2">
            <a:extLst>
              <a:ext uri="{FF2B5EF4-FFF2-40B4-BE49-F238E27FC236}">
                <a16:creationId xmlns:a16="http://schemas.microsoft.com/office/drawing/2014/main" id="{BFA721D0-0E43-47A1-AFA0-4BE87D645D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05220" name="Slide Number Placeholder 3">
            <a:extLst>
              <a:ext uri="{FF2B5EF4-FFF2-40B4-BE49-F238E27FC236}">
                <a16:creationId xmlns:a16="http://schemas.microsoft.com/office/drawing/2014/main" id="{9CA023E2-95EC-40E1-AF82-BFE28D908FA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2DEABF8-6AD0-4FD1-9D57-91AA679A0E8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Slide Image Placeholder 1">
            <a:extLst>
              <a:ext uri="{FF2B5EF4-FFF2-40B4-BE49-F238E27FC236}">
                <a16:creationId xmlns:a16="http://schemas.microsoft.com/office/drawing/2014/main" id="{3615476D-1B23-4983-AC57-DDDE4BCEF7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2435" name="Notes Placeholder 2">
            <a:extLst>
              <a:ext uri="{FF2B5EF4-FFF2-40B4-BE49-F238E27FC236}">
                <a16:creationId xmlns:a16="http://schemas.microsoft.com/office/drawing/2014/main" id="{6F834F0E-B0DA-424B-85A6-9BD954A21F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02436" name="Slide Number Placeholder 3">
            <a:extLst>
              <a:ext uri="{FF2B5EF4-FFF2-40B4-BE49-F238E27FC236}">
                <a16:creationId xmlns:a16="http://schemas.microsoft.com/office/drawing/2014/main" id="{25A85159-398A-48D4-9236-7CC086E65EE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0841742-C154-4B0F-BE20-1AAFB9C9B1F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Slide Image Placeholder 1">
            <a:extLst>
              <a:ext uri="{FF2B5EF4-FFF2-40B4-BE49-F238E27FC236}">
                <a16:creationId xmlns:a16="http://schemas.microsoft.com/office/drawing/2014/main" id="{41963DB1-1F91-4356-9E9A-35B96A1354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7987" name="Notes Placeholder 2">
            <a:extLst>
              <a:ext uri="{FF2B5EF4-FFF2-40B4-BE49-F238E27FC236}">
                <a16:creationId xmlns:a16="http://schemas.microsoft.com/office/drawing/2014/main" id="{151BE55D-FDBF-4F8B-9B3F-2D5400D9D9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37988" name="Slide Number Placeholder 3">
            <a:extLst>
              <a:ext uri="{FF2B5EF4-FFF2-40B4-BE49-F238E27FC236}">
                <a16:creationId xmlns:a16="http://schemas.microsoft.com/office/drawing/2014/main" id="{8CFD48C8-ACDA-4397-B548-DCFF4D9C181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FB74358-7306-4C57-9C26-5F01421B9F8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Slide Image Placeholder 1">
            <a:extLst>
              <a:ext uri="{FF2B5EF4-FFF2-40B4-BE49-F238E27FC236}">
                <a16:creationId xmlns:a16="http://schemas.microsoft.com/office/drawing/2014/main" id="{08F5DB44-94C5-424F-B1B0-D972EFCF91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9011" name="Notes Placeholder 2">
            <a:extLst>
              <a:ext uri="{FF2B5EF4-FFF2-40B4-BE49-F238E27FC236}">
                <a16:creationId xmlns:a16="http://schemas.microsoft.com/office/drawing/2014/main" id="{F2F92B0C-3056-4F49-BCFE-3C78EE9AFF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39012" name="Slide Number Placeholder 3">
            <a:extLst>
              <a:ext uri="{FF2B5EF4-FFF2-40B4-BE49-F238E27FC236}">
                <a16:creationId xmlns:a16="http://schemas.microsoft.com/office/drawing/2014/main" id="{F85BD7A4-4491-4AFB-BD6B-FE67D8F665D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50E212B-9973-468F-962E-5B730660422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Slide Image Placeholder 1">
            <a:extLst>
              <a:ext uri="{FF2B5EF4-FFF2-40B4-BE49-F238E27FC236}">
                <a16:creationId xmlns:a16="http://schemas.microsoft.com/office/drawing/2014/main" id="{50F08AA1-75D8-4BAC-94A7-504B56F274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4435" name="Notes Placeholder 2">
            <a:extLst>
              <a:ext uri="{FF2B5EF4-FFF2-40B4-BE49-F238E27FC236}">
                <a16:creationId xmlns:a16="http://schemas.microsoft.com/office/drawing/2014/main" id="{C8D30C06-7C67-4CED-AC38-D8856AD978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14436" name="Slide Number Placeholder 3">
            <a:extLst>
              <a:ext uri="{FF2B5EF4-FFF2-40B4-BE49-F238E27FC236}">
                <a16:creationId xmlns:a16="http://schemas.microsoft.com/office/drawing/2014/main" id="{3B804A61-E8E1-4341-88AC-080BC8E86FB0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868A41B-BA7B-4DFD-AEFA-B55AF6A37C3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Slide Image Placeholder 1">
            <a:extLst>
              <a:ext uri="{FF2B5EF4-FFF2-40B4-BE49-F238E27FC236}">
                <a16:creationId xmlns:a16="http://schemas.microsoft.com/office/drawing/2014/main" id="{ACA6CCDA-6201-43A9-BDB9-A7375BCE3B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627" name="Notes Placeholder 2">
            <a:extLst>
              <a:ext uri="{FF2B5EF4-FFF2-40B4-BE49-F238E27FC236}">
                <a16:creationId xmlns:a16="http://schemas.microsoft.com/office/drawing/2014/main" id="{4AB0F30B-A057-4BB2-8782-56C305CDDF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22628" name="Slide Number Placeholder 3">
            <a:extLst>
              <a:ext uri="{FF2B5EF4-FFF2-40B4-BE49-F238E27FC236}">
                <a16:creationId xmlns:a16="http://schemas.microsoft.com/office/drawing/2014/main" id="{793AF05D-3929-479C-AD80-BC3F7550B45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3B83C84-12B5-48DD-83BF-0F9F626B35D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Slide Image Placeholder 1">
            <a:extLst>
              <a:ext uri="{FF2B5EF4-FFF2-40B4-BE49-F238E27FC236}">
                <a16:creationId xmlns:a16="http://schemas.microsoft.com/office/drawing/2014/main" id="{EDC70461-8289-4F06-8AB7-2897BF034F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8291" name="Notes Placeholder 2">
            <a:extLst>
              <a:ext uri="{FF2B5EF4-FFF2-40B4-BE49-F238E27FC236}">
                <a16:creationId xmlns:a16="http://schemas.microsoft.com/office/drawing/2014/main" id="{544A6563-8E33-410F-88D6-7ADAD71B0B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08292" name="Slide Number Placeholder 3">
            <a:extLst>
              <a:ext uri="{FF2B5EF4-FFF2-40B4-BE49-F238E27FC236}">
                <a16:creationId xmlns:a16="http://schemas.microsoft.com/office/drawing/2014/main" id="{BE0A7FE1-DA36-4340-89D4-7921349E894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D85E198-A5C4-4E11-9CD6-53ADBB4813A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Slide Image Placeholder 1">
            <a:extLst>
              <a:ext uri="{FF2B5EF4-FFF2-40B4-BE49-F238E27FC236}">
                <a16:creationId xmlns:a16="http://schemas.microsoft.com/office/drawing/2014/main" id="{551EBEA7-B4BD-49D7-B572-C159036D22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4915" name="Notes Placeholder 2">
            <a:extLst>
              <a:ext uri="{FF2B5EF4-FFF2-40B4-BE49-F238E27FC236}">
                <a16:creationId xmlns:a16="http://schemas.microsoft.com/office/drawing/2014/main" id="{7045DC50-D6FB-40C1-AAB9-C97601C700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34916" name="Slide Number Placeholder 3">
            <a:extLst>
              <a:ext uri="{FF2B5EF4-FFF2-40B4-BE49-F238E27FC236}">
                <a16:creationId xmlns:a16="http://schemas.microsoft.com/office/drawing/2014/main" id="{06725E5E-5EE4-4F46-81BE-2957CC056B0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2F80175-EC82-4531-BB30-05780647DE9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Slide Image Placeholder 1">
            <a:extLst>
              <a:ext uri="{FF2B5EF4-FFF2-40B4-BE49-F238E27FC236}">
                <a16:creationId xmlns:a16="http://schemas.microsoft.com/office/drawing/2014/main" id="{FBCD16FD-3EBD-478B-9CA3-F9400BF858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3891" name="Notes Placeholder 2">
            <a:extLst>
              <a:ext uri="{FF2B5EF4-FFF2-40B4-BE49-F238E27FC236}">
                <a16:creationId xmlns:a16="http://schemas.microsoft.com/office/drawing/2014/main" id="{A4AD46DE-D53C-4A48-85CA-74443726F0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33892" name="Slide Number Placeholder 3">
            <a:extLst>
              <a:ext uri="{FF2B5EF4-FFF2-40B4-BE49-F238E27FC236}">
                <a16:creationId xmlns:a16="http://schemas.microsoft.com/office/drawing/2014/main" id="{3948C48E-58FA-4179-95E9-F6604D90B6D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DB61928-3AAE-49B2-8817-127A5D86BFA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219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Slide Image Placeholder 1">
            <a:extLst>
              <a:ext uri="{FF2B5EF4-FFF2-40B4-BE49-F238E27FC236}">
                <a16:creationId xmlns:a16="http://schemas.microsoft.com/office/drawing/2014/main" id="{7B662B57-8BF4-4C6A-9977-E98CF777C1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3651" name="Notes Placeholder 2">
            <a:extLst>
              <a:ext uri="{FF2B5EF4-FFF2-40B4-BE49-F238E27FC236}">
                <a16:creationId xmlns:a16="http://schemas.microsoft.com/office/drawing/2014/main" id="{C5CF1A27-0D98-48B4-A3A3-8919CF456D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23652" name="Slide Number Placeholder 3">
            <a:extLst>
              <a:ext uri="{FF2B5EF4-FFF2-40B4-BE49-F238E27FC236}">
                <a16:creationId xmlns:a16="http://schemas.microsoft.com/office/drawing/2014/main" id="{1B422BBE-4B58-4A10-AB60-1D9249ED364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3812788-0BB3-48BD-BC28-7F75EE3D640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Slide Image Placeholder 1">
            <a:extLst>
              <a:ext uri="{FF2B5EF4-FFF2-40B4-BE49-F238E27FC236}">
                <a16:creationId xmlns:a16="http://schemas.microsoft.com/office/drawing/2014/main" id="{2740A9ED-0097-4154-8D8C-22530A9720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6483" name="Notes Placeholder 2">
            <a:extLst>
              <a:ext uri="{FF2B5EF4-FFF2-40B4-BE49-F238E27FC236}">
                <a16:creationId xmlns:a16="http://schemas.microsoft.com/office/drawing/2014/main" id="{86228367-9C57-4D26-BDE0-40C1CA1E3A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16484" name="Slide Number Placeholder 3">
            <a:extLst>
              <a:ext uri="{FF2B5EF4-FFF2-40B4-BE49-F238E27FC236}">
                <a16:creationId xmlns:a16="http://schemas.microsoft.com/office/drawing/2014/main" id="{9EF11C5A-6DDE-4FF6-BC75-9A3598639C9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4F9822F-2429-430C-938E-1277599A457B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Slide Image Placeholder 1">
            <a:extLst>
              <a:ext uri="{FF2B5EF4-FFF2-40B4-BE49-F238E27FC236}">
                <a16:creationId xmlns:a16="http://schemas.microsoft.com/office/drawing/2014/main" id="{478102AD-3D1D-4332-B144-4C54DD3308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0819" name="Notes Placeholder 2">
            <a:extLst>
              <a:ext uri="{FF2B5EF4-FFF2-40B4-BE49-F238E27FC236}">
                <a16:creationId xmlns:a16="http://schemas.microsoft.com/office/drawing/2014/main" id="{390A7F8B-088E-4920-9F77-A54B72AFCE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30820" name="Slide Number Placeholder 3">
            <a:extLst>
              <a:ext uri="{FF2B5EF4-FFF2-40B4-BE49-F238E27FC236}">
                <a16:creationId xmlns:a16="http://schemas.microsoft.com/office/drawing/2014/main" id="{87E4C194-C4CE-4A4C-AE0F-A297340ECEF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C32B21E-A03C-4E77-8286-3447250021C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Slide Image Placeholder 1">
            <a:extLst>
              <a:ext uri="{FF2B5EF4-FFF2-40B4-BE49-F238E27FC236}">
                <a16:creationId xmlns:a16="http://schemas.microsoft.com/office/drawing/2014/main" id="{5D238C6D-5635-4FE5-8C4B-C4266D9743B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9795" name="Notes Placeholder 2">
            <a:extLst>
              <a:ext uri="{FF2B5EF4-FFF2-40B4-BE49-F238E27FC236}">
                <a16:creationId xmlns:a16="http://schemas.microsoft.com/office/drawing/2014/main" id="{483A9FC0-4E63-4067-AF3D-34E7143008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29796" name="Slide Number Placeholder 3">
            <a:extLst>
              <a:ext uri="{FF2B5EF4-FFF2-40B4-BE49-F238E27FC236}">
                <a16:creationId xmlns:a16="http://schemas.microsoft.com/office/drawing/2014/main" id="{0B53DB68-3405-44C0-ADD4-24F81D7EDAC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48360FD-E354-45F7-A6D5-52C7AD49FDE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Slide Image Placeholder 1">
            <a:extLst>
              <a:ext uri="{FF2B5EF4-FFF2-40B4-BE49-F238E27FC236}">
                <a16:creationId xmlns:a16="http://schemas.microsoft.com/office/drawing/2014/main" id="{24F1E533-E116-4865-85FB-BF6123D39F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4675" name="Notes Placeholder 2">
            <a:extLst>
              <a:ext uri="{FF2B5EF4-FFF2-40B4-BE49-F238E27FC236}">
                <a16:creationId xmlns:a16="http://schemas.microsoft.com/office/drawing/2014/main" id="{60380147-C39A-43F7-8F6A-E7EB98EF0E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24676" name="Slide Number Placeholder 3">
            <a:extLst>
              <a:ext uri="{FF2B5EF4-FFF2-40B4-BE49-F238E27FC236}">
                <a16:creationId xmlns:a16="http://schemas.microsoft.com/office/drawing/2014/main" id="{06143F6E-6AD7-4240-918E-4D6959EB6DC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A98E580-3BB9-4C45-BE0A-1FC10405229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Slide Image Placeholder 1">
            <a:extLst>
              <a:ext uri="{FF2B5EF4-FFF2-40B4-BE49-F238E27FC236}">
                <a16:creationId xmlns:a16="http://schemas.microsoft.com/office/drawing/2014/main" id="{F5DB04A2-49F1-4AB8-B5A0-24529E857E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3171" name="Notes Placeholder 2">
            <a:extLst>
              <a:ext uri="{FF2B5EF4-FFF2-40B4-BE49-F238E27FC236}">
                <a16:creationId xmlns:a16="http://schemas.microsoft.com/office/drawing/2014/main" id="{F640F2E7-6B4F-49AC-B079-E9E7D73C1C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03172" name="Slide Number Placeholder 3">
            <a:extLst>
              <a:ext uri="{FF2B5EF4-FFF2-40B4-BE49-F238E27FC236}">
                <a16:creationId xmlns:a16="http://schemas.microsoft.com/office/drawing/2014/main" id="{72724670-7F42-485A-B2E8-56C9528007A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D7F697F-E6F4-4489-AC5E-E183CA9F572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4" name="Slide Image Placeholder 1">
            <a:extLst>
              <a:ext uri="{FF2B5EF4-FFF2-40B4-BE49-F238E27FC236}">
                <a16:creationId xmlns:a16="http://schemas.microsoft.com/office/drawing/2014/main" id="{C887F76A-A049-4871-B77A-4FFA0AB330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0755" name="Notes Placeholder 2">
            <a:extLst>
              <a:ext uri="{FF2B5EF4-FFF2-40B4-BE49-F238E27FC236}">
                <a16:creationId xmlns:a16="http://schemas.microsoft.com/office/drawing/2014/main" id="{A218291A-99FA-415E-8F32-83CB042033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70756" name="Slide Number Placeholder 3">
            <a:extLst>
              <a:ext uri="{FF2B5EF4-FFF2-40B4-BE49-F238E27FC236}">
                <a16:creationId xmlns:a16="http://schemas.microsoft.com/office/drawing/2014/main" id="{5BC914C4-6C2C-40B6-B856-EE85B27183B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61F6C91-73DB-4C75-BF26-94D0CD6FC0F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226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66" name="Slide Image Placeholder 1">
            <a:extLst>
              <a:ext uri="{FF2B5EF4-FFF2-40B4-BE49-F238E27FC236}">
                <a16:creationId xmlns:a16="http://schemas.microsoft.com/office/drawing/2014/main" id="{5C8F2EBB-FBB1-4F48-80A0-ACC51AF50B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4067" name="Notes Placeholder 2">
            <a:extLst>
              <a:ext uri="{FF2B5EF4-FFF2-40B4-BE49-F238E27FC236}">
                <a16:creationId xmlns:a16="http://schemas.microsoft.com/office/drawing/2014/main" id="{F0B68249-2B1A-45CD-9990-50151E1143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84068" name="Slide Number Placeholder 3">
            <a:extLst>
              <a:ext uri="{FF2B5EF4-FFF2-40B4-BE49-F238E27FC236}">
                <a16:creationId xmlns:a16="http://schemas.microsoft.com/office/drawing/2014/main" id="{BFC3DD79-4333-4B50-827A-2F6C8279934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16863FE4-B5C6-49FC-BC3D-E2F46EF8F42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Slide Image Placeholder 1">
            <a:extLst>
              <a:ext uri="{FF2B5EF4-FFF2-40B4-BE49-F238E27FC236}">
                <a16:creationId xmlns:a16="http://schemas.microsoft.com/office/drawing/2014/main" id="{AE864820-B670-4069-8DCF-82C3F1984A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9187" name="Notes Placeholder 2">
            <a:extLst>
              <a:ext uri="{FF2B5EF4-FFF2-40B4-BE49-F238E27FC236}">
                <a16:creationId xmlns:a16="http://schemas.microsoft.com/office/drawing/2014/main" id="{CE30BF52-B7DC-4E83-8608-69495833D6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89188" name="Slide Number Placeholder 3">
            <a:extLst>
              <a:ext uri="{FF2B5EF4-FFF2-40B4-BE49-F238E27FC236}">
                <a16:creationId xmlns:a16="http://schemas.microsoft.com/office/drawing/2014/main" id="{83C26FD6-1076-4731-BA06-6ADB277C9D7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1413A2C-4414-41A6-BBA7-430C997FDD6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Slide Image Placeholder 1">
            <a:extLst>
              <a:ext uri="{FF2B5EF4-FFF2-40B4-BE49-F238E27FC236}">
                <a16:creationId xmlns:a16="http://schemas.microsoft.com/office/drawing/2014/main" id="{59A008F0-39F0-4B77-AE79-56A8DDC61A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6115" name="Notes Placeholder 2">
            <a:extLst>
              <a:ext uri="{FF2B5EF4-FFF2-40B4-BE49-F238E27FC236}">
                <a16:creationId xmlns:a16="http://schemas.microsoft.com/office/drawing/2014/main" id="{42F3E9F2-438B-49ED-9292-7077E9C7EE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86116" name="Slide Number Placeholder 3">
            <a:extLst>
              <a:ext uri="{FF2B5EF4-FFF2-40B4-BE49-F238E27FC236}">
                <a16:creationId xmlns:a16="http://schemas.microsoft.com/office/drawing/2014/main" id="{0D402B26-24DE-475B-A4B8-2484F5E2A18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C14D9B4-1129-455A-B15F-34B95493ABD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229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Slide Image Placeholder 1">
            <a:extLst>
              <a:ext uri="{FF2B5EF4-FFF2-40B4-BE49-F238E27FC236}">
                <a16:creationId xmlns:a16="http://schemas.microsoft.com/office/drawing/2014/main" id="{E1179E40-A310-4F9F-B0A9-29C7464FFD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3187" name="Notes Placeholder 2">
            <a:extLst>
              <a:ext uri="{FF2B5EF4-FFF2-40B4-BE49-F238E27FC236}">
                <a16:creationId xmlns:a16="http://schemas.microsoft.com/office/drawing/2014/main" id="{948D6371-3081-4101-87B8-E2F9CB734E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733188" name="Slide Number Placeholder 3">
            <a:extLst>
              <a:ext uri="{FF2B5EF4-FFF2-40B4-BE49-F238E27FC236}">
                <a16:creationId xmlns:a16="http://schemas.microsoft.com/office/drawing/2014/main" id="{1ABBAF11-54E0-4301-B6C7-3AE99B30D36D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AAFDB996-3BBC-4A98-9F0B-C127DF52D9C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02" name="Slide Image Placeholder 1">
            <a:extLst>
              <a:ext uri="{FF2B5EF4-FFF2-40B4-BE49-F238E27FC236}">
                <a16:creationId xmlns:a16="http://schemas.microsoft.com/office/drawing/2014/main" id="{7A493F7A-802D-4C1D-9C1C-EE14E06C0E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03" name="Notes Placeholder 2">
            <a:extLst>
              <a:ext uri="{FF2B5EF4-FFF2-40B4-BE49-F238E27FC236}">
                <a16:creationId xmlns:a16="http://schemas.microsoft.com/office/drawing/2014/main" id="{88D5CA3B-F36E-4C2F-8891-65F5D75B04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72804" name="Slide Number Placeholder 3">
            <a:extLst>
              <a:ext uri="{FF2B5EF4-FFF2-40B4-BE49-F238E27FC236}">
                <a16:creationId xmlns:a16="http://schemas.microsoft.com/office/drawing/2014/main" id="{4FACF0AA-887F-48E0-96B7-91B570A34DC4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9D2EFEB-739F-4DB0-A5B4-1DBEA0D3469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874" name="Slide Image Placeholder 1">
            <a:extLst>
              <a:ext uri="{FF2B5EF4-FFF2-40B4-BE49-F238E27FC236}">
                <a16:creationId xmlns:a16="http://schemas.microsoft.com/office/drawing/2014/main" id="{C098EDC1-DEF3-40AB-930C-C3CF5D1723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5875" name="Notes Placeholder 2">
            <a:extLst>
              <a:ext uri="{FF2B5EF4-FFF2-40B4-BE49-F238E27FC236}">
                <a16:creationId xmlns:a16="http://schemas.microsoft.com/office/drawing/2014/main" id="{CC36A682-990B-4671-8847-831CF525E1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75876" name="Slide Number Placeholder 3">
            <a:extLst>
              <a:ext uri="{FF2B5EF4-FFF2-40B4-BE49-F238E27FC236}">
                <a16:creationId xmlns:a16="http://schemas.microsoft.com/office/drawing/2014/main" id="{51E9BD86-0FA9-42AA-9C91-235C7044F4D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9925D49-26FB-4DCA-8D66-760A6FD996F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>
            <a:extLst>
              <a:ext uri="{FF2B5EF4-FFF2-40B4-BE49-F238E27FC236}">
                <a16:creationId xmlns:a16="http://schemas.microsoft.com/office/drawing/2014/main" id="{60E72BAB-4C8B-417C-879A-A420C1A955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23" name="Rectangle 3">
            <a:extLst>
              <a:ext uri="{FF2B5EF4-FFF2-40B4-BE49-F238E27FC236}">
                <a16:creationId xmlns:a16="http://schemas.microsoft.com/office/drawing/2014/main" id="{50E56CB1-E9DC-4B16-8368-76F5259E87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Slide Image Placeholder 1">
            <a:extLst>
              <a:ext uri="{FF2B5EF4-FFF2-40B4-BE49-F238E27FC236}">
                <a16:creationId xmlns:a16="http://schemas.microsoft.com/office/drawing/2014/main" id="{F7BF344C-3F2C-4C96-AF9A-115BC59149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03" name="Notes Placeholder 2">
            <a:extLst>
              <a:ext uri="{FF2B5EF4-FFF2-40B4-BE49-F238E27FC236}">
                <a16:creationId xmlns:a16="http://schemas.microsoft.com/office/drawing/2014/main" id="{6DE9AADF-9B30-49C9-96BA-3216B6AC72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21604" name="Slide Number Placeholder 3">
            <a:extLst>
              <a:ext uri="{FF2B5EF4-FFF2-40B4-BE49-F238E27FC236}">
                <a16:creationId xmlns:a16="http://schemas.microsoft.com/office/drawing/2014/main" id="{E46A3E7B-BCA1-4909-9CB9-C69935410B4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4BC4AD3-FDB3-4167-A0B3-DCA10BE26507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Slide Image Placeholder 1">
            <a:extLst>
              <a:ext uri="{FF2B5EF4-FFF2-40B4-BE49-F238E27FC236}">
                <a16:creationId xmlns:a16="http://schemas.microsoft.com/office/drawing/2014/main" id="{3D476C25-FB43-4636-A19B-257F2DB032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5235" name="Notes Placeholder 2">
            <a:extLst>
              <a:ext uri="{FF2B5EF4-FFF2-40B4-BE49-F238E27FC236}">
                <a16:creationId xmlns:a16="http://schemas.microsoft.com/office/drawing/2014/main" id="{CF26073D-78D4-4A63-A866-9A843E07689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35236" name="Slide Number Placeholder 3">
            <a:extLst>
              <a:ext uri="{FF2B5EF4-FFF2-40B4-BE49-F238E27FC236}">
                <a16:creationId xmlns:a16="http://schemas.microsoft.com/office/drawing/2014/main" id="{7E32607A-2D3D-4A40-919B-DA9C14AF29A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CA625B33-BF80-4B92-A4B7-6EB4185F76C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>
            <a:extLst>
              <a:ext uri="{FF2B5EF4-FFF2-40B4-BE49-F238E27FC236}">
                <a16:creationId xmlns:a16="http://schemas.microsoft.com/office/drawing/2014/main" id="{962F6458-2225-4155-B00C-BEA07A8B62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63" name="Rectangle 3">
            <a:extLst>
              <a:ext uri="{FF2B5EF4-FFF2-40B4-BE49-F238E27FC236}">
                <a16:creationId xmlns:a16="http://schemas.microsoft.com/office/drawing/2014/main" id="{C7B95792-3870-4125-914D-52E0E50301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Slide Image Placeholder 1">
            <a:extLst>
              <a:ext uri="{FF2B5EF4-FFF2-40B4-BE49-F238E27FC236}">
                <a16:creationId xmlns:a16="http://schemas.microsoft.com/office/drawing/2014/main" id="{92CE2810-87A2-4C0E-90C1-560815347B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7907" name="Notes Placeholder 2">
            <a:extLst>
              <a:ext uri="{FF2B5EF4-FFF2-40B4-BE49-F238E27FC236}">
                <a16:creationId xmlns:a16="http://schemas.microsoft.com/office/drawing/2014/main" id="{50C9000B-8882-4C8F-B3CE-4BEDBD1026F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07908" name="Slide Number Placeholder 3">
            <a:extLst>
              <a:ext uri="{FF2B5EF4-FFF2-40B4-BE49-F238E27FC236}">
                <a16:creationId xmlns:a16="http://schemas.microsoft.com/office/drawing/2014/main" id="{E460B7B2-CBFE-4CA7-A736-8E947E61FC78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CA44EEB-8429-4155-8CF4-A9271E79572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Slide Image Placeholder 1">
            <a:extLst>
              <a:ext uri="{FF2B5EF4-FFF2-40B4-BE49-F238E27FC236}">
                <a16:creationId xmlns:a16="http://schemas.microsoft.com/office/drawing/2014/main" id="{DAB7D41F-BA2C-434A-970D-A325A1C959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283" name="Notes Placeholder 2">
            <a:extLst>
              <a:ext uri="{FF2B5EF4-FFF2-40B4-BE49-F238E27FC236}">
                <a16:creationId xmlns:a16="http://schemas.microsoft.com/office/drawing/2014/main" id="{9504E970-643C-4064-9FC5-7FDF7FD35C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37284" name="Slide Number Placeholder 3">
            <a:extLst>
              <a:ext uri="{FF2B5EF4-FFF2-40B4-BE49-F238E27FC236}">
                <a16:creationId xmlns:a16="http://schemas.microsoft.com/office/drawing/2014/main" id="{F406CB8E-BA14-47D4-8483-0BC4D45860CA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D37F8F73-BE96-4A46-B17A-7D8E4AAC030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Slide Image Placeholder 1">
            <a:extLst>
              <a:ext uri="{FF2B5EF4-FFF2-40B4-BE49-F238E27FC236}">
                <a16:creationId xmlns:a16="http://schemas.microsoft.com/office/drawing/2014/main" id="{38ADF2A2-B63C-4916-BBC0-ED8D05AF3F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9235" name="Notes Placeholder 2">
            <a:extLst>
              <a:ext uri="{FF2B5EF4-FFF2-40B4-BE49-F238E27FC236}">
                <a16:creationId xmlns:a16="http://schemas.microsoft.com/office/drawing/2014/main" id="{68732C10-B626-49B1-AB28-8361E98925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479236" name="Slide Number Placeholder 3">
            <a:extLst>
              <a:ext uri="{FF2B5EF4-FFF2-40B4-BE49-F238E27FC236}">
                <a16:creationId xmlns:a16="http://schemas.microsoft.com/office/drawing/2014/main" id="{AA95A3CE-3BE3-421A-B02F-30E6E9C6712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9DE3EA3-1996-44D2-8A4D-7C4A29F64A83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239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Slide Image Placeholder 1">
            <a:extLst>
              <a:ext uri="{FF2B5EF4-FFF2-40B4-BE49-F238E27FC236}">
                <a16:creationId xmlns:a16="http://schemas.microsoft.com/office/drawing/2014/main" id="{E6405FA4-09AA-4FED-A032-A1CB63A4E1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4259" name="Notes Placeholder 2">
            <a:extLst>
              <a:ext uri="{FF2B5EF4-FFF2-40B4-BE49-F238E27FC236}">
                <a16:creationId xmlns:a16="http://schemas.microsoft.com/office/drawing/2014/main" id="{335EF3C0-0745-4381-A1AA-CB5E640584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64260" name="Slide Number Placeholder 3">
            <a:extLst>
              <a:ext uri="{FF2B5EF4-FFF2-40B4-BE49-F238E27FC236}">
                <a16:creationId xmlns:a16="http://schemas.microsoft.com/office/drawing/2014/main" id="{23AACBA9-E5D1-4825-965F-46658131A9C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D6E930A-1FD8-4ACF-8F8A-34AE30B70C0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Slide Image Placeholder 1">
            <a:extLst>
              <a:ext uri="{FF2B5EF4-FFF2-40B4-BE49-F238E27FC236}">
                <a16:creationId xmlns:a16="http://schemas.microsoft.com/office/drawing/2014/main" id="{B6E1619F-DC8D-4AF3-AFBF-B0E965CE77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2211" name="Notes Placeholder 2">
            <a:extLst>
              <a:ext uri="{FF2B5EF4-FFF2-40B4-BE49-F238E27FC236}">
                <a16:creationId xmlns:a16="http://schemas.microsoft.com/office/drawing/2014/main" id="{65B58EBA-2113-4771-9058-620063F0D7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62212" name="Slide Number Placeholder 3">
            <a:extLst>
              <a:ext uri="{FF2B5EF4-FFF2-40B4-BE49-F238E27FC236}">
                <a16:creationId xmlns:a16="http://schemas.microsoft.com/office/drawing/2014/main" id="{5AB776C1-34D8-4CC1-A6CA-619EA227C14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0AB1C65-78AE-4500-9F39-8295F39C048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Slide Image Placeholder 1">
            <a:extLst>
              <a:ext uri="{FF2B5EF4-FFF2-40B4-BE49-F238E27FC236}">
                <a16:creationId xmlns:a16="http://schemas.microsoft.com/office/drawing/2014/main" id="{FEF83006-5893-477E-B67B-C0E92471FD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6307" name="Notes Placeholder 2">
            <a:extLst>
              <a:ext uri="{FF2B5EF4-FFF2-40B4-BE49-F238E27FC236}">
                <a16:creationId xmlns:a16="http://schemas.microsoft.com/office/drawing/2014/main" id="{2CDCA538-A030-4105-86D6-050C044585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66308" name="Slide Number Placeholder 3">
            <a:extLst>
              <a:ext uri="{FF2B5EF4-FFF2-40B4-BE49-F238E27FC236}">
                <a16:creationId xmlns:a16="http://schemas.microsoft.com/office/drawing/2014/main" id="{C68517BC-D4BD-4DED-A7D2-93DE51F277D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EF24035-1608-4DF0-B970-7D8AD764690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>
            <a:extLst>
              <a:ext uri="{FF2B5EF4-FFF2-40B4-BE49-F238E27FC236}">
                <a16:creationId xmlns:a16="http://schemas.microsoft.com/office/drawing/2014/main" id="{068B118C-908D-474C-A46D-4B7E1A1B39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0227" name="Rectangle 3">
            <a:extLst>
              <a:ext uri="{FF2B5EF4-FFF2-40B4-BE49-F238E27FC236}">
                <a16:creationId xmlns:a16="http://schemas.microsoft.com/office/drawing/2014/main" id="{D3C6577C-6F5B-4DFD-A18A-6AB5C538A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Slide Image Placeholder 1">
            <a:extLst>
              <a:ext uri="{FF2B5EF4-FFF2-40B4-BE49-F238E27FC236}">
                <a16:creationId xmlns:a16="http://schemas.microsoft.com/office/drawing/2014/main" id="{345476B2-D6C8-497E-8BA0-FDC94B85C6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9331" name="Notes Placeholder 2">
            <a:extLst>
              <a:ext uri="{FF2B5EF4-FFF2-40B4-BE49-F238E27FC236}">
                <a16:creationId xmlns:a16="http://schemas.microsoft.com/office/drawing/2014/main" id="{1AB95AEB-47B5-42AF-BC5D-1D01285683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739332" name="Slide Number Placeholder 3">
            <a:extLst>
              <a:ext uri="{FF2B5EF4-FFF2-40B4-BE49-F238E27FC236}">
                <a16:creationId xmlns:a16="http://schemas.microsoft.com/office/drawing/2014/main" id="{0489C94D-0B67-4B5E-A1E1-3B9A9BF5C0A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C13C0E4-E4B1-42DB-8A4A-B97CD2828E5D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Slide Image Placeholder 1">
            <a:extLst>
              <a:ext uri="{FF2B5EF4-FFF2-40B4-BE49-F238E27FC236}">
                <a16:creationId xmlns:a16="http://schemas.microsoft.com/office/drawing/2014/main" id="{B9EF5F24-4333-4FC9-89BE-948BE609C8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7123" name="Notes Placeholder 2">
            <a:extLst>
              <a:ext uri="{FF2B5EF4-FFF2-40B4-BE49-F238E27FC236}">
                <a16:creationId xmlns:a16="http://schemas.microsoft.com/office/drawing/2014/main" id="{C135C22B-2D2D-40A3-BC05-1C9D1B2A29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517124" name="Slide Number Placeholder 3">
            <a:extLst>
              <a:ext uri="{FF2B5EF4-FFF2-40B4-BE49-F238E27FC236}">
                <a16:creationId xmlns:a16="http://schemas.microsoft.com/office/drawing/2014/main" id="{3DC0C071-A146-45B2-9344-76C208A8352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F96D5E3-9354-4A25-B126-915B6D16A61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245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>
            <a:extLst>
              <a:ext uri="{FF2B5EF4-FFF2-40B4-BE49-F238E27FC236}">
                <a16:creationId xmlns:a16="http://schemas.microsoft.com/office/drawing/2014/main" id="{8282B91C-20B8-4C52-9CAC-128C0B7BD3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8355" name="Rectangle 3">
            <a:extLst>
              <a:ext uri="{FF2B5EF4-FFF2-40B4-BE49-F238E27FC236}">
                <a16:creationId xmlns:a16="http://schemas.microsoft.com/office/drawing/2014/main" id="{6C996B54-05E0-46F5-9672-4C58A551F7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850" name="Slide Image Placeholder 1">
            <a:extLst>
              <a:ext uri="{FF2B5EF4-FFF2-40B4-BE49-F238E27FC236}">
                <a16:creationId xmlns:a16="http://schemas.microsoft.com/office/drawing/2014/main" id="{25B428CE-5BCC-40B2-881B-52FB974303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4851" name="Notes Placeholder 2">
            <a:extLst>
              <a:ext uri="{FF2B5EF4-FFF2-40B4-BE49-F238E27FC236}">
                <a16:creationId xmlns:a16="http://schemas.microsoft.com/office/drawing/2014/main" id="{C009105A-85D0-44F2-95AE-2B8A71365E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74852" name="Slide Number Placeholder 3">
            <a:extLst>
              <a:ext uri="{FF2B5EF4-FFF2-40B4-BE49-F238E27FC236}">
                <a16:creationId xmlns:a16="http://schemas.microsoft.com/office/drawing/2014/main" id="{7F766CC4-0EA7-4403-A917-47804CE4D05C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7A61371-C6EE-42E2-8500-9AB403FCFAA0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4" name="Slide Image Placeholder 1">
            <a:extLst>
              <a:ext uri="{FF2B5EF4-FFF2-40B4-BE49-F238E27FC236}">
                <a16:creationId xmlns:a16="http://schemas.microsoft.com/office/drawing/2014/main" id="{017611AE-5777-4EB0-A180-65C81E0D1C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0995" name="Notes Placeholder 2">
            <a:extLst>
              <a:ext uri="{FF2B5EF4-FFF2-40B4-BE49-F238E27FC236}">
                <a16:creationId xmlns:a16="http://schemas.microsoft.com/office/drawing/2014/main" id="{EB3C1198-D33C-4A1E-A817-B4A2883AE8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80996" name="Slide Number Placeholder 3">
            <a:extLst>
              <a:ext uri="{FF2B5EF4-FFF2-40B4-BE49-F238E27FC236}">
                <a16:creationId xmlns:a16="http://schemas.microsoft.com/office/drawing/2014/main" id="{268BF0F9-ABBA-43FA-9A63-ACD0224AC37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89057AD8-4EB5-44E5-AE70-A2EF6C7E3D2F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248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Slide Image Placeholder 1">
            <a:extLst>
              <a:ext uri="{FF2B5EF4-FFF2-40B4-BE49-F238E27FC236}">
                <a16:creationId xmlns:a16="http://schemas.microsoft.com/office/drawing/2014/main" id="{D16B4F08-FF1E-45A0-924A-1BFF5C348E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7923" name="Notes Placeholder 2">
            <a:extLst>
              <a:ext uri="{FF2B5EF4-FFF2-40B4-BE49-F238E27FC236}">
                <a16:creationId xmlns:a16="http://schemas.microsoft.com/office/drawing/2014/main" id="{CE8A173B-CA92-46BA-9A5C-438C90C46C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977924" name="Slide Number Placeholder 3">
            <a:extLst>
              <a:ext uri="{FF2B5EF4-FFF2-40B4-BE49-F238E27FC236}">
                <a16:creationId xmlns:a16="http://schemas.microsoft.com/office/drawing/2014/main" id="{594FF548-9A5A-41DE-8DA8-84FFBC6E67E3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BC0FB44-E6CC-4D21-8203-DBF0AEC3D8E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249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Slide Image Placeholder 1">
            <a:extLst>
              <a:ext uri="{FF2B5EF4-FFF2-40B4-BE49-F238E27FC236}">
                <a16:creationId xmlns:a16="http://schemas.microsoft.com/office/drawing/2014/main" id="{406CB90A-F2AC-45CD-9A61-1E592A59A4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03" name="Notes Placeholder 2">
            <a:extLst>
              <a:ext uri="{FF2B5EF4-FFF2-40B4-BE49-F238E27FC236}">
                <a16:creationId xmlns:a16="http://schemas.microsoft.com/office/drawing/2014/main" id="{07F47A45-DCC3-426F-8321-B2BEB33892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70404" name="Slide Number Placeholder 3">
            <a:extLst>
              <a:ext uri="{FF2B5EF4-FFF2-40B4-BE49-F238E27FC236}">
                <a16:creationId xmlns:a16="http://schemas.microsoft.com/office/drawing/2014/main" id="{0A949B83-1F7B-475A-A996-D035DD616551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29D39BB9-6BB4-4CDB-95FF-C7AD5E49300A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250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Slide Image Placeholder 1">
            <a:extLst>
              <a:ext uri="{FF2B5EF4-FFF2-40B4-BE49-F238E27FC236}">
                <a16:creationId xmlns:a16="http://schemas.microsoft.com/office/drawing/2014/main" id="{5940AD24-A660-47E5-90F6-6CFFBEFD9B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2451" name="Notes Placeholder 2">
            <a:extLst>
              <a:ext uri="{FF2B5EF4-FFF2-40B4-BE49-F238E27FC236}">
                <a16:creationId xmlns:a16="http://schemas.microsoft.com/office/drawing/2014/main" id="{30CDAF59-F3AB-4725-91EB-13FB49E327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72452" name="Slide Number Placeholder 3">
            <a:extLst>
              <a:ext uri="{FF2B5EF4-FFF2-40B4-BE49-F238E27FC236}">
                <a16:creationId xmlns:a16="http://schemas.microsoft.com/office/drawing/2014/main" id="{C1BB0380-ACBD-4B41-A736-13AD790102E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61EBE16B-6D12-47F5-9B44-AA80F03321A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251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Slide Image Placeholder 1">
            <a:extLst>
              <a:ext uri="{FF2B5EF4-FFF2-40B4-BE49-F238E27FC236}">
                <a16:creationId xmlns:a16="http://schemas.microsoft.com/office/drawing/2014/main" id="{3901ED86-1298-4A23-A8FA-22BA3BC524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4499" name="Notes Placeholder 2">
            <a:extLst>
              <a:ext uri="{FF2B5EF4-FFF2-40B4-BE49-F238E27FC236}">
                <a16:creationId xmlns:a16="http://schemas.microsoft.com/office/drawing/2014/main" id="{B0775001-329F-4170-86A0-5EFDE777A86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74500" name="Slide Number Placeholder 3">
            <a:extLst>
              <a:ext uri="{FF2B5EF4-FFF2-40B4-BE49-F238E27FC236}">
                <a16:creationId xmlns:a16="http://schemas.microsoft.com/office/drawing/2014/main" id="{150B0CA9-80AE-4C80-8AEA-A7FBCE4BC887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EDC2A05A-9CB4-411B-819F-B2F5C511E73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252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Slide Image Placeholder 1">
            <a:extLst>
              <a:ext uri="{FF2B5EF4-FFF2-40B4-BE49-F238E27FC236}">
                <a16:creationId xmlns:a16="http://schemas.microsoft.com/office/drawing/2014/main" id="{D81B67F3-B3CC-4D18-AF48-13A0D2FA26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6547" name="Notes Placeholder 2">
            <a:extLst>
              <a:ext uri="{FF2B5EF4-FFF2-40B4-BE49-F238E27FC236}">
                <a16:creationId xmlns:a16="http://schemas.microsoft.com/office/drawing/2014/main" id="{3D94B48F-ADFD-4886-AF80-BBD5427F0B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76548" name="Slide Number Placeholder 3">
            <a:extLst>
              <a:ext uri="{FF2B5EF4-FFF2-40B4-BE49-F238E27FC236}">
                <a16:creationId xmlns:a16="http://schemas.microsoft.com/office/drawing/2014/main" id="{D577D0BB-F9F6-480C-AB13-3B7DFC507F52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7AB32594-9923-49A8-8815-540D10A07864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253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>
            <a:extLst>
              <a:ext uri="{FF2B5EF4-FFF2-40B4-BE49-F238E27FC236}">
                <a16:creationId xmlns:a16="http://schemas.microsoft.com/office/drawing/2014/main" id="{E9AAED27-B9D7-41B5-B378-9B39F957B1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6979" name="Rectangle 3">
            <a:extLst>
              <a:ext uri="{FF2B5EF4-FFF2-40B4-BE49-F238E27FC236}">
                <a16:creationId xmlns:a16="http://schemas.microsoft.com/office/drawing/2014/main" id="{A3D6D27F-1513-4B29-AF96-A482AC562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>
            <a:extLst>
              <a:ext uri="{FF2B5EF4-FFF2-40B4-BE49-F238E27FC236}">
                <a16:creationId xmlns:a16="http://schemas.microsoft.com/office/drawing/2014/main" id="{2AEC4297-4CE5-4F70-AFC4-EB97AB2703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1251" name="Rectangle 3">
            <a:extLst>
              <a:ext uri="{FF2B5EF4-FFF2-40B4-BE49-F238E27FC236}">
                <a16:creationId xmlns:a16="http://schemas.microsoft.com/office/drawing/2014/main" id="{CD9EDB07-6A6E-4B54-8C5B-6100F43573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>
            <a:extLst>
              <a:ext uri="{FF2B5EF4-FFF2-40B4-BE49-F238E27FC236}">
                <a16:creationId xmlns:a16="http://schemas.microsoft.com/office/drawing/2014/main" id="{77B4AD98-C828-40A8-9618-BF03C2564F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7027" name="Rectangle 3">
            <a:extLst>
              <a:ext uri="{FF2B5EF4-FFF2-40B4-BE49-F238E27FC236}">
                <a16:creationId xmlns:a16="http://schemas.microsoft.com/office/drawing/2014/main" id="{27A6806F-FC2E-4C70-A091-C02A0672A7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Slide Image Placeholder 1">
            <a:extLst>
              <a:ext uri="{FF2B5EF4-FFF2-40B4-BE49-F238E27FC236}">
                <a16:creationId xmlns:a16="http://schemas.microsoft.com/office/drawing/2014/main" id="{94D3C2A9-9C84-4BA5-92C0-0CFD73D424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9075" name="Notes Placeholder 2">
            <a:extLst>
              <a:ext uri="{FF2B5EF4-FFF2-40B4-BE49-F238E27FC236}">
                <a16:creationId xmlns:a16="http://schemas.microsoft.com/office/drawing/2014/main" id="{58C187EB-A8AD-4988-A751-B3BC82935E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899076" name="Slide Number Placeholder 3">
            <a:extLst>
              <a:ext uri="{FF2B5EF4-FFF2-40B4-BE49-F238E27FC236}">
                <a16:creationId xmlns:a16="http://schemas.microsoft.com/office/drawing/2014/main" id="{17DA7299-793C-4D6F-A047-01CD1D0DD4BF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417685F3-3C9C-44A8-B77B-8EA48531732E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257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>
            <a:extLst>
              <a:ext uri="{FF2B5EF4-FFF2-40B4-BE49-F238E27FC236}">
                <a16:creationId xmlns:a16="http://schemas.microsoft.com/office/drawing/2014/main" id="{DD494252-4A53-48D4-9976-2E518D1917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2035" name="Rectangle 3">
            <a:extLst>
              <a:ext uri="{FF2B5EF4-FFF2-40B4-BE49-F238E27FC236}">
                <a16:creationId xmlns:a16="http://schemas.microsoft.com/office/drawing/2014/main" id="{DC2FB11F-474E-4893-B272-0DCB7A5A9A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>
            <a:extLst>
              <a:ext uri="{FF2B5EF4-FFF2-40B4-BE49-F238E27FC236}">
                <a16:creationId xmlns:a16="http://schemas.microsoft.com/office/drawing/2014/main" id="{505DF76C-4F7F-4531-9A53-845141C1F1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4083" name="Rectangle 3">
            <a:extLst>
              <a:ext uri="{FF2B5EF4-FFF2-40B4-BE49-F238E27FC236}">
                <a16:creationId xmlns:a16="http://schemas.microsoft.com/office/drawing/2014/main" id="{5ACAB4E4-62D6-4886-A113-7CB8854B9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>
            <a:extLst>
              <a:ext uri="{FF2B5EF4-FFF2-40B4-BE49-F238E27FC236}">
                <a16:creationId xmlns:a16="http://schemas.microsoft.com/office/drawing/2014/main" id="{72774F35-43F1-4828-9D7A-C033A4D38E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3059" name="Rectangle 3">
            <a:extLst>
              <a:ext uri="{FF2B5EF4-FFF2-40B4-BE49-F238E27FC236}">
                <a16:creationId xmlns:a16="http://schemas.microsoft.com/office/drawing/2014/main" id="{A407FCC4-F0E3-4F89-9863-85251167C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>
            <a:extLst>
              <a:ext uri="{FF2B5EF4-FFF2-40B4-BE49-F238E27FC236}">
                <a16:creationId xmlns:a16="http://schemas.microsoft.com/office/drawing/2014/main" id="{6A067F13-6290-4FAD-903C-FA7C820D85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43" name="Rectangle 3">
            <a:extLst>
              <a:ext uri="{FF2B5EF4-FFF2-40B4-BE49-F238E27FC236}">
                <a16:creationId xmlns:a16="http://schemas.microsoft.com/office/drawing/2014/main" id="{36EAF6DD-C3BC-4D4C-95E7-90D7417F4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4" name="Rectangle 2">
            <a:extLst>
              <a:ext uri="{FF2B5EF4-FFF2-40B4-BE49-F238E27FC236}">
                <a16:creationId xmlns:a16="http://schemas.microsoft.com/office/drawing/2014/main" id="{3AC277F4-6DAC-4BFC-BC14-C0EC8A54FE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2435" name="Rectangle 3">
            <a:extLst>
              <a:ext uri="{FF2B5EF4-FFF2-40B4-BE49-F238E27FC236}">
                <a16:creationId xmlns:a16="http://schemas.microsoft.com/office/drawing/2014/main" id="{9BC7D2B4-1D96-48E1-A314-AB5A526AAA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>
            <a:extLst>
              <a:ext uri="{FF2B5EF4-FFF2-40B4-BE49-F238E27FC236}">
                <a16:creationId xmlns:a16="http://schemas.microsoft.com/office/drawing/2014/main" id="{8ACCFDFA-DC69-477F-AF00-29EAF6FDA7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8835" name="Rectangle 3">
            <a:extLst>
              <a:ext uri="{FF2B5EF4-FFF2-40B4-BE49-F238E27FC236}">
                <a16:creationId xmlns:a16="http://schemas.microsoft.com/office/drawing/2014/main" id="{7A012B54-BC18-4831-8208-84B001D5D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2" name="Rectangle 2">
            <a:extLst>
              <a:ext uri="{FF2B5EF4-FFF2-40B4-BE49-F238E27FC236}">
                <a16:creationId xmlns:a16="http://schemas.microsoft.com/office/drawing/2014/main" id="{D8E21516-9DF3-4583-994F-688B6D28E0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483" name="Rectangle 3">
            <a:extLst>
              <a:ext uri="{FF2B5EF4-FFF2-40B4-BE49-F238E27FC236}">
                <a16:creationId xmlns:a16="http://schemas.microsoft.com/office/drawing/2014/main" id="{B2832257-2C9F-4334-B1B2-6D2EB7B7DF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>
            <a:extLst>
              <a:ext uri="{FF2B5EF4-FFF2-40B4-BE49-F238E27FC236}">
                <a16:creationId xmlns:a16="http://schemas.microsoft.com/office/drawing/2014/main" id="{C23A81B0-EE68-43EC-B5A3-BF0539674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1667" name="Rectangle 3">
            <a:extLst>
              <a:ext uri="{FF2B5EF4-FFF2-40B4-BE49-F238E27FC236}">
                <a16:creationId xmlns:a16="http://schemas.microsoft.com/office/drawing/2014/main" id="{B67B7750-79C7-4FB9-9DF9-27A297651B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>
            <a:extLst>
              <a:ext uri="{FF2B5EF4-FFF2-40B4-BE49-F238E27FC236}">
                <a16:creationId xmlns:a16="http://schemas.microsoft.com/office/drawing/2014/main" id="{D4DBF3DE-B6EC-433A-BD06-BDD5C29929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1891" name="Rectangle 3">
            <a:extLst>
              <a:ext uri="{FF2B5EF4-FFF2-40B4-BE49-F238E27FC236}">
                <a16:creationId xmlns:a16="http://schemas.microsoft.com/office/drawing/2014/main" id="{DC77BB8B-AF67-4EB9-B47E-0A01D30E00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>
            <a:extLst>
              <a:ext uri="{FF2B5EF4-FFF2-40B4-BE49-F238E27FC236}">
                <a16:creationId xmlns:a16="http://schemas.microsoft.com/office/drawing/2014/main" id="{64C44CA6-DCEE-4244-B2AA-EE1650CBEE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6531" name="Rectangle 3">
            <a:extLst>
              <a:ext uri="{FF2B5EF4-FFF2-40B4-BE49-F238E27FC236}">
                <a16:creationId xmlns:a16="http://schemas.microsoft.com/office/drawing/2014/main" id="{9D7F3FC5-41EE-4E8C-8E41-51A57CC68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>
            <a:extLst>
              <a:ext uri="{FF2B5EF4-FFF2-40B4-BE49-F238E27FC236}">
                <a16:creationId xmlns:a16="http://schemas.microsoft.com/office/drawing/2014/main" id="{C7F762C0-FEED-45E6-9380-B0BEB3161F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5107" name="Rectangle 3">
            <a:extLst>
              <a:ext uri="{FF2B5EF4-FFF2-40B4-BE49-F238E27FC236}">
                <a16:creationId xmlns:a16="http://schemas.microsoft.com/office/drawing/2014/main" id="{6AF4B7E5-98CA-4094-BEA9-CB6142BCB8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Slide Image Placeholder 1">
            <a:extLst>
              <a:ext uri="{FF2B5EF4-FFF2-40B4-BE49-F238E27FC236}">
                <a16:creationId xmlns:a16="http://schemas.microsoft.com/office/drawing/2014/main" id="{5037B756-21DB-45A1-A95E-DB56EC0AC9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23" name="Notes Placeholder 2">
            <a:extLst>
              <a:ext uri="{FF2B5EF4-FFF2-40B4-BE49-F238E27FC236}">
                <a16:creationId xmlns:a16="http://schemas.microsoft.com/office/drawing/2014/main" id="{32E7893A-DA42-4A33-8F4A-AE1C545F73C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PR" altLang="en-US"/>
          </a:p>
        </p:txBody>
      </p:sp>
      <p:sp>
        <p:nvSpPr>
          <p:cNvPr id="901124" name="Slide Number Placeholder 3">
            <a:extLst>
              <a:ext uri="{FF2B5EF4-FFF2-40B4-BE49-F238E27FC236}">
                <a16:creationId xmlns:a16="http://schemas.microsoft.com/office/drawing/2014/main" id="{91B3D748-2533-464F-AB51-20EC6E58A91B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952622F-F292-4733-B3A7-6A0A291F1B92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269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>
            <a:extLst>
              <a:ext uri="{FF2B5EF4-FFF2-40B4-BE49-F238E27FC236}">
                <a16:creationId xmlns:a16="http://schemas.microsoft.com/office/drawing/2014/main" id="{21CBE073-38D4-4445-8CAC-17A6DDAAB8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883" name="Rectangle 3">
            <a:extLst>
              <a:ext uri="{FF2B5EF4-FFF2-40B4-BE49-F238E27FC236}">
                <a16:creationId xmlns:a16="http://schemas.microsoft.com/office/drawing/2014/main" id="{26060A13-4D1A-4AB5-8A65-3DD77D2153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>
            <a:extLst>
              <a:ext uri="{FF2B5EF4-FFF2-40B4-BE49-F238E27FC236}">
                <a16:creationId xmlns:a16="http://schemas.microsoft.com/office/drawing/2014/main" id="{40AB8176-39D2-4995-A4BF-2A29296EC9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2691" name="Rectangle 3">
            <a:extLst>
              <a:ext uri="{FF2B5EF4-FFF2-40B4-BE49-F238E27FC236}">
                <a16:creationId xmlns:a16="http://schemas.microsoft.com/office/drawing/2014/main" id="{82E61331-D459-43BA-AF2D-650C0AC66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>
            <a:extLst>
              <a:ext uri="{FF2B5EF4-FFF2-40B4-BE49-F238E27FC236}">
                <a16:creationId xmlns:a16="http://schemas.microsoft.com/office/drawing/2014/main" id="{CAC74872-32D0-44F1-BDBD-F90EA7E0A5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2931" name="Rectangle 3">
            <a:extLst>
              <a:ext uri="{FF2B5EF4-FFF2-40B4-BE49-F238E27FC236}">
                <a16:creationId xmlns:a16="http://schemas.microsoft.com/office/drawing/2014/main" id="{717B08C6-9195-48F5-9C8C-F8A1CE7F73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>
            <a:extLst>
              <a:ext uri="{FF2B5EF4-FFF2-40B4-BE49-F238E27FC236}">
                <a16:creationId xmlns:a16="http://schemas.microsoft.com/office/drawing/2014/main" id="{CA18C9B6-D49E-4A29-8BD3-DF35AA744A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4979" name="Rectangle 3">
            <a:extLst>
              <a:ext uri="{FF2B5EF4-FFF2-40B4-BE49-F238E27FC236}">
                <a16:creationId xmlns:a16="http://schemas.microsoft.com/office/drawing/2014/main" id="{01C7F570-7BB6-468A-9496-E76ADBA01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>
            <a:extLst>
              <a:ext uri="{FF2B5EF4-FFF2-40B4-BE49-F238E27FC236}">
                <a16:creationId xmlns:a16="http://schemas.microsoft.com/office/drawing/2014/main" id="{F853ED41-6E1B-43BB-8F36-CB41B7D6DB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3715" name="Rectangle 3">
            <a:extLst>
              <a:ext uri="{FF2B5EF4-FFF2-40B4-BE49-F238E27FC236}">
                <a16:creationId xmlns:a16="http://schemas.microsoft.com/office/drawing/2014/main" id="{A378B856-58FE-4676-9673-196A72309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>
            <a:extLst>
              <a:ext uri="{FF2B5EF4-FFF2-40B4-BE49-F238E27FC236}">
                <a16:creationId xmlns:a16="http://schemas.microsoft.com/office/drawing/2014/main" id="{75E49BFB-7EFC-430D-91D8-DB33CBC618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8099" name="Rectangle 3">
            <a:extLst>
              <a:ext uri="{FF2B5EF4-FFF2-40B4-BE49-F238E27FC236}">
                <a16:creationId xmlns:a16="http://schemas.microsoft.com/office/drawing/2014/main" id="{3D24D183-3BB6-4406-8FEA-2094281B37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122" name="Rectangle 2">
            <a:extLst>
              <a:ext uri="{FF2B5EF4-FFF2-40B4-BE49-F238E27FC236}">
                <a16:creationId xmlns:a16="http://schemas.microsoft.com/office/drawing/2014/main" id="{96395716-E7E5-4C85-8E42-67C9728BD6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9123" name="Rectangle 3">
            <a:extLst>
              <a:ext uri="{FF2B5EF4-FFF2-40B4-BE49-F238E27FC236}">
                <a16:creationId xmlns:a16="http://schemas.microsoft.com/office/drawing/2014/main" id="{DB97BC8B-8CB2-43B8-AFA0-2849044BC9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170" name="Rectangle 2">
            <a:extLst>
              <a:ext uri="{FF2B5EF4-FFF2-40B4-BE49-F238E27FC236}">
                <a16:creationId xmlns:a16="http://schemas.microsoft.com/office/drawing/2014/main" id="{4B73DA2D-35E5-4673-AA74-BE8274FDFE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1171" name="Rectangle 3">
            <a:extLst>
              <a:ext uri="{FF2B5EF4-FFF2-40B4-BE49-F238E27FC236}">
                <a16:creationId xmlns:a16="http://schemas.microsoft.com/office/drawing/2014/main" id="{55F7855B-20E0-4D3F-A75E-7B8B43B56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218" name="Rectangle 2">
            <a:extLst>
              <a:ext uri="{FF2B5EF4-FFF2-40B4-BE49-F238E27FC236}">
                <a16:creationId xmlns:a16="http://schemas.microsoft.com/office/drawing/2014/main" id="{8BAF2220-002A-4101-BB8A-A99B768C9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3219" name="Rectangle 3">
            <a:extLst>
              <a:ext uri="{FF2B5EF4-FFF2-40B4-BE49-F238E27FC236}">
                <a16:creationId xmlns:a16="http://schemas.microsoft.com/office/drawing/2014/main" id="{90989EB5-372F-47A3-AD5E-E1F648E4AC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Rectangle 2">
            <a:extLst>
              <a:ext uri="{FF2B5EF4-FFF2-40B4-BE49-F238E27FC236}">
                <a16:creationId xmlns:a16="http://schemas.microsoft.com/office/drawing/2014/main" id="{F258389A-DAE4-4E05-BE70-465E0F0DE4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5267" name="Rectangle 3">
            <a:extLst>
              <a:ext uri="{FF2B5EF4-FFF2-40B4-BE49-F238E27FC236}">
                <a16:creationId xmlns:a16="http://schemas.microsoft.com/office/drawing/2014/main" id="{18FC3F32-59EF-4FE2-B387-C2ACACF52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>
            <a:extLst>
              <a:ext uri="{FF2B5EF4-FFF2-40B4-BE49-F238E27FC236}">
                <a16:creationId xmlns:a16="http://schemas.microsoft.com/office/drawing/2014/main" id="{E607D913-48EA-4C49-B26E-8D31BC653A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5747" name="Rectangle 3">
            <a:extLst>
              <a:ext uri="{FF2B5EF4-FFF2-40B4-BE49-F238E27FC236}">
                <a16:creationId xmlns:a16="http://schemas.microsoft.com/office/drawing/2014/main" id="{7A1DB207-C96F-42BF-8EC4-4E79EBE52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Slide Image Placeholder 1">
            <a:extLst>
              <a:ext uri="{FF2B5EF4-FFF2-40B4-BE49-F238E27FC236}">
                <a16:creationId xmlns:a16="http://schemas.microsoft.com/office/drawing/2014/main" id="{F4B6D653-3594-4595-B6F0-A1F8089BD4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0307" name="Notes Placeholder 2">
            <a:extLst>
              <a:ext uri="{FF2B5EF4-FFF2-40B4-BE49-F238E27FC236}">
                <a16:creationId xmlns:a16="http://schemas.microsoft.com/office/drawing/2014/main" id="{E7180D4E-69D4-4C00-9357-7191896DF8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10308" name="Slide Number Placeholder 3">
            <a:extLst>
              <a:ext uri="{FF2B5EF4-FFF2-40B4-BE49-F238E27FC236}">
                <a16:creationId xmlns:a16="http://schemas.microsoft.com/office/drawing/2014/main" id="{EE3E5EFF-9E8C-44BC-B457-7E2EDC0B5AD9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3D972096-D3A2-4BC3-A6BE-374AC010889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281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Slide Image Placeholder 1">
            <a:extLst>
              <a:ext uri="{FF2B5EF4-FFF2-40B4-BE49-F238E27FC236}">
                <a16:creationId xmlns:a16="http://schemas.microsoft.com/office/drawing/2014/main" id="{16BFBFC4-3E0F-49A7-BEF4-844099BD67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1267" name="Notes Placeholder 2">
            <a:extLst>
              <a:ext uri="{FF2B5EF4-FFF2-40B4-BE49-F238E27FC236}">
                <a16:creationId xmlns:a16="http://schemas.microsoft.com/office/drawing/2014/main" id="{6BC41CB9-7C02-4A14-9A1D-B80CEE3372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51268" name="Slide Number Placeholder 3">
            <a:extLst>
              <a:ext uri="{FF2B5EF4-FFF2-40B4-BE49-F238E27FC236}">
                <a16:creationId xmlns:a16="http://schemas.microsoft.com/office/drawing/2014/main" id="{6E1469C7-25C9-455E-806F-96959C30E365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F6C81FC0-9B2E-474A-BBF0-65861E541721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282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>
            <a:extLst>
              <a:ext uri="{FF2B5EF4-FFF2-40B4-BE49-F238E27FC236}">
                <a16:creationId xmlns:a16="http://schemas.microsoft.com/office/drawing/2014/main" id="{6DFEB820-1931-46A8-8963-937FC10B5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23" name="Rectangle 3">
            <a:extLst>
              <a:ext uri="{FF2B5EF4-FFF2-40B4-BE49-F238E27FC236}">
                <a16:creationId xmlns:a16="http://schemas.microsoft.com/office/drawing/2014/main" id="{22560198-5C25-42FF-BE0F-B0D62D13D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Slide Image Placeholder 1">
            <a:extLst>
              <a:ext uri="{FF2B5EF4-FFF2-40B4-BE49-F238E27FC236}">
                <a16:creationId xmlns:a16="http://schemas.microsoft.com/office/drawing/2014/main" id="{57434092-BA3A-4E29-AC56-B750B5A51A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8259" name="Notes Placeholder 2">
            <a:extLst>
              <a:ext uri="{FF2B5EF4-FFF2-40B4-BE49-F238E27FC236}">
                <a16:creationId xmlns:a16="http://schemas.microsoft.com/office/drawing/2014/main" id="{8179E1BD-DAB2-46F6-9125-6AD42F066D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608260" name="Slide Number Placeholder 3">
            <a:extLst>
              <a:ext uri="{FF2B5EF4-FFF2-40B4-BE49-F238E27FC236}">
                <a16:creationId xmlns:a16="http://schemas.microsoft.com/office/drawing/2014/main" id="{10CC4FDD-B110-4982-8D12-FFC260B3F49E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D884B84-B0C2-4718-BD1B-2CF9D21990E9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284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>
            <a:extLst>
              <a:ext uri="{FF2B5EF4-FFF2-40B4-BE49-F238E27FC236}">
                <a16:creationId xmlns:a16="http://schemas.microsoft.com/office/drawing/2014/main" id="{74EDB040-D891-4D38-A3EA-33E2C8A2E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23" name="Rectangle 3">
            <a:extLst>
              <a:ext uri="{FF2B5EF4-FFF2-40B4-BE49-F238E27FC236}">
                <a16:creationId xmlns:a16="http://schemas.microsoft.com/office/drawing/2014/main" id="{CDC88F3A-DF44-4E93-AF56-38E62870A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>
            <a:extLst>
              <a:ext uri="{FF2B5EF4-FFF2-40B4-BE49-F238E27FC236}">
                <a16:creationId xmlns:a16="http://schemas.microsoft.com/office/drawing/2014/main" id="{8958F674-4495-4B68-AA32-E2EA8DF21E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1507" name="Rectangle 3">
            <a:extLst>
              <a:ext uri="{FF2B5EF4-FFF2-40B4-BE49-F238E27FC236}">
                <a16:creationId xmlns:a16="http://schemas.microsoft.com/office/drawing/2014/main" id="{C4947C7F-BEE9-4F52-9B34-C61553F5F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31863" y="4410075"/>
            <a:ext cx="5121275" cy="4176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PR" altLang="en-US"/>
          </a:p>
        </p:txBody>
      </p:sp>
    </p:spTree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E0F509F5-E0DD-4D62-930E-F4EC56ECA8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6D95EFE5-D9E8-4E23-9628-F47D88AD70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PR" altLang="en-US"/>
          </a:p>
        </p:txBody>
      </p:sp>
      <p:sp>
        <p:nvSpPr>
          <p:cNvPr id="125956" name="Slide Number Placeholder 3">
            <a:extLst>
              <a:ext uri="{FF2B5EF4-FFF2-40B4-BE49-F238E27FC236}">
                <a16:creationId xmlns:a16="http://schemas.microsoft.com/office/drawing/2014/main" id="{96588298-F666-4CB6-9B14-9119F97F1F96}"/>
              </a:ext>
            </a:extLst>
          </p:cNvPr>
          <p:cNvSpPr txBox="1">
            <a:spLocks noGrp="1"/>
          </p:cNvSpPr>
          <p:nvPr/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58" tIns="46479" rIns="92958" bIns="46479" anchor="b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B965E453-EE7C-48F9-B6AE-9322E57DA1D8}" type="slidenum">
              <a:rPr lang="es-PR" altLang="en-US" sz="1200">
                <a:latin typeface="Calibri" panose="020F0502020204030204" pitchFamily="34" charset="0"/>
              </a:rPr>
              <a:pPr eaLnBrk="1" hangingPunct="1"/>
              <a:t>287</a:t>
            </a:fld>
            <a:endParaRPr lang="es-PR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hyperlink" Target="http://creativecommons.org/licenses/by-nc-nd/3.0/pr/" TargetMode="External"/><Relationship Id="rId4" Type="http://schemas.openxmlformats.org/officeDocument/2006/relationships/hyperlink" Target="http://www.saludmed.com/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AF1E8F-DB46-4A68-BFE6-BB862679964C}"/>
              </a:ext>
            </a:extLst>
          </p:cNvPr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rgbClr val="484876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5" name="Picture 36" descr="saludmed-com_Ban_PPT-MASTER-1_v01">
            <a:extLst>
              <a:ext uri="{FF2B5EF4-FFF2-40B4-BE49-F238E27FC236}">
                <a16:creationId xmlns:a16="http://schemas.microsoft.com/office/drawing/2014/main" id="{7500B2EB-34CC-440D-A245-E8980513C5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4E5D632-5029-4793-B2FB-5061C8B7F2F9}"/>
              </a:ext>
            </a:extLst>
          </p:cNvPr>
          <p:cNvSpPr/>
          <p:nvPr userDrawn="1"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DB637-F96F-446F-8D9F-A74DF6D3E9D1}"/>
              </a:ext>
            </a:extLst>
          </p:cNvPr>
          <p:cNvSpPr/>
          <p:nvPr userDrawn="1"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rgbClr val="8383BC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BB3DD444-7272-4E5E-9159-F822A5DAE9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6284913"/>
            <a:ext cx="11176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3BA2A70D-8741-489E-8EFA-745CEF5AB90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93863" y="6157913"/>
            <a:ext cx="741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PR" altLang="en-US" sz="1200" dirty="0" err="1">
                <a:latin typeface="Arial" panose="020B0604020202020204" pitchFamily="34" charset="0"/>
              </a:rPr>
              <a:t>Saludmed</a:t>
            </a:r>
            <a:r>
              <a:rPr lang="es-PR" altLang="en-US" sz="1200">
                <a:latin typeface="Arial" panose="020B0604020202020204" pitchFamily="34" charset="0"/>
              </a:rPr>
              <a:t> 2022, </a:t>
            </a:r>
            <a:r>
              <a:rPr lang="es-PR" altLang="en-US" sz="1200" dirty="0">
                <a:latin typeface="Arial" panose="020B0604020202020204" pitchFamily="34" charset="0"/>
              </a:rPr>
              <a:t>por </a:t>
            </a:r>
            <a:r>
              <a:rPr lang="es-PR" altLang="en-US" sz="1200" b="1" i="1" dirty="0">
                <a:latin typeface="Arial" panose="020B0604020202020204" pitchFamily="34" charset="0"/>
                <a:hlinkClick r:id="rId4"/>
              </a:rPr>
              <a:t>Edgar Lopategui Corsino</a:t>
            </a:r>
            <a:r>
              <a:rPr lang="es-PR" altLang="en-US" sz="1200" dirty="0">
                <a:latin typeface="Arial" panose="020B0604020202020204" pitchFamily="34" charset="0"/>
              </a:rPr>
              <a:t>, se encuentra bajo una licencia </a:t>
            </a:r>
            <a:r>
              <a:rPr lang="es-PR" altLang="en-US" sz="1200" i="1" dirty="0">
                <a:latin typeface="Arial" panose="020B0604020202020204" pitchFamily="34" charset="0"/>
                <a:hlinkClick r:id="rId5"/>
              </a:rPr>
              <a:t>"</a:t>
            </a:r>
            <a:r>
              <a:rPr lang="es-PR" altLang="en-US" sz="1200" i="1" dirty="0" err="1">
                <a:latin typeface="Arial" panose="020B0604020202020204" pitchFamily="34" charset="0"/>
                <a:hlinkClick r:id="rId5"/>
              </a:rPr>
              <a:t>Creative</a:t>
            </a:r>
            <a:r>
              <a:rPr lang="es-PR" altLang="en-US" sz="1200" i="1" dirty="0">
                <a:latin typeface="Arial" panose="020B0604020202020204" pitchFamily="34" charset="0"/>
                <a:hlinkClick r:id="rId5"/>
              </a:rPr>
              <a:t> </a:t>
            </a:r>
            <a:r>
              <a:rPr lang="es-PR" altLang="en-US" sz="1200" i="1" dirty="0" err="1">
                <a:latin typeface="Arial" panose="020B0604020202020204" pitchFamily="34" charset="0"/>
                <a:hlinkClick r:id="rId5"/>
              </a:rPr>
              <a:t>Commons</a:t>
            </a:r>
            <a:r>
              <a:rPr lang="es-PR" altLang="en-US" sz="1200" i="1" dirty="0">
                <a:latin typeface="Arial" panose="020B0604020202020204" pitchFamily="34" charset="0"/>
                <a:hlinkClick r:id="rId5"/>
              </a:rPr>
              <a:t>"</a:t>
            </a:r>
            <a:r>
              <a:rPr lang="es-PR" altLang="en-US" sz="1200" dirty="0">
                <a:latin typeface="Arial" panose="020B0604020202020204" pitchFamily="34" charset="0"/>
              </a:rPr>
              <a:t>, </a:t>
            </a:r>
          </a:p>
          <a:p>
            <a:pPr algn="l" eaLnBrk="1" hangingPunct="1"/>
            <a:r>
              <a:rPr lang="es-PR" altLang="en-US" sz="1200" dirty="0">
                <a:latin typeface="Arial" panose="020B0604020202020204" pitchFamily="34" charset="0"/>
              </a:rPr>
              <a:t>de tipo: </a:t>
            </a:r>
            <a:r>
              <a:rPr lang="es-PR" altLang="en-US" sz="1200" b="1" i="1" dirty="0">
                <a:latin typeface="Arial" panose="020B0604020202020204" pitchFamily="34" charset="0"/>
                <a:hlinkClick r:id="rId5"/>
              </a:rPr>
              <a:t>Reconocimiento-</a:t>
            </a:r>
            <a:r>
              <a:rPr lang="es-PR" altLang="en-US" sz="1200" b="1" i="1" dirty="0" err="1">
                <a:latin typeface="Arial" panose="020B0604020202020204" pitchFamily="34" charset="0"/>
                <a:hlinkClick r:id="rId5"/>
              </a:rPr>
              <a:t>NoComercial</a:t>
            </a:r>
            <a:r>
              <a:rPr lang="es-PR" altLang="en-US" sz="1200" b="1" i="1" dirty="0">
                <a:latin typeface="Arial" panose="020B0604020202020204" pitchFamily="34" charset="0"/>
                <a:hlinkClick r:id="rId5"/>
              </a:rPr>
              <a:t>-Sin Obras Derivadas 3.0.  Licencia de Puerto Rico</a:t>
            </a:r>
            <a:r>
              <a:rPr lang="es-PR" altLang="en-US" sz="1200" dirty="0">
                <a:latin typeface="Arial" panose="020B0604020202020204" pitchFamily="34" charset="0"/>
              </a:rPr>
              <a:t>.  </a:t>
            </a:r>
          </a:p>
          <a:p>
            <a:pPr algn="l" eaLnBrk="1" hangingPunct="1"/>
            <a:r>
              <a:rPr lang="es-PR" altLang="en-US" sz="1200" dirty="0">
                <a:latin typeface="Arial" panose="020B0604020202020204" pitchFamily="34" charset="0"/>
              </a:rPr>
              <a:t>Basado en las páginas publicadas para el sitio Web: </a:t>
            </a:r>
            <a:r>
              <a:rPr lang="es-PR" altLang="en-US" sz="1200" b="1" i="1" dirty="0">
                <a:latin typeface="Arial" panose="020B0604020202020204" pitchFamily="34" charset="0"/>
                <a:hlinkClick r:id="rId4"/>
              </a:rPr>
              <a:t>www.saludmed.com</a:t>
            </a:r>
            <a:r>
              <a:rPr lang="es-PR" altLang="en-US" sz="1200" dirty="0">
                <a:latin typeface="Arial" panose="020B0604020202020204" pitchFamily="34" charset="0"/>
              </a:rPr>
              <a:t>.</a:t>
            </a:r>
            <a:endParaRPr lang="es-PR" altLang="en-US" sz="1800" dirty="0">
              <a:latin typeface="Arial" panose="020B0604020202020204" pitchFamily="34" charset="0"/>
            </a:endParaRPr>
          </a:p>
        </p:txBody>
      </p:sp>
      <p:sp>
        <p:nvSpPr>
          <p:cNvPr id="12" name="Rectangle 43">
            <a:extLst>
              <a:ext uri="{FF2B5EF4-FFF2-40B4-BE49-F238E27FC236}">
                <a16:creationId xmlns:a16="http://schemas.microsoft.com/office/drawing/2014/main" id="{80230F85-A5FB-4A29-994F-92FBA577E06C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3" name="Rectangle 44">
            <a:extLst>
              <a:ext uri="{FF2B5EF4-FFF2-40B4-BE49-F238E27FC236}">
                <a16:creationId xmlns:a16="http://schemas.microsoft.com/office/drawing/2014/main" id="{8D49262B-FF59-4244-AE90-E48197B363E8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6413500" y="3643313"/>
            <a:ext cx="2730500" cy="247650"/>
          </a:xfrm>
          <a:prstGeom prst="rect">
            <a:avLst/>
          </a:prstGeom>
          <a:solidFill>
            <a:srgbClr val="8383B5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4" name="Rectangle 45">
            <a:extLst>
              <a:ext uri="{FF2B5EF4-FFF2-40B4-BE49-F238E27FC236}">
                <a16:creationId xmlns:a16="http://schemas.microsoft.com/office/drawing/2014/main" id="{BF4E5F60-73E7-49B8-8A59-8914AAD32E58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5410200" y="3933825"/>
            <a:ext cx="3733800" cy="192088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5" name="Rectangle 46">
            <a:extLst>
              <a:ext uri="{FF2B5EF4-FFF2-40B4-BE49-F238E27FC236}">
                <a16:creationId xmlns:a16="http://schemas.microsoft.com/office/drawing/2014/main" id="{3A371D96-856B-4FAA-A257-5F355420D5E0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6" name="Rectangle 47">
            <a:extLst>
              <a:ext uri="{FF2B5EF4-FFF2-40B4-BE49-F238E27FC236}">
                <a16:creationId xmlns:a16="http://schemas.microsoft.com/office/drawing/2014/main" id="{0D4EE15B-B609-43FB-9C22-A75D819346EB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5410200" y="4164013"/>
            <a:ext cx="1966913" cy="19050"/>
          </a:xfrm>
          <a:prstGeom prst="rect">
            <a:avLst/>
          </a:prstGeom>
          <a:solidFill>
            <a:schemeClr val="accent2">
              <a:alpha val="5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7" name="Rectangle 48">
            <a:extLst>
              <a:ext uri="{FF2B5EF4-FFF2-40B4-BE49-F238E27FC236}">
                <a16:creationId xmlns:a16="http://schemas.microsoft.com/office/drawing/2014/main" id="{18639CAF-4084-483A-929A-3ED5F303049A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5410200" y="4198938"/>
            <a:ext cx="1966913" cy="9525"/>
          </a:xfrm>
          <a:prstGeom prst="rect">
            <a:avLst/>
          </a:prstGeom>
          <a:solidFill>
            <a:schemeClr val="accent2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 useBgFill="1">
        <p:nvSpPr>
          <p:cNvPr id="18" name="Rounded Rectangle 49">
            <a:extLst>
              <a:ext uri="{FF2B5EF4-FFF2-40B4-BE49-F238E27FC236}">
                <a16:creationId xmlns:a16="http://schemas.microsoft.com/office/drawing/2014/main" id="{7ADFD265-AE95-4026-B64F-B14B2D8BAF45}"/>
              </a:ext>
            </a:extLst>
          </p:cNvPr>
          <p:cNvSpPr/>
          <p:nvPr userDrawn="1"/>
        </p:nvSpPr>
        <p:spPr bwMode="white">
          <a:xfrm>
            <a:off x="5410200" y="3962400"/>
            <a:ext cx="3065463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 useBgFill="1">
        <p:nvSpPr>
          <p:cNvPr id="19" name="Rounded Rectangle 50">
            <a:extLst>
              <a:ext uri="{FF2B5EF4-FFF2-40B4-BE49-F238E27FC236}">
                <a16:creationId xmlns:a16="http://schemas.microsoft.com/office/drawing/2014/main" id="{545B59F2-9C1F-450E-8CD3-696509DBEED9}"/>
              </a:ext>
            </a:extLst>
          </p:cNvPr>
          <p:cNvSpPr/>
          <p:nvPr userDrawn="1"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20" name="Picture 47">
            <a:extLst>
              <a:ext uri="{FF2B5EF4-FFF2-40B4-BE49-F238E27FC236}">
                <a16:creationId xmlns:a16="http://schemas.microsoft.com/office/drawing/2014/main" id="{84A820B9-5A61-43FF-BE8B-80B0A1EE4B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4297363"/>
            <a:ext cx="1323975" cy="143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8">
            <a:extLst>
              <a:ext uri="{FF2B5EF4-FFF2-40B4-BE49-F238E27FC236}">
                <a16:creationId xmlns:a16="http://schemas.microsoft.com/office/drawing/2014/main" id="{00670999-8F5F-4628-A8E4-142A024A21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8" y="4292600"/>
            <a:ext cx="987425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9">
            <a:extLst>
              <a:ext uri="{FF2B5EF4-FFF2-40B4-BE49-F238E27FC236}">
                <a16:creationId xmlns:a16="http://schemas.microsoft.com/office/drawing/2014/main" id="{C571EAAE-FA68-40B3-A938-AFBB04EB39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4292600"/>
            <a:ext cx="1419225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3" name="Slide Number Placeholder 28">
            <a:extLst>
              <a:ext uri="{FF2B5EF4-FFF2-40B4-BE49-F238E27FC236}">
                <a16:creationId xmlns:a16="http://schemas.microsoft.com/office/drawing/2014/main" id="{6E4BDA02-152E-4636-8556-D394AD605A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C402D2-D001-4EEE-AF65-1748CF9C9DFE}" type="slidenum">
              <a:rPr lang="es-PR" altLang="en-US"/>
              <a:pPr/>
              <a:t>‹#›</a:t>
            </a:fld>
            <a:endParaRPr lang="es-PR" altLang="en-US"/>
          </a:p>
        </p:txBody>
      </p:sp>
      <p:sp>
        <p:nvSpPr>
          <p:cNvPr id="24" name="Date Placeholder 27">
            <a:extLst>
              <a:ext uri="{FF2B5EF4-FFF2-40B4-BE49-F238E27FC236}">
                <a16:creationId xmlns:a16="http://schemas.microsoft.com/office/drawing/2014/main" id="{91F6D483-B30F-43C0-BC55-010772D7F1F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57B62-C2C1-463E-9063-9C7005267B29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25" name="Footer Placeholder 16">
            <a:extLst>
              <a:ext uri="{FF2B5EF4-FFF2-40B4-BE49-F238E27FC236}">
                <a16:creationId xmlns:a16="http://schemas.microsoft.com/office/drawing/2014/main" id="{876465BA-1EA0-48C7-B0DE-69AC467D12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42197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6A41E5D-8A05-4DFE-AC12-161B6F62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27DA1-7900-4608-ADF4-52E1775850D5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DE5D385-50F1-48C6-8866-0B2C91798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073358B-DFFD-4E02-8038-0AC5EA50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DC657-D08B-418F-8C17-E5C868373128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67663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E2E30D4E-8D02-4CFC-89D1-772F90932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BD84A-7DE0-4055-B09C-A3DEB4C62D01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2473C6E-7621-4956-9282-12A142BE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DB6730D-2EF5-4DD0-9C15-BBBFA2A5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B9ED8-E08E-4A80-8A90-64365EFF58FA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3113241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F23BEAAF-5C19-4784-88F6-774803E9C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BFBBF-DBD7-47D2-BFE9-5AED4D8E4038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AEDE03A-CE0B-4D64-A715-081727E2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3B0C09E-4E6E-402E-88DB-3BDBB010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0AB993-9F1A-472A-A1CF-4AE29FDCAF50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817304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885C40-1252-49E1-B68B-C14B25C9450E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4EA9F8B1-2B93-4326-BF5B-839EB009F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rgbClr val="484876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C4B55E-BAC6-46BE-8C8D-E65DF2300387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C17ACF6C-F325-4B29-884F-DDF4752B31E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1" name="Rectangle 26">
            <a:extLst>
              <a:ext uri="{FF2B5EF4-FFF2-40B4-BE49-F238E27FC236}">
                <a16:creationId xmlns:a16="http://schemas.microsoft.com/office/drawing/2014/main" id="{88A72F4E-8D29-49F6-BBF3-17404D37841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 useBgFill="1">
        <p:nvSpPr>
          <p:cNvPr id="12" name="Rounded Rectangle 40">
            <a:extLst>
              <a:ext uri="{FF2B5EF4-FFF2-40B4-BE49-F238E27FC236}">
                <a16:creationId xmlns:a16="http://schemas.microsoft.com/office/drawing/2014/main" id="{D7A90667-6528-4B66-BD81-F5B2B5B60405}"/>
              </a:ext>
            </a:extLst>
          </p:cNvPr>
          <p:cNvSpPr/>
          <p:nvPr/>
        </p:nvSpPr>
        <p:spPr bwMode="white">
          <a:xfrm>
            <a:off x="5408613" y="496888"/>
            <a:ext cx="306228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 useBgFill="1">
        <p:nvSpPr>
          <p:cNvPr id="13" name="Rounded Rectangle 41">
            <a:extLst>
              <a:ext uri="{FF2B5EF4-FFF2-40B4-BE49-F238E27FC236}">
                <a16:creationId xmlns:a16="http://schemas.microsoft.com/office/drawing/2014/main" id="{B714DA2A-374C-4E4D-A508-77FC1F5D1486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A829BF-2104-4E6E-9F01-20C57E767850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118378-CFB8-46A1-B2A0-549EC480249E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AC4F36-9C47-4759-8BE6-B13E6C8E9C40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A5EA90-1188-4B2F-937C-B9B94B5DFF89}"/>
              </a:ext>
            </a:extLst>
          </p:cNvPr>
          <p:cNvSpPr/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89A55F-BAF7-4203-962A-F80084EFCD18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CA9AF-7BB0-4538-9F15-577938337197}"/>
              </a:ext>
            </a:extLst>
          </p:cNvPr>
          <p:cNvSpPr/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20" name="Picture 21" descr="saludmed-com_Ban_PPT-MASTER-2_v01">
            <a:extLst>
              <a:ext uri="{FF2B5EF4-FFF2-40B4-BE49-F238E27FC236}">
                <a16:creationId xmlns:a16="http://schemas.microsoft.com/office/drawing/2014/main" id="{5D122E3B-A8C4-41A3-87E5-5AE1CCFB6D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8894763" cy="33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Date Placeholder 25">
            <a:extLst>
              <a:ext uri="{FF2B5EF4-FFF2-40B4-BE49-F238E27FC236}">
                <a16:creationId xmlns:a16="http://schemas.microsoft.com/office/drawing/2014/main" id="{56B9A391-1908-4C3D-873E-9A0834FAF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01C8117-2EA2-48BE-8CEB-11113E456584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22" name="Footer Placeholder 27">
            <a:extLst>
              <a:ext uri="{FF2B5EF4-FFF2-40B4-BE49-F238E27FC236}">
                <a16:creationId xmlns:a16="http://schemas.microsoft.com/office/drawing/2014/main" id="{99A0FA9C-D39A-480E-89EC-0E838E47A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23" name="Slide Number Placeholder 26">
            <a:extLst>
              <a:ext uri="{FF2B5EF4-FFF2-40B4-BE49-F238E27FC236}">
                <a16:creationId xmlns:a16="http://schemas.microsoft.com/office/drawing/2014/main" id="{2A503AEE-ED99-4FD6-945C-86938186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84CAE-9333-41C1-B659-C763420F5D06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558578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5A12354-80D4-4EE5-8F3C-9D4DA019189B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009647FC-1A3A-4497-8161-AC84F536C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rgbClr val="484876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8DCA9A-51BA-4DBD-918A-82712EC893CD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3B66AF40-F0C4-4430-BDFE-52D404C0169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3EA9A4D-14E3-4C9A-848A-ED290DAE27D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 useBgFill="1">
        <p:nvSpPr>
          <p:cNvPr id="8" name="Rounded Rectangle 40">
            <a:extLst>
              <a:ext uri="{FF2B5EF4-FFF2-40B4-BE49-F238E27FC236}">
                <a16:creationId xmlns:a16="http://schemas.microsoft.com/office/drawing/2014/main" id="{51D1E491-72AC-4DEE-9B1A-22AC2F840544}"/>
              </a:ext>
            </a:extLst>
          </p:cNvPr>
          <p:cNvSpPr/>
          <p:nvPr/>
        </p:nvSpPr>
        <p:spPr bwMode="white">
          <a:xfrm>
            <a:off x="5408613" y="496888"/>
            <a:ext cx="306228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 useBgFill="1">
        <p:nvSpPr>
          <p:cNvPr id="9" name="Rounded Rectangle 41">
            <a:extLst>
              <a:ext uri="{FF2B5EF4-FFF2-40B4-BE49-F238E27FC236}">
                <a16:creationId xmlns:a16="http://schemas.microsoft.com/office/drawing/2014/main" id="{B981FD87-75CA-449F-A9E9-72C032146991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2E2A61-EFCA-4305-B3D4-37F157943880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B2D22E-937A-4BE9-8C54-F1C99C8661DB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CEC6A2-DD26-4922-8181-56946DC5C646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319048-10DF-4D4B-97F0-E4F0670B3344}"/>
              </a:ext>
            </a:extLst>
          </p:cNvPr>
          <p:cNvSpPr/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811151-94B9-4714-88D2-166728A5164B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2A39E2-1E75-41F6-A5BC-BC286CB4543C}"/>
              </a:ext>
            </a:extLst>
          </p:cNvPr>
          <p:cNvSpPr/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6" name="Picture 21" descr="saludmed-com_Ban_PPT-MASTER-2_v01">
            <a:extLst>
              <a:ext uri="{FF2B5EF4-FFF2-40B4-BE49-F238E27FC236}">
                <a16:creationId xmlns:a16="http://schemas.microsoft.com/office/drawing/2014/main" id="{4901BA2F-8EB2-4F64-B692-748D767810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8894763" cy="33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B1C894BC-BD58-4E49-B32D-D436FCFF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8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E4950-9B93-4E4B-A2B0-B6574731C42F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2BB38E59-CF28-4846-BC81-5D81902F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5B8136F-F4D1-4F6B-8FBB-53D82B72C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00D4C4-D754-4324-8A41-454E4683A8DF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93851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3940E28C-D82C-4829-9D55-AF47538F3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B3926-B9D4-4E4E-ACE5-550502667DE1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39F8D3-0B33-4916-A57C-D84633889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7A291317-9A85-442B-9701-EA28C7894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4DBC4-DAF2-4FA0-B50A-B9F709262B10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301782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10BCA10D-9834-4CF1-9C66-BBC7768B5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B5DC-BA46-46E8-9638-A8E6A798C0BA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7045A7F-2E1C-4419-94DC-DE817045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66D75EC8-E11E-40CB-AD9B-6DACD4EE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2C847-BA78-4AF2-A21B-F5E4BCC6B5FF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27431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3E6606F2-B284-44BF-998A-853B2E9CA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C9DB7-26EA-4FA2-B341-88E7F5EF1C77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39D09CB-E464-41BC-BA4E-2018EFDCF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EB01198F-6E3F-4F48-BD76-82669A12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65878E-F8BC-4CD4-AE3B-3A4426418F77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1140598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D62EF48-7BC3-4E1D-B615-00481234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EFD91-0630-413D-B8F6-8E8817D02618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7686BA4-4F13-405F-9CE2-AF76C989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80B3B200-021B-4461-9F2A-3A54F7A44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3E46E-A913-4BB6-94C8-A904ACD700E5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066409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A41317EE-A7B8-4777-84D3-33D0931F3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95548-A47A-4236-92BA-E7124B1373C1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8F02C3D-0C45-4DA9-A2CF-80D132DBC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R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97DFE378-8B3F-4FFD-BC31-5808EBE12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2EE94-A097-4264-8AE8-8E7714E7291C}" type="slidenum">
              <a:rPr lang="es-PR" altLang="en-US"/>
              <a:pPr/>
              <a:t>‹#›</a:t>
            </a:fld>
            <a:endParaRPr lang="es-PR" altLang="en-US"/>
          </a:p>
        </p:txBody>
      </p:sp>
    </p:spTree>
    <p:extLst>
      <p:ext uri="{BB962C8B-B14F-4D97-AF65-F5344CB8AC3E}">
        <p14:creationId xmlns:p14="http://schemas.microsoft.com/office/powerpoint/2010/main" val="230593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F2EBF1F-BEE3-49CE-BC1A-17B786D87B7F}"/>
              </a:ext>
            </a:extLst>
          </p:cNvPr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27" name="Rectangle 28">
            <a:extLst>
              <a:ext uri="{FF2B5EF4-FFF2-40B4-BE49-F238E27FC236}">
                <a16:creationId xmlns:a16="http://schemas.microsoft.com/office/drawing/2014/main" id="{603CEDAB-CA3E-4739-B1C0-F2D447A8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rgbClr val="484876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5CF4922-D052-4176-87C4-F6B60DEF4AFF}"/>
              </a:ext>
            </a:extLst>
          </p:cNvPr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029" name="Rectangle 30">
            <a:extLst>
              <a:ext uri="{FF2B5EF4-FFF2-40B4-BE49-F238E27FC236}">
                <a16:creationId xmlns:a16="http://schemas.microsoft.com/office/drawing/2014/main" id="{39E0AE05-B0AD-4AF3-9E1C-25EB6824770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1030" name="Rectangle 31">
            <a:extLst>
              <a:ext uri="{FF2B5EF4-FFF2-40B4-BE49-F238E27FC236}">
                <a16:creationId xmlns:a16="http://schemas.microsoft.com/office/drawing/2014/main" id="{22C93DE1-C3B5-4FB0-8338-F21D3AD706BC}"/>
              </a:ext>
            </a:extLst>
          </p:cNvPr>
          <p:cNvSpPr>
            <a:spLocks noChangeArrowheads="1"/>
          </p:cNvSpPr>
          <p:nvPr userDrawn="1"/>
        </p:nvSpPr>
        <p:spPr bwMode="auto"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FF"/>
              </a:solidFill>
            </a:endParaRPr>
          </a:p>
        </p:txBody>
      </p:sp>
      <p:sp useBgFill="1">
        <p:nvSpPr>
          <p:cNvPr id="33" name="Rounded Rectangle 32">
            <a:extLst>
              <a:ext uri="{FF2B5EF4-FFF2-40B4-BE49-F238E27FC236}">
                <a16:creationId xmlns:a16="http://schemas.microsoft.com/office/drawing/2014/main" id="{DCC06ABF-65D4-4100-87D2-11E1CFDAA8EA}"/>
              </a:ext>
            </a:extLst>
          </p:cNvPr>
          <p:cNvSpPr/>
          <p:nvPr/>
        </p:nvSpPr>
        <p:spPr bwMode="white">
          <a:xfrm>
            <a:off x="5408613" y="496888"/>
            <a:ext cx="306228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 useBgFill="1">
        <p:nvSpPr>
          <p:cNvPr id="34" name="Rounded Rectangle 33">
            <a:extLst>
              <a:ext uri="{FF2B5EF4-FFF2-40B4-BE49-F238E27FC236}">
                <a16:creationId xmlns:a16="http://schemas.microsoft.com/office/drawing/2014/main" id="{77322FD1-9CF6-4A68-BE85-45820F8A90D8}"/>
              </a:ext>
            </a:extLst>
          </p:cNvPr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E4B9A0-12ED-4341-94D1-7FE4E5A027E1}"/>
              </a:ext>
            </a:extLst>
          </p:cNvPr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6F3DA2-4A58-4BC8-ABE7-30F5C447BF7F}"/>
              </a:ext>
            </a:extLst>
          </p:cNvPr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A34745-670E-4C0C-963A-74CDF0A614F8}"/>
              </a:ext>
            </a:extLst>
          </p:cNvPr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3E6454-3835-4325-A4F4-E5E84DE738C7}"/>
              </a:ext>
            </a:extLst>
          </p:cNvPr>
          <p:cNvSpPr/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A95782F-4B25-4991-908B-ABF833A0FF6C}"/>
              </a:ext>
            </a:extLst>
          </p:cNvPr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E0A6207-118A-4065-BEAA-5F6761DEBD97}"/>
              </a:ext>
            </a:extLst>
          </p:cNvPr>
          <p:cNvSpPr/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039" name="Title Placeholder 21">
            <a:extLst>
              <a:ext uri="{FF2B5EF4-FFF2-40B4-BE49-F238E27FC236}">
                <a16:creationId xmlns:a16="http://schemas.microsoft.com/office/drawing/2014/main" id="{0D0141EB-88FA-410A-AFFF-84603E2BF50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0" name="Text Placeholder 12">
            <a:extLst>
              <a:ext uri="{FF2B5EF4-FFF2-40B4-BE49-F238E27FC236}">
                <a16:creationId xmlns:a16="http://schemas.microsoft.com/office/drawing/2014/main" id="{AE76161C-C77E-480D-9C1F-A4CD5C9377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775B0A1-99D2-4B9E-8208-06A799215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fld id="{9E57FFCF-486F-482C-881A-0D3EC38A1D50}" type="datetimeFigureOut">
              <a:rPr lang="es-PR"/>
              <a:pPr>
                <a:defRPr/>
              </a:pPr>
              <a:t>10/15/2026</a:t>
            </a:fld>
            <a:endParaRPr lang="es-P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4E9895-EA34-4DF0-9BD5-8CC7E6F3F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</a:defRPr>
            </a:lvl1pPr>
          </a:lstStyle>
          <a:p>
            <a:pPr>
              <a:defRPr/>
            </a:pPr>
            <a:endParaRPr lang="es-PR"/>
          </a:p>
        </p:txBody>
      </p:sp>
      <p:pic>
        <p:nvPicPr>
          <p:cNvPr id="1043" name="Picture 34" descr="saludmed-com_Ban_PPT-MASTER-2_v01">
            <a:extLst>
              <a:ext uri="{FF2B5EF4-FFF2-40B4-BE49-F238E27FC236}">
                <a16:creationId xmlns:a16="http://schemas.microsoft.com/office/drawing/2014/main" id="{E0C9901E-DD34-4962-9A0F-BAE1ED0A4D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947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EBC558E-C235-46AD-B796-20CBB1597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fld id="{8456C891-03D4-4E8C-8A50-6DC2807AC6B6}" type="slidenum">
              <a:rPr lang="es-PR" altLang="en-US"/>
              <a:pPr/>
              <a:t>‹#›</a:t>
            </a:fld>
            <a:endParaRPr lang="es-PR" altLang="en-US"/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FF13F857-C9A7-421C-842A-0135BED973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588125"/>
            <a:ext cx="9144000" cy="269875"/>
          </a:xfrm>
          <a:prstGeom prst="rect">
            <a:avLst/>
          </a:prstGeom>
          <a:solidFill>
            <a:srgbClr val="E6E6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000" dirty="0">
                <a:latin typeface="Arial" panose="020B0604020202020204" pitchFamily="34" charset="0"/>
              </a:rPr>
              <a:t>Copyright © 2022 Edgar Lopategui Corsino | </a:t>
            </a:r>
            <a:r>
              <a:rPr lang="en-US" altLang="en-US" sz="1000" dirty="0" err="1">
                <a:latin typeface="Arial" panose="020B0604020202020204" pitchFamily="34" charset="0"/>
              </a:rPr>
              <a:t>Saludmed</a:t>
            </a:r>
            <a:r>
              <a:rPr lang="en-US" altLang="en-US" sz="1000" dirty="0">
                <a:latin typeface="Arial" panose="020B0604020202020204" pitchFamily="34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8" r:id="rId2"/>
    <p:sldLayoutId id="2147483707" r:id="rId3"/>
    <p:sldLayoutId id="2147483706" r:id="rId4"/>
    <p:sldLayoutId id="2147483710" r:id="rId5"/>
    <p:sldLayoutId id="2147483711" r:id="rId6"/>
    <p:sldLayoutId id="2147483705" r:id="rId7"/>
    <p:sldLayoutId id="2147483704" r:id="rId8"/>
    <p:sldLayoutId id="2147483703" r:id="rId9"/>
    <p:sldLayoutId id="2147483702" r:id="rId10"/>
    <p:sldLayoutId id="21474837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7.jpeg"/><Relationship Id="rId5" Type="http://schemas.openxmlformats.org/officeDocument/2006/relationships/image" Target="../media/image15.wmf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9.jpeg"/><Relationship Id="rId5" Type="http://schemas.openxmlformats.org/officeDocument/2006/relationships/hyperlink" Target="http://www.kinesiotaping.com/about/about-video" TargetMode="Externa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hyperlink" Target="../../Videos/Kinesio_Taping_YOUTUBE/KT_Thigh_Injuries/KinesioT_Quadriceps_001.mp4" TargetMode="External"/><Relationship Id="rId5" Type="http://schemas.openxmlformats.org/officeDocument/2006/relationships/hyperlink" Target="https://www.youtube.com/watch?v=VE7IEZ0Zxxw" TargetMode="Externa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21.jpe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2.jpe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23.jpe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24.jpe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25.jpe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26.jpe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27.jpeg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8.jpe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29.jpe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30.jpe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1.jpe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32.jpe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33.jpeg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34.jpeg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5" Type="http://schemas.openxmlformats.org/officeDocument/2006/relationships/image" Target="../media/image35.jpeg"/><Relationship Id="rId4" Type="http://schemas.openxmlformats.org/officeDocument/2006/relationships/audio" Target="../media/audio2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36.jpeg"/><Relationship Id="rId4" Type="http://schemas.openxmlformats.org/officeDocument/2006/relationships/audio" Target="../media/audio2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37.jpeg"/><Relationship Id="rId4" Type="http://schemas.openxmlformats.org/officeDocument/2006/relationships/audio" Target="../media/audio2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5" Type="http://schemas.openxmlformats.org/officeDocument/2006/relationships/image" Target="../media/image38.jpeg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39.jpeg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40.jpeg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5" Type="http://schemas.openxmlformats.org/officeDocument/2006/relationships/image" Target="../media/image41.jpeg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6" Type="http://schemas.openxmlformats.org/officeDocument/2006/relationships/image" Target="../media/image42.jpeg"/><Relationship Id="rId5" Type="http://schemas.openxmlformats.org/officeDocument/2006/relationships/hyperlink" Target="http://fsprm.mk/wp-content/uploads/2014/11/Pages-from-APES-ZA-NA-EMAIL-5.pdf" TargetMode="External"/><Relationship Id="rId4" Type="http://schemas.openxmlformats.org/officeDocument/2006/relationships/audio" Target="../media/audio2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43.jpeg"/><Relationship Id="rId4" Type="http://schemas.openxmlformats.org/officeDocument/2006/relationships/audio" Target="../media/audio2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44.jpeg"/><Relationship Id="rId4" Type="http://schemas.openxmlformats.org/officeDocument/2006/relationships/audio" Target="../media/audio2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5" Type="http://schemas.openxmlformats.org/officeDocument/2006/relationships/image" Target="../media/image45.jpeg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46.jpeg"/><Relationship Id="rId5" Type="http://schemas.openxmlformats.org/officeDocument/2006/relationships/hyperlink" Target="http://www.colegiofisio-clm.org/documentos/fisioterapia_calidad_vida_11.pdf" TargetMode="External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5" Type="http://schemas.openxmlformats.org/officeDocument/2006/relationships/image" Target="../media/image47.jpeg"/><Relationship Id="rId4" Type="http://schemas.openxmlformats.org/officeDocument/2006/relationships/audio" Target="../media/audio2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48.jpeg"/><Relationship Id="rId5" Type="http://schemas.openxmlformats.org/officeDocument/2006/relationships/hyperlink" Target="http://dialnet.unirioja.es/descarga/articulo/4173503.pdf" TargetMode="External"/><Relationship Id="rId4" Type="http://schemas.openxmlformats.org/officeDocument/2006/relationships/audio" Target="../media/audio2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49.jpeg"/><Relationship Id="rId4" Type="http://schemas.openxmlformats.org/officeDocument/2006/relationships/audio" Target="../media/audio2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5" Type="http://schemas.openxmlformats.org/officeDocument/2006/relationships/image" Target="../media/image50.jpeg"/><Relationship Id="rId4" Type="http://schemas.openxmlformats.org/officeDocument/2006/relationships/audio" Target="../media/audio2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51.jpeg"/><Relationship Id="rId5" Type="http://schemas.openxmlformats.org/officeDocument/2006/relationships/hyperlink" Target="http://apps.elsevier.es/watermark/ctl_servlet?_f=10&amp;pident_articulo=90010474&amp;pident_usuario=0&amp;pcontactid=&amp;pident_revista=120&amp;ty=7&amp;accion=L&amp;origen=zonadelectura&amp;web=zl.elsevier.es&amp;lan=es&amp;fichero=120v45n02a90010474pdf001.pdf" TargetMode="External"/><Relationship Id="rId4" Type="http://schemas.openxmlformats.org/officeDocument/2006/relationships/audio" Target="../media/audio2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6" Type="http://schemas.openxmlformats.org/officeDocument/2006/relationships/image" Target="../media/image52.jpeg"/><Relationship Id="rId5" Type="http://schemas.openxmlformats.org/officeDocument/2006/relationships/hyperlink" Target="http://rocktape.com/wp-content/uploads/Kaya-KT-cf-PT-for-Rx-of-sh-impingment-syndrome.pdf" TargetMode="External"/><Relationship Id="rId4" Type="http://schemas.openxmlformats.org/officeDocument/2006/relationships/audio" Target="../media/audio2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5" Type="http://schemas.openxmlformats.org/officeDocument/2006/relationships/image" Target="../media/image53.jpeg"/><Relationship Id="rId4" Type="http://schemas.openxmlformats.org/officeDocument/2006/relationships/audio" Target="../media/audio2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54.jpeg"/><Relationship Id="rId5" Type="http://schemas.openxmlformats.org/officeDocument/2006/relationships/hyperlink" Target="http://drschoene.com/assets/images/forms/The_Kinesio%C2%AE_Taping_Method.pdf" TargetMode="External"/><Relationship Id="rId4" Type="http://schemas.openxmlformats.org/officeDocument/2006/relationships/audio" Target="../media/audio2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audio" Target="../media/audio2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6" Type="http://schemas.openxmlformats.org/officeDocument/2006/relationships/image" Target="../media/image57.jpeg"/><Relationship Id="rId5" Type="http://schemas.openxmlformats.org/officeDocument/2006/relationships/hyperlink" Target="http://www.thiagovilelalemos.com.br/downloads/Kinesio/KT%20uma%20visao%20geral%20no%20uso%20para%20atletas%20parte%201.pdf" TargetMode="External"/><Relationship Id="rId4" Type="http://schemas.openxmlformats.org/officeDocument/2006/relationships/audio" Target="../media/audio2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6" Type="http://schemas.openxmlformats.org/officeDocument/2006/relationships/image" Target="../media/image58.jpeg"/><Relationship Id="rId5" Type="http://schemas.openxmlformats.org/officeDocument/2006/relationships/hyperlink" Target="http://www.thiagovilelalemos.com.br/downloads/Kinesio/KT%20uma%20visao%20geral%20no%20uso%20para%20atletas.pdf" TargetMode="External"/><Relationship Id="rId4" Type="http://schemas.openxmlformats.org/officeDocument/2006/relationships/audio" Target="../media/audio2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5" Type="http://schemas.openxmlformats.org/officeDocument/2006/relationships/image" Target="../media/image59.jpeg"/><Relationship Id="rId4" Type="http://schemas.openxmlformats.org/officeDocument/2006/relationships/audio" Target="../media/audio2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Relationship Id="rId5" Type="http://schemas.openxmlformats.org/officeDocument/2006/relationships/image" Target="../media/image60.jpeg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5" Type="http://schemas.openxmlformats.org/officeDocument/2006/relationships/image" Target="../media/image61.jpeg"/><Relationship Id="rId4" Type="http://schemas.openxmlformats.org/officeDocument/2006/relationships/audio" Target="../media/audio2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5" Type="http://schemas.openxmlformats.org/officeDocument/2006/relationships/image" Target="../media/image62.jpeg"/><Relationship Id="rId4" Type="http://schemas.openxmlformats.org/officeDocument/2006/relationships/audio" Target="../media/audio2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5" Type="http://schemas.openxmlformats.org/officeDocument/2006/relationships/image" Target="../media/image63.jpeg"/><Relationship Id="rId4" Type="http://schemas.openxmlformats.org/officeDocument/2006/relationships/audio" Target="../media/audio2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5" Type="http://schemas.openxmlformats.org/officeDocument/2006/relationships/image" Target="../media/image64.jpeg"/><Relationship Id="rId4" Type="http://schemas.openxmlformats.org/officeDocument/2006/relationships/audio" Target="../media/audio2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65.jpe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5" Type="http://schemas.openxmlformats.org/officeDocument/2006/relationships/image" Target="../media/image66.jpeg"/><Relationship Id="rId4" Type="http://schemas.openxmlformats.org/officeDocument/2006/relationships/audio" Target="../media/audio2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5" Type="http://schemas.openxmlformats.org/officeDocument/2006/relationships/image" Target="../media/image67.jpeg"/><Relationship Id="rId4" Type="http://schemas.openxmlformats.org/officeDocument/2006/relationships/audio" Target="../media/audio2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7" Type="http://schemas.openxmlformats.org/officeDocument/2006/relationships/hyperlink" Target="http://www.kinesiotaping.com/about/about-video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Relationship Id="rId6" Type="http://schemas.openxmlformats.org/officeDocument/2006/relationships/image" Target="../media/image68.jpeg"/><Relationship Id="rId5" Type="http://schemas.openxmlformats.org/officeDocument/2006/relationships/hyperlink" Target="../../Videos/Kinesio-Taping/Introduction/Kinesio_Tex-Tape_INTRODUCTION.mp4" TargetMode="External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Relationship Id="rId6" Type="http://schemas.openxmlformats.org/officeDocument/2006/relationships/image" Target="../media/image69.jpeg"/><Relationship Id="rId5" Type="http://schemas.openxmlformats.org/officeDocument/2006/relationships/hyperlink" Target="../../Videos/Kinesio-Taping/Introduction/KT_Introduction.mp4" TargetMode="External"/><Relationship Id="rId4" Type="http://schemas.openxmlformats.org/officeDocument/2006/relationships/audio" Target="../media/audio3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7" Type="http://schemas.openxmlformats.org/officeDocument/2006/relationships/image" Target="../media/image7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6" Type="http://schemas.openxmlformats.org/officeDocument/2006/relationships/hyperlink" Target="../../Videos/Kinesio-Taping/Introduction/Introduction_KT.mp4" TargetMode="External"/><Relationship Id="rId5" Type="http://schemas.openxmlformats.org/officeDocument/2006/relationships/hyperlink" Target="http://www.johngibbonsbodymaster.co.uk/" TargetMode="External"/><Relationship Id="rId4" Type="http://schemas.openxmlformats.org/officeDocument/2006/relationships/audio" Target="../media/audio3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6" Type="http://schemas.openxmlformats.org/officeDocument/2006/relationships/image" Target="../media/image71.jpeg"/><Relationship Id="rId5" Type="http://schemas.openxmlformats.org/officeDocument/2006/relationships/hyperlink" Target="../../Videos/Kinesio-Taping/Introduction/Introduction_Pre-Cuts_KT.mp4" TargetMode="External"/><Relationship Id="rId4" Type="http://schemas.openxmlformats.org/officeDocument/2006/relationships/audio" Target="../media/audio3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Relationship Id="rId6" Type="http://schemas.openxmlformats.org/officeDocument/2006/relationships/image" Target="../media/image72.jpeg"/><Relationship Id="rId5" Type="http://schemas.openxmlformats.org/officeDocument/2006/relationships/hyperlink" Target="../../Videos/Kinesio-Taping/Introduction/Overview_Pre-Cuts_KT.mp4" TargetMode="External"/><Relationship Id="rId4" Type="http://schemas.openxmlformats.org/officeDocument/2006/relationships/audio" Target="../media/audio3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0.xml"/><Relationship Id="rId6" Type="http://schemas.openxmlformats.org/officeDocument/2006/relationships/hyperlink" Target="../../Videos/Kinesio-Taping/Introduction/Vendaje_NeuroM_Caracteristicas.mp4" TargetMode="External"/><Relationship Id="rId5" Type="http://schemas.openxmlformats.org/officeDocument/2006/relationships/hyperlink" Target="https://www.youtube.com/watch?v=3Rl09Nx78Rk" TargetMode="External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audio" Target="../media/audio1.wav"/><Relationship Id="rId7" Type="http://schemas.openxmlformats.org/officeDocument/2006/relationships/image" Target="../media/image76.w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15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5" Type="http://schemas.openxmlformats.org/officeDocument/2006/relationships/image" Target="../media/image80.jpeg"/><Relationship Id="rId4" Type="http://schemas.openxmlformats.org/officeDocument/2006/relationships/audio" Target="../media/audio3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Relationship Id="rId5" Type="http://schemas.openxmlformats.org/officeDocument/2006/relationships/image" Target="../media/image82.jpeg"/><Relationship Id="rId4" Type="http://schemas.openxmlformats.org/officeDocument/2006/relationships/audio" Target="../media/audio3.wav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68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Relationship Id="rId6" Type="http://schemas.openxmlformats.org/officeDocument/2006/relationships/image" Target="../media/image15.wmf"/><Relationship Id="rId11" Type="http://schemas.openxmlformats.org/officeDocument/2006/relationships/image" Target="../media/image87.jpeg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69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Relationship Id="rId6" Type="http://schemas.openxmlformats.org/officeDocument/2006/relationships/image" Target="../media/image15.wmf"/><Relationship Id="rId11" Type="http://schemas.openxmlformats.org/officeDocument/2006/relationships/image" Target="../media/image88.jpeg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70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Relationship Id="rId6" Type="http://schemas.openxmlformats.org/officeDocument/2006/relationships/image" Target="../media/image15.wmf"/><Relationship Id="rId5" Type="http://schemas.openxmlformats.org/officeDocument/2006/relationships/image" Target="../media/image83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71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6" Type="http://schemas.openxmlformats.org/officeDocument/2006/relationships/image" Target="../media/image76.wmf"/><Relationship Id="rId11" Type="http://schemas.openxmlformats.org/officeDocument/2006/relationships/image" Target="../media/image83.wmf"/><Relationship Id="rId5" Type="http://schemas.openxmlformats.org/officeDocument/2006/relationships/image" Target="../media/image15.wmf"/><Relationship Id="rId10" Type="http://schemas.openxmlformats.org/officeDocument/2006/relationships/image" Target="../media/image89.jpeg"/><Relationship Id="rId4" Type="http://schemas.openxmlformats.org/officeDocument/2006/relationships/audio" Target="../media/audio2.wav"/><Relationship Id="rId9" Type="http://schemas.openxmlformats.org/officeDocument/2006/relationships/hyperlink" Target="http://www.kinesiotaping.com/" TargetMode="Externa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hyperlink" Target="http://www2.k-taping.eu/home-en-US" TargetMode="External"/><Relationship Id="rId3" Type="http://schemas.openxmlformats.org/officeDocument/2006/relationships/notesSlide" Target="../notesSlides/notesSlide72.xml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Relationship Id="rId6" Type="http://schemas.openxmlformats.org/officeDocument/2006/relationships/image" Target="../media/image84.wmf"/><Relationship Id="rId11" Type="http://schemas.openxmlformats.org/officeDocument/2006/relationships/image" Target="../media/image90.jpeg"/><Relationship Id="rId5" Type="http://schemas.openxmlformats.org/officeDocument/2006/relationships/image" Target="../media/image15.wmf"/><Relationship Id="rId10" Type="http://schemas.openxmlformats.org/officeDocument/2006/relationships/image" Target="../media/image76.wmf"/><Relationship Id="rId4" Type="http://schemas.openxmlformats.org/officeDocument/2006/relationships/audio" Target="../media/audio2.wav"/><Relationship Id="rId9" Type="http://schemas.openxmlformats.org/officeDocument/2006/relationships/image" Target="../media/image83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audio" Target="../media/audio3.wav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wmf"/><Relationship Id="rId11" Type="http://schemas.openxmlformats.org/officeDocument/2006/relationships/image" Target="../media/image86.wmf"/><Relationship Id="rId5" Type="http://schemas.openxmlformats.org/officeDocument/2006/relationships/image" Target="../media/image92.jpeg"/><Relationship Id="rId10" Type="http://schemas.openxmlformats.org/officeDocument/2006/relationships/image" Target="../media/image85.wmf"/><Relationship Id="rId4" Type="http://schemas.openxmlformats.org/officeDocument/2006/relationships/image" Target="../media/image91.jpeg"/><Relationship Id="rId9" Type="http://schemas.openxmlformats.org/officeDocument/2006/relationships/image" Target="../media/image84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Relationship Id="rId6" Type="http://schemas.openxmlformats.org/officeDocument/2006/relationships/image" Target="../media/image93.jpeg"/><Relationship Id="rId5" Type="http://schemas.openxmlformats.org/officeDocument/2006/relationships/hyperlink" Target="../../Videos/Kinesio-Taping/Introduction/KT_Tape_and_Technique.mp4" TargetMode="External"/><Relationship Id="rId4" Type="http://schemas.openxmlformats.org/officeDocument/2006/relationships/audio" Target="../media/audio3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83.wmf"/><Relationship Id="rId4" Type="http://schemas.openxmlformats.org/officeDocument/2006/relationships/image" Target="../media/image94.w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audio" Target="../media/audio1.wav"/><Relationship Id="rId7" Type="http://schemas.openxmlformats.org/officeDocument/2006/relationships/image" Target="../media/image94.w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83.w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image" Target="../media/image83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image" Target="../media/image83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9.xml"/><Relationship Id="rId5" Type="http://schemas.openxmlformats.org/officeDocument/2006/relationships/image" Target="../media/image102.jpe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audio" Target="../media/audio1.wav"/><Relationship Id="rId7" Type="http://schemas.openxmlformats.org/officeDocument/2006/relationships/image" Target="../media/image76.wm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wmf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94.wmf"/><Relationship Id="rId4" Type="http://schemas.openxmlformats.org/officeDocument/2006/relationships/image" Target="../media/image105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Relationship Id="rId5" Type="http://schemas.openxmlformats.org/officeDocument/2006/relationships/image" Target="../media/image107.jpe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86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audio" Target="../media/audio1.wav"/><Relationship Id="rId9" Type="http://schemas.openxmlformats.org/officeDocument/2006/relationships/image" Target="../media/image83.wm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notesSlide" Target="../notesSlides/notesSlide87.xml"/><Relationship Id="rId7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Relationship Id="rId6" Type="http://schemas.openxmlformats.org/officeDocument/2006/relationships/image" Target="../media/image109.jpeg"/><Relationship Id="rId11" Type="http://schemas.openxmlformats.org/officeDocument/2006/relationships/image" Target="../media/image113.jpeg"/><Relationship Id="rId5" Type="http://schemas.openxmlformats.org/officeDocument/2006/relationships/image" Target="../media/image108.jpeg"/><Relationship Id="rId10" Type="http://schemas.openxmlformats.org/officeDocument/2006/relationships/image" Target="../media/image112.jpeg"/><Relationship Id="rId4" Type="http://schemas.openxmlformats.org/officeDocument/2006/relationships/audio" Target="../media/audio1.wav"/><Relationship Id="rId9" Type="http://schemas.openxmlformats.org/officeDocument/2006/relationships/image" Target="../media/image83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Relationship Id="rId5" Type="http://schemas.openxmlformats.org/officeDocument/2006/relationships/image" Target="../media/image114.jpe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Relationship Id="rId5" Type="http://schemas.openxmlformats.org/officeDocument/2006/relationships/image" Target="../media/image115.jpe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Relationship Id="rId5" Type="http://schemas.openxmlformats.org/officeDocument/2006/relationships/image" Target="../media/image116.jpe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Relationship Id="rId5" Type="http://schemas.openxmlformats.org/officeDocument/2006/relationships/image" Target="../media/image117.jpe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8.xml"/><Relationship Id="rId5" Type="http://schemas.openxmlformats.org/officeDocument/2006/relationships/image" Target="../media/image118.jpe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94.wmf"/><Relationship Id="rId4" Type="http://schemas.openxmlformats.org/officeDocument/2006/relationships/image" Target="../media/image83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w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w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wmf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audio" Target="../media/audio1.wav"/><Relationship Id="rId7" Type="http://schemas.openxmlformats.org/officeDocument/2006/relationships/image" Target="../media/image94.wm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image" Target="../media/image85.wmf"/><Relationship Id="rId4" Type="http://schemas.openxmlformats.org/officeDocument/2006/relationships/image" Target="../media/image119.jpeg"/><Relationship Id="rId9" Type="http://schemas.openxmlformats.org/officeDocument/2006/relationships/image" Target="../media/image84.wmf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notesSlide" Target="../notesSlides/notesSlide98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9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10" Type="http://schemas.openxmlformats.org/officeDocument/2006/relationships/image" Target="../media/image124.jpeg"/><Relationship Id="rId4" Type="http://schemas.openxmlformats.org/officeDocument/2006/relationships/audio" Target="../media/audio3.wav"/><Relationship Id="rId9" Type="http://schemas.openxmlformats.org/officeDocument/2006/relationships/image" Target="../media/image123.jpe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99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Relationship Id="rId6" Type="http://schemas.openxmlformats.org/officeDocument/2006/relationships/image" Target="../media/image94.wmf"/><Relationship Id="rId11" Type="http://schemas.openxmlformats.org/officeDocument/2006/relationships/image" Target="../media/image125.jpeg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jpeg"/><Relationship Id="rId3" Type="http://schemas.openxmlformats.org/officeDocument/2006/relationships/notesSlide" Target="../notesSlides/notesSlide100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1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audio" Target="../media/audio3.wav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01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2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3.wav"/><Relationship Id="rId9" Type="http://schemas.openxmlformats.org/officeDocument/2006/relationships/image" Target="../media/image127.jpe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image" Target="../media/image129.wmf"/><Relationship Id="rId3" Type="http://schemas.openxmlformats.org/officeDocument/2006/relationships/notesSlide" Target="../notesSlides/notesSlide102.xml"/><Relationship Id="rId7" Type="http://schemas.openxmlformats.org/officeDocument/2006/relationships/image" Target="../media/image94.wmf"/><Relationship Id="rId12" Type="http://schemas.openxmlformats.org/officeDocument/2006/relationships/image" Target="../media/image122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3.xml"/><Relationship Id="rId6" Type="http://schemas.openxmlformats.org/officeDocument/2006/relationships/image" Target="../media/image128.jpeg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image" Target="../media/image85.wmf"/><Relationship Id="rId4" Type="http://schemas.openxmlformats.org/officeDocument/2006/relationships/audio" Target="../media/audio3.wav"/><Relationship Id="rId9" Type="http://schemas.openxmlformats.org/officeDocument/2006/relationships/image" Target="../media/image84.wmf"/><Relationship Id="rId14" Type="http://schemas.openxmlformats.org/officeDocument/2006/relationships/image" Target="../media/image130.wmf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audio" Target="../media/audio1.wav"/><Relationship Id="rId7" Type="http://schemas.openxmlformats.org/officeDocument/2006/relationships/image" Target="../media/image85.wmf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wmf"/><Relationship Id="rId11" Type="http://schemas.openxmlformats.org/officeDocument/2006/relationships/image" Target="../media/image131.jpeg"/><Relationship Id="rId5" Type="http://schemas.openxmlformats.org/officeDocument/2006/relationships/image" Target="../media/image76.wmf"/><Relationship Id="rId10" Type="http://schemas.openxmlformats.org/officeDocument/2006/relationships/image" Target="../media/image94.wmf"/><Relationship Id="rId4" Type="http://schemas.openxmlformats.org/officeDocument/2006/relationships/image" Target="../media/image83.wmf"/><Relationship Id="rId9" Type="http://schemas.openxmlformats.org/officeDocument/2006/relationships/image" Target="../media/image122.wmf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audio" Target="../media/audio1.wav"/><Relationship Id="rId7" Type="http://schemas.openxmlformats.org/officeDocument/2006/relationships/image" Target="../media/image129.wmf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wmf"/><Relationship Id="rId11" Type="http://schemas.openxmlformats.org/officeDocument/2006/relationships/image" Target="../media/image134.jpeg"/><Relationship Id="rId5" Type="http://schemas.openxmlformats.org/officeDocument/2006/relationships/image" Target="../media/image86.wmf"/><Relationship Id="rId10" Type="http://schemas.openxmlformats.org/officeDocument/2006/relationships/image" Target="../media/image133.jpeg"/><Relationship Id="rId4" Type="http://schemas.openxmlformats.org/officeDocument/2006/relationships/image" Target="../media/image85.wmf"/><Relationship Id="rId9" Type="http://schemas.openxmlformats.org/officeDocument/2006/relationships/image" Target="../media/image130.wmf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jpeg"/><Relationship Id="rId3" Type="http://schemas.openxmlformats.org/officeDocument/2006/relationships/audio" Target="../media/audio1.wav"/><Relationship Id="rId7" Type="http://schemas.openxmlformats.org/officeDocument/2006/relationships/image" Target="../media/image84.wmf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image" Target="../media/image83.wmf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3" Type="http://schemas.openxmlformats.org/officeDocument/2006/relationships/audio" Target="../media/audio1.wav"/><Relationship Id="rId7" Type="http://schemas.openxmlformats.org/officeDocument/2006/relationships/image" Target="../media/image136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Relationship Id="rId9" Type="http://schemas.openxmlformats.org/officeDocument/2006/relationships/image" Target="../media/image138.jpe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3" Type="http://schemas.openxmlformats.org/officeDocument/2006/relationships/audio" Target="../media/audio1.wav"/><Relationship Id="rId7" Type="http://schemas.openxmlformats.org/officeDocument/2006/relationships/image" Target="../media/image86.wmf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139.jpeg"/><Relationship Id="rId9" Type="http://schemas.openxmlformats.org/officeDocument/2006/relationships/image" Target="../media/image108.jpe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130.wmf"/><Relationship Id="rId3" Type="http://schemas.openxmlformats.org/officeDocument/2006/relationships/audio" Target="../media/audio1.wav"/><Relationship Id="rId7" Type="http://schemas.openxmlformats.org/officeDocument/2006/relationships/image" Target="../media/image76.wmf"/><Relationship Id="rId12" Type="http://schemas.openxmlformats.org/officeDocument/2006/relationships/image" Target="../media/image129.wmf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eg"/><Relationship Id="rId11" Type="http://schemas.openxmlformats.org/officeDocument/2006/relationships/image" Target="../media/image122.wmf"/><Relationship Id="rId5" Type="http://schemas.openxmlformats.org/officeDocument/2006/relationships/image" Target="../media/image142.jpeg"/><Relationship Id="rId15" Type="http://schemas.openxmlformats.org/officeDocument/2006/relationships/image" Target="../media/image145.jpeg"/><Relationship Id="rId10" Type="http://schemas.openxmlformats.org/officeDocument/2006/relationships/image" Target="../media/image86.wmf"/><Relationship Id="rId4" Type="http://schemas.openxmlformats.org/officeDocument/2006/relationships/image" Target="../media/image141.jpeg"/><Relationship Id="rId9" Type="http://schemas.openxmlformats.org/officeDocument/2006/relationships/image" Target="../media/image85.wmf"/><Relationship Id="rId14" Type="http://schemas.openxmlformats.org/officeDocument/2006/relationships/image" Target="../media/image144.wmf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audio" Target="../media/audio1.wav"/><Relationship Id="rId7" Type="http://schemas.openxmlformats.org/officeDocument/2006/relationships/image" Target="../media/image86.wmf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wmf"/><Relationship Id="rId11" Type="http://schemas.openxmlformats.org/officeDocument/2006/relationships/image" Target="../media/image109.jpeg"/><Relationship Id="rId5" Type="http://schemas.openxmlformats.org/officeDocument/2006/relationships/image" Target="../media/image84.wmf"/><Relationship Id="rId10" Type="http://schemas.openxmlformats.org/officeDocument/2006/relationships/image" Target="../media/image147.jpeg"/><Relationship Id="rId4" Type="http://schemas.openxmlformats.org/officeDocument/2006/relationships/image" Target="../media/image76.wmf"/><Relationship Id="rId9" Type="http://schemas.openxmlformats.org/officeDocument/2006/relationships/image" Target="../media/image146.jpe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3" Type="http://schemas.openxmlformats.org/officeDocument/2006/relationships/audio" Target="../media/audio1.wav"/><Relationship Id="rId7" Type="http://schemas.openxmlformats.org/officeDocument/2006/relationships/image" Target="../media/image86.wmf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10" Type="http://schemas.openxmlformats.org/officeDocument/2006/relationships/image" Target="../media/image149.jpeg"/><Relationship Id="rId4" Type="http://schemas.openxmlformats.org/officeDocument/2006/relationships/image" Target="../media/image76.wmf"/><Relationship Id="rId9" Type="http://schemas.openxmlformats.org/officeDocument/2006/relationships/image" Target="../media/image148.jpe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notesSlide" Target="../notesSlides/notesSlide111.xml"/><Relationship Id="rId7" Type="http://schemas.openxmlformats.org/officeDocument/2006/relationships/image" Target="../media/image85.wmf"/><Relationship Id="rId12" Type="http://schemas.openxmlformats.org/officeDocument/2006/relationships/image" Target="../media/image15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4.xml"/><Relationship Id="rId6" Type="http://schemas.openxmlformats.org/officeDocument/2006/relationships/image" Target="../media/image84.wmf"/><Relationship Id="rId11" Type="http://schemas.openxmlformats.org/officeDocument/2006/relationships/image" Target="../media/image151.jpeg"/><Relationship Id="rId5" Type="http://schemas.openxmlformats.org/officeDocument/2006/relationships/image" Target="../media/image76.wmf"/><Relationship Id="rId10" Type="http://schemas.openxmlformats.org/officeDocument/2006/relationships/image" Target="../media/image150.jpeg"/><Relationship Id="rId4" Type="http://schemas.openxmlformats.org/officeDocument/2006/relationships/audio" Target="../media/audio2.wav"/><Relationship Id="rId9" Type="http://schemas.openxmlformats.org/officeDocument/2006/relationships/image" Target="../media/image122.wmf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112.xml"/><Relationship Id="rId7" Type="http://schemas.openxmlformats.org/officeDocument/2006/relationships/image" Target="../media/image15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5.xml"/><Relationship Id="rId6" Type="http://schemas.openxmlformats.org/officeDocument/2006/relationships/image" Target="../media/image83.wmf"/><Relationship Id="rId5" Type="http://schemas.openxmlformats.org/officeDocument/2006/relationships/image" Target="../media/image153.jpeg"/><Relationship Id="rId10" Type="http://schemas.openxmlformats.org/officeDocument/2006/relationships/image" Target="../media/image84.wmf"/><Relationship Id="rId4" Type="http://schemas.openxmlformats.org/officeDocument/2006/relationships/audio" Target="../media/audio2.wav"/><Relationship Id="rId9" Type="http://schemas.openxmlformats.org/officeDocument/2006/relationships/image" Target="../media/image76.wmf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13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Relationship Id="rId6" Type="http://schemas.openxmlformats.org/officeDocument/2006/relationships/image" Target="../media/image94.wmf"/><Relationship Id="rId11" Type="http://schemas.openxmlformats.org/officeDocument/2006/relationships/image" Target="../media/image155.jpeg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2.wav"/><Relationship Id="rId9" Type="http://schemas.openxmlformats.org/officeDocument/2006/relationships/image" Target="../media/image85.wmf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notesSlide" Target="../notesSlides/notesSlide114.xml"/><Relationship Id="rId7" Type="http://schemas.openxmlformats.org/officeDocument/2006/relationships/image" Target="../media/image129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Relationship Id="rId6" Type="http://schemas.openxmlformats.org/officeDocument/2006/relationships/image" Target="../media/image122.wmf"/><Relationship Id="rId11" Type="http://schemas.openxmlformats.org/officeDocument/2006/relationships/image" Target="../media/image158.wmf"/><Relationship Id="rId5" Type="http://schemas.openxmlformats.org/officeDocument/2006/relationships/image" Target="../media/image156.jpeg"/><Relationship Id="rId10" Type="http://schemas.openxmlformats.org/officeDocument/2006/relationships/image" Target="../media/image157.wmf"/><Relationship Id="rId4" Type="http://schemas.openxmlformats.org/officeDocument/2006/relationships/audio" Target="../media/audio2.wav"/><Relationship Id="rId9" Type="http://schemas.openxmlformats.org/officeDocument/2006/relationships/image" Target="../media/image130.wmf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image" Target="../media/image160.jpeg"/><Relationship Id="rId3" Type="http://schemas.openxmlformats.org/officeDocument/2006/relationships/notesSlide" Target="../notesSlides/notesSlide115.xml"/><Relationship Id="rId7" Type="http://schemas.openxmlformats.org/officeDocument/2006/relationships/image" Target="../media/image84.wmf"/><Relationship Id="rId12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Relationship Id="rId6" Type="http://schemas.openxmlformats.org/officeDocument/2006/relationships/image" Target="../media/image94.wmf"/><Relationship Id="rId11" Type="http://schemas.openxmlformats.org/officeDocument/2006/relationships/image" Target="../media/image159.jpeg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2.wav"/><Relationship Id="rId9" Type="http://schemas.openxmlformats.org/officeDocument/2006/relationships/image" Target="../media/image76.wmf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16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9.xml"/><Relationship Id="rId6" Type="http://schemas.openxmlformats.org/officeDocument/2006/relationships/image" Target="../media/image94.wmf"/><Relationship Id="rId11" Type="http://schemas.openxmlformats.org/officeDocument/2006/relationships/image" Target="../media/image161.jpeg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2.wav"/><Relationship Id="rId9" Type="http://schemas.openxmlformats.org/officeDocument/2006/relationships/image" Target="../media/image85.wmf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17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0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10" Type="http://schemas.openxmlformats.org/officeDocument/2006/relationships/image" Target="../media/image163.jpeg"/><Relationship Id="rId4" Type="http://schemas.openxmlformats.org/officeDocument/2006/relationships/audio" Target="../media/audio2.wav"/><Relationship Id="rId9" Type="http://schemas.openxmlformats.org/officeDocument/2006/relationships/image" Target="../media/image162.jpe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118.xml"/><Relationship Id="rId7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1.xml"/><Relationship Id="rId6" Type="http://schemas.openxmlformats.org/officeDocument/2006/relationships/image" Target="../media/image164.jpeg"/><Relationship Id="rId5" Type="http://schemas.openxmlformats.org/officeDocument/2006/relationships/image" Target="../media/image83.wmf"/><Relationship Id="rId10" Type="http://schemas.openxmlformats.org/officeDocument/2006/relationships/image" Target="../media/image165.jpeg"/><Relationship Id="rId4" Type="http://schemas.openxmlformats.org/officeDocument/2006/relationships/audio" Target="../media/audio2.wav"/><Relationship Id="rId9" Type="http://schemas.openxmlformats.org/officeDocument/2006/relationships/image" Target="../media/image76.w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2.xml"/><Relationship Id="rId4" Type="http://schemas.openxmlformats.org/officeDocument/2006/relationships/audio" Target="../media/audio2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3.xml"/><Relationship Id="rId5" Type="http://schemas.openxmlformats.org/officeDocument/2006/relationships/image" Target="../media/image166.jpeg"/><Relationship Id="rId4" Type="http://schemas.openxmlformats.org/officeDocument/2006/relationships/audio" Target="../media/audio2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4.xml"/><Relationship Id="rId5" Type="http://schemas.openxmlformats.org/officeDocument/2006/relationships/image" Target="../media/image167.jpeg"/><Relationship Id="rId4" Type="http://schemas.openxmlformats.org/officeDocument/2006/relationships/audio" Target="../media/audio2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2.xml"/><Relationship Id="rId7" Type="http://schemas.openxmlformats.org/officeDocument/2006/relationships/image" Target="../media/image16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5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23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Relationship Id="rId9" Type="http://schemas.openxmlformats.org/officeDocument/2006/relationships/image" Target="../media/image169.jpeg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24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7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5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8.xml"/><Relationship Id="rId6" Type="http://schemas.openxmlformats.org/officeDocument/2006/relationships/image" Target="../media/image76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26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9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Relationship Id="rId9" Type="http://schemas.openxmlformats.org/officeDocument/2006/relationships/image" Target="../media/image170.jpeg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27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0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8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1.xml"/><Relationship Id="rId6" Type="http://schemas.openxmlformats.org/officeDocument/2006/relationships/image" Target="../media/image76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9.xml"/><Relationship Id="rId7" Type="http://schemas.openxmlformats.org/officeDocument/2006/relationships/image" Target="../media/image1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2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0.xml"/><Relationship Id="rId7" Type="http://schemas.openxmlformats.org/officeDocument/2006/relationships/image" Target="../media/image17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3.xml"/><Relationship Id="rId6" Type="http://schemas.openxmlformats.org/officeDocument/2006/relationships/image" Target="../media/image83.wmf"/><Relationship Id="rId5" Type="http://schemas.openxmlformats.org/officeDocument/2006/relationships/image" Target="../media/image94.wmf"/><Relationship Id="rId4" Type="http://schemas.openxmlformats.org/officeDocument/2006/relationships/audio" Target="../media/audio2.wav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131.xml"/><Relationship Id="rId7" Type="http://schemas.openxmlformats.org/officeDocument/2006/relationships/image" Target="../media/image17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4.xml"/><Relationship Id="rId6" Type="http://schemas.openxmlformats.org/officeDocument/2006/relationships/image" Target="../media/image83.wmf"/><Relationship Id="rId5" Type="http://schemas.openxmlformats.org/officeDocument/2006/relationships/image" Target="../media/image172.jpeg"/><Relationship Id="rId4" Type="http://schemas.openxmlformats.org/officeDocument/2006/relationships/audio" Target="../media/audio2.wav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2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5.xml"/><Relationship Id="rId6" Type="http://schemas.openxmlformats.org/officeDocument/2006/relationships/image" Target="../media/image83.wmf"/><Relationship Id="rId5" Type="http://schemas.openxmlformats.org/officeDocument/2006/relationships/image" Target="../media/image174.jpeg"/><Relationship Id="rId4" Type="http://schemas.openxmlformats.org/officeDocument/2006/relationships/audio" Target="../media/audio2.wav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3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6.xml"/><Relationship Id="rId6" Type="http://schemas.openxmlformats.org/officeDocument/2006/relationships/image" Target="../media/image175.jpeg"/><Relationship Id="rId5" Type="http://schemas.openxmlformats.org/officeDocument/2006/relationships/image" Target="../media/image94.wmf"/><Relationship Id="rId4" Type="http://schemas.openxmlformats.org/officeDocument/2006/relationships/audio" Target="../media/audio2.wav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4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7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2.wav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8.xml"/><Relationship Id="rId6" Type="http://schemas.openxmlformats.org/officeDocument/2006/relationships/image" Target="../media/image176.jpeg"/><Relationship Id="rId5" Type="http://schemas.openxmlformats.org/officeDocument/2006/relationships/hyperlink" Target="../../Videos/Kinesio-Taping/Introduction/KT_Clinical_Rules_of_Thumb.mp4" TargetMode="External"/><Relationship Id="rId4" Type="http://schemas.openxmlformats.org/officeDocument/2006/relationships/audio" Target="../media/audio3.wav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notesSlide" Target="../notesSlides/notesSlide136.xml"/><Relationship Id="rId7" Type="http://schemas.openxmlformats.org/officeDocument/2006/relationships/image" Target="../media/image17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9.xml"/><Relationship Id="rId6" Type="http://schemas.openxmlformats.org/officeDocument/2006/relationships/image" Target="../media/image178.jpeg"/><Relationship Id="rId5" Type="http://schemas.openxmlformats.org/officeDocument/2006/relationships/image" Target="../media/image177.jpeg"/><Relationship Id="rId4" Type="http://schemas.openxmlformats.org/officeDocument/2006/relationships/audio" Target="../media/audio3.wav"/><Relationship Id="rId9" Type="http://schemas.openxmlformats.org/officeDocument/2006/relationships/image" Target="../media/image181.jpe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0.xml"/><Relationship Id="rId5" Type="http://schemas.openxmlformats.org/officeDocument/2006/relationships/image" Target="../media/image182.jpeg"/><Relationship Id="rId4" Type="http://schemas.openxmlformats.org/officeDocument/2006/relationships/audio" Target="../media/audio3.wav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1.xml"/><Relationship Id="rId5" Type="http://schemas.openxmlformats.org/officeDocument/2006/relationships/image" Target="../media/image183.jpeg"/><Relationship Id="rId4" Type="http://schemas.openxmlformats.org/officeDocument/2006/relationships/audio" Target="../media/audio3.wav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9.xml"/><Relationship Id="rId7" Type="http://schemas.openxmlformats.org/officeDocument/2006/relationships/image" Target="../media/image18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2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3.wav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audio" Target="../media/media1.m4a"/><Relationship Id="rId7" Type="http://schemas.openxmlformats.org/officeDocument/2006/relationships/notesSlide" Target="../notesSlides/notesSlide140.xml"/><Relationship Id="rId2" Type="http://schemas.microsoft.com/office/2007/relationships/media" Target="../media/media1.m4a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6.wmf"/><Relationship Id="rId5" Type="http://schemas.openxmlformats.org/officeDocument/2006/relationships/audio" Target="../media/media2.WAV"/><Relationship Id="rId10" Type="http://schemas.openxmlformats.org/officeDocument/2006/relationships/image" Target="../media/image186.wmf"/><Relationship Id="rId4" Type="http://schemas.microsoft.com/office/2007/relationships/media" Target="../media/media2.WAV"/><Relationship Id="rId9" Type="http://schemas.openxmlformats.org/officeDocument/2006/relationships/image" Target="../media/image185.png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85.wmf"/><Relationship Id="rId3" Type="http://schemas.openxmlformats.org/officeDocument/2006/relationships/audio" Target="../media/media1.m4a"/><Relationship Id="rId7" Type="http://schemas.openxmlformats.org/officeDocument/2006/relationships/notesSlide" Target="../notesSlides/notesSlide141.xml"/><Relationship Id="rId12" Type="http://schemas.openxmlformats.org/officeDocument/2006/relationships/image" Target="../media/image84.wmf"/><Relationship Id="rId2" Type="http://schemas.microsoft.com/office/2007/relationships/media" Target="../media/media1.m4a"/><Relationship Id="rId1" Type="http://schemas.openxmlformats.org/officeDocument/2006/relationships/tags" Target="../tags/tag11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6.wmf"/><Relationship Id="rId5" Type="http://schemas.openxmlformats.org/officeDocument/2006/relationships/audio" Target="../media/media2.WAV"/><Relationship Id="rId10" Type="http://schemas.openxmlformats.org/officeDocument/2006/relationships/image" Target="../media/image186.wmf"/><Relationship Id="rId4" Type="http://schemas.microsoft.com/office/2007/relationships/media" Target="../media/media2.WAV"/><Relationship Id="rId9" Type="http://schemas.openxmlformats.org/officeDocument/2006/relationships/image" Target="../media/image185.png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188.jpg"/><Relationship Id="rId3" Type="http://schemas.openxmlformats.org/officeDocument/2006/relationships/audio" Target="../media/media1.m4a"/><Relationship Id="rId7" Type="http://schemas.openxmlformats.org/officeDocument/2006/relationships/notesSlide" Target="../notesSlides/notesSlide142.xml"/><Relationship Id="rId12" Type="http://schemas.openxmlformats.org/officeDocument/2006/relationships/image" Target="../media/image187.jpg"/><Relationship Id="rId2" Type="http://schemas.microsoft.com/office/2007/relationships/media" Target="../media/media1.m4a"/><Relationship Id="rId1" Type="http://schemas.openxmlformats.org/officeDocument/2006/relationships/tags" Target="../tags/tag11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6.wmf"/><Relationship Id="rId5" Type="http://schemas.openxmlformats.org/officeDocument/2006/relationships/audio" Target="../media/media2.WAV"/><Relationship Id="rId10" Type="http://schemas.openxmlformats.org/officeDocument/2006/relationships/image" Target="../media/image186.wmf"/><Relationship Id="rId4" Type="http://schemas.microsoft.com/office/2007/relationships/media" Target="../media/media2.WAV"/><Relationship Id="rId9" Type="http://schemas.openxmlformats.org/officeDocument/2006/relationships/image" Target="../media/image185.png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43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6.xml"/><Relationship Id="rId6" Type="http://schemas.openxmlformats.org/officeDocument/2006/relationships/image" Target="../media/image76.wmf"/><Relationship Id="rId5" Type="http://schemas.openxmlformats.org/officeDocument/2006/relationships/image" Target="../media/image186.wmf"/><Relationship Id="rId4" Type="http://schemas.openxmlformats.org/officeDocument/2006/relationships/audio" Target="../media/audio3.wav"/><Relationship Id="rId9" Type="http://schemas.openxmlformats.org/officeDocument/2006/relationships/image" Target="../media/image86.wmf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44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Relationship Id="rId6" Type="http://schemas.openxmlformats.org/officeDocument/2006/relationships/image" Target="../media/image84.wmf"/><Relationship Id="rId5" Type="http://schemas.openxmlformats.org/officeDocument/2006/relationships/image" Target="../media/image94.wmf"/><Relationship Id="rId4" Type="http://schemas.openxmlformats.org/officeDocument/2006/relationships/audio" Target="../media/audio3.wav"/><Relationship Id="rId9" Type="http://schemas.openxmlformats.org/officeDocument/2006/relationships/image" Target="../media/image86.wmf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8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audio" Target="../media/audio3.wav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9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audio" Target="../media/audio3.wav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7.xml"/><Relationship Id="rId7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0.xml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audio" Target="../media/audio3.wav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audio" Target="../media/audio3.wav"/></Relationships>
</file>

<file path=ppt/slides/_rels/slide1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149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2.xml"/><Relationship Id="rId6" Type="http://schemas.openxmlformats.org/officeDocument/2006/relationships/image" Target="../media/image190.jpeg"/><Relationship Id="rId5" Type="http://schemas.openxmlformats.org/officeDocument/2006/relationships/image" Target="../media/image189.jpeg"/><Relationship Id="rId4" Type="http://schemas.openxmlformats.org/officeDocument/2006/relationships/audio" Target="../media/audio3.wav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eg"/><Relationship Id="rId3" Type="http://schemas.openxmlformats.org/officeDocument/2006/relationships/notesSlide" Target="../notesSlides/notesSlide150.xml"/><Relationship Id="rId7" Type="http://schemas.openxmlformats.org/officeDocument/2006/relationships/image" Target="../media/image19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3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image" Target="../media/image83.wmf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jpeg"/><Relationship Id="rId3" Type="http://schemas.openxmlformats.org/officeDocument/2006/relationships/notesSlide" Target="../notesSlides/notesSlide152.xml"/><Relationship Id="rId7" Type="http://schemas.openxmlformats.org/officeDocument/2006/relationships/image" Target="../media/image19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4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eg"/><Relationship Id="rId3" Type="http://schemas.openxmlformats.org/officeDocument/2006/relationships/notesSlide" Target="../notesSlides/notesSlide153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5.xml"/><Relationship Id="rId6" Type="http://schemas.openxmlformats.org/officeDocument/2006/relationships/image" Target="../media/image195.jpeg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6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155.xml"/><Relationship Id="rId7" Type="http://schemas.openxmlformats.org/officeDocument/2006/relationships/image" Target="../media/image19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Relationship Id="rId6" Type="http://schemas.openxmlformats.org/officeDocument/2006/relationships/image" Target="../media/image83.wmf"/><Relationship Id="rId5" Type="http://schemas.openxmlformats.org/officeDocument/2006/relationships/image" Target="../media/image197.jpeg"/><Relationship Id="rId4" Type="http://schemas.openxmlformats.org/officeDocument/2006/relationships/audio" Target="../media/audio1.wav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8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57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9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10" Type="http://schemas.openxmlformats.org/officeDocument/2006/relationships/image" Target="../media/image199.jpeg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8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0.xml"/><Relationship Id="rId6" Type="http://schemas.openxmlformats.org/officeDocument/2006/relationships/image" Target="../media/image200.jpeg"/><Relationship Id="rId5" Type="http://schemas.openxmlformats.org/officeDocument/2006/relationships/hyperlink" Target="../../Videos/Kinesio-Taping/Introduction/Skin_Preparation_Pre-Cuts_KT.mp4" TargetMode="External"/><Relationship Id="rId4" Type="http://schemas.openxmlformats.org/officeDocument/2006/relationships/audio" Target="../media/audio1.wav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59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1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10" Type="http://schemas.openxmlformats.org/officeDocument/2006/relationships/image" Target="../media/image201.jpeg"/><Relationship Id="rId4" Type="http://schemas.openxmlformats.org/officeDocument/2006/relationships/audio" Target="../media/audio3.wav"/><Relationship Id="rId9" Type="http://schemas.openxmlformats.org/officeDocument/2006/relationships/hyperlink" Target="http://shop.rocktape.com/rock-sauce-skin-prep-pain-reliever" TargetMode="Externa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60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3.wav"/><Relationship Id="rId9" Type="http://schemas.openxmlformats.org/officeDocument/2006/relationships/image" Target="../media/image202.jpe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61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3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3.wav"/><Relationship Id="rId9" Type="http://schemas.openxmlformats.org/officeDocument/2006/relationships/image" Target="../media/image203.jpe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62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4.xml"/><Relationship Id="rId6" Type="http://schemas.openxmlformats.org/officeDocument/2006/relationships/image" Target="../media/image76.wmf"/><Relationship Id="rId11" Type="http://schemas.openxmlformats.org/officeDocument/2006/relationships/image" Target="../media/image204.jpeg"/><Relationship Id="rId5" Type="http://schemas.openxmlformats.org/officeDocument/2006/relationships/image" Target="../media/image94.wmf"/><Relationship Id="rId10" Type="http://schemas.openxmlformats.org/officeDocument/2006/relationships/image" Target="../media/image83.wmf"/><Relationship Id="rId4" Type="http://schemas.openxmlformats.org/officeDocument/2006/relationships/audio" Target="../media/audio3.wav"/><Relationship Id="rId9" Type="http://schemas.openxmlformats.org/officeDocument/2006/relationships/image" Target="../media/image86.wmf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image" Target="../media/image130.wmf"/><Relationship Id="rId3" Type="http://schemas.openxmlformats.org/officeDocument/2006/relationships/notesSlide" Target="../notesSlides/notesSlide163.xml"/><Relationship Id="rId7" Type="http://schemas.openxmlformats.org/officeDocument/2006/relationships/image" Target="../media/image84.wmf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5.xml"/><Relationship Id="rId6" Type="http://schemas.openxmlformats.org/officeDocument/2006/relationships/image" Target="../media/image76.wmf"/><Relationship Id="rId11" Type="http://schemas.openxmlformats.org/officeDocument/2006/relationships/image" Target="../media/image129.wmf"/><Relationship Id="rId5" Type="http://schemas.openxmlformats.org/officeDocument/2006/relationships/image" Target="../media/image94.wmf"/><Relationship Id="rId10" Type="http://schemas.openxmlformats.org/officeDocument/2006/relationships/image" Target="../media/image122.wmf"/><Relationship Id="rId4" Type="http://schemas.openxmlformats.org/officeDocument/2006/relationships/audio" Target="../media/audio3.wav"/><Relationship Id="rId9" Type="http://schemas.openxmlformats.org/officeDocument/2006/relationships/image" Target="../media/image86.wmf"/><Relationship Id="rId14" Type="http://schemas.openxmlformats.org/officeDocument/2006/relationships/image" Target="../media/image205.jpe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64.xml"/><Relationship Id="rId7" Type="http://schemas.openxmlformats.org/officeDocument/2006/relationships/image" Target="../media/image94.wmf"/><Relationship Id="rId12" Type="http://schemas.openxmlformats.org/officeDocument/2006/relationships/image" Target="../media/image20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6.xml"/><Relationship Id="rId6" Type="http://schemas.openxmlformats.org/officeDocument/2006/relationships/image" Target="../media/image206.jpeg"/><Relationship Id="rId11" Type="http://schemas.openxmlformats.org/officeDocument/2006/relationships/image" Target="../media/image208.jpeg"/><Relationship Id="rId5" Type="http://schemas.openxmlformats.org/officeDocument/2006/relationships/image" Target="../media/image83.wmf"/><Relationship Id="rId10" Type="http://schemas.openxmlformats.org/officeDocument/2006/relationships/image" Target="../media/image207.jpeg"/><Relationship Id="rId4" Type="http://schemas.openxmlformats.org/officeDocument/2006/relationships/audio" Target="../media/audio3.wav"/><Relationship Id="rId9" Type="http://schemas.openxmlformats.org/officeDocument/2006/relationships/image" Target="../media/image84.wmf"/></Relationships>
</file>

<file path=ppt/slides/_rels/slide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audio" Target="../media/audio3.wav"/><Relationship Id="rId7" Type="http://schemas.openxmlformats.org/officeDocument/2006/relationships/image" Target="../media/image84.wmf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image" Target="../media/image83.wmf"/><Relationship Id="rId9" Type="http://schemas.openxmlformats.org/officeDocument/2006/relationships/image" Target="../media/image210.jpeg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66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7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3.wav"/><Relationship Id="rId9" Type="http://schemas.openxmlformats.org/officeDocument/2006/relationships/image" Target="../media/image211.jpeg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67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8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10" Type="http://schemas.openxmlformats.org/officeDocument/2006/relationships/image" Target="../media/image212.jpeg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8.xml"/><Relationship Id="rId7" Type="http://schemas.openxmlformats.org/officeDocument/2006/relationships/image" Target="../media/image2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9.xml"/><Relationship Id="rId6" Type="http://schemas.openxmlformats.org/officeDocument/2006/relationships/hyperlink" Target="../../Videos/Kinesio-Taping/Introduction/How_to_Apply_the_Tape_KT.mp4" TargetMode="External"/><Relationship Id="rId5" Type="http://schemas.openxmlformats.org/officeDocument/2006/relationships/hyperlink" Target="http://www.johngibbonsbodymaster.co.uk/" TargetMode="External"/><Relationship Id="rId4" Type="http://schemas.openxmlformats.org/officeDocument/2006/relationships/audio" Target="../media/audio3.wav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9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0.xml"/><Relationship Id="rId6" Type="http://schemas.openxmlformats.org/officeDocument/2006/relationships/image" Target="../media/image214.jpeg"/><Relationship Id="rId5" Type="http://schemas.openxmlformats.org/officeDocument/2006/relationships/hyperlink" Target="../../Videos/Kinesio-Taping/Introduction/Handling_Considerations_Pre-Cuts_KT.mp4" TargetMode="External"/><Relationship Id="rId4" Type="http://schemas.openxmlformats.org/officeDocument/2006/relationships/audio" Target="../media/audio1.wav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70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1.xml"/><Relationship Id="rId6" Type="http://schemas.openxmlformats.org/officeDocument/2006/relationships/image" Target="../media/image76.wmf"/><Relationship Id="rId11" Type="http://schemas.openxmlformats.org/officeDocument/2006/relationships/image" Target="../media/image216.jpeg"/><Relationship Id="rId5" Type="http://schemas.openxmlformats.org/officeDocument/2006/relationships/image" Target="../media/image94.wmf"/><Relationship Id="rId10" Type="http://schemas.openxmlformats.org/officeDocument/2006/relationships/image" Target="../media/image215.jpeg"/><Relationship Id="rId4" Type="http://schemas.openxmlformats.org/officeDocument/2006/relationships/audio" Target="../media/audio3.wav"/><Relationship Id="rId9" Type="http://schemas.openxmlformats.org/officeDocument/2006/relationships/image" Target="../media/image83.wmf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1.xml"/><Relationship Id="rId7" Type="http://schemas.openxmlformats.org/officeDocument/2006/relationships/image" Target="../media/image21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2.xml"/><Relationship Id="rId6" Type="http://schemas.openxmlformats.org/officeDocument/2006/relationships/hyperlink" Target="../../Videos/Kinesio-Taping/Introduction/Cutting_Standard_Strips_KT.mp4" TargetMode="External"/><Relationship Id="rId5" Type="http://schemas.openxmlformats.org/officeDocument/2006/relationships/hyperlink" Target="http://www.johngibbonsbodymaster.co.uk/" TargetMode="External"/><Relationship Id="rId4" Type="http://schemas.openxmlformats.org/officeDocument/2006/relationships/audio" Target="../media/audio3.wav"/></Relationships>
</file>

<file path=ppt/slides/_rels/slide1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86.wmf"/><Relationship Id="rId3" Type="http://schemas.openxmlformats.org/officeDocument/2006/relationships/notesSlide" Target="../notesSlides/notesSlide172.xml"/><Relationship Id="rId7" Type="http://schemas.openxmlformats.org/officeDocument/2006/relationships/image" Target="../media/image76.wmf"/><Relationship Id="rId12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3.xml"/><Relationship Id="rId6" Type="http://schemas.openxmlformats.org/officeDocument/2006/relationships/image" Target="../media/image94.wmf"/><Relationship Id="rId11" Type="http://schemas.openxmlformats.org/officeDocument/2006/relationships/image" Target="../media/image220.jpeg"/><Relationship Id="rId5" Type="http://schemas.openxmlformats.org/officeDocument/2006/relationships/image" Target="../media/image218.jpeg"/><Relationship Id="rId10" Type="http://schemas.openxmlformats.org/officeDocument/2006/relationships/image" Target="../media/image219.jpeg"/><Relationship Id="rId4" Type="http://schemas.openxmlformats.org/officeDocument/2006/relationships/audio" Target="../media/audio3.wav"/><Relationship Id="rId9" Type="http://schemas.openxmlformats.org/officeDocument/2006/relationships/image" Target="../media/image83.wmf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122.wmf"/><Relationship Id="rId3" Type="http://schemas.openxmlformats.org/officeDocument/2006/relationships/notesSlide" Target="../notesSlides/notesSlide173.xml"/><Relationship Id="rId7" Type="http://schemas.openxmlformats.org/officeDocument/2006/relationships/image" Target="../media/image222.jpeg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4.xml"/><Relationship Id="rId6" Type="http://schemas.openxmlformats.org/officeDocument/2006/relationships/image" Target="../media/image221.jpeg"/><Relationship Id="rId11" Type="http://schemas.openxmlformats.org/officeDocument/2006/relationships/image" Target="../media/image85.wmf"/><Relationship Id="rId5" Type="http://schemas.openxmlformats.org/officeDocument/2006/relationships/image" Target="../media/image83.wmf"/><Relationship Id="rId10" Type="http://schemas.openxmlformats.org/officeDocument/2006/relationships/image" Target="../media/image84.wmf"/><Relationship Id="rId4" Type="http://schemas.openxmlformats.org/officeDocument/2006/relationships/audio" Target="../media/audio3.wav"/><Relationship Id="rId9" Type="http://schemas.openxmlformats.org/officeDocument/2006/relationships/image" Target="../media/image76.wmf"/><Relationship Id="rId14" Type="http://schemas.openxmlformats.org/officeDocument/2006/relationships/image" Target="../media/image223.jpeg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image" Target="../media/image225.jpeg"/><Relationship Id="rId3" Type="http://schemas.openxmlformats.org/officeDocument/2006/relationships/notesSlide" Target="../notesSlides/notesSlide174.xml"/><Relationship Id="rId7" Type="http://schemas.openxmlformats.org/officeDocument/2006/relationships/image" Target="../media/image76.wmf"/><Relationship Id="rId12" Type="http://schemas.openxmlformats.org/officeDocument/2006/relationships/image" Target="../media/image2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5.xml"/><Relationship Id="rId6" Type="http://schemas.openxmlformats.org/officeDocument/2006/relationships/image" Target="../media/image94.wmf"/><Relationship Id="rId11" Type="http://schemas.openxmlformats.org/officeDocument/2006/relationships/image" Target="../media/image122.wmf"/><Relationship Id="rId5" Type="http://schemas.openxmlformats.org/officeDocument/2006/relationships/image" Target="../media/image83.wmf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5.xml"/><Relationship Id="rId7" Type="http://schemas.openxmlformats.org/officeDocument/2006/relationships/image" Target="../media/image122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6.xml"/><Relationship Id="rId6" Type="http://schemas.openxmlformats.org/officeDocument/2006/relationships/image" Target="../media/image86.wmf"/><Relationship Id="rId5" Type="http://schemas.openxmlformats.org/officeDocument/2006/relationships/image" Target="../media/image226.jpeg"/><Relationship Id="rId4" Type="http://schemas.openxmlformats.org/officeDocument/2006/relationships/audio" Target="../media/audio3.wav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image" Target="../media/image229.jpeg"/><Relationship Id="rId3" Type="http://schemas.openxmlformats.org/officeDocument/2006/relationships/notesSlide" Target="../notesSlides/notesSlide176.xml"/><Relationship Id="rId7" Type="http://schemas.openxmlformats.org/officeDocument/2006/relationships/image" Target="../media/image84.wmf"/><Relationship Id="rId12" Type="http://schemas.openxmlformats.org/officeDocument/2006/relationships/image" Target="../media/image2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7.xml"/><Relationship Id="rId6" Type="http://schemas.openxmlformats.org/officeDocument/2006/relationships/image" Target="../media/image76.wmf"/><Relationship Id="rId11" Type="http://schemas.openxmlformats.org/officeDocument/2006/relationships/image" Target="../media/image86.wmf"/><Relationship Id="rId5" Type="http://schemas.openxmlformats.org/officeDocument/2006/relationships/image" Target="../media/image94.wmf"/><Relationship Id="rId10" Type="http://schemas.openxmlformats.org/officeDocument/2006/relationships/image" Target="../media/image85.wmf"/><Relationship Id="rId4" Type="http://schemas.openxmlformats.org/officeDocument/2006/relationships/audio" Target="../media/audio3.wav"/><Relationship Id="rId9" Type="http://schemas.openxmlformats.org/officeDocument/2006/relationships/image" Target="../media/image227.jpeg"/></Relationships>
</file>

<file path=ppt/slides/_rels/slide1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notesSlide" Target="../notesSlides/notesSlide177.xml"/><Relationship Id="rId7" Type="http://schemas.openxmlformats.org/officeDocument/2006/relationships/image" Target="../media/image94.wmf"/><Relationship Id="rId12" Type="http://schemas.openxmlformats.org/officeDocument/2006/relationships/image" Target="../media/image2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8.xml"/><Relationship Id="rId6" Type="http://schemas.openxmlformats.org/officeDocument/2006/relationships/image" Target="../media/image230.jpeg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image" Target="../media/image85.wmf"/><Relationship Id="rId4" Type="http://schemas.openxmlformats.org/officeDocument/2006/relationships/audio" Target="../media/audio3.wav"/><Relationship Id="rId9" Type="http://schemas.openxmlformats.org/officeDocument/2006/relationships/image" Target="../media/image84.wmf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78.xml"/><Relationship Id="rId7" Type="http://schemas.openxmlformats.org/officeDocument/2006/relationships/image" Target="../media/image76.wmf"/><Relationship Id="rId12" Type="http://schemas.openxmlformats.org/officeDocument/2006/relationships/image" Target="../media/image2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9.xml"/><Relationship Id="rId6" Type="http://schemas.openxmlformats.org/officeDocument/2006/relationships/image" Target="../media/image94.wmf"/><Relationship Id="rId11" Type="http://schemas.openxmlformats.org/officeDocument/2006/relationships/image" Target="../media/image83.wmf"/><Relationship Id="rId5" Type="http://schemas.openxmlformats.org/officeDocument/2006/relationships/image" Target="../media/image232.jpeg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79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0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10" Type="http://schemas.openxmlformats.org/officeDocument/2006/relationships/image" Target="../media/image234.jpeg"/><Relationship Id="rId4" Type="http://schemas.openxmlformats.org/officeDocument/2006/relationships/audio" Target="../media/audio3.wav"/><Relationship Id="rId9" Type="http://schemas.openxmlformats.org/officeDocument/2006/relationships/image" Target="../media/image83.wmf"/></Relationships>
</file>

<file path=ppt/slides/_rels/slide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122.wmf"/><Relationship Id="rId3" Type="http://schemas.openxmlformats.org/officeDocument/2006/relationships/notesSlide" Target="../notesSlides/notesSlide180.xml"/><Relationship Id="rId7" Type="http://schemas.openxmlformats.org/officeDocument/2006/relationships/image" Target="../media/image236.jpeg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1.xml"/><Relationship Id="rId6" Type="http://schemas.openxmlformats.org/officeDocument/2006/relationships/image" Target="../media/image83.wmf"/><Relationship Id="rId11" Type="http://schemas.openxmlformats.org/officeDocument/2006/relationships/image" Target="../media/image85.wmf"/><Relationship Id="rId5" Type="http://schemas.openxmlformats.org/officeDocument/2006/relationships/image" Target="../media/image235.jpeg"/><Relationship Id="rId15" Type="http://schemas.openxmlformats.org/officeDocument/2006/relationships/image" Target="../media/image238.jpeg"/><Relationship Id="rId10" Type="http://schemas.openxmlformats.org/officeDocument/2006/relationships/image" Target="../media/image84.wmf"/><Relationship Id="rId4" Type="http://schemas.openxmlformats.org/officeDocument/2006/relationships/audio" Target="../media/audio3.wav"/><Relationship Id="rId9" Type="http://schemas.openxmlformats.org/officeDocument/2006/relationships/image" Target="../media/image76.wmf"/><Relationship Id="rId14" Type="http://schemas.openxmlformats.org/officeDocument/2006/relationships/image" Target="../media/image237.jpeg"/></Relationships>
</file>

<file path=ppt/slides/_rels/slide1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122.wmf"/><Relationship Id="rId3" Type="http://schemas.openxmlformats.org/officeDocument/2006/relationships/notesSlide" Target="../notesSlides/notesSlide181.xml"/><Relationship Id="rId7" Type="http://schemas.openxmlformats.org/officeDocument/2006/relationships/image" Target="../media/image240.jpeg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2.xml"/><Relationship Id="rId6" Type="http://schemas.openxmlformats.org/officeDocument/2006/relationships/image" Target="../media/image239.jpeg"/><Relationship Id="rId11" Type="http://schemas.openxmlformats.org/officeDocument/2006/relationships/image" Target="../media/image85.wmf"/><Relationship Id="rId5" Type="http://schemas.openxmlformats.org/officeDocument/2006/relationships/image" Target="../media/image83.wmf"/><Relationship Id="rId15" Type="http://schemas.openxmlformats.org/officeDocument/2006/relationships/image" Target="../media/image130.wmf"/><Relationship Id="rId10" Type="http://schemas.openxmlformats.org/officeDocument/2006/relationships/image" Target="../media/image84.wmf"/><Relationship Id="rId4" Type="http://schemas.openxmlformats.org/officeDocument/2006/relationships/audio" Target="../media/audio3.wav"/><Relationship Id="rId9" Type="http://schemas.openxmlformats.org/officeDocument/2006/relationships/image" Target="../media/image76.wmf"/><Relationship Id="rId14" Type="http://schemas.openxmlformats.org/officeDocument/2006/relationships/image" Target="../media/image129.wmf"/></Relationships>
</file>

<file path=ppt/slides/_rels/slide1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image" Target="../media/image242.jpeg"/><Relationship Id="rId3" Type="http://schemas.openxmlformats.org/officeDocument/2006/relationships/notesSlide" Target="../notesSlides/notesSlide182.xml"/><Relationship Id="rId7" Type="http://schemas.openxmlformats.org/officeDocument/2006/relationships/image" Target="../media/image84.wmf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3.xml"/><Relationship Id="rId6" Type="http://schemas.openxmlformats.org/officeDocument/2006/relationships/image" Target="../media/image76.wmf"/><Relationship Id="rId11" Type="http://schemas.openxmlformats.org/officeDocument/2006/relationships/image" Target="../media/image241.jpeg"/><Relationship Id="rId5" Type="http://schemas.openxmlformats.org/officeDocument/2006/relationships/image" Target="../media/image94.wmf"/><Relationship Id="rId10" Type="http://schemas.openxmlformats.org/officeDocument/2006/relationships/image" Target="../media/image122.wmf"/><Relationship Id="rId4" Type="http://schemas.openxmlformats.org/officeDocument/2006/relationships/audio" Target="../media/audio3.wav"/><Relationship Id="rId9" Type="http://schemas.openxmlformats.org/officeDocument/2006/relationships/image" Target="../media/image86.wmf"/></Relationships>
</file>

<file path=ppt/slides/_rels/slide1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13" Type="http://schemas.openxmlformats.org/officeDocument/2006/relationships/image" Target="../media/image245.jpeg"/><Relationship Id="rId3" Type="http://schemas.openxmlformats.org/officeDocument/2006/relationships/notesSlide" Target="../notesSlides/notesSlide183.xml"/><Relationship Id="rId7" Type="http://schemas.openxmlformats.org/officeDocument/2006/relationships/image" Target="../media/image94.wmf"/><Relationship Id="rId12" Type="http://schemas.openxmlformats.org/officeDocument/2006/relationships/image" Target="../media/image2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4.xml"/><Relationship Id="rId6" Type="http://schemas.openxmlformats.org/officeDocument/2006/relationships/image" Target="../media/image243.jpeg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image" Target="../media/image85.wmf"/><Relationship Id="rId4" Type="http://schemas.openxmlformats.org/officeDocument/2006/relationships/audio" Target="../media/audio3.wav"/><Relationship Id="rId9" Type="http://schemas.openxmlformats.org/officeDocument/2006/relationships/image" Target="../media/image84.wmf"/></Relationships>
</file>

<file path=ppt/slides/_rels/slide1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84.xml"/><Relationship Id="rId7" Type="http://schemas.openxmlformats.org/officeDocument/2006/relationships/image" Target="../media/image76.wmf"/><Relationship Id="rId12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5.xml"/><Relationship Id="rId6" Type="http://schemas.openxmlformats.org/officeDocument/2006/relationships/image" Target="../media/image94.wmf"/><Relationship Id="rId11" Type="http://schemas.openxmlformats.org/officeDocument/2006/relationships/image" Target="../media/image248.jpeg"/><Relationship Id="rId5" Type="http://schemas.openxmlformats.org/officeDocument/2006/relationships/image" Target="../media/image83.wmf"/><Relationship Id="rId10" Type="http://schemas.openxmlformats.org/officeDocument/2006/relationships/image" Target="../media/image247.jpeg"/><Relationship Id="rId4" Type="http://schemas.openxmlformats.org/officeDocument/2006/relationships/audio" Target="../media/audio3.wav"/><Relationship Id="rId9" Type="http://schemas.openxmlformats.org/officeDocument/2006/relationships/image" Target="../media/image246.jpeg"/></Relationships>
</file>

<file path=ppt/slides/_rels/slide1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85.xml"/><Relationship Id="rId7" Type="http://schemas.openxmlformats.org/officeDocument/2006/relationships/image" Target="../media/image83.wmf"/><Relationship Id="rId12" Type="http://schemas.openxmlformats.org/officeDocument/2006/relationships/image" Target="../media/image25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6.xml"/><Relationship Id="rId6" Type="http://schemas.openxmlformats.org/officeDocument/2006/relationships/image" Target="../media/image76.wmf"/><Relationship Id="rId11" Type="http://schemas.openxmlformats.org/officeDocument/2006/relationships/image" Target="../media/image249.jpeg"/><Relationship Id="rId5" Type="http://schemas.openxmlformats.org/officeDocument/2006/relationships/image" Target="../media/image94.wmf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notesSlide" Target="../notesSlides/notesSlide186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10" Type="http://schemas.openxmlformats.org/officeDocument/2006/relationships/image" Target="../media/image252.jpeg"/><Relationship Id="rId4" Type="http://schemas.openxmlformats.org/officeDocument/2006/relationships/audio" Target="../media/audio3.wav"/><Relationship Id="rId9" Type="http://schemas.openxmlformats.org/officeDocument/2006/relationships/image" Target="../media/image251.jpeg"/></Relationships>
</file>

<file path=ppt/slides/_rels/slide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87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8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10" Type="http://schemas.openxmlformats.org/officeDocument/2006/relationships/image" Target="../media/image8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9.xml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audio" Target="../media/audio3.wav"/></Relationships>
</file>

<file path=ppt/slides/_rels/slide1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189.xml"/><Relationship Id="rId7" Type="http://schemas.openxmlformats.org/officeDocument/2006/relationships/image" Target="../media/image25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0.xml"/><Relationship Id="rId6" Type="http://schemas.openxmlformats.org/officeDocument/2006/relationships/image" Target="../media/image253.jpeg"/><Relationship Id="rId11" Type="http://schemas.openxmlformats.org/officeDocument/2006/relationships/image" Target="../media/image85.wmf"/><Relationship Id="rId5" Type="http://schemas.openxmlformats.org/officeDocument/2006/relationships/image" Target="../media/image83.wmf"/><Relationship Id="rId10" Type="http://schemas.openxmlformats.org/officeDocument/2006/relationships/image" Target="../media/image84.wmf"/><Relationship Id="rId4" Type="http://schemas.openxmlformats.org/officeDocument/2006/relationships/audio" Target="../media/audio3.wav"/><Relationship Id="rId9" Type="http://schemas.openxmlformats.org/officeDocument/2006/relationships/image" Target="../media/image76.wmf"/></Relationships>
</file>

<file path=ppt/slides/_rels/slide1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90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1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10" Type="http://schemas.openxmlformats.org/officeDocument/2006/relationships/image" Target="../media/image256.jpeg"/><Relationship Id="rId4" Type="http://schemas.openxmlformats.org/officeDocument/2006/relationships/audio" Target="../media/audio3.wav"/><Relationship Id="rId9" Type="http://schemas.openxmlformats.org/officeDocument/2006/relationships/image" Target="../media/image255.jpeg"/></Relationships>
</file>

<file path=ppt/slides/_rels/slide1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jpeg"/><Relationship Id="rId3" Type="http://schemas.openxmlformats.org/officeDocument/2006/relationships/notesSlide" Target="../notesSlides/notesSlide191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2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10" Type="http://schemas.openxmlformats.org/officeDocument/2006/relationships/image" Target="../media/image259.jpeg"/><Relationship Id="rId4" Type="http://schemas.openxmlformats.org/officeDocument/2006/relationships/audio" Target="../media/audio3.wav"/><Relationship Id="rId9" Type="http://schemas.openxmlformats.org/officeDocument/2006/relationships/image" Target="../media/image258.jpe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2.xml"/><Relationship Id="rId7" Type="http://schemas.openxmlformats.org/officeDocument/2006/relationships/image" Target="../media/image26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3.xml"/><Relationship Id="rId6" Type="http://schemas.openxmlformats.org/officeDocument/2006/relationships/hyperlink" Target="../../Videos/Kinesio-Taping/Introduction/Pre-Cutting_and_Application_KT.mp4" TargetMode="External"/><Relationship Id="rId5" Type="http://schemas.openxmlformats.org/officeDocument/2006/relationships/hyperlink" Target="http://www.johngibbonsbodymaster.co.uk/" TargetMode="External"/><Relationship Id="rId4" Type="http://schemas.openxmlformats.org/officeDocument/2006/relationships/audio" Target="../media/audio3.wav"/></Relationships>
</file>

<file path=ppt/slides/_rels/slide1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notesSlide" Target="../notesSlides/notesSlide193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4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94.xml"/><Relationship Id="rId7" Type="http://schemas.openxmlformats.org/officeDocument/2006/relationships/image" Target="../media/image84.wmf"/><Relationship Id="rId12" Type="http://schemas.openxmlformats.org/officeDocument/2006/relationships/image" Target="../media/image26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5.xml"/><Relationship Id="rId6" Type="http://schemas.openxmlformats.org/officeDocument/2006/relationships/image" Target="../media/image76.wmf"/><Relationship Id="rId11" Type="http://schemas.openxmlformats.org/officeDocument/2006/relationships/image" Target="../media/image130.wmf"/><Relationship Id="rId5" Type="http://schemas.openxmlformats.org/officeDocument/2006/relationships/image" Target="../media/image94.wmf"/><Relationship Id="rId10" Type="http://schemas.openxmlformats.org/officeDocument/2006/relationships/image" Target="../media/image129.wmf"/><Relationship Id="rId4" Type="http://schemas.openxmlformats.org/officeDocument/2006/relationships/audio" Target="../media/audio3.wav"/><Relationship Id="rId9" Type="http://schemas.openxmlformats.org/officeDocument/2006/relationships/image" Target="../media/image122.wmf"/></Relationships>
</file>

<file path=ppt/slides/_rels/slide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195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6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10" Type="http://schemas.openxmlformats.org/officeDocument/2006/relationships/image" Target="../media/image129.wmf"/><Relationship Id="rId4" Type="http://schemas.openxmlformats.org/officeDocument/2006/relationships/audio" Target="../media/audio3.wav"/><Relationship Id="rId9" Type="http://schemas.openxmlformats.org/officeDocument/2006/relationships/image" Target="../media/image122.wmf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85.wmf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wmf"/><Relationship Id="rId5" Type="http://schemas.openxmlformats.org/officeDocument/2006/relationships/image" Target="../media/image76.wmf"/><Relationship Id="rId4" Type="http://schemas.openxmlformats.org/officeDocument/2006/relationships/image" Target="../media/image94.wmf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7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7.xml"/><Relationship Id="rId6" Type="http://schemas.openxmlformats.org/officeDocument/2006/relationships/image" Target="../media/image76.wmf"/><Relationship Id="rId5" Type="http://schemas.openxmlformats.org/officeDocument/2006/relationships/image" Target="../media/image94.wmf"/><Relationship Id="rId4" Type="http://schemas.openxmlformats.org/officeDocument/2006/relationships/audio" Target="../media/audio3.wav"/></Relationships>
</file>

<file path=ppt/slides/_rels/slide1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198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6" Type="http://schemas.openxmlformats.org/officeDocument/2006/relationships/image" Target="../media/image83.wmf"/><Relationship Id="rId11" Type="http://schemas.openxmlformats.org/officeDocument/2006/relationships/image" Target="../media/image129.wmf"/><Relationship Id="rId5" Type="http://schemas.openxmlformats.org/officeDocument/2006/relationships/image" Target="../media/image94.wmf"/><Relationship Id="rId10" Type="http://schemas.openxmlformats.org/officeDocument/2006/relationships/image" Target="../media/image122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image" Target="../media/image129.wmf"/><Relationship Id="rId5" Type="http://schemas.openxmlformats.org/officeDocument/2006/relationships/image" Target="../media/image122.wmf"/><Relationship Id="rId4" Type="http://schemas.openxmlformats.org/officeDocument/2006/relationships/audio" Target="../media/audio3.wav"/></Relationships>
</file>

<file path=ppt/slides/_rels/slide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audio" Target="../media/audio1.wav"/><Relationship Id="rId7" Type="http://schemas.openxmlformats.org/officeDocument/2006/relationships/image" Target="../media/image85.wmf"/><Relationship Id="rId12" Type="http://schemas.openxmlformats.org/officeDocument/2006/relationships/image" Target="../media/image94.wmf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wmf"/><Relationship Id="rId11" Type="http://schemas.openxmlformats.org/officeDocument/2006/relationships/image" Target="../media/image130.wmf"/><Relationship Id="rId5" Type="http://schemas.openxmlformats.org/officeDocument/2006/relationships/image" Target="../media/image83.wmf"/><Relationship Id="rId10" Type="http://schemas.openxmlformats.org/officeDocument/2006/relationships/image" Target="../media/image129.wmf"/><Relationship Id="rId4" Type="http://schemas.openxmlformats.org/officeDocument/2006/relationships/image" Target="../media/image76.wmf"/><Relationship Id="rId9" Type="http://schemas.openxmlformats.org/officeDocument/2006/relationships/image" Target="../media/image122.wmf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2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0.xml"/><Relationship Id="rId6" Type="http://schemas.openxmlformats.org/officeDocument/2006/relationships/image" Target="../media/image262.jpeg"/><Relationship Id="rId5" Type="http://schemas.openxmlformats.org/officeDocument/2006/relationships/hyperlink" Target="../../Videos/Kinesio-Taping/Introduction/Removing_KT_Pre-Cuts.mp4" TargetMode="External"/><Relationship Id="rId4" Type="http://schemas.openxmlformats.org/officeDocument/2006/relationships/audio" Target="../media/audio1.wav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1.xml"/><Relationship Id="rId5" Type="http://schemas.openxmlformats.org/officeDocument/2006/relationships/image" Target="../media/image263.jpeg"/><Relationship Id="rId4" Type="http://schemas.openxmlformats.org/officeDocument/2006/relationships/audio" Target="../media/audio1.wav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4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2.xml"/><Relationship Id="rId6" Type="http://schemas.openxmlformats.org/officeDocument/2006/relationships/image" Target="../media/image264.jpeg"/><Relationship Id="rId5" Type="http://schemas.openxmlformats.org/officeDocument/2006/relationships/hyperlink" Target="../../Videos/Kinesio-Taping/Introduction/KT_Aplication_Techniques_Pre-Cuts.mp4" TargetMode="External"/><Relationship Id="rId4" Type="http://schemas.openxmlformats.org/officeDocument/2006/relationships/audio" Target="../media/audio1.wav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5.xml"/><Relationship Id="rId7" Type="http://schemas.openxmlformats.org/officeDocument/2006/relationships/image" Target="../media/image26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3.xml"/><Relationship Id="rId6" Type="http://schemas.openxmlformats.org/officeDocument/2006/relationships/hyperlink" Target="../../Videos/Kinesio-Taping/Corrective_Application_Techniques/Structural_Applications_KT_Pre-Cuts.mp4" TargetMode="External"/><Relationship Id="rId5" Type="http://schemas.openxmlformats.org/officeDocument/2006/relationships/hyperlink" Target="http://www.nstaping.com/" TargetMode="External"/><Relationship Id="rId4" Type="http://schemas.openxmlformats.org/officeDocument/2006/relationships/audio" Target="../media/audio1.wav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6.xml"/><Relationship Id="rId7" Type="http://schemas.openxmlformats.org/officeDocument/2006/relationships/image" Target="../media/image26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4.xml"/><Relationship Id="rId6" Type="http://schemas.openxmlformats.org/officeDocument/2006/relationships/hyperlink" Target="../../Videos/Kinesio-Taping/Corrective_Application_Techniques/Neurosensory_Applications_KT_Pre-Cuts.mp4" TargetMode="External"/><Relationship Id="rId5" Type="http://schemas.openxmlformats.org/officeDocument/2006/relationships/hyperlink" Target="http://www.nstaping.com/" TargetMode="External"/><Relationship Id="rId4" Type="http://schemas.openxmlformats.org/officeDocument/2006/relationships/audio" Target="../media/audio1.wav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7.xml"/><Relationship Id="rId7" Type="http://schemas.openxmlformats.org/officeDocument/2006/relationships/image" Target="../media/image26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5.xml"/><Relationship Id="rId6" Type="http://schemas.openxmlformats.org/officeDocument/2006/relationships/hyperlink" Target="../../Videos/Kinesio-Taping/Corrective_Application_Techniques/Microcirculatory_Applications_KT_Pre-Cuts.mp4" TargetMode="External"/><Relationship Id="rId5" Type="http://schemas.openxmlformats.org/officeDocument/2006/relationships/hyperlink" Target="http://www.nstaping.com/" TargetMode="External"/><Relationship Id="rId4" Type="http://schemas.openxmlformats.org/officeDocument/2006/relationships/audio" Target="../media/audio1.wav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6.xml"/><Relationship Id="rId4" Type="http://schemas.openxmlformats.org/officeDocument/2006/relationships/audio" Target="../media/audio3.wav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7.xml"/><Relationship Id="rId4" Type="http://schemas.openxmlformats.org/officeDocument/2006/relationships/audio" Target="../media/audio3.wav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8.xml"/><Relationship Id="rId5" Type="http://schemas.openxmlformats.org/officeDocument/2006/relationships/image" Target="../media/image268.jpeg"/><Relationship Id="rId4" Type="http://schemas.openxmlformats.org/officeDocument/2006/relationships/audio" Target="../media/audio1.wav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9.xml"/><Relationship Id="rId5" Type="http://schemas.openxmlformats.org/officeDocument/2006/relationships/image" Target="../media/image269.jpeg"/><Relationship Id="rId4" Type="http://schemas.openxmlformats.org/officeDocument/2006/relationships/audio" Target="../media/audio1.wav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0.xml"/><Relationship Id="rId4" Type="http://schemas.openxmlformats.org/officeDocument/2006/relationships/audio" Target="../media/audio3.wav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1.xml"/><Relationship Id="rId5" Type="http://schemas.openxmlformats.org/officeDocument/2006/relationships/image" Target="../media/image270.jpeg"/><Relationship Id="rId4" Type="http://schemas.openxmlformats.org/officeDocument/2006/relationships/audio" Target="../media/audio1.wav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2.xml"/><Relationship Id="rId4" Type="http://schemas.openxmlformats.org/officeDocument/2006/relationships/audio" Target="../media/audio3.wav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3.xml"/><Relationship Id="rId5" Type="http://schemas.openxmlformats.org/officeDocument/2006/relationships/image" Target="../media/image271.jpeg"/><Relationship Id="rId4" Type="http://schemas.openxmlformats.org/officeDocument/2006/relationships/audio" Target="../media/audio1.wav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4.xml"/><Relationship Id="rId4" Type="http://schemas.openxmlformats.org/officeDocument/2006/relationships/audio" Target="../media/audio3.wav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5.xml"/><Relationship Id="rId5" Type="http://schemas.openxmlformats.org/officeDocument/2006/relationships/image" Target="../media/image272.jpeg"/><Relationship Id="rId4" Type="http://schemas.openxmlformats.org/officeDocument/2006/relationships/audio" Target="../media/audio1.wav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6.xml"/><Relationship Id="rId4" Type="http://schemas.openxmlformats.org/officeDocument/2006/relationships/audio" Target="../media/audio3.wav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7.xml"/><Relationship Id="rId5" Type="http://schemas.openxmlformats.org/officeDocument/2006/relationships/image" Target="../media/image273.jpeg"/><Relationship Id="rId4" Type="http://schemas.openxmlformats.org/officeDocument/2006/relationships/audio" Target="../media/audio1.wav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8.xml"/><Relationship Id="rId4" Type="http://schemas.openxmlformats.org/officeDocument/2006/relationships/audio" Target="../media/audio3.wav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9.xml"/><Relationship Id="rId5" Type="http://schemas.openxmlformats.org/officeDocument/2006/relationships/image" Target="../media/image274.jpeg"/><Relationship Id="rId4" Type="http://schemas.openxmlformats.org/officeDocument/2006/relationships/audio" Target="../media/audio1.wav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0.xml"/><Relationship Id="rId4" Type="http://schemas.openxmlformats.org/officeDocument/2006/relationships/audio" Target="../media/audio3.wav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1.xml"/><Relationship Id="rId5" Type="http://schemas.openxmlformats.org/officeDocument/2006/relationships/image" Target="../media/image275.jpeg"/><Relationship Id="rId4" Type="http://schemas.openxmlformats.org/officeDocument/2006/relationships/audio" Target="../media/audio1.wav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2.xml"/><Relationship Id="rId4" Type="http://schemas.openxmlformats.org/officeDocument/2006/relationships/audio" Target="../media/audio3.wav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3.xml"/><Relationship Id="rId5" Type="http://schemas.openxmlformats.org/officeDocument/2006/relationships/image" Target="../media/image276.jpeg"/><Relationship Id="rId4" Type="http://schemas.openxmlformats.org/officeDocument/2006/relationships/audio" Target="../media/audio1.wav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4.xml"/><Relationship Id="rId5" Type="http://schemas.openxmlformats.org/officeDocument/2006/relationships/image" Target="../media/image277.jpeg"/><Relationship Id="rId4" Type="http://schemas.openxmlformats.org/officeDocument/2006/relationships/audio" Target="../media/audio1.wav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5.xml"/><Relationship Id="rId5" Type="http://schemas.openxmlformats.org/officeDocument/2006/relationships/image" Target="../media/image278.jpeg"/><Relationship Id="rId4" Type="http://schemas.openxmlformats.org/officeDocument/2006/relationships/audio" Target="../media/audio1.wav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6.xml"/><Relationship Id="rId5" Type="http://schemas.openxmlformats.org/officeDocument/2006/relationships/image" Target="../media/image279.jpeg"/><Relationship Id="rId4" Type="http://schemas.openxmlformats.org/officeDocument/2006/relationships/audio" Target="../media/audio1.wav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7.xml"/><Relationship Id="rId5" Type="http://schemas.openxmlformats.org/officeDocument/2006/relationships/image" Target="../media/image280.wmf"/><Relationship Id="rId4" Type="http://schemas.openxmlformats.org/officeDocument/2006/relationships/audio" Target="../media/audio1.wav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8.xml"/><Relationship Id="rId5" Type="http://schemas.openxmlformats.org/officeDocument/2006/relationships/image" Target="../media/image281.jpeg"/><Relationship Id="rId4" Type="http://schemas.openxmlformats.org/officeDocument/2006/relationships/audio" Target="../media/audio1.wav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9.xml"/><Relationship Id="rId5" Type="http://schemas.openxmlformats.org/officeDocument/2006/relationships/image" Target="../media/image282.jpeg"/><Relationship Id="rId4" Type="http://schemas.openxmlformats.org/officeDocument/2006/relationships/audio" Target="../media/audio1.wav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0.xml"/><Relationship Id="rId5" Type="http://schemas.openxmlformats.org/officeDocument/2006/relationships/image" Target="../media/image283.jpeg"/><Relationship Id="rId4" Type="http://schemas.openxmlformats.org/officeDocument/2006/relationships/audio" Target="../media/audio1.wav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4.jpe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4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1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5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2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5.jpe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7.xml"/><Relationship Id="rId7" Type="http://schemas.openxmlformats.org/officeDocument/2006/relationships/image" Target="../media/image28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3.xml"/><Relationship Id="rId6" Type="http://schemas.openxmlformats.org/officeDocument/2006/relationships/hyperlink" Target="../../Videos/Kinesio-Taping/KT_Ankle_Injuries/KT_Lateral_Ankle_Sprain_Lymphoedema_01.mp4" TargetMode="External"/><Relationship Id="rId5" Type="http://schemas.openxmlformats.org/officeDocument/2006/relationships/hyperlink" Target="https://www.youtube.com/watch?v=WYdCIw_n-TI" TargetMode="External"/><Relationship Id="rId4" Type="http://schemas.openxmlformats.org/officeDocument/2006/relationships/audio" Target="../media/audio3.wav"/></Relationships>
</file>

<file path=ppt/slides/_rels/slide2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238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4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jpeg"/><Relationship Id="rId3" Type="http://schemas.openxmlformats.org/officeDocument/2006/relationships/notesSlide" Target="../notesSlides/notesSlide239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5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240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6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jpeg"/><Relationship Id="rId3" Type="http://schemas.openxmlformats.org/officeDocument/2006/relationships/notesSlide" Target="../notesSlides/notesSlide241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7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3" Type="http://schemas.openxmlformats.org/officeDocument/2006/relationships/notesSlide" Target="../notesSlides/notesSlide242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8.xml"/><Relationship Id="rId6" Type="http://schemas.openxmlformats.org/officeDocument/2006/relationships/image" Target="../media/image76.wmf"/><Relationship Id="rId5" Type="http://schemas.openxmlformats.org/officeDocument/2006/relationships/image" Target="../media/image289.jpeg"/><Relationship Id="rId4" Type="http://schemas.openxmlformats.org/officeDocument/2006/relationships/audio" Target="../media/audio3.wav"/></Relationships>
</file>

<file path=ppt/slides/_rels/slide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2.jpeg"/><Relationship Id="rId3" Type="http://schemas.openxmlformats.org/officeDocument/2006/relationships/audio" Target="../media/audio1.wav"/><Relationship Id="rId7" Type="http://schemas.openxmlformats.org/officeDocument/2006/relationships/image" Target="../media/image291.jpeg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image" Target="../media/image290.jpe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4.xml"/><Relationship Id="rId7" Type="http://schemas.openxmlformats.org/officeDocument/2006/relationships/hyperlink" Target="http://www.nstaping.com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9.xml"/><Relationship Id="rId6" Type="http://schemas.openxmlformats.org/officeDocument/2006/relationships/image" Target="../media/image293.jpeg"/><Relationship Id="rId5" Type="http://schemas.openxmlformats.org/officeDocument/2006/relationships/hyperlink" Target="../../Videos/Kinesio-Taping/KT_Ankle_Injuries/KT_Ankle_Sprain_Lymphoedema_Pre-Cuts_01.mp4" TargetMode="External"/><Relationship Id="rId4" Type="http://schemas.openxmlformats.org/officeDocument/2006/relationships/audio" Target="../media/audio3.wav"/></Relationships>
</file>

<file path=ppt/slides/_rels/slide2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4.jpeg"/><Relationship Id="rId3" Type="http://schemas.openxmlformats.org/officeDocument/2006/relationships/notesSlide" Target="../notesSlides/notesSlide245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0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5.jpe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1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2.xml"/><Relationship Id="rId6" Type="http://schemas.openxmlformats.org/officeDocument/2006/relationships/image" Target="../media/image94.wmf"/><Relationship Id="rId5" Type="http://schemas.openxmlformats.org/officeDocument/2006/relationships/image" Target="../media/image83.wmf"/><Relationship Id="rId4" Type="http://schemas.openxmlformats.org/officeDocument/2006/relationships/audio" Target="../media/audio1.wav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3.xml"/><Relationship Id="rId5" Type="http://schemas.openxmlformats.org/officeDocument/2006/relationships/hyperlink" Target="http://www.johngibbonsbodymaster.co.uk/" TargetMode="External"/><Relationship Id="rId4" Type="http://schemas.openxmlformats.org/officeDocument/2006/relationships/audio" Target="../media/audio1.wav"/></Relationships>
</file>

<file path=ppt/slides/_rels/slide2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3" Type="http://schemas.openxmlformats.org/officeDocument/2006/relationships/notesSlide" Target="../notesSlides/notesSlide250.xml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4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Relationship Id="rId9" Type="http://schemas.openxmlformats.org/officeDocument/2006/relationships/image" Target="../media/image85.wmf"/></Relationships>
</file>

<file path=ppt/slides/_rels/slide2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251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5.xml"/><Relationship Id="rId6" Type="http://schemas.openxmlformats.org/officeDocument/2006/relationships/image" Target="../media/image83.wmf"/><Relationship Id="rId11" Type="http://schemas.openxmlformats.org/officeDocument/2006/relationships/image" Target="../media/image94.wmf"/><Relationship Id="rId5" Type="http://schemas.openxmlformats.org/officeDocument/2006/relationships/image" Target="../media/image76.wmf"/><Relationship Id="rId10" Type="http://schemas.openxmlformats.org/officeDocument/2006/relationships/image" Target="../media/image122.wmf"/><Relationship Id="rId4" Type="http://schemas.openxmlformats.org/officeDocument/2006/relationships/audio" Target="../media/audio3.wav"/><Relationship Id="rId9" Type="http://schemas.openxmlformats.org/officeDocument/2006/relationships/image" Target="../media/image86.wmf"/></Relationships>
</file>

<file path=ppt/slides/_rels/slide2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252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6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10" Type="http://schemas.openxmlformats.org/officeDocument/2006/relationships/image" Target="../media/image94.wmf"/><Relationship Id="rId4" Type="http://schemas.openxmlformats.org/officeDocument/2006/relationships/audio" Target="../media/audio3.wav"/><Relationship Id="rId9" Type="http://schemas.openxmlformats.org/officeDocument/2006/relationships/image" Target="../media/image86.wmf"/></Relationships>
</file>

<file path=ppt/slides/_rels/slide2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notesSlide" Target="../notesSlides/notesSlide253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7.xml"/><Relationship Id="rId6" Type="http://schemas.openxmlformats.org/officeDocument/2006/relationships/image" Target="../media/image83.wmf"/><Relationship Id="rId5" Type="http://schemas.openxmlformats.org/officeDocument/2006/relationships/image" Target="../media/image76.wmf"/><Relationship Id="rId4" Type="http://schemas.openxmlformats.org/officeDocument/2006/relationships/audio" Target="../media/audio3.wav"/><Relationship Id="rId9" Type="http://schemas.openxmlformats.org/officeDocument/2006/relationships/image" Target="../media/image94.wmf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nstaping.com/" TargetMode="Externa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6.jpe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7.jpe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7.xml"/><Relationship Id="rId7" Type="http://schemas.openxmlformats.org/officeDocument/2006/relationships/image" Target="../media/image29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8.xml"/><Relationship Id="rId6" Type="http://schemas.openxmlformats.org/officeDocument/2006/relationships/hyperlink" Target="../../Videos/Kinesio-Taping/KT_Shoulder_Injuries/KT_Shoulder_Evaluation_Pre-Cuts_01.mp4" TargetMode="External"/><Relationship Id="rId5" Type="http://schemas.openxmlformats.org/officeDocument/2006/relationships/hyperlink" Target="http://www.nstaping.com/" TargetMode="External"/><Relationship Id="rId4" Type="http://schemas.openxmlformats.org/officeDocument/2006/relationships/audio" Target="../media/audio3.wav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9.jpe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wmf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jpeg"/><Relationship Id="rId5" Type="http://schemas.openxmlformats.org/officeDocument/2006/relationships/hyperlink" Target="../../Videos/Kinesio-Taping/KT_Shoulder_Injuries/KT_Rotator_Cuff_Injury_01.mp4" TargetMode="External"/><Relationship Id="rId4" Type="http://schemas.openxmlformats.org/officeDocument/2006/relationships/hyperlink" Target="https://www.youtube.com/watch?v=uRjmt3mUWps" TargetMode="Externa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1.jpe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1.jpe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2.jpe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3.jpe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94.wmf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wmf"/><Relationship Id="rId5" Type="http://schemas.openxmlformats.org/officeDocument/2006/relationships/image" Target="../media/image84.wmf"/><Relationship Id="rId4" Type="http://schemas.openxmlformats.org/officeDocument/2006/relationships/image" Target="../media/image76.wmf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76.wmf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wmf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4.jpeg"/><Relationship Id="rId5" Type="http://schemas.openxmlformats.org/officeDocument/2006/relationships/hyperlink" Target="../../Videos/Kinesio-Taping/KT_Elbow_Injuries/KT_Tennis_Elbow_01.mp4" TargetMode="External"/><Relationship Id="rId4" Type="http://schemas.openxmlformats.org/officeDocument/2006/relationships/hyperlink" Target="https://www.youtube.com/watch?v=ZdkfmfPNfjQ" TargetMode="Externa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9.xml"/><Relationship Id="rId7" Type="http://schemas.openxmlformats.org/officeDocument/2006/relationships/image" Target="../media/image30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9.xml"/><Relationship Id="rId6" Type="http://schemas.openxmlformats.org/officeDocument/2006/relationships/hyperlink" Target="../../Videos/Kinesio-Taping/KT_Elbow_Injuries/KT_Lateral_Epicondylar_Pain_01.mp4" TargetMode="External"/><Relationship Id="rId5" Type="http://schemas.openxmlformats.org/officeDocument/2006/relationships/hyperlink" Target="http://www.nstaping.com/" TargetMode="External"/><Relationship Id="rId4" Type="http://schemas.openxmlformats.org/officeDocument/2006/relationships/audio" Target="../media/audio3.wav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wmf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6.jpeg"/><Relationship Id="rId5" Type="http://schemas.openxmlformats.org/officeDocument/2006/relationships/hyperlink" Target="../../Videos/Kinesio-Taping/KT_Elbow_Injuries/KT_Golfers_Elbow_01.mp4" TargetMode="External"/><Relationship Id="rId4" Type="http://schemas.openxmlformats.org/officeDocument/2006/relationships/hyperlink" Target="https://www.youtube.com/watch?v=vhMsNBAceNY" TargetMode="External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uRjmt3mUWps" TargetMode="External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7.jpe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8.jpe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9.jpeg"/></Relationships>
</file>

<file path=ppt/slides/_rels/slide2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audio" Target="../media/audio1.wav"/><Relationship Id="rId7" Type="http://schemas.openxmlformats.org/officeDocument/2006/relationships/image" Target="../media/image311.jpeg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wmf"/><Relationship Id="rId5" Type="http://schemas.openxmlformats.org/officeDocument/2006/relationships/image" Target="../media/image76.wmf"/><Relationship Id="rId4" Type="http://schemas.openxmlformats.org/officeDocument/2006/relationships/image" Target="../media/image310.jpeg"/><Relationship Id="rId9" Type="http://schemas.openxmlformats.org/officeDocument/2006/relationships/image" Target="../media/image94.wmf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85.wmf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wmf"/><Relationship Id="rId5" Type="http://schemas.openxmlformats.org/officeDocument/2006/relationships/image" Target="../media/image76.wmf"/><Relationship Id="rId4" Type="http://schemas.openxmlformats.org/officeDocument/2006/relationships/image" Target="../media/image312.jpeg"/></Relationships>
</file>

<file path=ppt/slides/_rels/slide2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3.jpeg"/><Relationship Id="rId3" Type="http://schemas.openxmlformats.org/officeDocument/2006/relationships/audio" Target="../media/audio1.wav"/><Relationship Id="rId7" Type="http://schemas.openxmlformats.org/officeDocument/2006/relationships/image" Target="../media/image85.wmf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wmf"/><Relationship Id="rId5" Type="http://schemas.openxmlformats.org/officeDocument/2006/relationships/image" Target="../media/image84.wmf"/><Relationship Id="rId10" Type="http://schemas.openxmlformats.org/officeDocument/2006/relationships/image" Target="../media/image94.wmf"/><Relationship Id="rId4" Type="http://schemas.openxmlformats.org/officeDocument/2006/relationships/image" Target="../media/image76.wmf"/><Relationship Id="rId9" Type="http://schemas.openxmlformats.org/officeDocument/2006/relationships/image" Target="../media/image314.jpe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0.xml"/><Relationship Id="rId4" Type="http://schemas.openxmlformats.org/officeDocument/2006/relationships/audio" Target="../media/audio2.wav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1.xml"/><Relationship Id="rId4" Type="http://schemas.openxmlformats.org/officeDocument/2006/relationships/audio" Target="../media/audio2.wav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2.xml"/><Relationship Id="rId4" Type="http://schemas.openxmlformats.org/officeDocument/2006/relationships/audio" Target="../media/audio2.wav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5.jpe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3.xml"/><Relationship Id="rId4" Type="http://schemas.openxmlformats.org/officeDocument/2006/relationships/audio" Target="../media/audio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5E25EF-93B0-43CF-BAE6-49D19E6772B9}"/>
              </a:ext>
            </a:extLst>
          </p:cNvPr>
          <p:cNvSpPr>
            <a:spLocks/>
          </p:cNvSpPr>
          <p:nvPr/>
        </p:nvSpPr>
        <p:spPr bwMode="auto">
          <a:xfrm>
            <a:off x="323850" y="3900488"/>
            <a:ext cx="47625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3500" algn="ctr" eaLnBrk="0" hangingPunct="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algn="ctr" eaLnBrk="0" hangingPunct="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 algn="ctr" eaLnBrk="0" hangingPunct="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 algn="ctr" eaLnBrk="0" hangingPunct="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 algn="ctr" eaLnBrk="0" hangingPunct="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algn="ctr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algn="ctr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algn="ctr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algn="ctr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s-PR" altLang="en-US" sz="2400" b="1">
                <a:solidFill>
                  <a:srgbClr val="4848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Edgar Lopategui Corsino</a:t>
            </a:r>
          </a:p>
          <a:p>
            <a:pPr algn="l">
              <a:lnSpc>
                <a:spcPct val="90000"/>
              </a:lnSpc>
            </a:pPr>
            <a:r>
              <a:rPr lang="es-PR" altLang="en-US" sz="2400" b="1" i="1">
                <a:solidFill>
                  <a:srgbClr val="4848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M.A., Fisiología del Ejercicio</a:t>
            </a:r>
          </a:p>
        </p:txBody>
      </p:sp>
      <p:pic>
        <p:nvPicPr>
          <p:cNvPr id="5135" name="Picture 15">
            <a:extLst>
              <a:ext uri="{FF2B5EF4-FFF2-40B4-BE49-F238E27FC236}">
                <a16:creationId xmlns:a16="http://schemas.microsoft.com/office/drawing/2014/main" id="{9E2F0F01-C89F-4C7E-AC01-FFE21095D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084763"/>
            <a:ext cx="287337" cy="2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6" name="Rectangle 16">
            <a:extLst>
              <a:ext uri="{FF2B5EF4-FFF2-40B4-BE49-F238E27FC236}">
                <a16:creationId xmlns:a16="http://schemas.microsoft.com/office/drawing/2014/main" id="{812CBB9A-A154-4E6C-9BE5-E7D73C646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4725988"/>
            <a:ext cx="475297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s-PR" altLang="en-US" sz="1800" b="1">
                <a:solidFill>
                  <a:srgbClr val="484876"/>
                </a:solidFill>
              </a:rPr>
              <a:t>Web:        </a:t>
            </a:r>
            <a:r>
              <a:rPr lang="es-PR" altLang="en-US" sz="1800" b="1" i="1">
                <a:solidFill>
                  <a:srgbClr val="484876"/>
                </a:solidFill>
              </a:rPr>
              <a:t>http://www.saludmed.com/</a:t>
            </a:r>
            <a:endParaRPr lang="es-PR" altLang="en-US" sz="2800" i="1">
              <a:solidFill>
                <a:srgbClr val="484876"/>
              </a:solidFill>
            </a:endParaRPr>
          </a:p>
        </p:txBody>
      </p:sp>
      <p:pic>
        <p:nvPicPr>
          <p:cNvPr id="5137" name="Picture 17">
            <a:extLst>
              <a:ext uri="{FF2B5EF4-FFF2-40B4-BE49-F238E27FC236}">
                <a16:creationId xmlns:a16="http://schemas.microsoft.com/office/drawing/2014/main" id="{7DBD282F-4909-4E9C-9E27-535AEDC60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24400"/>
            <a:ext cx="287337" cy="28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8" name="Rectangle 18">
            <a:extLst>
              <a:ext uri="{FF2B5EF4-FFF2-40B4-BE49-F238E27FC236}">
                <a16:creationId xmlns:a16="http://schemas.microsoft.com/office/drawing/2014/main" id="{A4AA07C4-A79A-4D7D-AE53-6ED9F556A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25" y="5084763"/>
            <a:ext cx="46101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5000"/>
              </a:lnSpc>
            </a:pPr>
            <a:r>
              <a:rPr lang="es-PR" altLang="en-US" sz="1800" b="1">
                <a:solidFill>
                  <a:srgbClr val="484876"/>
                </a:solidFill>
              </a:rPr>
              <a:t>E-Mail:</a:t>
            </a:r>
            <a:r>
              <a:rPr lang="es-PR" altLang="en-US" sz="1800" b="1" i="1">
                <a:solidFill>
                  <a:srgbClr val="484876"/>
                </a:solidFill>
              </a:rPr>
              <a:t>     elopategui@intermetro.edu</a:t>
            </a:r>
            <a:br>
              <a:rPr lang="es-PR" altLang="en-US" sz="1800" b="1" i="1">
                <a:solidFill>
                  <a:srgbClr val="484876"/>
                </a:solidFill>
              </a:rPr>
            </a:br>
            <a:r>
              <a:rPr lang="es-PR" altLang="en-US" sz="1800" b="1" i="1">
                <a:solidFill>
                  <a:srgbClr val="484876"/>
                </a:solidFill>
              </a:rPr>
              <a:t>                saludmedpr@gmail.com</a:t>
            </a:r>
          </a:p>
        </p:txBody>
      </p:sp>
      <p:pic>
        <p:nvPicPr>
          <p:cNvPr id="5139" name="Picture 19">
            <a:extLst>
              <a:ext uri="{FF2B5EF4-FFF2-40B4-BE49-F238E27FC236}">
                <a16:creationId xmlns:a16="http://schemas.microsoft.com/office/drawing/2014/main" id="{A47A2A06-2DAF-4054-9F77-ADFF3024F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732463"/>
            <a:ext cx="287337" cy="28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0" name="Rectangle 20">
            <a:extLst>
              <a:ext uri="{FF2B5EF4-FFF2-40B4-BE49-F238E27FC236}">
                <a16:creationId xmlns:a16="http://schemas.microsoft.com/office/drawing/2014/main" id="{878B9582-F495-4F94-92DB-E2603EB61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732463"/>
            <a:ext cx="8459787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es-PR" altLang="en-US" sz="1700" b="1" dirty="0">
                <a:solidFill>
                  <a:srgbClr val="484876"/>
                </a:solidFill>
              </a:rPr>
              <a:t>Curso:      </a:t>
            </a:r>
            <a:r>
              <a:rPr lang="es-PR" altLang="en-US" sz="1700" b="1" i="1" dirty="0">
                <a:solidFill>
                  <a:srgbClr val="484876"/>
                </a:solidFill>
              </a:rPr>
              <a:t>http://www.saludmed.com/lesiondeportes</a:t>
            </a:r>
            <a:r>
              <a:rPr lang="es-PR" altLang="en-US" sz="1700" b="1" i="1" dirty="0"/>
              <a:t>/inesiotaping.html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DB50FE-C0A1-47B8-BF9E-D522FDED60EA}"/>
              </a:ext>
            </a:extLst>
          </p:cNvPr>
          <p:cNvSpPr>
            <a:spLocks/>
          </p:cNvSpPr>
          <p:nvPr/>
        </p:nvSpPr>
        <p:spPr bwMode="auto">
          <a:xfrm>
            <a:off x="0" y="547688"/>
            <a:ext cx="9144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s-PR" altLang="en-US" sz="2600">
                <a:solidFill>
                  <a:srgbClr val="99CC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EL VENDAJE - </a:t>
            </a:r>
            <a:r>
              <a:rPr lang="es-PR" altLang="en-US" sz="2600" i="1">
                <a:solidFill>
                  <a:srgbClr val="99CC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NEUROMUSCULAR:</a:t>
            </a:r>
          </a:p>
          <a:p>
            <a:pPr algn="ctr"/>
            <a:r>
              <a:rPr lang="es-PR" altLang="en-US" sz="2500" i="1">
                <a:solidFill>
                  <a:srgbClr val="E6E6E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El Método de Kinesio-Taping</a:t>
            </a:r>
            <a:endParaRPr lang="en-US" altLang="en-US" sz="2500" b="1"/>
          </a:p>
        </p:txBody>
      </p:sp>
      <p:pic>
        <p:nvPicPr>
          <p:cNvPr id="5156" name="Picture 36">
            <a:extLst>
              <a:ext uri="{FF2B5EF4-FFF2-40B4-BE49-F238E27FC236}">
                <a16:creationId xmlns:a16="http://schemas.microsoft.com/office/drawing/2014/main" id="{D96A6BD5-1DF2-4716-8FCC-88A79DF18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8" y="554038"/>
            <a:ext cx="1082675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2" name="Picture 42">
            <a:extLst>
              <a:ext uri="{FF2B5EF4-FFF2-40B4-BE49-F238E27FC236}">
                <a16:creationId xmlns:a16="http://schemas.microsoft.com/office/drawing/2014/main" id="{B96D882C-AAD2-4FB1-B464-109D8393C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346200"/>
            <a:ext cx="1077913" cy="215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3" name="Picture 43">
            <a:extLst>
              <a:ext uri="{FF2B5EF4-FFF2-40B4-BE49-F238E27FC236}">
                <a16:creationId xmlns:a16="http://schemas.microsoft.com/office/drawing/2014/main" id="{7BFD5B13-2588-42E8-B4EB-B3554CABD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23950"/>
            <a:ext cx="1704975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4" name="Picture 44">
            <a:extLst>
              <a:ext uri="{FF2B5EF4-FFF2-40B4-BE49-F238E27FC236}">
                <a16:creationId xmlns:a16="http://schemas.microsoft.com/office/drawing/2014/main" id="{B2C27A8A-AFE3-4934-B951-3EDCB68F4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341438"/>
            <a:ext cx="3240087" cy="215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5" name="Picture 45">
            <a:extLst>
              <a:ext uri="{FF2B5EF4-FFF2-40B4-BE49-F238E27FC236}">
                <a16:creationId xmlns:a16="http://schemas.microsoft.com/office/drawing/2014/main" id="{AD05C895-F7CB-46C6-A01A-06A0AEEFD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404813"/>
            <a:ext cx="168275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5" name="Picture 5">
            <a:extLst>
              <a:ext uri="{FF2B5EF4-FFF2-40B4-BE49-F238E27FC236}">
                <a16:creationId xmlns:a16="http://schemas.microsoft.com/office/drawing/2014/main" id="{6E20A96A-1923-43AE-AC2F-0BE3B0C48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25763"/>
            <a:ext cx="4191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5446" name="Text Box 6">
            <a:extLst>
              <a:ext uri="{FF2B5EF4-FFF2-40B4-BE49-F238E27FC236}">
                <a16:creationId xmlns:a16="http://schemas.microsoft.com/office/drawing/2014/main" id="{3CF0A171-B9D5-4D07-A223-96DC683FE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852738"/>
            <a:ext cx="7631113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3100" b="1">
                <a:latin typeface="Arial" panose="020B0604020202020204" pitchFamily="34" charset="0"/>
              </a:rPr>
              <a:t>La tira de </a:t>
            </a:r>
            <a:r>
              <a:rPr lang="en-US" altLang="en-US" sz="3100" b="1" i="1">
                <a:latin typeface="Arial" panose="020B0604020202020204" pitchFamily="34" charset="0"/>
              </a:rPr>
              <a:t>ancla</a:t>
            </a:r>
            <a:r>
              <a:rPr lang="en-US" altLang="en-US" sz="3100" b="1">
                <a:latin typeface="Arial" panose="020B0604020202020204" pitchFamily="34" charset="0"/>
              </a:rPr>
              <a:t> se coloca…</a:t>
            </a:r>
          </a:p>
        </p:txBody>
      </p:sp>
      <p:pic>
        <p:nvPicPr>
          <p:cNvPr id="445449" name="Picture 9">
            <a:extLst>
              <a:ext uri="{FF2B5EF4-FFF2-40B4-BE49-F238E27FC236}">
                <a16:creationId xmlns:a16="http://schemas.microsoft.com/office/drawing/2014/main" id="{6DBC44CD-E129-4A97-89E1-13C087147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62613"/>
            <a:ext cx="4191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5450" name="Text Box 10">
            <a:extLst>
              <a:ext uri="{FF2B5EF4-FFF2-40B4-BE49-F238E27FC236}">
                <a16:creationId xmlns:a16="http://schemas.microsoft.com/office/drawing/2014/main" id="{60DBEFE9-4320-481A-90C2-43FC44544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676900"/>
            <a:ext cx="7920038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Antes de colocar el vendaje atlético se debe…</a:t>
            </a:r>
          </a:p>
        </p:txBody>
      </p:sp>
      <p:pic>
        <p:nvPicPr>
          <p:cNvPr id="445454" name="Picture 14">
            <a:extLst>
              <a:ext uri="{FF2B5EF4-FFF2-40B4-BE49-F238E27FC236}">
                <a16:creationId xmlns:a16="http://schemas.microsoft.com/office/drawing/2014/main" id="{E82B47F6-1B55-4AA1-ADC9-E63110095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76700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5455" name="Text Box 15">
            <a:extLst>
              <a:ext uri="{FF2B5EF4-FFF2-40B4-BE49-F238E27FC236}">
                <a16:creationId xmlns:a16="http://schemas.microsoft.com/office/drawing/2014/main" id="{C5BFAB30-FEDF-48EB-BF9A-55787EEDE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90988"/>
            <a:ext cx="76311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Para remover el vendaje…</a:t>
            </a:r>
          </a:p>
        </p:txBody>
      </p:sp>
      <p:pic>
        <p:nvPicPr>
          <p:cNvPr id="445458" name="Picture 18">
            <a:extLst>
              <a:ext uri="{FF2B5EF4-FFF2-40B4-BE49-F238E27FC236}">
                <a16:creationId xmlns:a16="http://schemas.microsoft.com/office/drawing/2014/main" id="{BC343B93-BF15-4A99-BC36-2203C8E1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741863"/>
            <a:ext cx="4191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5459" name="Text Box 19">
            <a:extLst>
              <a:ext uri="{FF2B5EF4-FFF2-40B4-BE49-F238E27FC236}">
                <a16:creationId xmlns:a16="http://schemas.microsoft.com/office/drawing/2014/main" id="{F6644C3D-C95B-4A19-A5AA-6DB3E5E63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756150"/>
            <a:ext cx="7631113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Para una aplicación efectiva del vendaje atlético se requiere….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95BFE-ABC7-4FA1-8656-6B37A23119F5}"/>
              </a:ext>
            </a:extLst>
          </p:cNvPr>
          <p:cNvSpPr>
            <a:spLocks/>
          </p:cNvSpPr>
          <p:nvPr/>
        </p:nvSpPr>
        <p:spPr bwMode="auto">
          <a:xfrm>
            <a:off x="0" y="838200"/>
            <a:ext cx="90360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VENDAJE ATLÉTICO: </a:t>
            </a: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REPASO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Vínculo del Tópico de la Clase Anterior con la de Hoy *</a:t>
            </a:r>
          </a:p>
        </p:txBody>
      </p:sp>
      <p:pic>
        <p:nvPicPr>
          <p:cNvPr id="445462" name="Picture 22">
            <a:extLst>
              <a:ext uri="{FF2B5EF4-FFF2-40B4-BE49-F238E27FC236}">
                <a16:creationId xmlns:a16="http://schemas.microsoft.com/office/drawing/2014/main" id="{AFB2A555-D69B-4F99-A3DD-6BC89992F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1989138"/>
            <a:ext cx="4191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5463" name="Text Box 23">
            <a:extLst>
              <a:ext uri="{FF2B5EF4-FFF2-40B4-BE49-F238E27FC236}">
                <a16:creationId xmlns:a16="http://schemas.microsoft.com/office/drawing/2014/main" id="{838EFA77-9C42-4E42-949F-631B1CCA4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003425"/>
            <a:ext cx="7631112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El </a:t>
            </a:r>
            <a:r>
              <a:rPr lang="en-US" altLang="en-US" sz="3100" b="1" i="1">
                <a:latin typeface="Arial" panose="020B0604020202020204" pitchFamily="34" charset="0"/>
              </a:rPr>
              <a:t>vendaje atlético</a:t>
            </a:r>
            <a:r>
              <a:rPr lang="en-US" altLang="en-US" sz="3100" b="1">
                <a:latin typeface="Arial" panose="020B0604020202020204" pitchFamily="34" charset="0"/>
              </a:rPr>
              <a:t> es beneficioso porque….</a:t>
            </a:r>
          </a:p>
        </p:txBody>
      </p:sp>
      <p:pic>
        <p:nvPicPr>
          <p:cNvPr id="445465" name="Picture 25">
            <a:extLst>
              <a:ext uri="{FF2B5EF4-FFF2-40B4-BE49-F238E27FC236}">
                <a16:creationId xmlns:a16="http://schemas.microsoft.com/office/drawing/2014/main" id="{46C1BD9F-1BDB-4A24-BAAF-32E4417B6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02025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5466" name="Text Box 26">
            <a:extLst>
              <a:ext uri="{FF2B5EF4-FFF2-40B4-BE49-F238E27FC236}">
                <a16:creationId xmlns:a16="http://schemas.microsoft.com/office/drawing/2014/main" id="{F671D447-89DA-497D-99D4-B23859820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429000"/>
            <a:ext cx="7631113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3100" b="1">
                <a:latin typeface="Arial" panose="020B0604020202020204" pitchFamily="34" charset="0"/>
              </a:rPr>
              <a:t>Uno de los vendajes mas comunes…</a:t>
            </a:r>
          </a:p>
        </p:txBody>
      </p:sp>
      <p:pic>
        <p:nvPicPr>
          <p:cNvPr id="445467" name="Picture 27">
            <a:extLst>
              <a:ext uri="{FF2B5EF4-FFF2-40B4-BE49-F238E27FC236}">
                <a16:creationId xmlns:a16="http://schemas.microsoft.com/office/drawing/2014/main" id="{B2FD53EA-830F-402D-A460-0EA14F320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88" y="2420938"/>
            <a:ext cx="1358900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edge/>
    <p:sndAc>
      <p:stSnd>
        <p:snd r:embed="rId4" name="breeze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B1B5-CFE5-4FCD-B062-9A69670FA6C6}"/>
              </a:ext>
            </a:extLst>
          </p:cNvPr>
          <p:cNvSpPr>
            <a:spLocks/>
          </p:cNvSpPr>
          <p:nvPr/>
        </p:nvSpPr>
        <p:spPr bwMode="auto">
          <a:xfrm>
            <a:off x="3635375" y="1125538"/>
            <a:ext cx="47529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es-PR" altLang="en-US" sz="5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BOSQUEJO</a:t>
            </a:r>
          </a:p>
        </p:txBody>
      </p:sp>
      <p:pic>
        <p:nvPicPr>
          <p:cNvPr id="664579" name="Picture 3">
            <a:extLst>
              <a:ext uri="{FF2B5EF4-FFF2-40B4-BE49-F238E27FC236}">
                <a16:creationId xmlns:a16="http://schemas.microsoft.com/office/drawing/2014/main" id="{15F623B1-55C0-4805-98A9-DEA8CE92E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81300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80" name="Text Box 4">
            <a:extLst>
              <a:ext uri="{FF2B5EF4-FFF2-40B4-BE49-F238E27FC236}">
                <a16:creationId xmlns:a16="http://schemas.microsoft.com/office/drawing/2014/main" id="{14F2D166-1D08-4270-AF14-4BC544389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708275"/>
            <a:ext cx="763111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3100" b="1">
                <a:latin typeface="Arial" panose="020B0604020202020204" pitchFamily="34" charset="0"/>
              </a:rPr>
              <a:t>Introducción</a:t>
            </a:r>
          </a:p>
        </p:txBody>
      </p:sp>
      <p:pic>
        <p:nvPicPr>
          <p:cNvPr id="664581" name="Picture 5">
            <a:extLst>
              <a:ext uri="{FF2B5EF4-FFF2-40B4-BE49-F238E27FC236}">
                <a16:creationId xmlns:a16="http://schemas.microsoft.com/office/drawing/2014/main" id="{4363F884-815D-4471-B6CE-7C2D13342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57563"/>
            <a:ext cx="41910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82" name="Text Box 6">
            <a:extLst>
              <a:ext uri="{FF2B5EF4-FFF2-40B4-BE49-F238E27FC236}">
                <a16:creationId xmlns:a16="http://schemas.microsoft.com/office/drawing/2014/main" id="{1786C514-305D-4A75-AE20-677BEF8B5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284538"/>
            <a:ext cx="763111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3100" b="1">
                <a:latin typeface="Arial" panose="020B0604020202020204" pitchFamily="34" charset="0"/>
              </a:rPr>
              <a:t>Evidencia científica</a:t>
            </a:r>
          </a:p>
        </p:txBody>
      </p:sp>
      <p:pic>
        <p:nvPicPr>
          <p:cNvPr id="664583" name="Picture 7">
            <a:extLst>
              <a:ext uri="{FF2B5EF4-FFF2-40B4-BE49-F238E27FC236}">
                <a16:creationId xmlns:a16="http://schemas.microsoft.com/office/drawing/2014/main" id="{705D0042-BCC2-4FEA-A1EC-75E5F5619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84" name="Text Box 8">
            <a:extLst>
              <a:ext uri="{FF2B5EF4-FFF2-40B4-BE49-F238E27FC236}">
                <a16:creationId xmlns:a16="http://schemas.microsoft.com/office/drawing/2014/main" id="{85055E90-07F9-42A8-A31D-1EFB90668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860800"/>
            <a:ext cx="7631112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3100" b="1">
                <a:latin typeface="Arial" panose="020B0604020202020204" pitchFamily="34" charset="0"/>
              </a:rPr>
              <a:t>Implicaciones clínicas</a:t>
            </a:r>
          </a:p>
        </p:txBody>
      </p:sp>
      <p:pic>
        <p:nvPicPr>
          <p:cNvPr id="664585" name="Picture 9">
            <a:extLst>
              <a:ext uri="{FF2B5EF4-FFF2-40B4-BE49-F238E27FC236}">
                <a16:creationId xmlns:a16="http://schemas.microsoft.com/office/drawing/2014/main" id="{C3687C5D-18CD-4612-86A5-798B08FD3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394325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86" name="Text Box 10">
            <a:extLst>
              <a:ext uri="{FF2B5EF4-FFF2-40B4-BE49-F238E27FC236}">
                <a16:creationId xmlns:a16="http://schemas.microsoft.com/office/drawing/2014/main" id="{C007101F-7EFA-4724-BB74-22EC430C3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408613"/>
            <a:ext cx="76311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Ejemplos por regiones anatómicas</a:t>
            </a:r>
          </a:p>
        </p:txBody>
      </p:sp>
      <p:pic>
        <p:nvPicPr>
          <p:cNvPr id="664588" name="Picture 12">
            <a:extLst>
              <a:ext uri="{FF2B5EF4-FFF2-40B4-BE49-F238E27FC236}">
                <a16:creationId xmlns:a16="http://schemas.microsoft.com/office/drawing/2014/main" id="{DF281456-9868-4146-9D41-A62A5E11F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457700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89" name="Text Box 13">
            <a:extLst>
              <a:ext uri="{FF2B5EF4-FFF2-40B4-BE49-F238E27FC236}">
                <a16:creationId xmlns:a16="http://schemas.microsoft.com/office/drawing/2014/main" id="{C0A4EF56-C2BC-4B52-9F09-68AF13BCC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471988"/>
            <a:ext cx="7631112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 dirty="0" err="1">
                <a:latin typeface="Arial" panose="020B0604020202020204" pitchFamily="34" charset="0"/>
              </a:rPr>
              <a:t>Técnicas</a:t>
            </a:r>
            <a:r>
              <a:rPr lang="en-US" altLang="en-US" sz="3100" b="1" dirty="0">
                <a:latin typeface="Arial" panose="020B0604020202020204" pitchFamily="34" charset="0"/>
              </a:rPr>
              <a:t> </a:t>
            </a:r>
            <a:r>
              <a:rPr lang="en-US" altLang="en-US" sz="3100" b="1" dirty="0" err="1">
                <a:latin typeface="Arial" panose="020B0604020202020204" pitchFamily="34" charset="0"/>
              </a:rPr>
              <a:t>correctivas</a:t>
            </a:r>
            <a:r>
              <a:rPr lang="en-US" altLang="en-US" sz="3100" b="1" dirty="0">
                <a:latin typeface="Arial" panose="020B0604020202020204" pitchFamily="34" charset="0"/>
              </a:rPr>
              <a:t> para la</a:t>
            </a:r>
          </a:p>
          <a:p>
            <a:pPr algn="l" eaLnBrk="0" hangingPunct="0">
              <a:lnSpc>
                <a:spcPct val="80000"/>
              </a:lnSpc>
            </a:pPr>
            <a:r>
              <a:rPr lang="en-US" altLang="en-US" sz="3100" b="1" dirty="0" err="1">
                <a:latin typeface="Arial" panose="020B0604020202020204" pitchFamily="34" charset="0"/>
              </a:rPr>
              <a:t>aplicación</a:t>
            </a:r>
            <a:r>
              <a:rPr lang="en-US" altLang="en-US" sz="3100" b="1" dirty="0">
                <a:latin typeface="Arial" panose="020B0604020202020204" pitchFamily="34" charset="0"/>
              </a:rPr>
              <a:t> del </a:t>
            </a:r>
            <a:r>
              <a:rPr lang="en-US" altLang="en-US" sz="3100" b="1" dirty="0" err="1">
                <a:latin typeface="Arial" panose="020B0604020202020204" pitchFamily="34" charset="0"/>
              </a:rPr>
              <a:t>vendaje</a:t>
            </a:r>
            <a:r>
              <a:rPr lang="en-US" altLang="en-US" sz="3100" b="1" dirty="0">
                <a:latin typeface="Arial" panose="020B0604020202020204" pitchFamily="34" charset="0"/>
              </a:rPr>
              <a:t> neuromuscular </a:t>
            </a:r>
          </a:p>
        </p:txBody>
      </p:sp>
      <p:pic>
        <p:nvPicPr>
          <p:cNvPr id="664590" name="Picture 14">
            <a:extLst>
              <a:ext uri="{FF2B5EF4-FFF2-40B4-BE49-F238E27FC236}">
                <a16:creationId xmlns:a16="http://schemas.microsoft.com/office/drawing/2014/main" id="{31E2620C-4BC9-406F-9E5D-D85BA59B7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969000"/>
            <a:ext cx="4191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4591" name="Text Box 15">
            <a:extLst>
              <a:ext uri="{FF2B5EF4-FFF2-40B4-BE49-F238E27FC236}">
                <a16:creationId xmlns:a16="http://schemas.microsoft.com/office/drawing/2014/main" id="{40DE6E3A-1C73-4EFB-A84B-67DF58278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983288"/>
            <a:ext cx="7631112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Evaluacion y preguntas</a:t>
            </a:r>
          </a:p>
        </p:txBody>
      </p:sp>
      <p:pic>
        <p:nvPicPr>
          <p:cNvPr id="664596" name="Picture 20">
            <a:extLst>
              <a:ext uri="{FF2B5EF4-FFF2-40B4-BE49-F238E27FC236}">
                <a16:creationId xmlns:a16="http://schemas.microsoft.com/office/drawing/2014/main" id="{FEE54BC5-B330-479B-A875-B607DB7F5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549275"/>
            <a:ext cx="3048000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4597" name="Picture 21">
            <a:extLst>
              <a:ext uri="{FF2B5EF4-FFF2-40B4-BE49-F238E27FC236}">
                <a16:creationId xmlns:a16="http://schemas.microsoft.com/office/drawing/2014/main" id="{7B2A4A57-CE35-415A-A3BD-EA53EE599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060575"/>
            <a:ext cx="1506538" cy="25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ircle/>
    <p:sndAc>
      <p:stSnd>
        <p:snd r:embed="rId4" name="breeze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2">
            <a:hlinkClick r:id="rId5"/>
            <a:extLst>
              <a:ext uri="{FF2B5EF4-FFF2-40B4-BE49-F238E27FC236}">
                <a16:creationId xmlns:a16="http://schemas.microsoft.com/office/drawing/2014/main" id="{96D9F1CA-12A7-44CD-B997-DDAF2CD39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0805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BEEA3604-BB5B-4DF9-BF44-17DB5ED6E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875338"/>
            <a:ext cx="878522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de:Beckers, S., &amp; Tennis Warehouse. (2010, 9 de junio).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 Taping for Tennis Elbow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[Archivo de video]. Recuperado de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https://www.youtube.com/watch?v=VE7IEZ0Zxxw</a:t>
            </a:r>
            <a:endParaRPr lang="en-US" altLang="en-US" sz="1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0154" name="Picture 10">
            <a:hlinkClick r:id="rId6" action="ppaction://hlinkfile"/>
            <a:extLst>
              <a:ext uri="{FF2B5EF4-FFF2-40B4-BE49-F238E27FC236}">
                <a16:creationId xmlns:a16="http://schemas.microsoft.com/office/drawing/2014/main" id="{35985BAE-A54E-400D-A3FC-A0157BA2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8640763" cy="483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46C06-8349-4F6E-9D79-AC29205E6F24}"/>
              </a:ext>
            </a:extLst>
          </p:cNvPr>
          <p:cNvSpPr>
            <a:spLocks/>
          </p:cNvSpPr>
          <p:nvPr/>
        </p:nvSpPr>
        <p:spPr bwMode="auto">
          <a:xfrm>
            <a:off x="0" y="836613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 </a:t>
            </a: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Lista Focalizada*</a:t>
            </a:r>
          </a:p>
        </p:txBody>
      </p:sp>
      <p:sp>
        <p:nvSpPr>
          <p:cNvPr id="437258" name="Text Box 10">
            <a:extLst>
              <a:ext uri="{FF2B5EF4-FFF2-40B4-BE49-F238E27FC236}">
                <a16:creationId xmlns:a16="http://schemas.microsoft.com/office/drawing/2014/main" id="{F64C2232-DD99-4BBE-B89E-37B1E6E6E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84375"/>
            <a:ext cx="8280400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Fundamentado en la presentación del video anterior, mencione tres términos, palabras o frases que puedan surgir de su pensamiento al ver tal película. Tienen 3 minutos para completar esta actividad:</a:t>
            </a:r>
          </a:p>
          <a:p>
            <a:pPr algn="l" eaLnBrk="0" hangingPunct="0">
              <a:lnSpc>
                <a:spcPct val="90000"/>
              </a:lnSpc>
            </a:pPr>
            <a:endParaRPr lang="en-US" altLang="en-US" sz="31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9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1.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31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2.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31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3.</a:t>
            </a:r>
          </a:p>
        </p:txBody>
      </p:sp>
    </p:spTree>
    <p:custDataLst>
      <p:tags r:id="rId1"/>
    </p:custDataLst>
  </p:cSld>
  <p:clrMapOvr>
    <a:masterClrMapping/>
  </p:clrMapOvr>
  <p:transition spd="slow">
    <p:diamond/>
    <p:sndAc>
      <p:stSnd>
        <p:snd r:embed="rId4" name="breeze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543" name="Picture 7">
            <a:extLst>
              <a:ext uri="{FF2B5EF4-FFF2-40B4-BE49-F238E27FC236}">
                <a16:creationId xmlns:a16="http://schemas.microsoft.com/office/drawing/2014/main" id="{B1D259E6-CC7A-4B63-A426-B26AD78D1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650" name="Picture 2">
            <a:extLst>
              <a:ext uri="{FF2B5EF4-FFF2-40B4-BE49-F238E27FC236}">
                <a16:creationId xmlns:a16="http://schemas.microsoft.com/office/drawing/2014/main" id="{8E9B0A70-F2A5-4812-A9DF-B0C8F8480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0805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6F8B-C05F-4A60-B9C3-7B25537E750B}"/>
              </a:ext>
            </a:extLst>
          </p:cNvPr>
          <p:cNvSpPr>
            <a:spLocks/>
          </p:cNvSpPr>
          <p:nvPr/>
        </p:nvSpPr>
        <p:spPr bwMode="auto">
          <a:xfrm>
            <a:off x="2051050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4DC1BDC-693F-450D-AB62-45AA939BA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040" y="2276872"/>
            <a:ext cx="4033838" cy="259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2800" dirty="0"/>
              <a:t>Roth, R. (2017). </a:t>
            </a:r>
            <a:r>
              <a:rPr lang="es-ES" altLang="en-US" sz="2800" i="1" dirty="0" err="1"/>
              <a:t>Senso-taping</a:t>
            </a:r>
            <a:r>
              <a:rPr lang="es-ES" altLang="en-US" sz="2800" i="1" dirty="0"/>
              <a:t>: Fundamentos, técnicas de colocación, aplicaciones</a:t>
            </a:r>
            <a:r>
              <a:rPr lang="es-ES" altLang="en-US" sz="2800" dirty="0"/>
              <a:t>. Badalona, España: Editorial </a:t>
            </a:r>
            <a:r>
              <a:rPr lang="es-ES" altLang="en-US" sz="2800" dirty="0" err="1"/>
              <a:t>Paidotribo</a:t>
            </a:r>
            <a:r>
              <a:rPr lang="es-ES" altLang="en-US" sz="2800" dirty="0"/>
              <a:t>.</a:t>
            </a:r>
            <a:endParaRPr lang="en-US" altLang="en-US" sz="2800" dirty="0"/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6F8B-C05F-4A60-B9C3-7B25537E750B}"/>
              </a:ext>
            </a:extLst>
          </p:cNvPr>
          <p:cNvSpPr>
            <a:spLocks/>
          </p:cNvSpPr>
          <p:nvPr/>
        </p:nvSpPr>
        <p:spPr bwMode="auto">
          <a:xfrm>
            <a:off x="2051050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2014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4DC1BDC-693F-450D-AB62-45AA939BA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75" y="2274888"/>
            <a:ext cx="4033838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Gibbons, J. (2014). A </a:t>
            </a:r>
            <a:r>
              <a:rPr lang="en-US" altLang="en-US" sz="2800" b="1" i="1"/>
              <a:t>Practical Guide to Kinesiology Taping</a:t>
            </a:r>
            <a:r>
              <a:rPr lang="en-US" altLang="en-US" sz="2800"/>
              <a:t>. UK: Lotus Publishing. 120 pp.</a:t>
            </a:r>
          </a:p>
        </p:txBody>
      </p:sp>
      <p:pic>
        <p:nvPicPr>
          <p:cNvPr id="799750" name="Picture 6">
            <a:extLst>
              <a:ext uri="{FF2B5EF4-FFF2-40B4-BE49-F238E27FC236}">
                <a16:creationId xmlns:a16="http://schemas.microsoft.com/office/drawing/2014/main" id="{F881E619-35D7-4732-A33B-B186722FC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36613"/>
            <a:ext cx="4381500" cy="561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4983002"/>
      </p:ext>
    </p:ext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493" name="Picture 5">
            <a:extLst>
              <a:ext uri="{FF2B5EF4-FFF2-40B4-BE49-F238E27FC236}">
                <a16:creationId xmlns:a16="http://schemas.microsoft.com/office/drawing/2014/main" id="{42B2C795-8B76-484A-8312-1D6AEB01D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692150"/>
            <a:ext cx="4264025" cy="576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6C94CA-04A3-486C-A1FD-149AE707112C}"/>
              </a:ext>
            </a:extLst>
          </p:cNvPr>
          <p:cNvSpPr>
            <a:spLocks/>
          </p:cNvSpPr>
          <p:nvPr/>
        </p:nvSpPr>
        <p:spPr bwMode="auto">
          <a:xfrm>
            <a:off x="2124075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2014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57F44EF7-76AE-4473-8BC9-3B3BBCA4B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1700213"/>
            <a:ext cx="446405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Langendoen, J., &amp; Sertel, K. (2014). </a:t>
            </a:r>
            <a:r>
              <a:rPr lang="en-US" altLang="en-US" sz="2800" b="1" i="1"/>
              <a:t>Kinesiology Taping The Essential Step-By-Step Guide: Taping for Sports, Fitness and Daily Life - 160 Conditions and Ailments</a:t>
            </a:r>
            <a:r>
              <a:rPr lang="en-US" altLang="en-US" sz="2800"/>
              <a:t>. Canada: Robert Rose Inc. 256 pp.</a:t>
            </a:r>
          </a:p>
          <a:p>
            <a:pPr algn="l" eaLnBrk="1" hangingPunct="1"/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8546E-13AC-4910-A750-26DAAD6F6F6E}"/>
              </a:ext>
            </a:extLst>
          </p:cNvPr>
          <p:cNvSpPr>
            <a:spLocks/>
          </p:cNvSpPr>
          <p:nvPr/>
        </p:nvSpPr>
        <p:spPr bwMode="auto">
          <a:xfrm>
            <a:off x="2052638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71104953-597C-48E3-B61A-DD65C8A4B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1628775"/>
            <a:ext cx="410527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 dirty="0" err="1"/>
              <a:t>Kase</a:t>
            </a:r>
            <a:r>
              <a:rPr lang="en-US" altLang="en-US" sz="2800" dirty="0"/>
              <a:t>, K., Wallis, J., &amp; </a:t>
            </a:r>
            <a:r>
              <a:rPr lang="en-US" altLang="en-US" sz="2800" dirty="0" err="1"/>
              <a:t>Kase</a:t>
            </a:r>
            <a:r>
              <a:rPr lang="en-US" altLang="en-US" sz="2800" dirty="0"/>
              <a:t>, T (2013). </a:t>
            </a:r>
            <a:r>
              <a:rPr lang="en-US" altLang="en-US" sz="2800" b="1" i="1" dirty="0"/>
              <a:t>Clinical Therapeutic Applications of the Kinesio Taping</a:t>
            </a:r>
            <a:r>
              <a:rPr lang="en-US" altLang="en-US" sz="2800" b="1" i="1" baseline="30000" dirty="0"/>
              <a:t>®</a:t>
            </a:r>
            <a:r>
              <a:rPr lang="en-US" altLang="en-US" sz="2800" b="1" i="1" dirty="0"/>
              <a:t> Method</a:t>
            </a:r>
            <a:r>
              <a:rPr lang="en-US" altLang="en-US" sz="2800" dirty="0"/>
              <a:t> (3ra. ed.). New Mexico: Kinesio Taping Association International. 274 pp. </a:t>
            </a:r>
          </a:p>
          <a:p>
            <a:pPr algn="l" eaLnBrk="1" hangingPunct="1"/>
            <a:endParaRPr lang="en-US" altLang="en-US" sz="2800" dirty="0"/>
          </a:p>
        </p:txBody>
      </p:sp>
      <p:pic>
        <p:nvPicPr>
          <p:cNvPr id="449546" name="Picture 10">
            <a:extLst>
              <a:ext uri="{FF2B5EF4-FFF2-40B4-BE49-F238E27FC236}">
                <a16:creationId xmlns:a16="http://schemas.microsoft.com/office/drawing/2014/main" id="{BE1D2F22-48EE-4FA5-A592-361667C7C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765175"/>
            <a:ext cx="4562475" cy="569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7BE6-34D3-4986-A728-9539FBE9C8C2}"/>
              </a:ext>
            </a:extLst>
          </p:cNvPr>
          <p:cNvSpPr>
            <a:spLocks/>
          </p:cNvSpPr>
          <p:nvPr/>
        </p:nvSpPr>
        <p:spPr bwMode="auto">
          <a:xfrm>
            <a:off x="2052638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084C4FFC-17C7-4818-B9CF-094BC2F1F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57338"/>
            <a:ext cx="432117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2800"/>
              <a:t>Aguirre, T., &amp; Achalandabaso, M. (2013). </a:t>
            </a:r>
            <a:r>
              <a:rPr lang="es-ES" altLang="en-US" sz="2800" b="1" i="1"/>
              <a:t>Kinesiology Tape Manual: 80 Aplicaciones Prácticas</a:t>
            </a:r>
            <a:r>
              <a:rPr lang="es-ES" altLang="en-US" sz="2800"/>
              <a:t> (2da. ed. ampliada y revisada). Madrid, España: Distriforma. 232 pp.</a:t>
            </a:r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  <p:pic>
        <p:nvPicPr>
          <p:cNvPr id="789509" name="Picture 5">
            <a:extLst>
              <a:ext uri="{FF2B5EF4-FFF2-40B4-BE49-F238E27FC236}">
                <a16:creationId xmlns:a16="http://schemas.microsoft.com/office/drawing/2014/main" id="{7777C57F-1EB2-427C-86FE-587F27267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836613"/>
            <a:ext cx="3819525" cy="554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47EBA9F-B243-430A-809C-37E177FDF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2133600"/>
            <a:ext cx="38893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Kumbrink, B. (2012). </a:t>
            </a:r>
            <a:r>
              <a:rPr lang="en-US" altLang="en-US" sz="2800" b="1" i="1"/>
              <a:t>K-Taping: An Illustrative Guide</a:t>
            </a:r>
            <a:r>
              <a:rPr lang="en-US" altLang="en-US" sz="2800"/>
              <a:t>. New York: Springer-Verlag Berlin Heidelberg. 208 pp.</a:t>
            </a:r>
          </a:p>
          <a:p>
            <a:pPr eaLnBrk="1" hangingPunct="1"/>
            <a:endParaRPr lang="en-US" altLang="en-US" sz="2800"/>
          </a:p>
          <a:p>
            <a:pPr algn="l" eaLnBrk="1" hangingPunct="1"/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14286D-C6FA-4660-A9D7-77BE943ED9BF}"/>
              </a:ext>
            </a:extLst>
          </p:cNvPr>
          <p:cNvSpPr>
            <a:spLocks/>
          </p:cNvSpPr>
          <p:nvPr/>
        </p:nvSpPr>
        <p:spPr bwMode="auto">
          <a:xfrm>
            <a:off x="2268538" y="547688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pic>
        <p:nvPicPr>
          <p:cNvPr id="699399" name="Picture 7">
            <a:extLst>
              <a:ext uri="{FF2B5EF4-FFF2-40B4-BE49-F238E27FC236}">
                <a16:creationId xmlns:a16="http://schemas.microsoft.com/office/drawing/2014/main" id="{F227A903-62F4-4547-8B98-DA1293291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850900"/>
            <a:ext cx="4095750" cy="560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E6EAD-439A-4F68-8F45-69819F8F1948}"/>
              </a:ext>
            </a:extLst>
          </p:cNvPr>
          <p:cNvSpPr>
            <a:spLocks/>
          </p:cNvSpPr>
          <p:nvPr/>
        </p:nvSpPr>
        <p:spPr bwMode="auto">
          <a:xfrm>
            <a:off x="2124075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454D267A-9D73-48CA-BD5D-35FD36F15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75" y="1989138"/>
            <a:ext cx="40338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Jain, P. (2012). </a:t>
            </a:r>
            <a:r>
              <a:rPr lang="en-US" altLang="en-US" sz="2800" b="1" i="1"/>
              <a:t>Manual of Kinesiological Taping: an Epitome of Kinesiology Taping Techniques</a:t>
            </a:r>
            <a:r>
              <a:rPr lang="en-US" altLang="en-US" sz="2800"/>
              <a:t>. India: CPSTA. 122 pp.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701444" name="Picture 4">
            <a:extLst>
              <a:ext uri="{FF2B5EF4-FFF2-40B4-BE49-F238E27FC236}">
                <a16:creationId xmlns:a16="http://schemas.microsoft.com/office/drawing/2014/main" id="{A0468FC6-B9DC-4132-8E7B-639AFBA7C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765175"/>
            <a:ext cx="4383087" cy="567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D44E-70AB-4D59-8841-10DA64F841E6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EF625383-4A20-48B2-AE4D-4108C5725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75" y="1916113"/>
            <a:ext cx="40338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Blow, D. (2012). </a:t>
            </a:r>
            <a:r>
              <a:rPr lang="en-US" altLang="en-US" sz="2800" b="1" i="1"/>
              <a:t>NeuroMuscular Taping: From Theory to Practice</a:t>
            </a:r>
            <a:r>
              <a:rPr lang="en-US" altLang="en-US" sz="2800"/>
              <a:t>.  New York, NY: edi.ermes America. 384 pp.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01796" name="Picture 4">
            <a:extLst>
              <a:ext uri="{FF2B5EF4-FFF2-40B4-BE49-F238E27FC236}">
                <a16:creationId xmlns:a16="http://schemas.microsoft.com/office/drawing/2014/main" id="{C0839662-6566-4387-B9A5-6CDF7F3F1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765175"/>
            <a:ext cx="4456113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535B1-2DE1-43F7-93F9-46AAE1C82272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491F45F1-628D-411A-B6F0-BAA1F2CA4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75" y="2205038"/>
            <a:ext cx="403383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Ilgu, L., &amp; Kwangjae, K. (2012). </a:t>
            </a:r>
            <a:r>
              <a:rPr lang="en-US" altLang="en-US" sz="2800" b="1" i="1"/>
              <a:t>Taping Master: A Manual to watch and Learn Taping at a Glance</a:t>
            </a:r>
            <a:r>
              <a:rPr lang="en-US" altLang="en-US" sz="2800"/>
              <a:t>. Seoul: SPOL CO.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30469" name="Picture 5">
            <a:extLst>
              <a:ext uri="{FF2B5EF4-FFF2-40B4-BE49-F238E27FC236}">
                <a16:creationId xmlns:a16="http://schemas.microsoft.com/office/drawing/2014/main" id="{8DAA5B2D-942C-476C-BB38-654776C59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4605338" cy="575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E916AF66-04F3-435C-98B5-EC72F6AAC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628775"/>
            <a:ext cx="417671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2800"/>
              <a:t>Selva Sarzo, F. J. (2012). </a:t>
            </a:r>
            <a:r>
              <a:rPr lang="es-ES" altLang="en-US" sz="2800" b="1" i="1"/>
              <a:t>Vendaje neuromuscular, manual de aplicaciones prácticas</a:t>
            </a:r>
            <a:r>
              <a:rPr lang="es-ES" altLang="en-US" sz="2800"/>
              <a:t> (2da. ed.). España: Physi Rehab Kineterapy Eivissa S. L. 158 pp.</a:t>
            </a:r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  <p:pic>
        <p:nvPicPr>
          <p:cNvPr id="807943" name="Picture 7">
            <a:extLst>
              <a:ext uri="{FF2B5EF4-FFF2-40B4-BE49-F238E27FC236}">
                <a16:creationId xmlns:a16="http://schemas.microsoft.com/office/drawing/2014/main" id="{76D51B76-AA7C-490F-96C5-04B68F10F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692150"/>
            <a:ext cx="4162425" cy="581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9B01B8-FE47-4C44-8B2C-7925FFC08726}"/>
              </a:ext>
            </a:extLst>
          </p:cNvPr>
          <p:cNvSpPr>
            <a:spLocks/>
          </p:cNvSpPr>
          <p:nvPr/>
        </p:nvSpPr>
        <p:spPr bwMode="auto">
          <a:xfrm>
            <a:off x="2200275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7FA9-7FAC-4EDA-A1EF-D8EEEBBD0025}"/>
              </a:ext>
            </a:extLst>
          </p:cNvPr>
          <p:cNvSpPr>
            <a:spLocks/>
          </p:cNvSpPr>
          <p:nvPr/>
        </p:nvSpPr>
        <p:spPr bwMode="auto">
          <a:xfrm>
            <a:off x="2124075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B5DA7D0F-3C5D-4A7A-98F1-7DC5B2280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700213"/>
            <a:ext cx="432117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2800"/>
              <a:t>Castillo Montes, F. J. (2012). </a:t>
            </a:r>
            <a:r>
              <a:rPr lang="es-ES" altLang="en-US" sz="2800" b="1" i="1"/>
              <a:t>Bases y aplicaciones del vendaje neuromuscular</a:t>
            </a:r>
            <a:r>
              <a:rPr lang="es-ES" altLang="en-US" sz="2800"/>
              <a:t>. Alcalá la Real, España: Editorial Formación Alcalá, S.L. 126 pp.</a:t>
            </a:r>
          </a:p>
          <a:p>
            <a:pPr algn="l" eaLnBrk="1" hangingPunct="1"/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  <p:pic>
        <p:nvPicPr>
          <p:cNvPr id="805893" name="Picture 5">
            <a:extLst>
              <a:ext uri="{FF2B5EF4-FFF2-40B4-BE49-F238E27FC236}">
                <a16:creationId xmlns:a16="http://schemas.microsoft.com/office/drawing/2014/main" id="{3967E5B0-3CC2-451A-913B-DCC52B3F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765175"/>
            <a:ext cx="4029075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C2F6-3ECA-4868-A821-8F3538DAC051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8E7B8BC1-14C2-4CE7-838B-C8F284097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75" y="1412875"/>
            <a:ext cx="4033838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2800"/>
              <a:t>Dueñas Moscardo, L., Balasch I Bernat, M., &amp; Espi Lopez, G. V. (2011). </a:t>
            </a:r>
            <a:r>
              <a:rPr lang="es-ES" altLang="en-US" sz="2800" b="1" i="1"/>
              <a:t>Tecnicas y nuevas aplicaciones del vendaje neuromuscular</a:t>
            </a:r>
            <a:r>
              <a:rPr lang="es-ES" altLang="en-US" sz="2800"/>
              <a:t>. Bilbao, España: Lettera Publicaciones, S.L. 250 pp.</a:t>
            </a:r>
            <a:r>
              <a:rPr lang="es-ES" altLang="en-US" sz="2800" b="1"/>
              <a:t> </a:t>
            </a:r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  <p:pic>
        <p:nvPicPr>
          <p:cNvPr id="803845" name="Picture 5">
            <a:extLst>
              <a:ext uri="{FF2B5EF4-FFF2-40B4-BE49-F238E27FC236}">
                <a16:creationId xmlns:a16="http://schemas.microsoft.com/office/drawing/2014/main" id="{1A665BD8-AB30-4927-97D3-8CDFA5C8B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4616450" cy="569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0023-A98F-474D-B8FF-E59DD0E4D456}"/>
              </a:ext>
            </a:extLst>
          </p:cNvPr>
          <p:cNvSpPr>
            <a:spLocks/>
          </p:cNvSpPr>
          <p:nvPr/>
        </p:nvSpPr>
        <p:spPr bwMode="auto">
          <a:xfrm>
            <a:off x="2051050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A80CB1C4-A288-4DB1-BFE3-1525D9CB7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276475"/>
            <a:ext cx="4103687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2800"/>
              <a:t>Aguirre Valls, T. (2010). </a:t>
            </a:r>
            <a:r>
              <a:rPr lang="es-ES" altLang="en-US" sz="2800" b="1" i="1"/>
              <a:t>Kinesiology taping: teoria y practica</a:t>
            </a:r>
            <a:r>
              <a:rPr lang="es-ES" altLang="en-US" sz="2800"/>
              <a:t>. España: Biocorp Europa S. L. 670 pp.</a:t>
            </a:r>
            <a:endParaRPr lang="en-US" altLang="en-US" sz="2800"/>
          </a:p>
          <a:p>
            <a:pPr algn="l" eaLnBrk="1" hangingPunct="1"/>
            <a:endParaRPr lang="en-US" altLang="en-US" sz="2800"/>
          </a:p>
        </p:txBody>
      </p:sp>
      <p:pic>
        <p:nvPicPr>
          <p:cNvPr id="824326" name="Picture 6">
            <a:extLst>
              <a:ext uri="{FF2B5EF4-FFF2-40B4-BE49-F238E27FC236}">
                <a16:creationId xmlns:a16="http://schemas.microsoft.com/office/drawing/2014/main" id="{95473F63-F531-4338-9C66-09F8C1EA9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5175"/>
            <a:ext cx="4097337" cy="571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50FBB-9181-4240-A5B7-D0AE990FB6EB}"/>
              </a:ext>
            </a:extLst>
          </p:cNvPr>
          <p:cNvSpPr>
            <a:spLocks/>
          </p:cNvSpPr>
          <p:nvPr/>
        </p:nvSpPr>
        <p:spPr bwMode="auto">
          <a:xfrm>
            <a:off x="2051050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3A2AFC4-E175-4B1B-893B-00F84E3DA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276475"/>
            <a:ext cx="4103687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Sijmonsma, J. (2010). </a:t>
            </a:r>
            <a:r>
              <a:rPr lang="en-US" altLang="en-US" sz="2800" b="1" i="1"/>
              <a:t>TNM Manual</a:t>
            </a:r>
            <a:r>
              <a:rPr lang="en-US" altLang="en-US" sz="2800"/>
              <a:t>. UK: ANEID Press.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26373" name="Picture 5">
            <a:extLst>
              <a:ext uri="{FF2B5EF4-FFF2-40B4-BE49-F238E27FC236}">
                <a16:creationId xmlns:a16="http://schemas.microsoft.com/office/drawing/2014/main" id="{EA3E4521-3C1A-4B3D-AC18-74A48A39F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5175"/>
            <a:ext cx="4097337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4E78D-6C4D-4DDF-8AE6-AA112E999B96}"/>
              </a:ext>
            </a:extLst>
          </p:cNvPr>
          <p:cNvSpPr>
            <a:spLocks/>
          </p:cNvSpPr>
          <p:nvPr/>
        </p:nvSpPr>
        <p:spPr bwMode="auto">
          <a:xfrm>
            <a:off x="2051050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D781CEF-BC26-4F7A-A0C4-2E18B687E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276475"/>
            <a:ext cx="4103687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Sijmonsma, J. (2010). </a:t>
            </a:r>
            <a:r>
              <a:rPr lang="en-US" altLang="en-US" sz="2800" b="1" i="1"/>
              <a:t>Lymph Taping: Theory,Technique, Practice</a:t>
            </a:r>
            <a:r>
              <a:rPr lang="en-US" altLang="en-US" sz="2800"/>
              <a:t>. Netherlands: Fysionair. 200 pp.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28421" name="Picture 5">
            <a:extLst>
              <a:ext uri="{FF2B5EF4-FFF2-40B4-BE49-F238E27FC236}">
                <a16:creationId xmlns:a16="http://schemas.microsoft.com/office/drawing/2014/main" id="{E5C9A5FC-3F63-497C-847B-69566986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820738"/>
            <a:ext cx="3948113" cy="556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0CE2E-A1A6-4686-B1D0-8B2FF1B5002D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CFBB527F-00D8-4D03-854F-C2592AB14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75" y="2349500"/>
            <a:ext cx="403383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Kinesio (2008). </a:t>
            </a:r>
            <a:r>
              <a:rPr lang="en-US" altLang="en-US" sz="2800" b="1" i="1"/>
              <a:t>Kinesio Taping</a:t>
            </a:r>
            <a:r>
              <a:rPr lang="en-US" altLang="en-US" sz="2800" b="1" i="1" baseline="30000"/>
              <a:t>®</a:t>
            </a:r>
            <a:r>
              <a:rPr lang="en-US" altLang="en-US" sz="2800" b="1" i="1"/>
              <a:t> for Lymphoedema and Chronic Swelling</a:t>
            </a:r>
            <a:r>
              <a:rPr lang="en-US" altLang="en-US" sz="2800"/>
              <a:t>. USA: Kinesio</a:t>
            </a:r>
            <a:r>
              <a:rPr lang="en-US" altLang="en-US" sz="28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2800"/>
              <a:t>. 172 pp.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09991" name="Picture 7">
            <a:extLst>
              <a:ext uri="{FF2B5EF4-FFF2-40B4-BE49-F238E27FC236}">
                <a16:creationId xmlns:a16="http://schemas.microsoft.com/office/drawing/2014/main" id="{EE8540BB-93B7-40FA-8B8E-B4B3F71CD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765175"/>
            <a:ext cx="4406900" cy="576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B0307-3955-48FF-8A7B-544B3BBE8458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2006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BECA422-FC21-43A0-9CC6-18DBC768E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1916113"/>
            <a:ext cx="40354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Kase, K., Martin, P., &amp; Yasukawa, A. (2006). </a:t>
            </a:r>
            <a:r>
              <a:rPr lang="en-US" altLang="en-US" sz="2800" b="1" i="1"/>
              <a:t>Kinesio</a:t>
            </a:r>
            <a:r>
              <a:rPr lang="en-US" altLang="en-US" sz="2800" b="1" i="1" baseline="30000"/>
              <a:t>®</a:t>
            </a:r>
            <a:r>
              <a:rPr lang="en-US" altLang="en-US" sz="2800" b="1" i="1"/>
              <a:t> Taping in Pediatrics: Fundamentals and Whole Body Taping</a:t>
            </a:r>
            <a:r>
              <a:rPr lang="en-US" altLang="en-US" sz="2800"/>
              <a:t> (2da ed.) USA: Kinesio </a:t>
            </a:r>
            <a:r>
              <a:rPr lang="en-US" altLang="en-US" b="1" i="1"/>
              <a:t>®</a:t>
            </a:r>
            <a:r>
              <a:rPr lang="en-US" altLang="en-US" sz="2800"/>
              <a:t>. 245 pp.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32517" name="Picture 5">
            <a:extLst>
              <a:ext uri="{FF2B5EF4-FFF2-40B4-BE49-F238E27FC236}">
                <a16:creationId xmlns:a16="http://schemas.microsoft.com/office/drawing/2014/main" id="{DB1BCB6B-2A54-4EC7-80ED-7B87DED36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65175"/>
            <a:ext cx="4495800" cy="562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EAD5-4B45-4D3A-80E0-D4CE8CEC9790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2003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64D0D773-CB79-453E-B743-5137AD558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557338"/>
            <a:ext cx="417671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Kinesio Taping Association (2003). </a:t>
            </a:r>
            <a:r>
              <a:rPr lang="en-US" altLang="en-US" sz="2800" b="1" i="1"/>
              <a:t>Kinesio Taping</a:t>
            </a:r>
            <a:r>
              <a:rPr lang="en-US" altLang="en-US" sz="2800" b="1" i="1" baseline="30000"/>
              <a:t>®</a:t>
            </a:r>
            <a:r>
              <a:rPr lang="en-US" altLang="en-US" sz="2800" b="1" i="1"/>
              <a:t> Perfect Manual: Amazing Taping Therapy to eliminate Pain and Muscle Disorders</a:t>
            </a:r>
            <a:r>
              <a:rPr lang="en-US" altLang="en-US" sz="2800"/>
              <a:t>. USA: Kinesio USA Ltd. 132 pp.</a:t>
            </a:r>
          </a:p>
          <a:p>
            <a:pPr algn="l" eaLnBrk="1" hangingPunct="1"/>
            <a:endParaRPr lang="en-US" altLang="en-US" sz="2800"/>
          </a:p>
        </p:txBody>
      </p:sp>
      <p:pic>
        <p:nvPicPr>
          <p:cNvPr id="834568" name="Picture 8">
            <a:extLst>
              <a:ext uri="{FF2B5EF4-FFF2-40B4-BE49-F238E27FC236}">
                <a16:creationId xmlns:a16="http://schemas.microsoft.com/office/drawing/2014/main" id="{0E8CD941-3DA7-4912-8790-2AA98051B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65175"/>
            <a:ext cx="4148138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B35DE-A997-419F-8E9F-698AA130D2F4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2003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2936EE97-930F-49A1-9B3A-F9C930AB9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1990725"/>
            <a:ext cx="3671887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Kase, K. (2003). </a:t>
            </a:r>
            <a:r>
              <a:rPr lang="en-US" altLang="en-US" sz="2800" b="1" i="1"/>
              <a:t>Illustrated Kinesio Taping</a:t>
            </a:r>
            <a:r>
              <a:rPr lang="en-US" altLang="en-US" sz="2800"/>
              <a:t> (4ta. ed.). USA: Tokyo, Japan: KEN'I KAI INFORMATION. 109 pp.</a:t>
            </a:r>
          </a:p>
        </p:txBody>
      </p:sp>
      <p:pic>
        <p:nvPicPr>
          <p:cNvPr id="836613" name="Picture 5">
            <a:extLst>
              <a:ext uri="{FF2B5EF4-FFF2-40B4-BE49-F238E27FC236}">
                <a16:creationId xmlns:a16="http://schemas.microsoft.com/office/drawing/2014/main" id="{16173B02-F515-4A09-8400-DE851F1EA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765175"/>
            <a:ext cx="4597400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6" name="Picture 8">
            <a:extLst>
              <a:ext uri="{FF2B5EF4-FFF2-40B4-BE49-F238E27FC236}">
                <a16:creationId xmlns:a16="http://schemas.microsoft.com/office/drawing/2014/main" id="{E26031EF-33FA-41A5-BCDA-9C78920A1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86BE3333-AD4A-45B6-8E7F-22290C5D7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89588"/>
            <a:ext cx="85693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Gramatikova, M., Nikolova, E., &amp; Mitova, S. (2014). Nature, application and effect of kinesio – taping 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Activities in Physical Education &amp; Sport, 4(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2), 115-119. Recuperado de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http://fsprm.mk/wp-content/uploads/2014/11/Pages-from-APES-ZA-NA-EMAIL-5.pdf</a:t>
            </a:r>
            <a:r>
              <a:rPr lang="en-U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52646" name="Picture 6">
            <a:extLst>
              <a:ext uri="{FF2B5EF4-FFF2-40B4-BE49-F238E27FC236}">
                <a16:creationId xmlns:a16="http://schemas.microsoft.com/office/drawing/2014/main" id="{75409BAA-B2D1-4FC4-93DD-3B19C7923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52513"/>
            <a:ext cx="8675688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0DF75D-BDCC-48EC-A241-F2058FBF945F}"/>
              </a:ext>
            </a:extLst>
          </p:cNvPr>
          <p:cNvSpPr>
            <a:spLocks/>
          </p:cNvSpPr>
          <p:nvPr/>
        </p:nvSpPr>
        <p:spPr bwMode="auto">
          <a:xfrm>
            <a:off x="3851275" y="620713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2014</a:t>
            </a: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776E13ED-694E-4638-99F0-065C502DD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89588"/>
            <a:ext cx="85693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Villota Chicaíza, X. (2014). Vendaje neuromuscular: Efectos neurofisiológicos y el papel de las fascias. </a:t>
            </a: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Revista Ciencias De La Salud, 12</a:t>
            </a:r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(2), 253-269. doi:10.12804/revsalud12.2.2014.08. Recuperado de la base de datos de EBSCOhost (MedicLatina).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0E166E-1461-48E3-B2CD-2ADE554528DC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2014</a:t>
            </a:r>
          </a:p>
        </p:txBody>
      </p:sp>
      <p:pic>
        <p:nvPicPr>
          <p:cNvPr id="955396" name="Picture 4">
            <a:extLst>
              <a:ext uri="{FF2B5EF4-FFF2-40B4-BE49-F238E27FC236}">
                <a16:creationId xmlns:a16="http://schemas.microsoft.com/office/drawing/2014/main" id="{7A370374-1261-4661-B312-FCF1C7469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01763"/>
            <a:ext cx="8496300" cy="400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59015277-049B-4587-BCF8-B7069387E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89588"/>
            <a:ext cx="85693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Grześkowiak, M., Szulc, P., Szwedziak, M., &amp; Lewandowski, J. (2014). The effect of Kinesiology Taping on spinal motion and physiological spinal curvatures. A literature review.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Trends in Sport Sciences, 21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(1), 33-37. Recuperado de la base de datos de EBSCOhost (SPORTDiscus with Full Text).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024827-ADFD-422A-AD93-C2BA7A0DAD2F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2014</a:t>
            </a:r>
          </a:p>
        </p:txBody>
      </p:sp>
      <p:pic>
        <p:nvPicPr>
          <p:cNvPr id="838661" name="Picture 5">
            <a:extLst>
              <a:ext uri="{FF2B5EF4-FFF2-40B4-BE49-F238E27FC236}">
                <a16:creationId xmlns:a16="http://schemas.microsoft.com/office/drawing/2014/main" id="{5DC4CB4D-9754-4BC7-B986-025986F91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597900" cy="360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637CEF45-C528-4DAB-ADE4-5F2DD6343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876925"/>
            <a:ext cx="85693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Erhard, M. (2014). Myofascial taping: controlling myofascial tension.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Sportex Dynamics,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(39), 18-24. Recuperado de la base de datos de EBSCOhost (SPORTDiscus with Full Text).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34D6B-9AA1-48F3-8479-FB58DD01C9BD}"/>
              </a:ext>
            </a:extLst>
          </p:cNvPr>
          <p:cNvSpPr>
            <a:spLocks/>
          </p:cNvSpPr>
          <p:nvPr/>
        </p:nvSpPr>
        <p:spPr bwMode="auto">
          <a:xfrm>
            <a:off x="3492500" y="620713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2014</a:t>
            </a:r>
          </a:p>
        </p:txBody>
      </p:sp>
      <p:pic>
        <p:nvPicPr>
          <p:cNvPr id="840709" name="Picture 5">
            <a:extLst>
              <a:ext uri="{FF2B5EF4-FFF2-40B4-BE49-F238E27FC236}">
                <a16:creationId xmlns:a16="http://schemas.microsoft.com/office/drawing/2014/main" id="{4C0E97A4-4CA2-4CB7-A380-AF22ED96B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459787" cy="436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7130D0BB-D54D-4FD4-B169-4D92E3D48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89588"/>
            <a:ext cx="85693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del Pozo Blanco, O. (2013). Eficacia del vendaje neuromuscular en afecciones esqueléticas del hombro. Revisión bibliohgráfica. </a:t>
            </a: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Fisioterapia y Calidad de Vida, 16</a:t>
            </a:r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(2), 14-20.  Recuperado de </a:t>
            </a: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http://www.colegiofisio-clm.org/documentos/fisioterapia_calidad_vida_11.pdf</a:t>
            </a:r>
            <a:endParaRPr lang="en-US" altLang="en-US" sz="1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53B4F-9B60-4908-ADD8-A81790B123A3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2013</a:t>
            </a:r>
          </a:p>
        </p:txBody>
      </p:sp>
      <p:pic>
        <p:nvPicPr>
          <p:cNvPr id="756740" name="Picture 4">
            <a:extLst>
              <a:ext uri="{FF2B5EF4-FFF2-40B4-BE49-F238E27FC236}">
                <a16:creationId xmlns:a16="http://schemas.microsoft.com/office/drawing/2014/main" id="{FA45C4EC-C2C5-4535-959E-D63070874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640763" cy="398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2606CDA3-F664-406B-827D-4B247498C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734050"/>
            <a:ext cx="86407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Williams, I., Whatman, C., Hume, P. A., &amp; Sheerin, K. (2012). Kinesio Taping in Treatment and Prevention of Sports Injuries.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Sports Medicine, 42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(2), 153-164. doi:10.2165/11594960-000000000-00000. Recuperado de la base de datos de EBSCOhost (SPORTDiscus with Full Text).</a:t>
            </a:r>
          </a:p>
        </p:txBody>
      </p:sp>
      <p:pic>
        <p:nvPicPr>
          <p:cNvPr id="744460" name="Picture 12">
            <a:extLst>
              <a:ext uri="{FF2B5EF4-FFF2-40B4-BE49-F238E27FC236}">
                <a16:creationId xmlns:a16="http://schemas.microsoft.com/office/drawing/2014/main" id="{8A7C945F-742B-4423-818C-F575E2E5D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41438"/>
            <a:ext cx="8820150" cy="4021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1EE5A-3D83-4A9A-A335-E180FD2FA469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F90CC9F3-4E55-4DBC-9BB4-CDCC99F0D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89588"/>
            <a:ext cx="85693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Calero Saa, P. A., &amp; Cañón Martínez, G. A., (2012). Efectos del vendaje neuromuscular: una revisión bibliográfica. </a:t>
            </a: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Revista Ciencias de la Salud, 10</a:t>
            </a:r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(2), 273-284. Recuperado de </a:t>
            </a: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http://dialnet.unirioja.es/descarga/articulo/4173503.pdf</a:t>
            </a:r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AF151F-B23F-4BD7-A700-65318C57B0FD}"/>
              </a:ext>
            </a:extLst>
          </p:cNvPr>
          <p:cNvSpPr>
            <a:spLocks/>
          </p:cNvSpPr>
          <p:nvPr/>
        </p:nvSpPr>
        <p:spPr bwMode="auto">
          <a:xfrm>
            <a:off x="3348038" y="620713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pic>
        <p:nvPicPr>
          <p:cNvPr id="750596" name="Picture 4">
            <a:extLst>
              <a:ext uri="{FF2B5EF4-FFF2-40B4-BE49-F238E27FC236}">
                <a16:creationId xmlns:a16="http://schemas.microsoft.com/office/drawing/2014/main" id="{6095F237-30CC-454F-A563-F1FED28C0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96975"/>
            <a:ext cx="8139113" cy="40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C2B7D2F4-1C96-4EA7-822B-4D7D46D1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805488"/>
            <a:ext cx="8640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s. a. (2012). What is the current evidence for the use of kinesio tape? a literature review.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SportEX Dynamics,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(34), 24-30. Recuperado de la base de datos de EBSCOhost (SPORTDiscus with Full Text).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A3764D-322B-4393-8D9D-803BC0F593E8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pic>
        <p:nvPicPr>
          <p:cNvPr id="754693" name="Picture 5">
            <a:extLst>
              <a:ext uri="{FF2B5EF4-FFF2-40B4-BE49-F238E27FC236}">
                <a16:creationId xmlns:a16="http://schemas.microsoft.com/office/drawing/2014/main" id="{5AAEE7F8-0180-40C1-B6E0-853C4F4FD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628775"/>
            <a:ext cx="8893175" cy="35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AAF0526C-B202-432C-B2A1-CD2CE61A1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805488"/>
            <a:ext cx="856932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Coker, P. (2012). Kinesiology tape: The low down.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Sportex Dynamics,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(32), 7-9. Recuperado de la base de datos de EBSCOhost (SPORTDiscus with Full Text).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958229-FE90-46A6-9A03-184F5086B760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pic>
        <p:nvPicPr>
          <p:cNvPr id="762884" name="Picture 4">
            <a:extLst>
              <a:ext uri="{FF2B5EF4-FFF2-40B4-BE49-F238E27FC236}">
                <a16:creationId xmlns:a16="http://schemas.microsoft.com/office/drawing/2014/main" id="{34B99FD1-4A88-46FE-B816-E943E61CB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31913"/>
            <a:ext cx="8642350" cy="389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FDE87E97-1B60-43CB-8E31-C7D8D6764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229225"/>
            <a:ext cx="85693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Espejo, L., &amp; Apolo, M. D. (2011). Revisión bibliográfica de la efectividad del kinesiotaping. Rehabilitación, 45(2), 148-158. doi: 10.1016/j.rh.2011.02.002. Recuperado de </a:t>
            </a: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http://apps.elsevier.es/watermark/ctl_servlet?_f=10&amp;pident_articulo=90010474&amp;pident_usuario=0&amp;pcontactid=&amp;pident_revista=120&amp;ty=7&amp;accion=L&amp;origen=zonadelectura&amp;web=zl.elsevier.es&amp;lan=es&amp;fichero=120v45n02a90010474pdf001.pdf</a:t>
            </a:r>
            <a:endParaRPr lang="en-US" altLang="en-US" sz="1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8547" name="Picture 3">
            <a:extLst>
              <a:ext uri="{FF2B5EF4-FFF2-40B4-BE49-F238E27FC236}">
                <a16:creationId xmlns:a16="http://schemas.microsoft.com/office/drawing/2014/main" id="{A2900157-6C70-416D-AAE0-CAA806734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365250"/>
            <a:ext cx="8748713" cy="34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F1FFB1-AA10-492E-B777-B1C6D7F2E75B}"/>
              </a:ext>
            </a:extLst>
          </p:cNvPr>
          <p:cNvSpPr>
            <a:spLocks/>
          </p:cNvSpPr>
          <p:nvPr/>
        </p:nvSpPr>
        <p:spPr bwMode="auto">
          <a:xfrm>
            <a:off x="3271838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2011</a:t>
            </a: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5688CF0-EEF3-4975-B25F-1F1DDFFFE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229225"/>
            <a:ext cx="85693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Kaya, E., Zinnuroglu, M., &amp; Tugeu, I. (2011). Kinesio taping compared to physical therapy modalities for the treatment of shoulder impingement syndrome.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Rheumatology, 30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201-2017. doi:10.1007/s10067-010-1475-6. Recuperado de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http://rocktape.com/wp-content/uploads/Kaya-KT-cf-PT-for-Rx-of-sh-impingment-syndrome.pdf</a:t>
            </a:r>
            <a:endParaRPr lang="en-US" altLang="en-US" sz="1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34DEC-AEFB-4040-BB16-59A29FD24C99}"/>
              </a:ext>
            </a:extLst>
          </p:cNvPr>
          <p:cNvSpPr>
            <a:spLocks/>
          </p:cNvSpPr>
          <p:nvPr/>
        </p:nvSpPr>
        <p:spPr bwMode="auto">
          <a:xfrm>
            <a:off x="3271838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2011</a:t>
            </a:r>
          </a:p>
        </p:txBody>
      </p:sp>
      <p:pic>
        <p:nvPicPr>
          <p:cNvPr id="760837" name="Picture 5">
            <a:extLst>
              <a:ext uri="{FF2B5EF4-FFF2-40B4-BE49-F238E27FC236}">
                <a16:creationId xmlns:a16="http://schemas.microsoft.com/office/drawing/2014/main" id="{256EF91D-956F-482E-8579-B56C7FC7F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593850"/>
            <a:ext cx="84963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54031770-55E9-44AD-8B02-717C2C748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661025"/>
            <a:ext cx="8785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Pope, M. L., Baker, A., &amp; Grindstaff, T. L. (2010). Kinesio Taping Technique for Patellar Tendinopathy.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Athletic Training &amp; Sports Health Care: The Journal For The Practicing Clinician, 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(3), 98-99. Recuperado de la base de datos de EBSCOhost (SPORTDiscus with Full Text).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8139A2-9345-4BD8-9CC5-8D909C5CD616}"/>
              </a:ext>
            </a:extLst>
          </p:cNvPr>
          <p:cNvSpPr>
            <a:spLocks/>
          </p:cNvSpPr>
          <p:nvPr/>
        </p:nvSpPr>
        <p:spPr bwMode="auto">
          <a:xfrm>
            <a:off x="3271838" y="739775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2010</a:t>
            </a:r>
          </a:p>
        </p:txBody>
      </p:sp>
      <p:pic>
        <p:nvPicPr>
          <p:cNvPr id="746501" name="Picture 5">
            <a:extLst>
              <a:ext uri="{FF2B5EF4-FFF2-40B4-BE49-F238E27FC236}">
                <a16:creationId xmlns:a16="http://schemas.microsoft.com/office/drawing/2014/main" id="{98D309AC-AF88-4226-956B-9C26C6AF4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8853487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C570A915-C14F-4597-9EF7-1A43CB450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661025"/>
            <a:ext cx="8785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Schoene, L. (2009). The Kinesio® taping method.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Podiatry Management, 28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(5), 149-154, 156. Recuperado de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http://drschoene.com/assets/images/forms/The_Kinesio%C2%AE_Taping_Method.pdf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ADF7E4-03BF-4E33-B6DD-DC2F470DD05E}"/>
              </a:ext>
            </a:extLst>
          </p:cNvPr>
          <p:cNvSpPr>
            <a:spLocks/>
          </p:cNvSpPr>
          <p:nvPr/>
        </p:nvSpPr>
        <p:spPr bwMode="auto">
          <a:xfrm>
            <a:off x="3271838" y="739775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2009</a:t>
            </a:r>
          </a:p>
        </p:txBody>
      </p:sp>
      <p:pic>
        <p:nvPicPr>
          <p:cNvPr id="842756" name="Picture 4">
            <a:extLst>
              <a:ext uri="{FF2B5EF4-FFF2-40B4-BE49-F238E27FC236}">
                <a16:creationId xmlns:a16="http://schemas.microsoft.com/office/drawing/2014/main" id="{3391457B-9AFC-4AC1-8102-4BE92923B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389063"/>
            <a:ext cx="8888413" cy="384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C2A1206E-9F0C-4D5D-9E42-C1046D954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805488"/>
            <a:ext cx="8713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Deleo, J. (2008). The Kinesio Taping Method.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Massage Magazine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(141), 44-51. Recuperado de la base de datos de EBSCOhost (SPORTDiscus with Full Text).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C300A6-D0CF-432A-AE94-96E80B45DA29}"/>
              </a:ext>
            </a:extLst>
          </p:cNvPr>
          <p:cNvSpPr>
            <a:spLocks/>
          </p:cNvSpPr>
          <p:nvPr/>
        </p:nvSpPr>
        <p:spPr bwMode="auto">
          <a:xfrm>
            <a:off x="3271838" y="620713"/>
            <a:ext cx="2016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2008</a:t>
            </a:r>
          </a:p>
        </p:txBody>
      </p:sp>
      <p:pic>
        <p:nvPicPr>
          <p:cNvPr id="648201" name="Picture 9">
            <a:extLst>
              <a:ext uri="{FF2B5EF4-FFF2-40B4-BE49-F238E27FC236}">
                <a16:creationId xmlns:a16="http://schemas.microsoft.com/office/drawing/2014/main" id="{6A58FAB4-93E0-4572-80F3-9260A44B6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420938"/>
            <a:ext cx="7632700" cy="315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8202" name="Picture 10">
            <a:extLst>
              <a:ext uri="{FF2B5EF4-FFF2-40B4-BE49-F238E27FC236}">
                <a16:creationId xmlns:a16="http://schemas.microsoft.com/office/drawing/2014/main" id="{A64EB05C-75CC-47E3-A342-D473BF515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309688"/>
            <a:ext cx="76327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438E18B3-6629-4B6F-945C-A2321F654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84763"/>
            <a:ext cx="864076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</a:rPr>
              <a:t>Kahanov, L. (2007). Kinesio taping, part 1: an overview of its use in athletes. </a:t>
            </a:r>
            <a:r>
              <a:rPr lang="en-US" altLang="en-US" sz="1600" b="1" i="1">
                <a:latin typeface="Times New Roman" panose="02020603050405020304" pitchFamily="18" charset="0"/>
              </a:rPr>
              <a:t>Athletic Therapy Today, 12</a:t>
            </a:r>
            <a:r>
              <a:rPr lang="en-US" altLang="en-US" sz="1600">
                <a:latin typeface="Times New Roman" panose="02020603050405020304" pitchFamily="18" charset="0"/>
              </a:rPr>
              <a:t>(3), 17-18. Recuperado de </a:t>
            </a:r>
            <a:r>
              <a:rPr lang="en-US" altLang="en-US" sz="1600" b="1" i="1">
                <a:latin typeface="Times New Roman" panose="02020603050405020304" pitchFamily="18" charset="0"/>
                <a:hlinkClick r:id="rId5"/>
              </a:rPr>
              <a:t>http://www.thiagovilelalemos.com.br/downloads/Kinesio/KT%20uma%20visao%20geral%20no%20uso%20para%20atletas%20parte%201.pdf</a:t>
            </a:r>
            <a:endParaRPr lang="en-US" altLang="en-US" sz="1600" b="1" i="1"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2F1FA-AD20-40C8-A3C9-8A382B7CA7F6}"/>
              </a:ext>
            </a:extLst>
          </p:cNvPr>
          <p:cNvSpPr>
            <a:spLocks/>
          </p:cNvSpPr>
          <p:nvPr/>
        </p:nvSpPr>
        <p:spPr bwMode="auto">
          <a:xfrm>
            <a:off x="3348038" y="765175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2007</a:t>
            </a:r>
          </a:p>
        </p:txBody>
      </p:sp>
      <p:pic>
        <p:nvPicPr>
          <p:cNvPr id="742404" name="Picture 4">
            <a:extLst>
              <a:ext uri="{FF2B5EF4-FFF2-40B4-BE49-F238E27FC236}">
                <a16:creationId xmlns:a16="http://schemas.microsoft.com/office/drawing/2014/main" id="{8866874D-6B38-4441-8946-A881358E0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8631237" cy="24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9251DBB7-6E54-4C73-976E-599037C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84763"/>
            <a:ext cx="896461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>
                <a:latin typeface="Times New Roman" panose="02020603050405020304" pitchFamily="18" charset="0"/>
              </a:rPr>
              <a:t>Kahanov, L., &amp; Kaltenborn, J. M. (2007). Kinesio Taping: An Overview of Use With Athletes, Part II. </a:t>
            </a:r>
            <a:r>
              <a:rPr lang="en-US" altLang="en-US" sz="1600" b="1" i="1">
                <a:latin typeface="Times New Roman" panose="02020603050405020304" pitchFamily="18" charset="0"/>
              </a:rPr>
              <a:t>Athletic Therapy Today, 12</a:t>
            </a:r>
            <a:r>
              <a:rPr lang="en-US" altLang="en-US" sz="1600">
                <a:latin typeface="Times New Roman" panose="02020603050405020304" pitchFamily="18" charset="0"/>
              </a:rPr>
              <a:t>(4), 5-7. Recuperado de </a:t>
            </a:r>
            <a:r>
              <a:rPr lang="en-US" altLang="en-US" sz="1600" b="1" i="1">
                <a:latin typeface="Times New Roman" panose="02020603050405020304" pitchFamily="18" charset="0"/>
                <a:hlinkClick r:id="rId5"/>
              </a:rPr>
              <a:t>http://www.thiagovilelalemos.com.br/downloads/Kinesio/KT%20uma%20visao%20geral%20no%20uso%20para%20atletas.pdf</a:t>
            </a:r>
            <a:endParaRPr lang="en-US" altLang="en-US" sz="1600" b="1" i="1">
              <a:latin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EDBBC-255E-4F9C-A7E4-22F8810DF689}"/>
              </a:ext>
            </a:extLst>
          </p:cNvPr>
          <p:cNvSpPr>
            <a:spLocks/>
          </p:cNvSpPr>
          <p:nvPr/>
        </p:nvSpPr>
        <p:spPr bwMode="auto">
          <a:xfrm>
            <a:off x="3348038" y="765175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2007</a:t>
            </a:r>
          </a:p>
        </p:txBody>
      </p:sp>
      <p:pic>
        <p:nvPicPr>
          <p:cNvPr id="666629" name="Picture 5">
            <a:extLst>
              <a:ext uri="{FF2B5EF4-FFF2-40B4-BE49-F238E27FC236}">
                <a16:creationId xmlns:a16="http://schemas.microsoft.com/office/drawing/2014/main" id="{11DEDBB4-8CA0-4473-B990-8A88FE682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844675"/>
            <a:ext cx="8601075" cy="247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789" name="Picture 5">
            <a:extLst>
              <a:ext uri="{FF2B5EF4-FFF2-40B4-BE49-F238E27FC236}">
                <a16:creationId xmlns:a16="http://schemas.microsoft.com/office/drawing/2014/main" id="{5E855D17-CF83-4AD7-A1E7-CA9643441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5388"/>
            <a:ext cx="8280400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80BC73-6DBF-416F-9E2C-7EA59CF72B8B}"/>
              </a:ext>
            </a:extLst>
          </p:cNvPr>
          <p:cNvSpPr>
            <a:spLocks/>
          </p:cNvSpPr>
          <p:nvPr/>
        </p:nvSpPr>
        <p:spPr bwMode="auto">
          <a:xfrm>
            <a:off x="3492500" y="692150"/>
            <a:ext cx="2016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2007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719569AC-52C2-417F-A6F5-8929081BF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6065838"/>
            <a:ext cx="8964612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Zajt-Kwiatkowska, J., Rajkowka-Labon, E., Skrobot, W., Bakula, S., &amp; Szamotulska, J. (2007). Application of Kinesio Taping for Treatment of Sports Injuries.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Research Yearbook, 13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(1), 130-134. Recuperado de la base de datos de EBSCOhost (SPORTDiscus with Full Text).</a:t>
            </a: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949" name="Picture 5">
            <a:extLst>
              <a:ext uri="{FF2B5EF4-FFF2-40B4-BE49-F238E27FC236}">
                <a16:creationId xmlns:a16="http://schemas.microsoft.com/office/drawing/2014/main" id="{F5F22FAA-3705-4F3C-803D-788D31B42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0805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E8BB-C1B6-40C1-9236-5A70C3371A4E}"/>
              </a:ext>
            </a:extLst>
          </p:cNvPr>
          <p:cNvSpPr>
            <a:spLocks/>
          </p:cNvSpPr>
          <p:nvPr/>
        </p:nvSpPr>
        <p:spPr bwMode="auto">
          <a:xfrm>
            <a:off x="2051050" y="763588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2012</a:t>
            </a:r>
          </a:p>
        </p:txBody>
      </p:sp>
      <p:pic>
        <p:nvPicPr>
          <p:cNvPr id="877576" name="Picture 8">
            <a:extLst>
              <a:ext uri="{FF2B5EF4-FFF2-40B4-BE49-F238E27FC236}">
                <a16:creationId xmlns:a16="http://schemas.microsoft.com/office/drawing/2014/main" id="{CC496816-54CA-46A9-ADF2-BDCC6EB60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4973637" cy="441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63D3336C-6BAD-4CED-BA3B-E06AA8380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1700213"/>
            <a:ext cx="338455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Collaborans Inc. (Producer). (2012). </a:t>
            </a:r>
            <a:r>
              <a:rPr lang="en-US" altLang="en-US" sz="2800" b="1" i="1"/>
              <a:t>Kinesiology Taping: Neuro-Structural Taping Technique</a:t>
            </a:r>
            <a:r>
              <a:rPr lang="en-US" altLang="en-US" sz="2800"/>
              <a:t> [DVD]. Toronto, Canada: Collaborans Inc.</a:t>
            </a:r>
          </a:p>
          <a:p>
            <a:pPr algn="l" eaLnBrk="1" hangingPunct="1"/>
            <a:endParaRPr lang="en-US" altLang="en-US" sz="2800"/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8D782-5C76-455E-88BB-506E4A03FBF0}"/>
              </a:ext>
            </a:extLst>
          </p:cNvPr>
          <p:cNvSpPr>
            <a:spLocks/>
          </p:cNvSpPr>
          <p:nvPr/>
        </p:nvSpPr>
        <p:spPr bwMode="auto">
          <a:xfrm>
            <a:off x="2173288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7C963444-0ED0-4921-AA0D-A5DD37E57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2276475"/>
            <a:ext cx="43434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Coker, P. (Autor). (2011). </a:t>
            </a:r>
            <a:r>
              <a:rPr lang="en-US" altLang="en-US" sz="2800" b="1" i="1"/>
              <a:t>Kinesiology Taping Fundamentals</a:t>
            </a:r>
            <a:r>
              <a:rPr lang="en-US" altLang="en-US" sz="2800"/>
              <a:t> [DVD]. </a:t>
            </a:r>
            <a:r>
              <a:rPr lang="nn-NO" altLang="en-US" sz="2800"/>
              <a:t>Truro, UK: Kinesiology Taping DVD Ltd.</a:t>
            </a:r>
            <a:r>
              <a:rPr lang="en-US" altLang="en-US" sz="2800"/>
              <a:t> </a:t>
            </a:r>
          </a:p>
        </p:txBody>
      </p:sp>
      <p:pic>
        <p:nvPicPr>
          <p:cNvPr id="855045" name="Picture 5">
            <a:extLst>
              <a:ext uri="{FF2B5EF4-FFF2-40B4-BE49-F238E27FC236}">
                <a16:creationId xmlns:a16="http://schemas.microsoft.com/office/drawing/2014/main" id="{EA356915-9D5E-4246-82D1-AF970AC97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65175"/>
            <a:ext cx="3890962" cy="561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5AE5-32C0-4889-B552-BF32634CB1C8}"/>
              </a:ext>
            </a:extLst>
          </p:cNvPr>
          <p:cNvSpPr>
            <a:spLocks/>
          </p:cNvSpPr>
          <p:nvPr/>
        </p:nvSpPr>
        <p:spPr bwMode="auto">
          <a:xfrm>
            <a:off x="2051050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6EE35905-6C1D-4278-8753-A5CC28C12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2062163"/>
            <a:ext cx="43211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Baker, A. (Autor). (2010). </a:t>
            </a:r>
            <a:r>
              <a:rPr lang="en-US" altLang="en-US" sz="2800" b="1" i="1"/>
              <a:t>Kinesio Taping Techniques in Athletic Training Clinical Practice</a:t>
            </a:r>
            <a:r>
              <a:rPr lang="en-US" altLang="en-US" sz="2800"/>
              <a:t> [DVD]. Monterey, CA: Healthy Learning.</a:t>
            </a:r>
          </a:p>
        </p:txBody>
      </p:sp>
      <p:pic>
        <p:nvPicPr>
          <p:cNvPr id="852997" name="Picture 5">
            <a:extLst>
              <a:ext uri="{FF2B5EF4-FFF2-40B4-BE49-F238E27FC236}">
                <a16:creationId xmlns:a16="http://schemas.microsoft.com/office/drawing/2014/main" id="{3ED25883-439B-4F81-8709-A65596592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765175"/>
            <a:ext cx="3944937" cy="570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86E1B-9AF8-472A-9C42-0E4035808BE9}"/>
              </a:ext>
            </a:extLst>
          </p:cNvPr>
          <p:cNvSpPr>
            <a:spLocks/>
          </p:cNvSpPr>
          <p:nvPr/>
        </p:nvSpPr>
        <p:spPr bwMode="auto">
          <a:xfrm>
            <a:off x="2195513" y="476250"/>
            <a:ext cx="8636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1995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9133D8B8-6B9C-43C0-886E-ECFDDCB4F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1917700"/>
            <a:ext cx="36004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2800"/>
              <a:t>Wallis, J. (Autor). Sammons Preston (Manufacturer).</a:t>
            </a:r>
            <a:r>
              <a:rPr lang="en-US" altLang="en-US" sz="2800" b="1"/>
              <a:t> </a:t>
            </a:r>
            <a:r>
              <a:rPr lang="en-US" altLang="en-US" sz="2800"/>
              <a:t>(1999). </a:t>
            </a:r>
            <a:r>
              <a:rPr lang="en-US" altLang="en-US" sz="2800" b="1" i="1"/>
              <a:t>Clinical Kinesio Taping</a:t>
            </a:r>
            <a:r>
              <a:rPr lang="en-US" altLang="en-US" sz="2800"/>
              <a:t> [DVD]. USA: Kinesio Taping Association.</a:t>
            </a:r>
          </a:p>
        </p:txBody>
      </p:sp>
      <p:pic>
        <p:nvPicPr>
          <p:cNvPr id="857093" name="Picture 5">
            <a:extLst>
              <a:ext uri="{FF2B5EF4-FFF2-40B4-BE49-F238E27FC236}">
                <a16:creationId xmlns:a16="http://schemas.microsoft.com/office/drawing/2014/main" id="{C91D869F-DDC4-4A81-A307-74EEF31B5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765175"/>
            <a:ext cx="4484688" cy="568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587" name="Picture 3">
            <a:extLst>
              <a:ext uri="{FF2B5EF4-FFF2-40B4-BE49-F238E27FC236}">
                <a16:creationId xmlns:a16="http://schemas.microsoft.com/office/drawing/2014/main" id="{63C9647F-29C1-4435-9DDB-10F66BB00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9" name="Text Box 7">
            <a:extLst>
              <a:ext uri="{FF2B5EF4-FFF2-40B4-BE49-F238E27FC236}">
                <a16:creationId xmlns:a16="http://schemas.microsoft.com/office/drawing/2014/main" id="{5A8FE1D1-C507-4F61-8103-FB0F89CA1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92150"/>
            <a:ext cx="820896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en-US" sz="1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KINESIO TAPING</a:t>
            </a:r>
            <a:r>
              <a:rPr lang="en-US" altLang="en-US" sz="1700" baseline="30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®</a:t>
            </a:r>
            <a:r>
              <a:rPr lang="en-US" altLang="en-US" sz="1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ASOCIATION INTERNATIONAL (KTAI)</a:t>
            </a:r>
          </a:p>
          <a:p>
            <a:pPr algn="ctr" eaLnBrk="0" hangingPunct="0"/>
            <a:r>
              <a:rPr lang="en-US" altLang="en-US" sz="1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DIRECCIÓN WEB: http://www.kinesiotaping.com</a:t>
            </a:r>
          </a:p>
        </p:txBody>
      </p:sp>
      <p:pic>
        <p:nvPicPr>
          <p:cNvPr id="709641" name="Picture 9">
            <a:extLst>
              <a:ext uri="{FF2B5EF4-FFF2-40B4-BE49-F238E27FC236}">
                <a16:creationId xmlns:a16="http://schemas.microsoft.com/office/drawing/2014/main" id="{9449A498-F12D-4800-920A-7D1AF7B1D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52550"/>
            <a:ext cx="8809038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Text Box 2">
            <a:extLst>
              <a:ext uri="{FF2B5EF4-FFF2-40B4-BE49-F238E27FC236}">
                <a16:creationId xmlns:a16="http://schemas.microsoft.com/office/drawing/2014/main" id="{840CA29F-D0A7-4ED3-9262-932E2B565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92150"/>
            <a:ext cx="87137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en-US" sz="1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K-TAPING INTERNATIONAL ACADEMY (K-Taping</a:t>
            </a:r>
            <a:r>
              <a:rPr lang="en-US" altLang="en-US" sz="1700" baseline="30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®</a:t>
            </a:r>
            <a:r>
              <a:rPr lang="en-US" altLang="en-US" sz="1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 and K-Tape</a:t>
            </a:r>
            <a:r>
              <a:rPr lang="en-US" altLang="en-US" sz="1700" baseline="30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®</a:t>
            </a:r>
            <a:r>
              <a:rPr lang="en-US" altLang="en-US" sz="1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)</a:t>
            </a:r>
          </a:p>
          <a:p>
            <a:pPr algn="ctr" eaLnBrk="0" hangingPunct="0"/>
            <a:r>
              <a:rPr lang="en-US" altLang="en-US" sz="1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DIRECCIÓN WEB: http://www2.k-taping.eu/home-en-US</a:t>
            </a:r>
          </a:p>
        </p:txBody>
      </p:sp>
      <p:pic>
        <p:nvPicPr>
          <p:cNvPr id="711694" name="Picture 14">
            <a:extLst>
              <a:ext uri="{FF2B5EF4-FFF2-40B4-BE49-F238E27FC236}">
                <a16:creationId xmlns:a16="http://schemas.microsoft.com/office/drawing/2014/main" id="{144887AB-02C7-4174-B732-020A963A5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1392238"/>
            <a:ext cx="6049963" cy="50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breeze.wav"/>
      </p:stSnd>
    </p:sndAc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4" name="Text Box 4">
            <a:extLst>
              <a:ext uri="{FF2B5EF4-FFF2-40B4-BE49-F238E27FC236}">
                <a16:creationId xmlns:a16="http://schemas.microsoft.com/office/drawing/2014/main" id="{B2BDBBC8-1427-47B0-A9E4-76282DBBC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87413"/>
            <a:ext cx="82804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Dibuje sobre estos cuerpos celulares, que tú</a:t>
            </a:r>
          </a:p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piensas es el largo y cantidad de dendritas tú</a:t>
            </a:r>
          </a:p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posees en estos momentos:</a:t>
            </a:r>
            <a:endParaRPr lang="en-US" altLang="en-US" sz="2800" b="1">
              <a:latin typeface="Arial" panose="020B0604020202020204" pitchFamily="34" charset="0"/>
            </a:endParaRPr>
          </a:p>
        </p:txBody>
      </p:sp>
      <p:sp>
        <p:nvSpPr>
          <p:cNvPr id="455685" name="Oval 5">
            <a:extLst>
              <a:ext uri="{FF2B5EF4-FFF2-40B4-BE49-F238E27FC236}">
                <a16:creationId xmlns:a16="http://schemas.microsoft.com/office/drawing/2014/main" id="{EDEBB46F-F9B9-4CCA-AD56-77E4F16DF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286125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5686" name="Oval 6">
            <a:extLst>
              <a:ext uri="{FF2B5EF4-FFF2-40B4-BE49-F238E27FC236}">
                <a16:creationId xmlns:a16="http://schemas.microsoft.com/office/drawing/2014/main" id="{A1ABF6DD-F91F-4797-B6DC-5112A8B22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4654550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5687" name="Oval 7">
            <a:extLst>
              <a:ext uri="{FF2B5EF4-FFF2-40B4-BE49-F238E27FC236}">
                <a16:creationId xmlns:a16="http://schemas.microsoft.com/office/drawing/2014/main" id="{63875C84-984B-4BCC-87A5-5699048AF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933825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5688" name="Oval 8">
            <a:extLst>
              <a:ext uri="{FF2B5EF4-FFF2-40B4-BE49-F238E27FC236}">
                <a16:creationId xmlns:a16="http://schemas.microsoft.com/office/drawing/2014/main" id="{CBE6B50B-24A1-4150-B426-827BFA06F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2925763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5689" name="Oval 9">
            <a:extLst>
              <a:ext uri="{FF2B5EF4-FFF2-40B4-BE49-F238E27FC236}">
                <a16:creationId xmlns:a16="http://schemas.microsoft.com/office/drawing/2014/main" id="{AC8C61AC-AE9F-41EB-A12C-67BEB771B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963" y="2998788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5690" name="Oval 10">
            <a:extLst>
              <a:ext uri="{FF2B5EF4-FFF2-40B4-BE49-F238E27FC236}">
                <a16:creationId xmlns:a16="http://schemas.microsoft.com/office/drawing/2014/main" id="{9C9FF1DF-160F-40FA-AAD8-C43E48ACA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3313" y="4870450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wheel spokes="1"/>
    <p:sndAc>
      <p:stSnd>
        <p:snd r:embed="rId3" name="chimes.wav"/>
      </p:stSnd>
    </p:sndAc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723" name="Picture 3">
            <a:hlinkClick r:id="rId5" action="ppaction://hlinkfile"/>
            <a:extLst>
              <a:ext uri="{FF2B5EF4-FFF2-40B4-BE49-F238E27FC236}">
                <a16:creationId xmlns:a16="http://schemas.microsoft.com/office/drawing/2014/main" id="{1613D882-73FE-4636-B7A6-EAC1E8F2C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1438"/>
            <a:ext cx="7651750" cy="51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D9349583-9B44-42C7-A9E5-04DA2C6B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9275"/>
            <a:ext cx="87852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/>
              <a:t>Kinesio Taping</a:t>
            </a:r>
            <a:r>
              <a:rPr lang="en-US" altLang="en-US" b="1" i="1" baseline="30000"/>
              <a:t>®</a:t>
            </a:r>
            <a:r>
              <a:rPr lang="en-US" altLang="en-US" b="1"/>
              <a:t> Association International (KTAI):</a:t>
            </a:r>
            <a:r>
              <a:rPr lang="en-US" altLang="en-US"/>
              <a:t> </a:t>
            </a:r>
            <a:r>
              <a:rPr lang="en-US" altLang="en-US" b="1" i="1">
                <a:hlinkClick r:id="rId7"/>
              </a:rPr>
              <a:t>http://www.kinesiotaping.com/about/about-video</a:t>
            </a:r>
            <a:endParaRPr lang="en-US" altLang="en-US" b="1" i="1"/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BEE30CE1-DE37-44AF-BD70-DBF3AF991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Fundamentals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C. Paul, 2011,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Truro, UK: Kinesiology Taping DVD Ltd.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2011 por: Kinesiology Taping DVD Ltd.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A83C1AE3-8F90-43C6-887A-AD65676FA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INTRODUCCIÓN AL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592912" name="Picture 16">
            <a:hlinkClick r:id="rId5" action="ppaction://hlinkfile"/>
            <a:extLst>
              <a:ext uri="{FF2B5EF4-FFF2-40B4-BE49-F238E27FC236}">
                <a16:creationId xmlns:a16="http://schemas.microsoft.com/office/drawing/2014/main" id="{D91596C7-584A-4D08-B389-CE5806BD9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7993063" cy="420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6DA5ECE8-40E0-4088-A8C1-ADF139A61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16563"/>
            <a:ext cx="8713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J. Gibbons, 2014,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UK: Lotus Publishing.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2014 por: John Gibbons.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John Gibbons Bodymaster Method</a:t>
            </a:r>
            <a:r>
              <a:rPr lang="en-US" altLang="en-US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http://www.johngibbonsbodymaster.co.uk/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41CE521F-046E-4421-99EA-ED555C597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INTRODUCCIÓN AL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47205" name="Picture 5">
            <a:hlinkClick r:id="rId6" action="ppaction://hlinkfile"/>
            <a:extLst>
              <a:ext uri="{FF2B5EF4-FFF2-40B4-BE49-F238E27FC236}">
                <a16:creationId xmlns:a16="http://schemas.microsoft.com/office/drawing/2014/main" id="{B26AA516-8248-45C5-9847-A89877238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25538"/>
            <a:ext cx="7345363" cy="427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058" name="Picture 2">
            <a:hlinkClick r:id="rId5" action="ppaction://hlinkfile"/>
            <a:extLst>
              <a:ext uri="{FF2B5EF4-FFF2-40B4-BE49-F238E27FC236}">
                <a16:creationId xmlns:a16="http://schemas.microsoft.com/office/drawing/2014/main" id="{5E8496CA-D128-48FE-A2E1-4639A3185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81075"/>
            <a:ext cx="7704137" cy="427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986E8A1A-2B04-427C-AAAC-C5DF4160A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F174BB9C-B44A-43BA-82EE-1D125CB1B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INTRODUCCIÓN AL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79D665E3-4816-4579-A76A-C34DC76BB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DESCRIPCIÓN GENERAL AL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713733" name="Picture 5">
            <a:hlinkClick r:id="rId5" action="ppaction://hlinkfile"/>
            <a:extLst>
              <a:ext uri="{FF2B5EF4-FFF2-40B4-BE49-F238E27FC236}">
                <a16:creationId xmlns:a16="http://schemas.microsoft.com/office/drawing/2014/main" id="{1A35854D-3CBD-46DE-A7B4-B749F62E0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085975"/>
            <a:ext cx="769620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43608B9A-4C3A-464B-886C-94BA486AC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DBAEC1D-53B2-4594-8644-2617EA844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CARACTERÍSTICAS DEL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A3682F67-BB4B-4BA8-9B11-8326905ED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37200"/>
            <a:ext cx="87852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b="1" i="1"/>
              <a:t>NOTA</a:t>
            </a:r>
            <a:r>
              <a:rPr lang="en-US" altLang="en-US" b="1"/>
              <a:t>:</a:t>
            </a:r>
            <a:r>
              <a:rPr lang="en-US" altLang="en-US"/>
              <a:t> Reproducido de: DeportesUncomo. (2014, 3 de enero). </a:t>
            </a:r>
            <a:r>
              <a:rPr lang="en-US" altLang="en-US" b="1" i="1"/>
              <a:t>Características del vendaje neuromuscular</a:t>
            </a:r>
            <a:r>
              <a:rPr lang="en-US" altLang="en-US"/>
              <a:t> [Archivo de video]. Recuperado de </a:t>
            </a:r>
            <a:r>
              <a:rPr lang="en-US" altLang="en-US" b="1" i="1">
                <a:hlinkClick r:id="rId5"/>
              </a:rPr>
              <a:t>https://www.youtube.com/watch?v=3Rl09Nx78Rk</a:t>
            </a:r>
            <a:endParaRPr lang="en-US" altLang="en-US" b="1" i="1"/>
          </a:p>
        </p:txBody>
      </p:sp>
      <p:pic>
        <p:nvPicPr>
          <p:cNvPr id="678916" name="Picture 4">
            <a:hlinkClick r:id="rId6" action="ppaction://hlinkfile"/>
            <a:extLst>
              <a:ext uri="{FF2B5EF4-FFF2-40B4-BE49-F238E27FC236}">
                <a16:creationId xmlns:a16="http://schemas.microsoft.com/office/drawing/2014/main" id="{29D7F443-8810-4D6A-8B57-E7ABC8552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90613"/>
            <a:ext cx="8027988" cy="435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8917" name="Rectangle 5">
            <a:extLst>
              <a:ext uri="{FF2B5EF4-FFF2-40B4-BE49-F238E27FC236}">
                <a16:creationId xmlns:a16="http://schemas.microsoft.com/office/drawing/2014/main" id="{ACF18A7D-53FB-4E1F-A434-A3FD40FF7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1844675"/>
            <a:ext cx="936625" cy="5048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32C9-D5A2-40AE-A70A-3C7FB84EE28D}"/>
              </a:ext>
            </a:extLst>
          </p:cNvPr>
          <p:cNvSpPr>
            <a:spLocks/>
          </p:cNvSpPr>
          <p:nvPr/>
        </p:nvSpPr>
        <p:spPr bwMode="auto">
          <a:xfrm>
            <a:off x="1906588" y="1417638"/>
            <a:ext cx="65151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40000"/>
              </a:lnSpc>
            </a:pPr>
            <a:r>
              <a:rPr lang="es-PR" altLang="en-US" sz="4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br>
              <a:rPr lang="es-PR" altLang="en-US" sz="4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4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INTRODUCCIÓN</a:t>
            </a:r>
            <a:br>
              <a:rPr lang="es-PR" altLang="en-US" sz="4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endParaRPr lang="es-PR" altLang="en-US" sz="4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18502" name="Picture 6">
            <a:extLst>
              <a:ext uri="{FF2B5EF4-FFF2-40B4-BE49-F238E27FC236}">
                <a16:creationId xmlns:a16="http://schemas.microsoft.com/office/drawing/2014/main" id="{3F3431C6-AEC6-4C8F-A401-9574BB83A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2470150"/>
            <a:ext cx="381000" cy="3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8503" name="Text Box 7">
            <a:extLst>
              <a:ext uri="{FF2B5EF4-FFF2-40B4-BE49-F238E27FC236}">
                <a16:creationId xmlns:a16="http://schemas.microsoft.com/office/drawing/2014/main" id="{9B42B620-5F57-4248-B7CC-20EE79F95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00" y="2428875"/>
            <a:ext cx="707548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700" b="1">
                <a:latin typeface="Arial" panose="020B0604020202020204" pitchFamily="34" charset="0"/>
              </a:rPr>
              <a:t>Sinónimos - </a:t>
            </a:r>
            <a:r>
              <a:rPr lang="en-US" altLang="en-US" sz="2700" b="1" i="1">
                <a:latin typeface="Arial" panose="020B0604020202020204" pitchFamily="34" charset="0"/>
              </a:rPr>
              <a:t>Nombres para esta Técnica:</a:t>
            </a:r>
          </a:p>
        </p:txBody>
      </p:sp>
      <p:pic>
        <p:nvPicPr>
          <p:cNvPr id="618566" name="Picture 70">
            <a:extLst>
              <a:ext uri="{FF2B5EF4-FFF2-40B4-BE49-F238E27FC236}">
                <a16:creationId xmlns:a16="http://schemas.microsoft.com/office/drawing/2014/main" id="{57EDC2F8-ECA2-475A-BF9B-1502B7CE9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0713"/>
            <a:ext cx="1262062" cy="172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568" name="Picture 72">
            <a:extLst>
              <a:ext uri="{FF2B5EF4-FFF2-40B4-BE49-F238E27FC236}">
                <a16:creationId xmlns:a16="http://schemas.microsoft.com/office/drawing/2014/main" id="{8C21A9C1-25F4-445A-884F-AB45842F6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325" y="692150"/>
            <a:ext cx="1223963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594" name="Text Box 98">
            <a:extLst>
              <a:ext uri="{FF2B5EF4-FFF2-40B4-BE49-F238E27FC236}">
                <a16:creationId xmlns:a16="http://schemas.microsoft.com/office/drawing/2014/main" id="{1B3CC413-A4BF-43D5-BA17-836B0DE8C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2951163"/>
            <a:ext cx="314801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Kinesio-taping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595" name="Picture 99">
            <a:extLst>
              <a:ext uri="{FF2B5EF4-FFF2-40B4-BE49-F238E27FC236}">
                <a16:creationId xmlns:a16="http://schemas.microsoft.com/office/drawing/2014/main" id="{6E68D29B-EAD9-4C93-9009-E157D5AAA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3025775"/>
            <a:ext cx="360362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596" name="Text Box 100">
            <a:extLst>
              <a:ext uri="{FF2B5EF4-FFF2-40B4-BE49-F238E27FC236}">
                <a16:creationId xmlns:a16="http://schemas.microsoft.com/office/drawing/2014/main" id="{F5843300-2A0F-444E-A151-A07BB608C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3363913"/>
            <a:ext cx="379571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Kinesiology taping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597" name="Picture 101">
            <a:extLst>
              <a:ext uri="{FF2B5EF4-FFF2-40B4-BE49-F238E27FC236}">
                <a16:creationId xmlns:a16="http://schemas.microsoft.com/office/drawing/2014/main" id="{B172E736-56FA-4391-A2A1-A5DC72977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3438525"/>
            <a:ext cx="360362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598" name="Text Box 102">
            <a:extLst>
              <a:ext uri="{FF2B5EF4-FFF2-40B4-BE49-F238E27FC236}">
                <a16:creationId xmlns:a16="http://schemas.microsoft.com/office/drawing/2014/main" id="{BB6E8E5E-1F95-44E6-8E1A-5C4B3E72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3797300"/>
            <a:ext cx="43719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Medical taping concept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599" name="Picture 103">
            <a:extLst>
              <a:ext uri="{FF2B5EF4-FFF2-40B4-BE49-F238E27FC236}">
                <a16:creationId xmlns:a16="http://schemas.microsoft.com/office/drawing/2014/main" id="{03C3A4CB-FF4B-4240-BB6E-90AF089C7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3871913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600" name="Text Box 104">
            <a:extLst>
              <a:ext uri="{FF2B5EF4-FFF2-40B4-BE49-F238E27FC236}">
                <a16:creationId xmlns:a16="http://schemas.microsoft.com/office/drawing/2014/main" id="{DDE89A7D-6860-4D60-8EF0-E4BFC4A99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059363"/>
            <a:ext cx="45164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Vendaje neuromuscular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601" name="Picture 105">
            <a:extLst>
              <a:ext uri="{FF2B5EF4-FFF2-40B4-BE49-F238E27FC236}">
                <a16:creationId xmlns:a16="http://schemas.microsoft.com/office/drawing/2014/main" id="{B0BC37C7-BF43-4341-AF3F-E91C1E162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133975"/>
            <a:ext cx="360362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602" name="Text Box 106">
            <a:extLst>
              <a:ext uri="{FF2B5EF4-FFF2-40B4-BE49-F238E27FC236}">
                <a16:creationId xmlns:a16="http://schemas.microsoft.com/office/drawing/2014/main" id="{D0626D0B-E8F0-4C82-AE54-706B29D1C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625975"/>
            <a:ext cx="45878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Cinta kinesiológica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603" name="Picture 107">
            <a:extLst>
              <a:ext uri="{FF2B5EF4-FFF2-40B4-BE49-F238E27FC236}">
                <a16:creationId xmlns:a16="http://schemas.microsoft.com/office/drawing/2014/main" id="{62C552AE-1CD9-450F-9F80-26E556902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700588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614" name="Text Box 118">
            <a:extLst>
              <a:ext uri="{FF2B5EF4-FFF2-40B4-BE49-F238E27FC236}">
                <a16:creationId xmlns:a16="http://schemas.microsoft.com/office/drawing/2014/main" id="{27F1E6E2-2D12-4CD1-8E25-C8EE55500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5457825"/>
            <a:ext cx="47307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Vendaje neurofascial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615" name="Picture 119">
            <a:extLst>
              <a:ext uri="{FF2B5EF4-FFF2-40B4-BE49-F238E27FC236}">
                <a16:creationId xmlns:a16="http://schemas.microsoft.com/office/drawing/2014/main" id="{35365B31-A2EA-4767-92F2-E097D85FA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5534025"/>
            <a:ext cx="360363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616" name="Text Box 120">
            <a:extLst>
              <a:ext uri="{FF2B5EF4-FFF2-40B4-BE49-F238E27FC236}">
                <a16:creationId xmlns:a16="http://schemas.microsoft.com/office/drawing/2014/main" id="{46ED7E9C-3C4F-4216-86AF-00CDEABEF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5892800"/>
            <a:ext cx="45878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Vendaje exteroceptivo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617" name="Picture 121">
            <a:extLst>
              <a:ext uri="{FF2B5EF4-FFF2-40B4-BE49-F238E27FC236}">
                <a16:creationId xmlns:a16="http://schemas.microsoft.com/office/drawing/2014/main" id="{070D1D46-7907-49BC-A1E2-3E78AE2FD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5967413"/>
            <a:ext cx="360363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618" name="Text Box 122">
            <a:extLst>
              <a:ext uri="{FF2B5EF4-FFF2-40B4-BE49-F238E27FC236}">
                <a16:creationId xmlns:a16="http://schemas.microsoft.com/office/drawing/2014/main" id="{5584F68E-90D0-404F-9DDC-1C2BADED6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229100"/>
            <a:ext cx="43719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Balance taping therapy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8619" name="Picture 123">
            <a:extLst>
              <a:ext uri="{FF2B5EF4-FFF2-40B4-BE49-F238E27FC236}">
                <a16:creationId xmlns:a16="http://schemas.microsoft.com/office/drawing/2014/main" id="{12255754-3416-4404-ADA2-C5395F370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303713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8624" name="Picture 128">
            <a:extLst>
              <a:ext uri="{FF2B5EF4-FFF2-40B4-BE49-F238E27FC236}">
                <a16:creationId xmlns:a16="http://schemas.microsoft.com/office/drawing/2014/main" id="{DDACCE5C-3804-4199-889A-11207D13F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997200"/>
            <a:ext cx="2811463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d"/>
    <p:sndAc>
      <p:stSnd>
        <p:snd r:embed="rId3" name="chimes.wav"/>
      </p:stSnd>
    </p:sndAc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18" name="Text Box 18">
            <a:extLst>
              <a:ext uri="{FF2B5EF4-FFF2-40B4-BE49-F238E27FC236}">
                <a16:creationId xmlns:a16="http://schemas.microsoft.com/office/drawing/2014/main" id="{1DEEA772-FC77-4E52-AD86-A6306CF22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060848"/>
            <a:ext cx="8569325" cy="3842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altLang="en-US" sz="3200" b="1" dirty="0">
                <a:latin typeface="Arial" panose="020B0604020202020204" pitchFamily="34" charset="0"/>
              </a:rPr>
              <a:t>Una estrategia terapéutica</a:t>
            </a:r>
          </a:p>
          <a:p>
            <a:pPr algn="ctr">
              <a:lnSpc>
                <a:spcPct val="110000"/>
              </a:lnSpc>
            </a:pPr>
            <a:r>
              <a:rPr lang="es-ES" altLang="en-US" sz="3200" b="1" dirty="0">
                <a:latin typeface="Arial" panose="020B0604020202020204" pitchFamily="34" charset="0"/>
              </a:rPr>
              <a:t>comprobada científicamente,</a:t>
            </a:r>
          </a:p>
          <a:p>
            <a:pPr algn="ctr">
              <a:lnSpc>
                <a:spcPct val="110000"/>
              </a:lnSpc>
            </a:pPr>
            <a:r>
              <a:rPr lang="es-ES" altLang="en-US" sz="3200" b="1" dirty="0">
                <a:latin typeface="Arial" panose="020B0604020202020204" pitchFamily="34" charset="0"/>
              </a:rPr>
              <a:t>la cual se fundamenta en una</a:t>
            </a:r>
          </a:p>
          <a:p>
            <a:pPr algn="ctr">
              <a:lnSpc>
                <a:spcPct val="110000"/>
              </a:lnSpc>
            </a:pPr>
            <a:r>
              <a:rPr lang="es-ES" altLang="en-US" sz="3200" b="1" dirty="0">
                <a:latin typeface="Arial" panose="020B0604020202020204" pitchFamily="34" charset="0"/>
              </a:rPr>
              <a:t>cinta elástica especializada conducente a mejorar la capacidad funcional de</a:t>
            </a:r>
          </a:p>
          <a:p>
            <a:pPr algn="ctr">
              <a:lnSpc>
                <a:spcPct val="110000"/>
              </a:lnSpc>
            </a:pPr>
            <a:r>
              <a:rPr lang="es-ES" altLang="en-US" sz="3200" b="1" dirty="0">
                <a:latin typeface="Arial" panose="020B0604020202020204" pitchFamily="34" charset="0"/>
              </a:rPr>
              <a:t>una gran variedad de</a:t>
            </a:r>
          </a:p>
          <a:p>
            <a:pPr algn="ctr">
              <a:lnSpc>
                <a:spcPct val="110000"/>
              </a:lnSpc>
            </a:pPr>
            <a:r>
              <a:rPr lang="es-ES" altLang="en-US" sz="3200" b="1" dirty="0">
                <a:latin typeface="Arial" panose="020B0604020202020204" pitchFamily="34" charset="0"/>
              </a:rPr>
              <a:t>tejidos y sistemas orgánicos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A4814-BC64-4A50-8CFB-A430FA93EF88}"/>
              </a:ext>
            </a:extLst>
          </p:cNvPr>
          <p:cNvSpPr>
            <a:spLocks/>
          </p:cNvSpPr>
          <p:nvPr/>
        </p:nvSpPr>
        <p:spPr bwMode="auto">
          <a:xfrm>
            <a:off x="2949575" y="476672"/>
            <a:ext cx="601503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4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endParaRPr lang="es-PR" altLang="en-US" sz="47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DC42D58-7A8A-4BC7-A1D2-347239D53CF1}"/>
              </a:ext>
            </a:extLst>
          </p:cNvPr>
          <p:cNvSpPr>
            <a:spLocks/>
          </p:cNvSpPr>
          <p:nvPr/>
        </p:nvSpPr>
        <p:spPr bwMode="auto">
          <a:xfrm>
            <a:off x="2949575" y="1197844"/>
            <a:ext cx="51641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s-PR" altLang="en-US" sz="4700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6FE25726-76A4-4B59-B3EC-AF9B94FAB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41" y="6091238"/>
            <a:ext cx="871264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Adaptado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de: 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 Taping Assessments, Fundamental Concepts and Corrective Techniques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(p. 10), por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</a:t>
            </a:r>
            <a:r>
              <a:rPr lang="en-US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2017, Albuquerque, NM: Kinesio IP, LLC. Copyright 2017 por: Kinesio IP, LLC.</a:t>
            </a:r>
          </a:p>
        </p:txBody>
      </p:sp>
    </p:spTree>
  </p:cSld>
  <p:clrMapOvr>
    <a:masterClrMapping/>
  </p:clrMapOvr>
  <p:transition spd="slow">
    <p:push dir="u"/>
    <p:sndAc>
      <p:stSnd>
        <p:snd r:embed="rId3" name="whoosh.wav"/>
      </p:stSnd>
    </p:sndAc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818" name="Text Box 18">
            <a:extLst>
              <a:ext uri="{FF2B5EF4-FFF2-40B4-BE49-F238E27FC236}">
                <a16:creationId xmlns:a16="http://schemas.microsoft.com/office/drawing/2014/main" id="{1DEEA772-FC77-4E52-AD86-A6306CF22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573463"/>
            <a:ext cx="8569325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Venda elástica especializada diseñada para </a:t>
            </a:r>
            <a:r>
              <a:rPr lang="es-ES" altLang="en-US" sz="3800" b="1">
                <a:solidFill>
                  <a:srgbClr val="660066"/>
                </a:solidFill>
                <a:latin typeface="Arial" panose="020B0604020202020204" pitchFamily="34" charset="0"/>
              </a:rPr>
              <a:t>activar</a:t>
            </a:r>
            <a:r>
              <a:rPr lang="es-ES" altLang="en-US" sz="3800" b="1">
                <a:latin typeface="Arial" panose="020B0604020202020204" pitchFamily="34" charset="0"/>
              </a:rPr>
              <a:t> los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 i="1">
                <a:solidFill>
                  <a:srgbClr val="FF0066"/>
                </a:solidFill>
                <a:latin typeface="Arial" panose="020B0604020202020204" pitchFamily="34" charset="0"/>
              </a:rPr>
              <a:t>procesos de recuperación naturales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del organismo humano</a:t>
            </a:r>
          </a:p>
        </p:txBody>
      </p:sp>
      <p:pic>
        <p:nvPicPr>
          <p:cNvPr id="588820" name="Picture 20">
            <a:extLst>
              <a:ext uri="{FF2B5EF4-FFF2-40B4-BE49-F238E27FC236}">
                <a16:creationId xmlns:a16="http://schemas.microsoft.com/office/drawing/2014/main" id="{3EF2E14B-86A8-445A-B5BE-8A8943B3D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08050"/>
            <a:ext cx="2625725" cy="25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1A4814-BC64-4A50-8CFB-A430FA93EF88}"/>
              </a:ext>
            </a:extLst>
          </p:cNvPr>
          <p:cNvSpPr>
            <a:spLocks/>
          </p:cNvSpPr>
          <p:nvPr/>
        </p:nvSpPr>
        <p:spPr bwMode="auto">
          <a:xfrm>
            <a:off x="2949575" y="1052513"/>
            <a:ext cx="601503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4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endParaRPr lang="es-PR" altLang="en-US" sz="47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DC42D58-7A8A-4BC7-A1D2-347239D53CF1}"/>
              </a:ext>
            </a:extLst>
          </p:cNvPr>
          <p:cNvSpPr>
            <a:spLocks/>
          </p:cNvSpPr>
          <p:nvPr/>
        </p:nvSpPr>
        <p:spPr bwMode="auto">
          <a:xfrm>
            <a:off x="2949575" y="2420938"/>
            <a:ext cx="51641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s-PR" altLang="en-US" sz="4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</a:t>
            </a:r>
          </a:p>
        </p:txBody>
      </p:sp>
    </p:spTree>
    <p:extLst>
      <p:ext uri="{BB962C8B-B14F-4D97-AF65-F5344CB8AC3E}">
        <p14:creationId xmlns:p14="http://schemas.microsoft.com/office/powerpoint/2010/main" val="4164577968"/>
      </p:ext>
    </p:extLst>
  </p:cSld>
  <p:clrMapOvr>
    <a:masterClrMapping/>
  </p:clrMapOvr>
  <p:transition spd="slow">
    <p:push dir="u"/>
    <p:sndAc>
      <p:stSnd>
        <p:snd r:embed="rId3" name="whoosh.wav"/>
      </p:stSnd>
    </p:sndAc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3" name="Text Box 7">
            <a:extLst>
              <a:ext uri="{FF2B5EF4-FFF2-40B4-BE49-F238E27FC236}">
                <a16:creationId xmlns:a16="http://schemas.microsoft.com/office/drawing/2014/main" id="{7C2322DC-6F30-4C53-AA6E-F664CAA2C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879850"/>
            <a:ext cx="8569325" cy="264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Cinta particular encargada de </a:t>
            </a:r>
            <a:r>
              <a:rPr lang="es-ES" altLang="en-US" sz="3800" b="1">
                <a:solidFill>
                  <a:srgbClr val="660066"/>
                </a:solidFill>
                <a:latin typeface="Arial" panose="020B0604020202020204" pitchFamily="34" charset="0"/>
              </a:rPr>
              <a:t>facilitar el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 i="1">
                <a:solidFill>
                  <a:srgbClr val="FF0066"/>
                </a:solidFill>
                <a:latin typeface="Arial" panose="020B0604020202020204" pitchFamily="34" charset="0"/>
              </a:rPr>
              <a:t>proceso de sanación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del cuerpo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8654A2-AA06-495C-8986-4F1A78FE6FA9}"/>
              </a:ext>
            </a:extLst>
          </p:cNvPr>
          <p:cNvSpPr>
            <a:spLocks/>
          </p:cNvSpPr>
          <p:nvPr/>
        </p:nvSpPr>
        <p:spPr bwMode="auto">
          <a:xfrm>
            <a:off x="2843213" y="1270000"/>
            <a:ext cx="601503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4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endParaRPr lang="es-PR" altLang="en-US" sz="47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7E3CE4-3577-4229-B9C4-AC39D0848539}"/>
              </a:ext>
            </a:extLst>
          </p:cNvPr>
          <p:cNvSpPr>
            <a:spLocks/>
          </p:cNvSpPr>
          <p:nvPr/>
        </p:nvSpPr>
        <p:spPr bwMode="auto">
          <a:xfrm>
            <a:off x="2843213" y="2638425"/>
            <a:ext cx="51641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s-PR" altLang="en-US" sz="4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</a:t>
            </a:r>
          </a:p>
        </p:txBody>
      </p:sp>
      <p:pic>
        <p:nvPicPr>
          <p:cNvPr id="480268" name="Picture 12">
            <a:extLst>
              <a:ext uri="{FF2B5EF4-FFF2-40B4-BE49-F238E27FC236}">
                <a16:creationId xmlns:a16="http://schemas.microsoft.com/office/drawing/2014/main" id="{89CA836F-6CEE-443D-8D11-7F17BB155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36613"/>
            <a:ext cx="2024062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  <p:sndAc>
      <p:stSnd>
        <p:snd r:embed="rId3" name="whoosh.wav"/>
      </p:stSnd>
    </p:sndAc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318" name="Text Box 30">
            <a:extLst>
              <a:ext uri="{FF2B5EF4-FFF2-40B4-BE49-F238E27FC236}">
                <a16:creationId xmlns:a16="http://schemas.microsoft.com/office/drawing/2014/main" id="{B09A6617-5D4C-441E-999C-F627B4BE8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36838"/>
            <a:ext cx="8569325" cy="392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Venda elástica de algodón adhesivo dirigido al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>
                <a:solidFill>
                  <a:srgbClr val="FF0066"/>
                </a:solidFill>
                <a:latin typeface="Arial" panose="020B0604020202020204" pitchFamily="34" charset="0"/>
              </a:rPr>
              <a:t>tratamiento agudo y crónico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para una diversidad de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>
                <a:solidFill>
                  <a:srgbClr val="660066"/>
                </a:solidFill>
                <a:latin typeface="Arial" panose="020B0604020202020204" pitchFamily="34" charset="0"/>
              </a:rPr>
              <a:t>traumas atléticas y patológicas</a:t>
            </a:r>
          </a:p>
          <a:p>
            <a:pPr algn="ctr">
              <a:lnSpc>
                <a:spcPct val="110000"/>
              </a:lnSpc>
            </a:pPr>
            <a:r>
              <a:rPr lang="es-ES" altLang="en-US" sz="3800" b="1">
                <a:latin typeface="Arial" panose="020B0604020202020204" pitchFamily="34" charset="0"/>
              </a:rPr>
              <a:t> de índole clínico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668ADC-4CDC-4C52-9FB6-36A0664E5EF7}"/>
              </a:ext>
            </a:extLst>
          </p:cNvPr>
          <p:cNvSpPr>
            <a:spLocks/>
          </p:cNvSpPr>
          <p:nvPr/>
        </p:nvSpPr>
        <p:spPr bwMode="auto">
          <a:xfrm>
            <a:off x="2949575" y="620713"/>
            <a:ext cx="6015038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4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endParaRPr lang="es-PR" altLang="en-US" sz="47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BF6116C-349B-482B-BC83-DCC0A2BB38AC}"/>
              </a:ext>
            </a:extLst>
          </p:cNvPr>
          <p:cNvSpPr>
            <a:spLocks/>
          </p:cNvSpPr>
          <p:nvPr/>
        </p:nvSpPr>
        <p:spPr bwMode="auto">
          <a:xfrm>
            <a:off x="2949575" y="1700213"/>
            <a:ext cx="51641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s-PR" altLang="en-US" sz="4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</a:t>
            </a:r>
          </a:p>
        </p:txBody>
      </p:sp>
      <p:pic>
        <p:nvPicPr>
          <p:cNvPr id="396322" name="Picture 34">
            <a:extLst>
              <a:ext uri="{FF2B5EF4-FFF2-40B4-BE49-F238E27FC236}">
                <a16:creationId xmlns:a16="http://schemas.microsoft.com/office/drawing/2014/main" id="{3E5F5F9D-E202-4E6A-B7F1-8E2BA2CF5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703263"/>
            <a:ext cx="2016125" cy="18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sh dir="r"/>
    <p:sndAc>
      <p:stSnd>
        <p:snd r:embed="rId4" name="whoosh.wav"/>
      </p:stSnd>
    </p:sndAc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205" name="Text Box 13">
            <a:extLst>
              <a:ext uri="{FF2B5EF4-FFF2-40B4-BE49-F238E27FC236}">
                <a16:creationId xmlns:a16="http://schemas.microsoft.com/office/drawing/2014/main" id="{D7AB4948-BBEE-4140-B797-E2845EFE9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493963"/>
            <a:ext cx="8569325" cy="411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Venda elástica y adhesiva de algodón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confeccionada como una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solidFill>
                  <a:srgbClr val="660066"/>
                </a:solidFill>
                <a:latin typeface="Arial" panose="020B0604020202020204" pitchFamily="34" charset="0"/>
              </a:rPr>
              <a:t>terapéutica complementaria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para múltiples contextos adversos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 a la salud a nivel clínico y deportivo,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con el fin de </a:t>
            </a:r>
            <a:r>
              <a:rPr lang="es-ES" altLang="en-US" sz="3000" b="1">
                <a:solidFill>
                  <a:srgbClr val="FF0066"/>
                </a:solidFill>
                <a:latin typeface="Arial" panose="020B0604020202020204" pitchFamily="34" charset="0"/>
              </a:rPr>
              <a:t>disminuir el tiempo dedicado a la recuperación de lesiones</a:t>
            </a:r>
            <a:r>
              <a:rPr lang="es-ES" altLang="en-US" sz="3000" b="1">
                <a:latin typeface="Arial" panose="020B0604020202020204" pitchFamily="34" charset="0"/>
              </a:rPr>
              <a:t> y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solidFill>
                  <a:srgbClr val="FF0066"/>
                </a:solidFill>
                <a:latin typeface="Arial" panose="020B0604020202020204" pitchFamily="34" charset="0"/>
              </a:rPr>
              <a:t>facilitar los procesos de rehabilitación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0AFE5-8D9B-4335-885C-9A7FB51A87AA}"/>
              </a:ext>
            </a:extLst>
          </p:cNvPr>
          <p:cNvSpPr>
            <a:spLocks/>
          </p:cNvSpPr>
          <p:nvPr/>
        </p:nvSpPr>
        <p:spPr bwMode="auto">
          <a:xfrm>
            <a:off x="2843213" y="549275"/>
            <a:ext cx="601503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4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endParaRPr lang="es-PR" altLang="en-US" sz="47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79FEAF7-8A87-47F0-86F0-3970824D2356}"/>
              </a:ext>
            </a:extLst>
          </p:cNvPr>
          <p:cNvSpPr>
            <a:spLocks/>
          </p:cNvSpPr>
          <p:nvPr/>
        </p:nvSpPr>
        <p:spPr bwMode="auto">
          <a:xfrm>
            <a:off x="2843213" y="1628775"/>
            <a:ext cx="51641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s-PR" altLang="en-US" sz="4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</a:t>
            </a:r>
          </a:p>
        </p:txBody>
      </p:sp>
      <p:pic>
        <p:nvPicPr>
          <p:cNvPr id="392209" name="Picture 17">
            <a:extLst>
              <a:ext uri="{FF2B5EF4-FFF2-40B4-BE49-F238E27FC236}">
                <a16:creationId xmlns:a16="http://schemas.microsoft.com/office/drawing/2014/main" id="{4978A9CC-DB45-4155-B233-26DB968AB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0713"/>
            <a:ext cx="2266950" cy="18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d"/>
    <p:sndAc>
      <p:stSnd>
        <p:snd r:embed="rId3" name="whoosh.wav"/>
      </p:stSnd>
    </p:sndAc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7" name="Text Box 5">
            <a:extLst>
              <a:ext uri="{FF2B5EF4-FFF2-40B4-BE49-F238E27FC236}">
                <a16:creationId xmlns:a16="http://schemas.microsoft.com/office/drawing/2014/main" id="{403C46CF-701E-4A72-8A4A-5F61F6790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054350"/>
            <a:ext cx="8569325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Técnica especializada de vendaje funcional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constituido de un esparadrapo autoadhesivo,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latin typeface="Arial" panose="020B0604020202020204" pitchFamily="34" charset="0"/>
              </a:rPr>
              <a:t>dirigido a </a:t>
            </a:r>
            <a:r>
              <a:rPr lang="es-ES" altLang="en-US" sz="3000" b="1">
                <a:solidFill>
                  <a:srgbClr val="FF0066"/>
                </a:solidFill>
                <a:latin typeface="Arial" panose="020B0604020202020204" pitchFamily="34" charset="0"/>
              </a:rPr>
              <a:t>optimizar las condiciones innatas</a:t>
            </a:r>
            <a:r>
              <a:rPr lang="es-ES" altLang="en-US" sz="3000" b="1">
                <a:latin typeface="Arial" panose="020B0604020202020204" pitchFamily="34" charset="0"/>
              </a:rPr>
              <a:t> del organismo necesarias para el</a:t>
            </a:r>
          </a:p>
          <a:p>
            <a:pPr algn="ctr">
              <a:lnSpc>
                <a:spcPct val="110000"/>
              </a:lnSpc>
            </a:pPr>
            <a:r>
              <a:rPr lang="es-ES" altLang="en-US" sz="3000" b="1">
                <a:solidFill>
                  <a:srgbClr val="660066"/>
                </a:solidFill>
                <a:latin typeface="Arial" panose="020B0604020202020204" pitchFamily="34" charset="0"/>
              </a:rPr>
              <a:t>proceso de rehabilitación</a:t>
            </a:r>
            <a:r>
              <a:rPr lang="es-ES" altLang="en-US" sz="3000" b="1">
                <a:latin typeface="Arial" panose="020B0604020202020204" pitchFamily="34" charset="0"/>
              </a:rPr>
              <a:t> de los atletas y pacientes de la población general</a:t>
            </a:r>
            <a:endParaRPr lang="es-ES" altLang="en-US" sz="3000" b="1">
              <a:solidFill>
                <a:srgbClr val="FF0066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BBED5-E3F8-4EF4-8896-38C73171311D}"/>
              </a:ext>
            </a:extLst>
          </p:cNvPr>
          <p:cNvSpPr>
            <a:spLocks/>
          </p:cNvSpPr>
          <p:nvPr/>
        </p:nvSpPr>
        <p:spPr bwMode="auto">
          <a:xfrm>
            <a:off x="3309938" y="838200"/>
            <a:ext cx="5726112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45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KINESIO-TAPING:</a:t>
            </a:r>
            <a:endParaRPr lang="es-PR" altLang="en-US" sz="45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39049E3-727A-4A65-95B7-1BF5D0E8B7AC}"/>
              </a:ext>
            </a:extLst>
          </p:cNvPr>
          <p:cNvSpPr>
            <a:spLocks/>
          </p:cNvSpPr>
          <p:nvPr/>
        </p:nvSpPr>
        <p:spPr bwMode="auto">
          <a:xfrm>
            <a:off x="3309938" y="1917700"/>
            <a:ext cx="5164137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s-PR" altLang="en-US" sz="47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</a:t>
            </a:r>
          </a:p>
        </p:txBody>
      </p:sp>
      <p:pic>
        <p:nvPicPr>
          <p:cNvPr id="586761" name="Picture 9">
            <a:extLst>
              <a:ext uri="{FF2B5EF4-FFF2-40B4-BE49-F238E27FC236}">
                <a16:creationId xmlns:a16="http://schemas.microsoft.com/office/drawing/2014/main" id="{AB764295-5C3E-42F5-B13E-2F5213F4C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836613"/>
            <a:ext cx="3048000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over dir="u"/>
    <p:sndAc>
      <p:stSnd>
        <p:snd r:embed="rId4" name="whoosh.wav"/>
      </p:stSnd>
    </p:sndAc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92051-18F3-4359-9A4D-0EA9DDF277EF}"/>
              </a:ext>
            </a:extLst>
          </p:cNvPr>
          <p:cNvSpPr>
            <a:spLocks/>
          </p:cNvSpPr>
          <p:nvPr/>
        </p:nvSpPr>
        <p:spPr bwMode="auto">
          <a:xfrm>
            <a:off x="3600450" y="692150"/>
            <a:ext cx="5257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inicios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TRASFONDO: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B48C8A-DF85-463D-BFA3-FB144FB135EC}"/>
              </a:ext>
            </a:extLst>
          </p:cNvPr>
          <p:cNvSpPr>
            <a:spLocks/>
          </p:cNvSpPr>
          <p:nvPr/>
        </p:nvSpPr>
        <p:spPr bwMode="auto">
          <a:xfrm>
            <a:off x="3600450" y="1843088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HISTÓRICO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94950" name="Picture 6">
            <a:extLst>
              <a:ext uri="{FF2B5EF4-FFF2-40B4-BE49-F238E27FC236}">
                <a16:creationId xmlns:a16="http://schemas.microsoft.com/office/drawing/2014/main" id="{97A33367-657C-462B-A897-E4B21ABA3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420938"/>
            <a:ext cx="48244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E3C8DD1-D3A0-47AD-81FC-210043EF9E84}"/>
              </a:ext>
            </a:extLst>
          </p:cNvPr>
          <p:cNvSpPr>
            <a:spLocks/>
          </p:cNvSpPr>
          <p:nvPr/>
        </p:nvSpPr>
        <p:spPr bwMode="auto">
          <a:xfrm>
            <a:off x="2555875" y="2493963"/>
            <a:ext cx="43195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ORIGEN Y EVOLUCIÓN</a:t>
            </a:r>
          </a:p>
        </p:txBody>
      </p:sp>
      <p:pic>
        <p:nvPicPr>
          <p:cNvPr id="594953" name="Picture 9">
            <a:extLst>
              <a:ext uri="{FF2B5EF4-FFF2-40B4-BE49-F238E27FC236}">
                <a16:creationId xmlns:a16="http://schemas.microsoft.com/office/drawing/2014/main" id="{ABAC86CE-2D2D-4289-BD3F-289CCA951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181350"/>
            <a:ext cx="381000" cy="3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4954" name="Text Box 10">
            <a:extLst>
              <a:ext uri="{FF2B5EF4-FFF2-40B4-BE49-F238E27FC236}">
                <a16:creationId xmlns:a16="http://schemas.microsoft.com/office/drawing/2014/main" id="{A8E4E8F3-DDF5-4DD2-B52A-5CDEDEBE1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288" y="3140075"/>
            <a:ext cx="862171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700" b="1">
                <a:latin typeface="Arial" panose="020B0604020202020204" pitchFamily="34" charset="0"/>
              </a:rPr>
              <a:t>1973 - </a:t>
            </a:r>
            <a:r>
              <a:rPr lang="en-US" altLang="en-US" sz="2700" b="1" i="1">
                <a:latin typeface="Arial" panose="020B0604020202020204" pitchFamily="34" charset="0"/>
              </a:rPr>
              <a:t>Inicio del concepto original de la técnica de:</a:t>
            </a:r>
          </a:p>
        </p:txBody>
      </p:sp>
      <p:sp>
        <p:nvSpPr>
          <p:cNvPr id="594955" name="Text Box 11">
            <a:extLst>
              <a:ext uri="{FF2B5EF4-FFF2-40B4-BE49-F238E27FC236}">
                <a16:creationId xmlns:a16="http://schemas.microsoft.com/office/drawing/2014/main" id="{FB369675-C2B4-4ABC-A4CE-9459B34B7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3646488"/>
            <a:ext cx="8223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Kinesio taping</a:t>
            </a:r>
            <a:r>
              <a:rPr lang="en-US" altLang="en-US" sz="2600" b="1" baseline="30000"/>
              <a:t>®</a:t>
            </a:r>
            <a:r>
              <a:rPr lang="en-US" altLang="en-US" sz="2600" b="1">
                <a:solidFill>
                  <a:srgbClr val="000000"/>
                </a:solidFill>
              </a:rPr>
              <a:t> - </a:t>
            </a:r>
            <a:r>
              <a:rPr lang="en-US" altLang="en-US" sz="2600" b="1" i="1">
                <a:solidFill>
                  <a:srgbClr val="000000"/>
                </a:solidFill>
              </a:rPr>
              <a:t>Kenzo Kase, D. C. :</a:t>
            </a:r>
          </a:p>
        </p:txBody>
      </p:sp>
      <p:pic>
        <p:nvPicPr>
          <p:cNvPr id="594956" name="Picture 12">
            <a:extLst>
              <a:ext uri="{FF2B5EF4-FFF2-40B4-BE49-F238E27FC236}">
                <a16:creationId xmlns:a16="http://schemas.microsoft.com/office/drawing/2014/main" id="{93AC7A40-6CD4-46D7-9AF3-E461A03D7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3721100"/>
            <a:ext cx="360363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957" name="Text Box 13">
            <a:extLst>
              <a:ext uri="{FF2B5EF4-FFF2-40B4-BE49-F238E27FC236}">
                <a16:creationId xmlns:a16="http://schemas.microsoft.com/office/drawing/2014/main" id="{94C33125-64F9-4431-AD0D-204E0FEC7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525" y="4238625"/>
            <a:ext cx="7558088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600" b="1">
                <a:solidFill>
                  <a:srgbClr val="000000"/>
                </a:solidFill>
                <a:latin typeface="Arial" panose="020B0604020202020204" pitchFamily="34" charset="0"/>
              </a:rPr>
              <a:t>Preparación académica: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4958" name="Picture 14">
            <a:extLst>
              <a:ext uri="{FF2B5EF4-FFF2-40B4-BE49-F238E27FC236}">
                <a16:creationId xmlns:a16="http://schemas.microsoft.com/office/drawing/2014/main" id="{20F41206-721E-4E0F-865B-8E99918DF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4238625"/>
            <a:ext cx="354012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959" name="Text Box 15">
            <a:extLst>
              <a:ext uri="{FF2B5EF4-FFF2-40B4-BE49-F238E27FC236}">
                <a16:creationId xmlns:a16="http://schemas.microsoft.com/office/drawing/2014/main" id="{3E64B64D-FC8E-4C30-987E-E80D3E6B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888" y="4670425"/>
            <a:ext cx="71262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Licenciado en quiropráctica y acupuntura:</a:t>
            </a:r>
            <a:endParaRPr lang="en-US" altLang="en-US" sz="28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4960" name="Picture 16">
            <a:extLst>
              <a:ext uri="{FF2B5EF4-FFF2-40B4-BE49-F238E27FC236}">
                <a16:creationId xmlns:a16="http://schemas.microsoft.com/office/drawing/2014/main" id="{E473600B-196A-42F6-98DB-CAFA7DCE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759325"/>
            <a:ext cx="255588" cy="25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961" name="Text Box 17">
            <a:extLst>
              <a:ext uri="{FF2B5EF4-FFF2-40B4-BE49-F238E27FC236}">
                <a16:creationId xmlns:a16="http://schemas.microsoft.com/office/drawing/2014/main" id="{4FC1DFF8-EB18-4F1E-A02B-E4E23FB32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7563" y="5175250"/>
            <a:ext cx="71643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800" b="1">
                <a:latin typeface="Calibri" panose="020F0502020204030204" pitchFamily="34" charset="0"/>
              </a:rPr>
              <a:t>Estudio en Estados Unidos</a:t>
            </a:r>
            <a:r>
              <a:rPr lang="es-ES" altLang="en-US" sz="2800" b="1">
                <a:latin typeface="Calibri" panose="020F0502020204030204" pitchFamily="34" charset="0"/>
              </a:rPr>
              <a:t>:</a:t>
            </a:r>
            <a:endParaRPr lang="en-US" altLang="en-US" sz="2800" b="1" i="1">
              <a:latin typeface="Calibri" panose="020F0502020204030204" pitchFamily="34" charset="0"/>
            </a:endParaRPr>
          </a:p>
        </p:txBody>
      </p:sp>
      <p:pic>
        <p:nvPicPr>
          <p:cNvPr id="594962" name="Picture 18">
            <a:extLst>
              <a:ext uri="{FF2B5EF4-FFF2-40B4-BE49-F238E27FC236}">
                <a16:creationId xmlns:a16="http://schemas.microsoft.com/office/drawing/2014/main" id="{743DF13D-EF77-4E22-AE76-B35F35B23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257800"/>
            <a:ext cx="306388" cy="27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963" name="Text Box 19">
            <a:extLst>
              <a:ext uri="{FF2B5EF4-FFF2-40B4-BE49-F238E27FC236}">
                <a16:creationId xmlns:a16="http://schemas.microsoft.com/office/drawing/2014/main" id="{E4FCEB89-0C9F-44CB-BEA6-532C772DA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5607050"/>
            <a:ext cx="7056438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Ejerce en Japón</a:t>
            </a:r>
            <a:endParaRPr lang="en-US" altLang="en-US" sz="2500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94964" name="Picture 20">
            <a:extLst>
              <a:ext uri="{FF2B5EF4-FFF2-40B4-BE49-F238E27FC236}">
                <a16:creationId xmlns:a16="http://schemas.microsoft.com/office/drawing/2014/main" id="{BE1B39A7-B47A-4E52-A809-98AD3B857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20713"/>
            <a:ext cx="3240087" cy="17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41047749-27EA-4DBB-B0AE-D116B694B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12), por K. Kase, J. Wallis, &amp; T. Kase, 2013, New Mexico: Kinesio Taping Association International. Copyright 2013 por: Kinesio IP, LLC.</a:t>
            </a:r>
          </a:p>
        </p:txBody>
      </p:sp>
    </p:spTree>
    <p:custDataLst>
      <p:tags r:id="rId1"/>
    </p:custDataLst>
  </p:cSld>
  <p:clrMapOvr>
    <a:masterClrMapping/>
  </p:clrMapOvr>
  <p:transition spd="slow">
    <p:cover/>
    <p:sndAc>
      <p:stSnd>
        <p:snd r:embed="rId4" name="whoosh.wav"/>
      </p:stSnd>
    </p:sndAc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38C5-6597-4F83-BC6C-4DD1D6D1EFC8}"/>
              </a:ext>
            </a:extLst>
          </p:cNvPr>
          <p:cNvSpPr>
            <a:spLocks/>
          </p:cNvSpPr>
          <p:nvPr/>
        </p:nvSpPr>
        <p:spPr bwMode="auto">
          <a:xfrm>
            <a:off x="2771775" y="836613"/>
            <a:ext cx="61563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inicios</a:t>
            </a:r>
            <a:b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TRASFONDO: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7B8A4B-AEBF-49F4-AC8E-83E2CC241A9A}"/>
              </a:ext>
            </a:extLst>
          </p:cNvPr>
          <p:cNvSpPr>
            <a:spLocks/>
          </p:cNvSpPr>
          <p:nvPr/>
        </p:nvSpPr>
        <p:spPr bwMode="auto">
          <a:xfrm>
            <a:off x="2771775" y="1987550"/>
            <a:ext cx="57800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HISTÓRICO</a:t>
            </a:r>
            <a:endParaRPr lang="es-PR" altLang="en-US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64932" name="Picture 4">
            <a:extLst>
              <a:ext uri="{FF2B5EF4-FFF2-40B4-BE49-F238E27FC236}">
                <a16:creationId xmlns:a16="http://schemas.microsoft.com/office/drawing/2014/main" id="{5CAB0FE8-4A4A-46A8-B7B6-4CCCE46A2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781300"/>
            <a:ext cx="48244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E1341DD-7DE8-4CF5-B223-6099D880191A}"/>
              </a:ext>
            </a:extLst>
          </p:cNvPr>
          <p:cNvSpPr>
            <a:spLocks/>
          </p:cNvSpPr>
          <p:nvPr/>
        </p:nvSpPr>
        <p:spPr bwMode="auto">
          <a:xfrm>
            <a:off x="2555875" y="2854325"/>
            <a:ext cx="4319588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ORIGEN Y EVOLUCIÓN</a:t>
            </a:r>
          </a:p>
        </p:txBody>
      </p:sp>
      <p:pic>
        <p:nvPicPr>
          <p:cNvPr id="764934" name="Picture 6">
            <a:extLst>
              <a:ext uri="{FF2B5EF4-FFF2-40B4-BE49-F238E27FC236}">
                <a16:creationId xmlns:a16="http://schemas.microsoft.com/office/drawing/2014/main" id="{25F91685-D301-48E4-94A3-1A6A90873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14738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4935" name="Text Box 7">
            <a:extLst>
              <a:ext uri="{FF2B5EF4-FFF2-40B4-BE49-F238E27FC236}">
                <a16:creationId xmlns:a16="http://schemas.microsoft.com/office/drawing/2014/main" id="{E5C0B5AA-FA01-4DDD-95D2-D525BD931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3573463"/>
            <a:ext cx="847725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700" b="1">
                <a:latin typeface="Arial" panose="020B0604020202020204" pitchFamily="34" charset="0"/>
              </a:rPr>
              <a:t>1973 - </a:t>
            </a:r>
            <a:r>
              <a:rPr lang="en-US" altLang="en-US" sz="2700" b="1" i="1">
                <a:latin typeface="Arial" panose="020B0604020202020204" pitchFamily="34" charset="0"/>
              </a:rPr>
              <a:t>Propósito inicial:</a:t>
            </a:r>
          </a:p>
        </p:txBody>
      </p:sp>
      <p:sp>
        <p:nvSpPr>
          <p:cNvPr id="764936" name="Text Box 8">
            <a:extLst>
              <a:ext uri="{FF2B5EF4-FFF2-40B4-BE49-F238E27FC236}">
                <a16:creationId xmlns:a16="http://schemas.microsoft.com/office/drawing/2014/main" id="{9ABA7AD6-AC0E-4546-986F-AD6105DD0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3" y="4079875"/>
            <a:ext cx="807878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Pacientes del Dr.</a:t>
            </a:r>
            <a:r>
              <a:rPr lang="en-US" altLang="en-US" sz="2600" b="1" i="1">
                <a:solidFill>
                  <a:srgbClr val="000000"/>
                </a:solidFill>
              </a:rPr>
              <a:t> </a:t>
            </a:r>
            <a:r>
              <a:rPr lang="en-US" altLang="en-US" sz="2600" b="1">
                <a:solidFill>
                  <a:srgbClr val="000000"/>
                </a:solidFill>
              </a:rPr>
              <a:t> Kenzo Kase:</a:t>
            </a:r>
          </a:p>
        </p:txBody>
      </p:sp>
      <p:pic>
        <p:nvPicPr>
          <p:cNvPr id="764937" name="Picture 9">
            <a:extLst>
              <a:ext uri="{FF2B5EF4-FFF2-40B4-BE49-F238E27FC236}">
                <a16:creationId xmlns:a16="http://schemas.microsoft.com/office/drawing/2014/main" id="{33C396FB-DD64-42DB-B1BB-C6054B5FC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4154488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4938" name="Text Box 10">
            <a:extLst>
              <a:ext uri="{FF2B5EF4-FFF2-40B4-BE49-F238E27FC236}">
                <a16:creationId xmlns:a16="http://schemas.microsoft.com/office/drawing/2014/main" id="{B164425C-0B92-44C2-A8E4-61C3E9582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988" y="4672013"/>
            <a:ext cx="7558087" cy="44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600" b="1">
                <a:solidFill>
                  <a:srgbClr val="000000"/>
                </a:solidFill>
                <a:latin typeface="Arial" panose="020B0604020202020204" pitchFamily="34" charset="0"/>
              </a:rPr>
              <a:t>Terapéutica para el hogar: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4939" name="Picture 11">
            <a:extLst>
              <a:ext uri="{FF2B5EF4-FFF2-40B4-BE49-F238E27FC236}">
                <a16:creationId xmlns:a16="http://schemas.microsoft.com/office/drawing/2014/main" id="{54634FDD-B471-42D0-87D6-F99E3D377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4672013"/>
            <a:ext cx="354013" cy="36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4940" name="Text Box 12">
            <a:extLst>
              <a:ext uri="{FF2B5EF4-FFF2-40B4-BE49-F238E27FC236}">
                <a16:creationId xmlns:a16="http://schemas.microsoft.com/office/drawing/2014/main" id="{568EB051-02B6-471B-9C3F-5289329F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350" y="5103813"/>
            <a:ext cx="71262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Prescrito para uso en el hogar/trabajo:</a:t>
            </a:r>
            <a:endParaRPr lang="en-US" altLang="en-US" sz="28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4941" name="Picture 13">
            <a:extLst>
              <a:ext uri="{FF2B5EF4-FFF2-40B4-BE49-F238E27FC236}">
                <a16:creationId xmlns:a16="http://schemas.microsoft.com/office/drawing/2014/main" id="{3031271A-5A2E-45DF-AACF-F927B6C9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5192713"/>
            <a:ext cx="255587" cy="2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4942" name="Text Box 14">
            <a:extLst>
              <a:ext uri="{FF2B5EF4-FFF2-40B4-BE49-F238E27FC236}">
                <a16:creationId xmlns:a16="http://schemas.microsoft.com/office/drawing/2014/main" id="{6BE0D77A-E46E-441F-B19E-8513E47AA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608638"/>
            <a:ext cx="69119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800" b="1">
                <a:latin typeface="Calibri" panose="020F0502020204030204" pitchFamily="34" charset="0"/>
              </a:rPr>
              <a:t>Mantener su uso</a:t>
            </a:r>
            <a:r>
              <a:rPr lang="es-ES" altLang="en-US" sz="2800" b="1">
                <a:latin typeface="Calibri" panose="020F0502020204030204" pitchFamily="34" charset="0"/>
              </a:rPr>
              <a:t>:</a:t>
            </a:r>
            <a:endParaRPr lang="en-US" altLang="en-US" sz="2800" b="1" i="1">
              <a:latin typeface="Calibri" panose="020F0502020204030204" pitchFamily="34" charset="0"/>
            </a:endParaRPr>
          </a:p>
        </p:txBody>
      </p:sp>
      <p:pic>
        <p:nvPicPr>
          <p:cNvPr id="764943" name="Picture 15">
            <a:extLst>
              <a:ext uri="{FF2B5EF4-FFF2-40B4-BE49-F238E27FC236}">
                <a16:creationId xmlns:a16="http://schemas.microsoft.com/office/drawing/2014/main" id="{609594EF-46B4-4C2B-B74B-4EC86431C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691188"/>
            <a:ext cx="306387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4944" name="Text Box 16">
            <a:extLst>
              <a:ext uri="{FF2B5EF4-FFF2-40B4-BE49-F238E27FC236}">
                <a16:creationId xmlns:a16="http://schemas.microsoft.com/office/drawing/2014/main" id="{F881B417-7846-48FC-8843-BAB7DAE92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040438"/>
            <a:ext cx="6875462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5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En las próximas citas con el Dr. Kase</a:t>
            </a:r>
            <a:endParaRPr lang="en-US" altLang="en-US" sz="25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764946" name="Picture 18">
            <a:extLst>
              <a:ext uri="{FF2B5EF4-FFF2-40B4-BE49-F238E27FC236}">
                <a16:creationId xmlns:a16="http://schemas.microsoft.com/office/drawing/2014/main" id="{8A22E93F-BF02-426B-A1BD-186038DE0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2305050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over dir="r"/>
    <p:sndAc>
      <p:stSnd>
        <p:snd r:embed="rId4" name="whoosh.wav"/>
      </p:stSnd>
    </p:sndAc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A38C5-6597-4F83-BC6C-4DD1D6D1EFC8}"/>
              </a:ext>
            </a:extLst>
          </p:cNvPr>
          <p:cNvSpPr>
            <a:spLocks/>
          </p:cNvSpPr>
          <p:nvPr/>
        </p:nvSpPr>
        <p:spPr bwMode="auto">
          <a:xfrm>
            <a:off x="2771775" y="836613"/>
            <a:ext cx="61563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inicios</a:t>
            </a:r>
            <a:b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TRASFONDO: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57B8A4B-AEBF-49F4-AC8E-83E2CC241A9A}"/>
              </a:ext>
            </a:extLst>
          </p:cNvPr>
          <p:cNvSpPr>
            <a:spLocks/>
          </p:cNvSpPr>
          <p:nvPr/>
        </p:nvSpPr>
        <p:spPr bwMode="auto">
          <a:xfrm>
            <a:off x="2771775" y="1987550"/>
            <a:ext cx="57800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HISTÓRICO</a:t>
            </a:r>
            <a:endParaRPr lang="es-PR" altLang="en-US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64932" name="Picture 4">
            <a:extLst>
              <a:ext uri="{FF2B5EF4-FFF2-40B4-BE49-F238E27FC236}">
                <a16:creationId xmlns:a16="http://schemas.microsoft.com/office/drawing/2014/main" id="{5CAB0FE8-4A4A-46A8-B7B6-4CCCE46A2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781300"/>
            <a:ext cx="48244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E1341DD-7DE8-4CF5-B223-6099D880191A}"/>
              </a:ext>
            </a:extLst>
          </p:cNvPr>
          <p:cNvSpPr>
            <a:spLocks/>
          </p:cNvSpPr>
          <p:nvPr/>
        </p:nvSpPr>
        <p:spPr bwMode="auto">
          <a:xfrm>
            <a:off x="2555875" y="2854325"/>
            <a:ext cx="4319588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ORIGEN Y EVOLUCIÓN</a:t>
            </a:r>
          </a:p>
        </p:txBody>
      </p:sp>
      <p:pic>
        <p:nvPicPr>
          <p:cNvPr id="764934" name="Picture 6">
            <a:extLst>
              <a:ext uri="{FF2B5EF4-FFF2-40B4-BE49-F238E27FC236}">
                <a16:creationId xmlns:a16="http://schemas.microsoft.com/office/drawing/2014/main" id="{25F91685-D301-48E4-94A3-1A6A90873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54" y="3614738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4935" name="Text Box 7">
            <a:extLst>
              <a:ext uri="{FF2B5EF4-FFF2-40B4-BE49-F238E27FC236}">
                <a16:creationId xmlns:a16="http://schemas.microsoft.com/office/drawing/2014/main" id="{E5C0B5AA-FA01-4DDD-95D2-D525BD931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254" y="3569241"/>
            <a:ext cx="837088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n-US" sz="2600" dirty="0">
                <a:latin typeface="Arial Black" panose="020B0A04020102020204" pitchFamily="34" charset="0"/>
              </a:rPr>
              <a:t>1979:</a:t>
            </a:r>
            <a:r>
              <a:rPr lang="en-US" altLang="en-US" sz="2600" b="1" dirty="0">
                <a:latin typeface="Arial" panose="020B0604020202020204" pitchFamily="34" charset="0"/>
              </a:rPr>
              <a:t> </a:t>
            </a:r>
            <a:r>
              <a:rPr lang="en-US" altLang="en-US" sz="2600" b="1" dirty="0" err="1">
                <a:latin typeface="Arial" panose="020B0604020202020204" pitchFamily="34" charset="0"/>
              </a:rPr>
              <a:t>Luego</a:t>
            </a:r>
            <a:r>
              <a:rPr lang="en-US" altLang="en-US" sz="2600" b="1" dirty="0">
                <a:latin typeface="Arial" panose="020B0604020202020204" pitchFamily="34" charset="0"/>
              </a:rPr>
              <a:t> de 6 </a:t>
            </a:r>
            <a:r>
              <a:rPr lang="en-US" altLang="en-US" sz="2600" b="1" dirty="0" err="1">
                <a:latin typeface="Arial" panose="020B0604020202020204" pitchFamily="34" charset="0"/>
              </a:rPr>
              <a:t>años</a:t>
            </a:r>
            <a:r>
              <a:rPr lang="en-US" altLang="en-US" sz="2600" b="1" dirty="0">
                <a:latin typeface="Arial" panose="020B0604020202020204" pitchFamily="34" charset="0"/>
              </a:rPr>
              <a:t> de </a:t>
            </a:r>
            <a:r>
              <a:rPr lang="en-US" altLang="en-US" sz="2600" b="1" dirty="0" err="1">
                <a:latin typeface="Arial" panose="020B0604020202020204" pitchFamily="34" charset="0"/>
              </a:rPr>
              <a:t>investigación</a:t>
            </a:r>
            <a:r>
              <a:rPr lang="en-US" altLang="en-US" sz="2600" b="1" dirty="0">
                <a:latin typeface="Arial" panose="020B0604020202020204" pitchFamily="34" charset="0"/>
              </a:rPr>
              <a:t>: </a:t>
            </a:r>
            <a:r>
              <a:rPr lang="en-US" altLang="en-US" sz="2600" b="1" i="1" dirty="0">
                <a:latin typeface="Arial" panose="020B0604020202020204" pitchFamily="34" charset="0"/>
              </a:rPr>
              <a:t>1973-1979</a:t>
            </a:r>
          </a:p>
        </p:txBody>
      </p:sp>
      <p:sp>
        <p:nvSpPr>
          <p:cNvPr id="764936" name="Text Box 8">
            <a:extLst>
              <a:ext uri="{FF2B5EF4-FFF2-40B4-BE49-F238E27FC236}">
                <a16:creationId xmlns:a16="http://schemas.microsoft.com/office/drawing/2014/main" id="{9ABA7AD6-AC0E-4546-986F-AD6105DD0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717" y="4079875"/>
            <a:ext cx="807878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 dirty="0">
                <a:solidFill>
                  <a:srgbClr val="000000"/>
                </a:solidFill>
              </a:rPr>
              <a:t>El Dr.</a:t>
            </a:r>
            <a:r>
              <a:rPr lang="en-US" altLang="en-US" sz="2600" b="1" i="1" dirty="0">
                <a:solidFill>
                  <a:srgbClr val="000000"/>
                </a:solidFill>
              </a:rPr>
              <a:t> </a:t>
            </a:r>
            <a:r>
              <a:rPr lang="en-US" altLang="en-US" sz="2600" b="1" dirty="0">
                <a:solidFill>
                  <a:srgbClr val="000000"/>
                </a:solidFill>
              </a:rPr>
              <a:t> Kenzo </a:t>
            </a:r>
            <a:r>
              <a:rPr lang="en-US" altLang="en-US" sz="2600" b="1" dirty="0" err="1">
                <a:solidFill>
                  <a:srgbClr val="000000"/>
                </a:solidFill>
              </a:rPr>
              <a:t>Kase</a:t>
            </a:r>
            <a:r>
              <a:rPr lang="en-US" altLang="en-US" sz="2600" b="1" dirty="0">
                <a:solidFill>
                  <a:srgbClr val="000000"/>
                </a:solidFill>
              </a:rPr>
              <a:t>:</a:t>
            </a:r>
          </a:p>
        </p:txBody>
      </p:sp>
      <p:pic>
        <p:nvPicPr>
          <p:cNvPr id="764937" name="Picture 9">
            <a:extLst>
              <a:ext uri="{FF2B5EF4-FFF2-40B4-BE49-F238E27FC236}">
                <a16:creationId xmlns:a16="http://schemas.microsoft.com/office/drawing/2014/main" id="{33C396FB-DD64-42DB-B1BB-C6054B5FC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92" y="4154488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4938" name="Text Box 10">
            <a:extLst>
              <a:ext uri="{FF2B5EF4-FFF2-40B4-BE49-F238E27FC236}">
                <a16:creationId xmlns:a16="http://schemas.microsoft.com/office/drawing/2014/main" id="{B164425C-0B92-44C2-A8E4-61C3E9582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5492" y="4672013"/>
            <a:ext cx="7558087" cy="45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600" b="1" dirty="0">
                <a:solidFill>
                  <a:srgbClr val="000000"/>
                </a:solidFill>
                <a:latin typeface="Arial" panose="020B0604020202020204" pitchFamily="34" charset="0"/>
              </a:rPr>
              <a:t>Inventa y patentiza el:</a:t>
            </a:r>
            <a:endParaRPr lang="en-US" altLang="en-US" sz="26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4939" name="Picture 11">
            <a:extLst>
              <a:ext uri="{FF2B5EF4-FFF2-40B4-BE49-F238E27FC236}">
                <a16:creationId xmlns:a16="http://schemas.microsoft.com/office/drawing/2014/main" id="{54634FDD-B471-42D0-87D6-F99E3D377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129" y="4672013"/>
            <a:ext cx="354013" cy="36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4940" name="Text Box 12">
            <a:extLst>
              <a:ext uri="{FF2B5EF4-FFF2-40B4-BE49-F238E27FC236}">
                <a16:creationId xmlns:a16="http://schemas.microsoft.com/office/drawing/2014/main" id="{568EB051-02B6-471B-9C3F-5289329F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5854" y="5103813"/>
            <a:ext cx="7126288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Método de </a:t>
            </a:r>
            <a:r>
              <a:rPr lang="es-ES" altLang="en-US" sz="2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Kinesio</a:t>
            </a:r>
            <a:r>
              <a:rPr lang="es-ES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altLang="en-US" sz="2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Taping</a:t>
            </a:r>
            <a:r>
              <a:rPr lang="es-ES" alt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8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4941" name="Picture 13">
            <a:extLst>
              <a:ext uri="{FF2B5EF4-FFF2-40B4-BE49-F238E27FC236}">
                <a16:creationId xmlns:a16="http://schemas.microsoft.com/office/drawing/2014/main" id="{3031271A-5A2E-45DF-AACF-F927B6C9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267" y="5192713"/>
            <a:ext cx="255587" cy="2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0442546"/>
      </p:ext>
    </p:extLst>
  </p:cSld>
  <p:clrMapOvr>
    <a:masterClrMapping/>
  </p:clrMapOvr>
  <p:transition spd="slow">
    <p:cover dir="r"/>
    <p:sndAc>
      <p:stSnd>
        <p:snd r:embed="rId4" name="whoosh.wav"/>
      </p:stSnd>
    </p:sndAc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2F0EE-7C54-4E35-93AD-9875E31A8930}"/>
              </a:ext>
            </a:extLst>
          </p:cNvPr>
          <p:cNvSpPr>
            <a:spLocks/>
          </p:cNvSpPr>
          <p:nvPr/>
        </p:nvSpPr>
        <p:spPr bwMode="auto">
          <a:xfrm>
            <a:off x="2627313" y="836613"/>
            <a:ext cx="5257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inicios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TRASFONDO: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FE90B19-B503-4802-A218-8741E7DED217}"/>
              </a:ext>
            </a:extLst>
          </p:cNvPr>
          <p:cNvSpPr>
            <a:spLocks/>
          </p:cNvSpPr>
          <p:nvPr/>
        </p:nvSpPr>
        <p:spPr bwMode="auto">
          <a:xfrm>
            <a:off x="2627313" y="1987550"/>
            <a:ext cx="5219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HISTÓRICO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68681" name="Picture 9">
            <a:extLst>
              <a:ext uri="{FF2B5EF4-FFF2-40B4-BE49-F238E27FC236}">
                <a16:creationId xmlns:a16="http://schemas.microsoft.com/office/drawing/2014/main" id="{7290C8A6-9D24-481E-942C-7AC4D31FD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3614738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8682" name="Text Box 10">
            <a:extLst>
              <a:ext uri="{FF2B5EF4-FFF2-40B4-BE49-F238E27FC236}">
                <a16:creationId xmlns:a16="http://schemas.microsoft.com/office/drawing/2014/main" id="{1B7CEFEA-E5C0-497D-BDA1-A941B2B29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313" y="3573463"/>
            <a:ext cx="862171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700" b="1">
                <a:latin typeface="Arial" panose="020B0604020202020204" pitchFamily="34" charset="0"/>
              </a:rPr>
              <a:t>1984 -</a:t>
            </a:r>
            <a:r>
              <a:rPr lang="en-US" altLang="en-US" sz="2700" b="1" i="1">
                <a:latin typeface="Arial" panose="020B0604020202020204" pitchFamily="34" charset="0"/>
              </a:rPr>
              <a:t> Funda Asociación en Europa/Internacional:</a:t>
            </a:r>
          </a:p>
        </p:txBody>
      </p:sp>
      <p:sp>
        <p:nvSpPr>
          <p:cNvPr id="668683" name="Text Box 11">
            <a:extLst>
              <a:ext uri="{FF2B5EF4-FFF2-40B4-BE49-F238E27FC236}">
                <a16:creationId xmlns:a16="http://schemas.microsoft.com/office/drawing/2014/main" id="{4150D059-6701-448E-9D7F-47DD88FB6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4079875"/>
            <a:ext cx="815022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Kinesio Taping</a:t>
            </a:r>
            <a:r>
              <a:rPr lang="en-US" altLang="en-US" b="1" baseline="30000"/>
              <a:t>®</a:t>
            </a:r>
            <a:r>
              <a:rPr lang="en-US" altLang="en-US" sz="2600" b="1">
                <a:solidFill>
                  <a:srgbClr val="000000"/>
                </a:solidFill>
              </a:rPr>
              <a:t> Association International</a:t>
            </a:r>
          </a:p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(KTAI) - CREADA POR </a:t>
            </a:r>
            <a:r>
              <a:rPr lang="en-US" altLang="en-US" sz="2600" b="1" i="1">
                <a:solidFill>
                  <a:srgbClr val="000000"/>
                </a:solidFill>
              </a:rPr>
              <a:t>Kenzo Kase, D. C. :</a:t>
            </a:r>
          </a:p>
        </p:txBody>
      </p:sp>
      <p:pic>
        <p:nvPicPr>
          <p:cNvPr id="668684" name="Picture 12">
            <a:extLst>
              <a:ext uri="{FF2B5EF4-FFF2-40B4-BE49-F238E27FC236}">
                <a16:creationId xmlns:a16="http://schemas.microsoft.com/office/drawing/2014/main" id="{8A6C932C-CCB0-421B-A86A-26706C99D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4154488"/>
            <a:ext cx="360363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8685" name="Text Box 13">
            <a:extLst>
              <a:ext uri="{FF2B5EF4-FFF2-40B4-BE49-F238E27FC236}">
                <a16:creationId xmlns:a16="http://schemas.microsoft.com/office/drawing/2014/main" id="{F7406674-0CF3-4BBA-B12E-093903B87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550" y="5081588"/>
            <a:ext cx="7558088" cy="44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600" b="1">
                <a:solidFill>
                  <a:srgbClr val="000000"/>
                </a:solidFill>
                <a:latin typeface="Arial" panose="020B0604020202020204" pitchFamily="34" charset="0"/>
              </a:rPr>
              <a:t>Sitio Web: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68686" name="Picture 14">
            <a:extLst>
              <a:ext uri="{FF2B5EF4-FFF2-40B4-BE49-F238E27FC236}">
                <a16:creationId xmlns:a16="http://schemas.microsoft.com/office/drawing/2014/main" id="{EA086590-6408-4B9E-B5AC-40FCF8A7B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5081588"/>
            <a:ext cx="354012" cy="36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8687" name="Text Box 15">
            <a:extLst>
              <a:ext uri="{FF2B5EF4-FFF2-40B4-BE49-F238E27FC236}">
                <a16:creationId xmlns:a16="http://schemas.microsoft.com/office/drawing/2014/main" id="{C36B07B5-E5F5-4A28-BB9F-25E3AED34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9913" y="5513388"/>
            <a:ext cx="71262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Kinesio Taping Association International:</a:t>
            </a:r>
            <a:endParaRPr lang="en-US" altLang="en-US" sz="28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68688" name="Picture 16">
            <a:extLst>
              <a:ext uri="{FF2B5EF4-FFF2-40B4-BE49-F238E27FC236}">
                <a16:creationId xmlns:a16="http://schemas.microsoft.com/office/drawing/2014/main" id="{713D6BC2-71B9-4B3D-8549-846200302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5602288"/>
            <a:ext cx="255588" cy="2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8689" name="Text Box 17">
            <a:extLst>
              <a:ext uri="{FF2B5EF4-FFF2-40B4-BE49-F238E27FC236}">
                <a16:creationId xmlns:a16="http://schemas.microsoft.com/office/drawing/2014/main" id="{327948E8-F4A5-4F92-A45A-4D5AEB015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6018213"/>
            <a:ext cx="71643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800" b="1" i="1">
                <a:latin typeface="Calibri" panose="020F0502020204030204" pitchFamily="34" charset="0"/>
                <a:hlinkClick r:id="rId9"/>
              </a:rPr>
              <a:t>http://www.kinesiotaping.com</a:t>
            </a:r>
            <a:endParaRPr lang="en-US" altLang="en-US" sz="2800" b="1" i="1">
              <a:latin typeface="Calibri" panose="020F0502020204030204" pitchFamily="34" charset="0"/>
            </a:endParaRPr>
          </a:p>
        </p:txBody>
      </p:sp>
      <p:pic>
        <p:nvPicPr>
          <p:cNvPr id="668693" name="Picture 21">
            <a:extLst>
              <a:ext uri="{FF2B5EF4-FFF2-40B4-BE49-F238E27FC236}">
                <a16:creationId xmlns:a16="http://schemas.microsoft.com/office/drawing/2014/main" id="{7316A1D7-33A0-4F8A-AB06-E9840FD0A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2165350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8694" name="Picture 22">
            <a:extLst>
              <a:ext uri="{FF2B5EF4-FFF2-40B4-BE49-F238E27FC236}">
                <a16:creationId xmlns:a16="http://schemas.microsoft.com/office/drawing/2014/main" id="{12115738-44E0-4D83-8438-03AD5D1C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709863"/>
            <a:ext cx="48244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0513EDD-5D91-4096-8BDF-620FACEA241B}"/>
              </a:ext>
            </a:extLst>
          </p:cNvPr>
          <p:cNvSpPr>
            <a:spLocks/>
          </p:cNvSpPr>
          <p:nvPr/>
        </p:nvSpPr>
        <p:spPr bwMode="auto">
          <a:xfrm>
            <a:off x="3060700" y="2782888"/>
            <a:ext cx="43195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ORIGEN Y EVOLUCIÓN</a:t>
            </a:r>
          </a:p>
        </p:txBody>
      </p:sp>
    </p:spTree>
    <p:custDataLst>
      <p:tags r:id="rId1"/>
    </p:custDataLst>
  </p:cSld>
  <p:clrMapOvr>
    <a:masterClrMapping/>
  </p:clrMapOvr>
  <p:transition spd="slow">
    <p:cover dir="ru"/>
    <p:sndAc>
      <p:stSnd>
        <p:snd r:embed="rId4" name="breeze.wav"/>
      </p:stSnd>
    </p:sndAc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F5B7-6B18-4C0C-9828-B3DD714E0657}"/>
              </a:ext>
            </a:extLst>
          </p:cNvPr>
          <p:cNvSpPr>
            <a:spLocks/>
          </p:cNvSpPr>
          <p:nvPr/>
        </p:nvSpPr>
        <p:spPr bwMode="auto">
          <a:xfrm>
            <a:off x="2627313" y="620713"/>
            <a:ext cx="5257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inicios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TRASFONDO: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B625F9A-26DD-4AC7-834B-D6E3DDFA2D5F}"/>
              </a:ext>
            </a:extLst>
          </p:cNvPr>
          <p:cNvSpPr>
            <a:spLocks/>
          </p:cNvSpPr>
          <p:nvPr/>
        </p:nvSpPr>
        <p:spPr bwMode="auto">
          <a:xfrm>
            <a:off x="2627313" y="1628775"/>
            <a:ext cx="5219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HISTÓRICO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85060" name="Picture 4">
            <a:extLst>
              <a:ext uri="{FF2B5EF4-FFF2-40B4-BE49-F238E27FC236}">
                <a16:creationId xmlns:a16="http://schemas.microsoft.com/office/drawing/2014/main" id="{4C624900-B354-4750-8F27-71FD488DA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109913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5061" name="Text Box 5">
            <a:extLst>
              <a:ext uri="{FF2B5EF4-FFF2-40B4-BE49-F238E27FC236}">
                <a16:creationId xmlns:a16="http://schemas.microsoft.com/office/drawing/2014/main" id="{5E58BC76-ED4D-4C3F-AEF5-E3235F392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4" y="3068638"/>
            <a:ext cx="793432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n-US" sz="2700" dirty="0">
                <a:latin typeface="Arial Black" panose="020B0A04020102020204" pitchFamily="34" charset="0"/>
              </a:rPr>
              <a:t>1995:</a:t>
            </a:r>
            <a:r>
              <a:rPr lang="en-US" altLang="en-US" sz="2700" b="1" dirty="0">
                <a:latin typeface="Arial" panose="020B0604020202020204" pitchFamily="34" charset="0"/>
              </a:rPr>
              <a:t> </a:t>
            </a:r>
            <a:r>
              <a:rPr lang="en-US" altLang="en-US" sz="2700" b="1" dirty="0" err="1">
                <a:latin typeface="Arial" panose="020B0604020202020204" pitchFamily="34" charset="0"/>
              </a:rPr>
              <a:t>Llega</a:t>
            </a:r>
            <a:r>
              <a:rPr lang="en-US" altLang="en-US" sz="2700" b="1" dirty="0">
                <a:latin typeface="Arial" panose="020B0604020202020204" pitchFamily="34" charset="0"/>
              </a:rPr>
              <a:t> a </a:t>
            </a:r>
            <a:r>
              <a:rPr lang="en-US" altLang="en-US" sz="2700" b="1" dirty="0" err="1">
                <a:latin typeface="Arial" panose="020B0604020202020204" pitchFamily="34" charset="0"/>
              </a:rPr>
              <a:t>Estados</a:t>
            </a:r>
            <a:r>
              <a:rPr lang="en-US" altLang="en-US" sz="2700" b="1" dirty="0">
                <a:latin typeface="Arial" panose="020B0604020202020204" pitchFamily="34" charset="0"/>
              </a:rPr>
              <a:t> Unidos - </a:t>
            </a:r>
            <a:r>
              <a:rPr lang="en-US" altLang="en-US" sz="2400" b="1" dirty="0">
                <a:solidFill>
                  <a:srgbClr val="000000"/>
                </a:solidFill>
              </a:rPr>
              <a:t>Kinesio Taping</a:t>
            </a:r>
            <a:endParaRPr lang="en-US" altLang="en-US" sz="2400" b="1" i="1" dirty="0">
              <a:solidFill>
                <a:srgbClr val="000000"/>
              </a:solidFill>
            </a:endParaRPr>
          </a:p>
        </p:txBody>
      </p:sp>
      <p:sp>
        <p:nvSpPr>
          <p:cNvPr id="685064" name="Text Box 8">
            <a:extLst>
              <a:ext uri="{FF2B5EF4-FFF2-40B4-BE49-F238E27FC236}">
                <a16:creationId xmlns:a16="http://schemas.microsoft.com/office/drawing/2014/main" id="{C45E1140-4B81-4C4A-B9EF-88DBCAFE3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0" y="5216525"/>
            <a:ext cx="7558088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600" b="1">
                <a:solidFill>
                  <a:srgbClr val="000000"/>
                </a:solidFill>
                <a:latin typeface="Arial" panose="020B0604020202020204" pitchFamily="34" charset="0"/>
              </a:rPr>
              <a:t>Sitio Web: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85065" name="Picture 9">
            <a:extLst>
              <a:ext uri="{FF2B5EF4-FFF2-40B4-BE49-F238E27FC236}">
                <a16:creationId xmlns:a16="http://schemas.microsoft.com/office/drawing/2014/main" id="{BA4516EB-A645-40A8-A475-0DD1F22D1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5216525"/>
            <a:ext cx="354012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5066" name="Text Box 10">
            <a:extLst>
              <a:ext uri="{FF2B5EF4-FFF2-40B4-BE49-F238E27FC236}">
                <a16:creationId xmlns:a16="http://schemas.microsoft.com/office/drawing/2014/main" id="{D89AFA02-49F8-45F4-8349-9BD7FB437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3" y="5648325"/>
            <a:ext cx="71262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800" b="1">
                <a:latin typeface="Calibri" panose="020F0502020204030204" pitchFamily="34" charset="0"/>
              </a:rPr>
              <a:t>K-Taping® and K-Tape® - </a:t>
            </a:r>
            <a:r>
              <a:rPr lang="es-E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Estados Unidos:</a:t>
            </a:r>
            <a:endParaRPr lang="en-US" altLang="en-US" sz="2800" b="1" i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85067" name="Picture 11">
            <a:extLst>
              <a:ext uri="{FF2B5EF4-FFF2-40B4-BE49-F238E27FC236}">
                <a16:creationId xmlns:a16="http://schemas.microsoft.com/office/drawing/2014/main" id="{E3D6B670-527A-4E48-98DC-9F1459740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737225"/>
            <a:ext cx="255588" cy="25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5068" name="Text Box 12">
            <a:extLst>
              <a:ext uri="{FF2B5EF4-FFF2-40B4-BE49-F238E27FC236}">
                <a16:creationId xmlns:a16="http://schemas.microsoft.com/office/drawing/2014/main" id="{DC58C23E-B638-4A45-B1AA-0E34315A0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100" y="6153150"/>
            <a:ext cx="7164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b="1" i="1">
                <a:hlinkClick r:id="rId8"/>
              </a:rPr>
              <a:t>http://www2.k-taping.eu/home-en-US</a:t>
            </a:r>
            <a:endParaRPr lang="en-US" altLang="en-US" b="1" i="1"/>
          </a:p>
        </p:txBody>
      </p:sp>
      <p:pic>
        <p:nvPicPr>
          <p:cNvPr id="685070" name="Picture 14">
            <a:extLst>
              <a:ext uri="{FF2B5EF4-FFF2-40B4-BE49-F238E27FC236}">
                <a16:creationId xmlns:a16="http://schemas.microsoft.com/office/drawing/2014/main" id="{EBBCBFE3-DDBD-486B-86FE-6908DD73F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276475"/>
            <a:ext cx="48244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81449E5-6A0C-460F-BA9A-C356710B5BF0}"/>
              </a:ext>
            </a:extLst>
          </p:cNvPr>
          <p:cNvSpPr>
            <a:spLocks/>
          </p:cNvSpPr>
          <p:nvPr/>
        </p:nvSpPr>
        <p:spPr bwMode="auto">
          <a:xfrm>
            <a:off x="3060700" y="2349500"/>
            <a:ext cx="4319588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ORIGEN Y EVOLUCIÓN</a:t>
            </a:r>
          </a:p>
        </p:txBody>
      </p:sp>
      <p:pic>
        <p:nvPicPr>
          <p:cNvPr id="685072" name="Picture 16">
            <a:extLst>
              <a:ext uri="{FF2B5EF4-FFF2-40B4-BE49-F238E27FC236}">
                <a16:creationId xmlns:a16="http://schemas.microsoft.com/office/drawing/2014/main" id="{EDBFCEC8-A96C-4285-A28A-407C7E741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189413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5073" name="Text Box 17">
            <a:extLst>
              <a:ext uri="{FF2B5EF4-FFF2-40B4-BE49-F238E27FC236}">
                <a16:creationId xmlns:a16="http://schemas.microsoft.com/office/drawing/2014/main" id="{82C204A2-BA4B-4725-8A1F-56234A9C3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675" y="4148138"/>
            <a:ext cx="8621713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700" b="1" i="1">
                <a:latin typeface="Arial" panose="020B0604020202020204" pitchFamily="34" charset="0"/>
              </a:rPr>
              <a:t>K-Taping International Academy:</a:t>
            </a:r>
          </a:p>
        </p:txBody>
      </p:sp>
      <p:sp>
        <p:nvSpPr>
          <p:cNvPr id="685074" name="Text Box 18">
            <a:extLst>
              <a:ext uri="{FF2B5EF4-FFF2-40B4-BE49-F238E27FC236}">
                <a16:creationId xmlns:a16="http://schemas.microsoft.com/office/drawing/2014/main" id="{2C383763-4D9E-4198-BBF6-7B99304EF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138" y="4654550"/>
            <a:ext cx="815022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Certificaciones</a:t>
            </a:r>
            <a:r>
              <a:rPr lang="en-US" altLang="en-US" sz="2600" b="1" i="1">
                <a:solidFill>
                  <a:srgbClr val="000000"/>
                </a:solidFill>
              </a:rPr>
              <a:t>:</a:t>
            </a:r>
          </a:p>
        </p:txBody>
      </p:sp>
      <p:pic>
        <p:nvPicPr>
          <p:cNvPr id="685075" name="Picture 19">
            <a:extLst>
              <a:ext uri="{FF2B5EF4-FFF2-40B4-BE49-F238E27FC236}">
                <a16:creationId xmlns:a16="http://schemas.microsoft.com/office/drawing/2014/main" id="{56BF765E-C7C2-489D-ADC8-4A3A234E1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3" y="4729163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5076" name="Picture 20">
            <a:extLst>
              <a:ext uri="{FF2B5EF4-FFF2-40B4-BE49-F238E27FC236}">
                <a16:creationId xmlns:a16="http://schemas.microsoft.com/office/drawing/2014/main" id="{9C545F00-965C-4B30-AAB6-7659A9212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549275"/>
            <a:ext cx="1838325" cy="25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9729B2F6-9E8D-4450-8AF7-2C8161D0A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31" y="3610516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5">
            <a:extLst>
              <a:ext uri="{FF2B5EF4-FFF2-40B4-BE49-F238E27FC236}">
                <a16:creationId xmlns:a16="http://schemas.microsoft.com/office/drawing/2014/main" id="{C4110147-3E48-496D-B360-02205CC4A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132" y="3569241"/>
            <a:ext cx="793432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n-US" sz="2700" dirty="0">
                <a:latin typeface="Arial Black" panose="020B0A04020102020204" pitchFamily="34" charset="0"/>
              </a:rPr>
              <a:t>1998:</a:t>
            </a:r>
            <a:r>
              <a:rPr lang="en-US" altLang="en-US" sz="2700" b="1" dirty="0">
                <a:latin typeface="Arial" panose="020B0604020202020204" pitchFamily="34" charset="0"/>
              </a:rPr>
              <a:t> </a:t>
            </a:r>
            <a:r>
              <a:rPr lang="en-US" altLang="en-US" sz="2700" b="1" dirty="0" err="1">
                <a:latin typeface="Arial" panose="020B0604020202020204" pitchFamily="34" charset="0"/>
              </a:rPr>
              <a:t>Llega</a:t>
            </a:r>
            <a:r>
              <a:rPr lang="en-US" altLang="en-US" sz="2700" b="1" dirty="0">
                <a:latin typeface="Arial" panose="020B0604020202020204" pitchFamily="34" charset="0"/>
              </a:rPr>
              <a:t> a Europa - </a:t>
            </a:r>
            <a:r>
              <a:rPr lang="en-US" altLang="en-US" sz="2400" b="1" dirty="0">
                <a:solidFill>
                  <a:srgbClr val="000000"/>
                </a:solidFill>
              </a:rPr>
              <a:t>Kinesio Taping</a:t>
            </a:r>
            <a:endParaRPr lang="en-US" altLang="en-US" sz="2400" b="1" i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>
    <p:cover dir="ld"/>
    <p:sndAc>
      <p:stSnd>
        <p:snd r:embed="rId4" name="breeze.wav"/>
      </p:stSnd>
    </p:sndAc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81BEC-5C25-4579-9245-76E80E1D3720}"/>
              </a:ext>
            </a:extLst>
          </p:cNvPr>
          <p:cNvSpPr>
            <a:spLocks/>
          </p:cNvSpPr>
          <p:nvPr/>
        </p:nvSpPr>
        <p:spPr bwMode="auto">
          <a:xfrm>
            <a:off x="3600450" y="836613"/>
            <a:ext cx="5257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inicios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TRASFONDO: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C92CDB3-1B90-4E01-9BD2-F12C31761E10}"/>
              </a:ext>
            </a:extLst>
          </p:cNvPr>
          <p:cNvSpPr>
            <a:spLocks/>
          </p:cNvSpPr>
          <p:nvPr/>
        </p:nvSpPr>
        <p:spPr bwMode="auto">
          <a:xfrm>
            <a:off x="3600450" y="1987550"/>
            <a:ext cx="5219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HISTÓRICO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90875" name="Picture 27">
            <a:extLst>
              <a:ext uri="{FF2B5EF4-FFF2-40B4-BE49-F238E27FC236}">
                <a16:creationId xmlns:a16="http://schemas.microsoft.com/office/drawing/2014/main" id="{F7C3C594-C19D-49BB-9741-329147640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60425"/>
            <a:ext cx="3241675" cy="149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0876" name="Picture 28">
            <a:extLst>
              <a:ext uri="{FF2B5EF4-FFF2-40B4-BE49-F238E27FC236}">
                <a16:creationId xmlns:a16="http://schemas.microsoft.com/office/drawing/2014/main" id="{D3261050-A3E9-45D7-99BF-E93CF5B76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2781300"/>
            <a:ext cx="1739900" cy="310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0877" name="Picture 29">
            <a:extLst>
              <a:ext uri="{FF2B5EF4-FFF2-40B4-BE49-F238E27FC236}">
                <a16:creationId xmlns:a16="http://schemas.microsoft.com/office/drawing/2014/main" id="{428E5E50-EF6F-44BD-AAB6-B0C6E9731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709863"/>
            <a:ext cx="48244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90AD8E3-080C-4F81-BA95-BE975727FDF6}"/>
              </a:ext>
            </a:extLst>
          </p:cNvPr>
          <p:cNvSpPr>
            <a:spLocks/>
          </p:cNvSpPr>
          <p:nvPr/>
        </p:nvSpPr>
        <p:spPr bwMode="auto">
          <a:xfrm>
            <a:off x="2339975" y="2782888"/>
            <a:ext cx="43195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ORIGEN Y EVOLUCIÓN</a:t>
            </a:r>
          </a:p>
        </p:txBody>
      </p:sp>
      <p:pic>
        <p:nvPicPr>
          <p:cNvPr id="590879" name="Picture 31">
            <a:extLst>
              <a:ext uri="{FF2B5EF4-FFF2-40B4-BE49-F238E27FC236}">
                <a16:creationId xmlns:a16="http://schemas.microsoft.com/office/drawing/2014/main" id="{A6A14FA3-9D77-4B7A-AED4-64198EC57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14738"/>
            <a:ext cx="38100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0880" name="Text Box 32">
            <a:extLst>
              <a:ext uri="{FF2B5EF4-FFF2-40B4-BE49-F238E27FC236}">
                <a16:creationId xmlns:a16="http://schemas.microsoft.com/office/drawing/2014/main" id="{EB449AF1-CBB5-4308-8B67-6FE136C25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3573463"/>
            <a:ext cx="6569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700" b="1">
                <a:latin typeface="Arial" panose="020B0604020202020204" pitchFamily="34" charset="0"/>
              </a:rPr>
              <a:t>1988 - </a:t>
            </a:r>
            <a:r>
              <a:rPr lang="en-US" altLang="en-US" sz="2700" b="1" i="1">
                <a:latin typeface="Arial" panose="020B0604020202020204" pitchFamily="34" charset="0"/>
              </a:rPr>
              <a:t>Inicio de su uso Olímpico:</a:t>
            </a:r>
          </a:p>
        </p:txBody>
      </p:sp>
      <p:sp>
        <p:nvSpPr>
          <p:cNvPr id="590881" name="Text Box 33">
            <a:extLst>
              <a:ext uri="{FF2B5EF4-FFF2-40B4-BE49-F238E27FC236}">
                <a16:creationId xmlns:a16="http://schemas.microsoft.com/office/drawing/2014/main" id="{43FBC084-6EE3-4432-89CF-A9E134B9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3" y="4079875"/>
            <a:ext cx="437038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600" b="1">
                <a:solidFill>
                  <a:srgbClr val="000000"/>
                </a:solidFill>
              </a:rPr>
              <a:t>Juegos Olímpicos - </a:t>
            </a:r>
            <a:r>
              <a:rPr lang="en-US" altLang="en-US" sz="2600" b="1" i="1">
                <a:solidFill>
                  <a:srgbClr val="000000"/>
                </a:solidFill>
              </a:rPr>
              <a:t>Seúl:</a:t>
            </a:r>
          </a:p>
        </p:txBody>
      </p:sp>
      <p:pic>
        <p:nvPicPr>
          <p:cNvPr id="590882" name="Picture 34">
            <a:extLst>
              <a:ext uri="{FF2B5EF4-FFF2-40B4-BE49-F238E27FC236}">
                <a16:creationId xmlns:a16="http://schemas.microsoft.com/office/drawing/2014/main" id="{D0CAC530-9C36-4BBE-8D37-2009D6DFC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4154488"/>
            <a:ext cx="360362" cy="35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0883" name="Text Box 35">
            <a:extLst>
              <a:ext uri="{FF2B5EF4-FFF2-40B4-BE49-F238E27FC236}">
                <a16:creationId xmlns:a16="http://schemas.microsoft.com/office/drawing/2014/main" id="{BCF1D5B5-E46D-4C91-9F0E-6822F0593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988" y="4672013"/>
            <a:ext cx="5253037" cy="44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600" b="1">
                <a:solidFill>
                  <a:srgbClr val="000000"/>
                </a:solidFill>
                <a:latin typeface="Arial" panose="020B0604020202020204" pitchFamily="34" charset="0"/>
              </a:rPr>
              <a:t>Kinesio Tape ganó popularidad:</a:t>
            </a:r>
            <a:endParaRPr lang="en-US" altLang="en-US" sz="26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0884" name="Picture 36">
            <a:extLst>
              <a:ext uri="{FF2B5EF4-FFF2-40B4-BE49-F238E27FC236}">
                <a16:creationId xmlns:a16="http://schemas.microsoft.com/office/drawing/2014/main" id="{FE78B6EE-08DA-4E01-A8F5-55A663203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4672013"/>
            <a:ext cx="354013" cy="36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0885" name="Text Box 37">
            <a:extLst>
              <a:ext uri="{FF2B5EF4-FFF2-40B4-BE49-F238E27FC236}">
                <a16:creationId xmlns:a16="http://schemas.microsoft.com/office/drawing/2014/main" id="{7BFDA36E-A978-46F2-887B-3090BC776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1350" y="5103813"/>
            <a:ext cx="29479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Atleta Japonenes:</a:t>
            </a:r>
            <a:endParaRPr lang="en-US" altLang="en-US" sz="28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0886" name="Picture 38">
            <a:extLst>
              <a:ext uri="{FF2B5EF4-FFF2-40B4-BE49-F238E27FC236}">
                <a16:creationId xmlns:a16="http://schemas.microsoft.com/office/drawing/2014/main" id="{E6B834D1-50D2-4D1E-8A2E-F38020FF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5192713"/>
            <a:ext cx="255587" cy="2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0887" name="Text Box 39">
            <a:extLst>
              <a:ext uri="{FF2B5EF4-FFF2-40B4-BE49-F238E27FC236}">
                <a16:creationId xmlns:a16="http://schemas.microsoft.com/office/drawing/2014/main" id="{5B89F876-0F8A-4C02-8C51-5F6ACAB1E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608638"/>
            <a:ext cx="3492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800" b="1">
                <a:latin typeface="Calibri" panose="020F0502020204030204" pitchFamily="34" charset="0"/>
              </a:rPr>
              <a:t>Usaron el vendaje de</a:t>
            </a:r>
            <a:r>
              <a:rPr lang="es-ES" altLang="en-US" sz="2800" b="1">
                <a:latin typeface="Calibri" panose="020F0502020204030204" pitchFamily="34" charset="0"/>
              </a:rPr>
              <a:t>:</a:t>
            </a:r>
            <a:endParaRPr lang="en-US" altLang="en-US" sz="2800" b="1" i="1">
              <a:latin typeface="Calibri" panose="020F0502020204030204" pitchFamily="34" charset="0"/>
            </a:endParaRPr>
          </a:p>
        </p:txBody>
      </p:sp>
      <p:pic>
        <p:nvPicPr>
          <p:cNvPr id="590888" name="Picture 40">
            <a:extLst>
              <a:ext uri="{FF2B5EF4-FFF2-40B4-BE49-F238E27FC236}">
                <a16:creationId xmlns:a16="http://schemas.microsoft.com/office/drawing/2014/main" id="{857CB0BE-F323-4041-81ED-034F699C9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691188"/>
            <a:ext cx="306387" cy="27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0889" name="Text Box 41">
            <a:extLst>
              <a:ext uri="{FF2B5EF4-FFF2-40B4-BE49-F238E27FC236}">
                <a16:creationId xmlns:a16="http://schemas.microsoft.com/office/drawing/2014/main" id="{77EEB84F-89CE-4614-BDAC-FC65F2078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040438"/>
            <a:ext cx="6875462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500" b="1">
                <a:solidFill>
                  <a:srgbClr val="DA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Kinesio</a:t>
            </a:r>
            <a:r>
              <a:rPr lang="en-US" altLang="en-US" b="1" baseline="30000">
                <a:solidFill>
                  <a:srgbClr val="DA0058"/>
                </a:solidFill>
              </a:rPr>
              <a:t>®</a:t>
            </a:r>
            <a:r>
              <a:rPr lang="es-ES" altLang="en-US" sz="2500" b="1">
                <a:solidFill>
                  <a:srgbClr val="DA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Tex</a:t>
            </a:r>
            <a:r>
              <a:rPr lang="es-ES" alt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(</a:t>
            </a:r>
            <a:r>
              <a:rPr lang="es-ES" altLang="en-US" sz="25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por el Dr. Kenzo Kase, desde 1979</a:t>
            </a:r>
            <a:r>
              <a:rPr lang="es-ES" altLang="en-US" sz="25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)</a:t>
            </a:r>
            <a:endParaRPr lang="en-US" altLang="en-US" sz="2500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lus/>
    <p:sndAc>
      <p:stSnd>
        <p:snd r:embed="rId3" name="whoosh.wav"/>
      </p:stSnd>
    </p:sndAc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F06603E6-36F1-4494-ACEE-825576DA8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Fundamentals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C. Paul, 2011,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Truro, UK: Kinesiology Taping DVD Ltd.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2011 por: Kinesiology Taping DVD Ltd.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B1AE5A42-AFB7-4787-8090-4C489C16B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VENDAJE Y TÉCNICA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43108" name="Picture 4">
            <a:hlinkClick r:id="rId5" action="ppaction://hlinkfile"/>
            <a:extLst>
              <a:ext uri="{FF2B5EF4-FFF2-40B4-BE49-F238E27FC236}">
                <a16:creationId xmlns:a16="http://schemas.microsoft.com/office/drawing/2014/main" id="{2657A46E-6D96-44CC-8A24-2EE9EB93D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125538"/>
            <a:ext cx="5761038" cy="421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831" name="Text Box 135">
            <a:extLst>
              <a:ext uri="{FF2B5EF4-FFF2-40B4-BE49-F238E27FC236}">
                <a16:creationId xmlns:a16="http://schemas.microsoft.com/office/drawing/2014/main" id="{8139800B-BF90-430F-A0B3-AB82461F6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2743200"/>
            <a:ext cx="6480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100% libre de medicamentos y latex</a:t>
            </a:r>
          </a:p>
        </p:txBody>
      </p:sp>
      <p:pic>
        <p:nvPicPr>
          <p:cNvPr id="541832" name="Picture 136">
            <a:extLst>
              <a:ext uri="{FF2B5EF4-FFF2-40B4-BE49-F238E27FC236}">
                <a16:creationId xmlns:a16="http://schemas.microsoft.com/office/drawing/2014/main" id="{6A6FC36E-66C8-43AC-8959-EB1A06A54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146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33" name="Text Box 137">
            <a:extLst>
              <a:ext uri="{FF2B5EF4-FFF2-40B4-BE49-F238E27FC236}">
                <a16:creationId xmlns:a16="http://schemas.microsoft.com/office/drawing/2014/main" id="{1A102E7A-F64F-4F93-B403-C75E0E2EC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18494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Venda de esparadrapo elástico de 100% algodón</a:t>
            </a:r>
          </a:p>
        </p:txBody>
      </p:sp>
      <p:pic>
        <p:nvPicPr>
          <p:cNvPr id="541834" name="Picture 138">
            <a:extLst>
              <a:ext uri="{FF2B5EF4-FFF2-40B4-BE49-F238E27FC236}">
                <a16:creationId xmlns:a16="http://schemas.microsoft.com/office/drawing/2014/main" id="{2BCA7751-3494-4C14-B465-F580919F0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92087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35" name="Text Box 139">
            <a:extLst>
              <a:ext uri="{FF2B5EF4-FFF2-40B4-BE49-F238E27FC236}">
                <a16:creationId xmlns:a16="http://schemas.microsoft.com/office/drawing/2014/main" id="{A9524D1B-3706-4BD8-8BED-F31C1EEB2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31845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Capa de pegamento acrílico (100%) hipoalergénico</a:t>
            </a:r>
          </a:p>
        </p:txBody>
      </p:sp>
      <p:pic>
        <p:nvPicPr>
          <p:cNvPr id="541836" name="Picture 140">
            <a:extLst>
              <a:ext uri="{FF2B5EF4-FFF2-40B4-BE49-F238E27FC236}">
                <a16:creationId xmlns:a16="http://schemas.microsoft.com/office/drawing/2014/main" id="{795901DE-8DB6-4708-91A9-1D05CA18A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2559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37" name="Text Box 141">
            <a:extLst>
              <a:ext uri="{FF2B5EF4-FFF2-40B4-BE49-F238E27FC236}">
                <a16:creationId xmlns:a16="http://schemas.microsoft.com/office/drawing/2014/main" id="{6FB89CC6-015C-4F1F-ADCC-DC65A6C12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22828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Imita las cualidades de la piel</a:t>
            </a:r>
          </a:p>
        </p:txBody>
      </p:sp>
      <p:pic>
        <p:nvPicPr>
          <p:cNvPr id="541838" name="Picture 142">
            <a:extLst>
              <a:ext uri="{FF2B5EF4-FFF2-40B4-BE49-F238E27FC236}">
                <a16:creationId xmlns:a16="http://schemas.microsoft.com/office/drawing/2014/main" id="{D7445DBB-D34B-4F07-99F4-0531AF48A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3542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39" name="Text Box 143">
            <a:extLst>
              <a:ext uri="{FF2B5EF4-FFF2-40B4-BE49-F238E27FC236}">
                <a16:creationId xmlns:a16="http://schemas.microsoft.com/office/drawing/2014/main" id="{71FB5D5B-64C9-4CC5-9211-15D700056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61261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Elasticidad hasta un 180%:</a:t>
            </a:r>
          </a:p>
        </p:txBody>
      </p:sp>
      <p:pic>
        <p:nvPicPr>
          <p:cNvPr id="541840" name="Picture 144">
            <a:extLst>
              <a:ext uri="{FF2B5EF4-FFF2-40B4-BE49-F238E27FC236}">
                <a16:creationId xmlns:a16="http://schemas.microsoft.com/office/drawing/2014/main" id="{92DCE3C9-7355-4DD2-9D63-E056AC0CE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1976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41" name="Text Box 145">
            <a:extLst>
              <a:ext uri="{FF2B5EF4-FFF2-40B4-BE49-F238E27FC236}">
                <a16:creationId xmlns:a16="http://schemas.microsoft.com/office/drawing/2014/main" id="{4F78071C-BF84-462C-BEA8-36EE82748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3652838"/>
            <a:ext cx="84629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Este adhesivo acrílico estruturado en forma de onda</a:t>
            </a:r>
          </a:p>
        </p:txBody>
      </p:sp>
      <p:pic>
        <p:nvPicPr>
          <p:cNvPr id="541842" name="Picture 146">
            <a:extLst>
              <a:ext uri="{FF2B5EF4-FFF2-40B4-BE49-F238E27FC236}">
                <a16:creationId xmlns:a16="http://schemas.microsoft.com/office/drawing/2014/main" id="{21B90FFD-D651-4C4C-9ED5-2CCDB575B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72427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43" name="Text Box 147">
            <a:extLst>
              <a:ext uri="{FF2B5EF4-FFF2-40B4-BE49-F238E27FC236}">
                <a16:creationId xmlns:a16="http://schemas.microsoft.com/office/drawing/2014/main" id="{597B4423-6B1A-4468-ADD9-A1C6C15DF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4057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Pegamento acrílico se activa con el calor</a:t>
            </a:r>
          </a:p>
        </p:txBody>
      </p:sp>
      <p:pic>
        <p:nvPicPr>
          <p:cNvPr id="541844" name="Picture 148">
            <a:extLst>
              <a:ext uri="{FF2B5EF4-FFF2-40B4-BE49-F238E27FC236}">
                <a16:creationId xmlns:a16="http://schemas.microsoft.com/office/drawing/2014/main" id="{EAF1730A-4FB6-4B26-98B1-35AA601A3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1290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45" name="Text Box 149">
            <a:extLst>
              <a:ext uri="{FF2B5EF4-FFF2-40B4-BE49-F238E27FC236}">
                <a16:creationId xmlns:a16="http://schemas.microsoft.com/office/drawing/2014/main" id="{8B0F3BC9-125B-440A-ACCF-6B59B89C2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44894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Pega una sola vez</a:t>
            </a:r>
          </a:p>
        </p:txBody>
      </p:sp>
      <p:pic>
        <p:nvPicPr>
          <p:cNvPr id="541846" name="Picture 150">
            <a:extLst>
              <a:ext uri="{FF2B5EF4-FFF2-40B4-BE49-F238E27FC236}">
                <a16:creationId xmlns:a16="http://schemas.microsoft.com/office/drawing/2014/main" id="{DCA81C34-6B9B-4525-BDF5-13F0516BE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5608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47" name="Text Box 151">
            <a:extLst>
              <a:ext uri="{FF2B5EF4-FFF2-40B4-BE49-F238E27FC236}">
                <a16:creationId xmlns:a16="http://schemas.microsoft.com/office/drawing/2014/main" id="{4AAE76DA-9EED-4F7F-B009-7C8323003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56943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Estiramiento longitudinal: </a:t>
            </a:r>
            <a:r>
              <a:rPr lang="en-US" altLang="en-US" sz="28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40 y 60% su largo en reposo</a:t>
            </a:r>
          </a:p>
        </p:txBody>
      </p:sp>
      <p:pic>
        <p:nvPicPr>
          <p:cNvPr id="541848" name="Picture 152">
            <a:extLst>
              <a:ext uri="{FF2B5EF4-FFF2-40B4-BE49-F238E27FC236}">
                <a16:creationId xmlns:a16="http://schemas.microsoft.com/office/drawing/2014/main" id="{D3F9E151-493A-44E6-B779-A7CEF158F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7658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49" name="Text Box 153">
            <a:extLst>
              <a:ext uri="{FF2B5EF4-FFF2-40B4-BE49-F238E27FC236}">
                <a16:creationId xmlns:a16="http://schemas.microsoft.com/office/drawing/2014/main" id="{C69DED1A-201C-494A-AE5B-C7EC56747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4903788"/>
            <a:ext cx="6445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Efectivo para 3-5 días de uso constante</a:t>
            </a:r>
          </a:p>
        </p:txBody>
      </p:sp>
      <p:pic>
        <p:nvPicPr>
          <p:cNvPr id="541850" name="Picture 154">
            <a:extLst>
              <a:ext uri="{FF2B5EF4-FFF2-40B4-BE49-F238E27FC236}">
                <a16:creationId xmlns:a16="http://schemas.microsoft.com/office/drawing/2014/main" id="{632E3309-F1BC-48D0-84FF-AEB0A9BFE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97522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1851" name="Text Box 155">
            <a:extLst>
              <a:ext uri="{FF2B5EF4-FFF2-40B4-BE49-F238E27FC236}">
                <a16:creationId xmlns:a16="http://schemas.microsoft.com/office/drawing/2014/main" id="{6506D620-278B-40A0-B50A-27949D4AC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5289550"/>
            <a:ext cx="51514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 puede replicar el vendaje</a:t>
            </a:r>
          </a:p>
        </p:txBody>
      </p:sp>
      <p:pic>
        <p:nvPicPr>
          <p:cNvPr id="541852" name="Picture 156">
            <a:extLst>
              <a:ext uri="{FF2B5EF4-FFF2-40B4-BE49-F238E27FC236}">
                <a16:creationId xmlns:a16="http://schemas.microsoft.com/office/drawing/2014/main" id="{B089077B-DC2B-48F0-8BAB-0333EA712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3609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B782D7-71C5-4DCA-98F0-200D9371B092}"/>
              </a:ext>
            </a:extLst>
          </p:cNvPr>
          <p:cNvSpPr>
            <a:spLocks/>
          </p:cNvSpPr>
          <p:nvPr/>
        </p:nvSpPr>
        <p:spPr bwMode="auto">
          <a:xfrm>
            <a:off x="2266950" y="549275"/>
            <a:ext cx="4826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s-PR" altLang="en-US" sz="23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Material</a:t>
            </a:r>
            <a:br>
              <a:rPr lang="es-PR" altLang="en-US" sz="23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3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CARACTERÍSTICAS Y USO:</a:t>
            </a:r>
          </a:p>
        </p:txBody>
      </p:sp>
      <p:pic>
        <p:nvPicPr>
          <p:cNvPr id="541854" name="Picture 158">
            <a:extLst>
              <a:ext uri="{FF2B5EF4-FFF2-40B4-BE49-F238E27FC236}">
                <a16:creationId xmlns:a16="http://schemas.microsoft.com/office/drawing/2014/main" id="{CB424DEB-1A5C-42A3-A69E-BC444FC07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44613"/>
            <a:ext cx="50403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D588702-A4CD-4DFD-B83F-4617341F0EB6}"/>
              </a:ext>
            </a:extLst>
          </p:cNvPr>
          <p:cNvSpPr>
            <a:spLocks/>
          </p:cNvSpPr>
          <p:nvPr/>
        </p:nvSpPr>
        <p:spPr bwMode="auto">
          <a:xfrm>
            <a:off x="2411413" y="1416050"/>
            <a:ext cx="47529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PROPIEDADES DEL VENDAJE</a:t>
            </a:r>
          </a:p>
        </p:txBody>
      </p:sp>
      <p:pic>
        <p:nvPicPr>
          <p:cNvPr id="541857" name="Picture 161">
            <a:extLst>
              <a:ext uri="{FF2B5EF4-FFF2-40B4-BE49-F238E27FC236}">
                <a16:creationId xmlns:a16="http://schemas.microsoft.com/office/drawing/2014/main" id="{62CEAAF3-3664-459A-B77A-9B72DB059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90550"/>
            <a:ext cx="1728787" cy="117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d"/>
    <p:sndAc>
      <p:stSnd>
        <p:snd r:embed="rId3" name="chimes.wav"/>
      </p:stSnd>
    </p:sndAc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C08D-48CE-464A-94AC-400EFFCB7BA5}"/>
              </a:ext>
            </a:extLst>
          </p:cNvPr>
          <p:cNvSpPr>
            <a:spLocks/>
          </p:cNvSpPr>
          <p:nvPr/>
        </p:nvSpPr>
        <p:spPr bwMode="auto">
          <a:xfrm>
            <a:off x="2698750" y="908050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Material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CARACTERÍSTICAS Y USO:</a:t>
            </a:r>
          </a:p>
        </p:txBody>
      </p:sp>
      <p:pic>
        <p:nvPicPr>
          <p:cNvPr id="1002499" name="Picture 3">
            <a:extLst>
              <a:ext uri="{FF2B5EF4-FFF2-40B4-BE49-F238E27FC236}">
                <a16:creationId xmlns:a16="http://schemas.microsoft.com/office/drawing/2014/main" id="{3A6904BB-E175-49F0-A52A-C7F6C3BC5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989138"/>
            <a:ext cx="60483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E60D961-FE47-4D82-8C29-10C2ACD2E443}"/>
              </a:ext>
            </a:extLst>
          </p:cNvPr>
          <p:cNvSpPr>
            <a:spLocks/>
          </p:cNvSpPr>
          <p:nvPr/>
        </p:nvSpPr>
        <p:spPr bwMode="auto">
          <a:xfrm>
            <a:off x="2771775" y="2060575"/>
            <a:ext cx="58324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PROPIEDADES DEL VENDAJE</a:t>
            </a:r>
          </a:p>
        </p:txBody>
      </p:sp>
      <p:pic>
        <p:nvPicPr>
          <p:cNvPr id="1002501" name="Picture 5">
            <a:extLst>
              <a:ext uri="{FF2B5EF4-FFF2-40B4-BE49-F238E27FC236}">
                <a16:creationId xmlns:a16="http://schemas.microsoft.com/office/drawing/2014/main" id="{27C26111-AD78-4818-BF3A-0CD196375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3573463"/>
            <a:ext cx="2198687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2502" name="Picture 6">
            <a:extLst>
              <a:ext uri="{FF2B5EF4-FFF2-40B4-BE49-F238E27FC236}">
                <a16:creationId xmlns:a16="http://schemas.microsoft.com/office/drawing/2014/main" id="{21DAC403-0C73-4D89-AC16-07D45C991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63575"/>
            <a:ext cx="2376488" cy="21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503" name="Text Box 7">
            <a:extLst>
              <a:ext uri="{FF2B5EF4-FFF2-40B4-BE49-F238E27FC236}">
                <a16:creationId xmlns:a16="http://schemas.microsoft.com/office/drawing/2014/main" id="{AC1D6FEF-4EA7-493D-B11A-683218F41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427538"/>
            <a:ext cx="24495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100% libre de:</a:t>
            </a:r>
          </a:p>
        </p:txBody>
      </p:sp>
      <p:pic>
        <p:nvPicPr>
          <p:cNvPr id="1002504" name="Picture 8">
            <a:extLst>
              <a:ext uri="{FF2B5EF4-FFF2-40B4-BE49-F238E27FC236}">
                <a16:creationId xmlns:a16="http://schemas.microsoft.com/office/drawing/2014/main" id="{0F901E5E-E1EC-4D37-AB6F-04EB5AE22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989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505" name="Text Box 9">
            <a:extLst>
              <a:ext uri="{FF2B5EF4-FFF2-40B4-BE49-F238E27FC236}">
                <a16:creationId xmlns:a16="http://schemas.microsoft.com/office/drawing/2014/main" id="{0AFDFF68-980B-47E0-8EF6-FE8AD1631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0861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Venda de esparadrapo elástico de 100% algodón</a:t>
            </a:r>
          </a:p>
        </p:txBody>
      </p:sp>
      <p:pic>
        <p:nvPicPr>
          <p:cNvPr id="1002506" name="Picture 10">
            <a:extLst>
              <a:ext uri="{FF2B5EF4-FFF2-40B4-BE49-F238E27FC236}">
                <a16:creationId xmlns:a16="http://schemas.microsoft.com/office/drawing/2014/main" id="{D1132FEF-591C-498A-BCA0-9E49DB408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575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507" name="Text Box 11">
            <a:extLst>
              <a:ext uri="{FF2B5EF4-FFF2-40B4-BE49-F238E27FC236}">
                <a16:creationId xmlns:a16="http://schemas.microsoft.com/office/drawing/2014/main" id="{75E89F05-BD4D-4F0E-81F6-9000CF681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56165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Capa de pegamento acrílico (100%) hipoalergénico</a:t>
            </a:r>
          </a:p>
        </p:txBody>
      </p:sp>
      <p:pic>
        <p:nvPicPr>
          <p:cNvPr id="1002508" name="Picture 12">
            <a:extLst>
              <a:ext uri="{FF2B5EF4-FFF2-40B4-BE49-F238E27FC236}">
                <a16:creationId xmlns:a16="http://schemas.microsoft.com/office/drawing/2014/main" id="{9FF7E0D1-E610-49FC-BF35-C05D99439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6880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509" name="Text Box 13">
            <a:extLst>
              <a:ext uri="{FF2B5EF4-FFF2-40B4-BE49-F238E27FC236}">
                <a16:creationId xmlns:a16="http://schemas.microsoft.com/office/drawing/2014/main" id="{EB56F955-47DF-4D1D-BE9F-AF32417C6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5623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Imita las cualidades de la piel:</a:t>
            </a:r>
          </a:p>
        </p:txBody>
      </p:sp>
      <p:pic>
        <p:nvPicPr>
          <p:cNvPr id="1002510" name="Picture 14">
            <a:extLst>
              <a:ext uri="{FF2B5EF4-FFF2-40B4-BE49-F238E27FC236}">
                <a16:creationId xmlns:a16="http://schemas.microsoft.com/office/drawing/2014/main" id="{AAA7D478-B0E4-4CB9-B47F-3D37AC665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337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511" name="Text Box 15">
            <a:extLst>
              <a:ext uri="{FF2B5EF4-FFF2-40B4-BE49-F238E27FC236}">
                <a16:creationId xmlns:a16="http://schemas.microsoft.com/office/drawing/2014/main" id="{47A8633F-43EF-4388-ABF0-BF45B5225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994150"/>
            <a:ext cx="72707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Textura y elasticidad similar a la piel humana</a:t>
            </a:r>
            <a:endParaRPr lang="en-US" altLang="en-US" sz="24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02512" name="Text Box 16">
            <a:extLst>
              <a:ext uri="{FF2B5EF4-FFF2-40B4-BE49-F238E27FC236}">
                <a16:creationId xmlns:a16="http://schemas.microsoft.com/office/drawing/2014/main" id="{88B8BE95-56D9-45ED-A566-1538A5C0A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876800"/>
            <a:ext cx="262731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Medicamentos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02513" name="Picture 17">
            <a:extLst>
              <a:ext uri="{FF2B5EF4-FFF2-40B4-BE49-F238E27FC236}">
                <a16:creationId xmlns:a16="http://schemas.microsoft.com/office/drawing/2014/main" id="{2C270AB3-6319-4CA9-8CB4-4BC1B4512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9482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2514" name="Text Box 18">
            <a:extLst>
              <a:ext uri="{FF2B5EF4-FFF2-40B4-BE49-F238E27FC236}">
                <a16:creationId xmlns:a16="http://schemas.microsoft.com/office/drawing/2014/main" id="{925EB690-6B16-4A3E-9D25-E149E7BB0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238750"/>
            <a:ext cx="10795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Latex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02515" name="Picture 19">
            <a:extLst>
              <a:ext uri="{FF2B5EF4-FFF2-40B4-BE49-F238E27FC236}">
                <a16:creationId xmlns:a16="http://schemas.microsoft.com/office/drawing/2014/main" id="{196581E8-5693-4BDF-940A-965007BE4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3101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d"/>
    <p:sndAc>
      <p:stSnd>
        <p:snd r:embed="rId3" name="chimes.wav"/>
      </p:stSnd>
    </p:sndAc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CBB2-5250-40E6-9B24-D08966162A0E}"/>
              </a:ext>
            </a:extLst>
          </p:cNvPr>
          <p:cNvSpPr>
            <a:spLocks/>
          </p:cNvSpPr>
          <p:nvPr/>
        </p:nvSpPr>
        <p:spPr bwMode="auto">
          <a:xfrm>
            <a:off x="2698750" y="692150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Material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CARACTERÍSTICAS Y USO:</a:t>
            </a:r>
          </a:p>
        </p:txBody>
      </p:sp>
      <p:pic>
        <p:nvPicPr>
          <p:cNvPr id="540713" name="Picture 41">
            <a:extLst>
              <a:ext uri="{FF2B5EF4-FFF2-40B4-BE49-F238E27FC236}">
                <a16:creationId xmlns:a16="http://schemas.microsoft.com/office/drawing/2014/main" id="{A8A0A9FE-A72D-4C80-9EF0-AFA61BE5F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773238"/>
            <a:ext cx="60483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78E9451-4A16-4445-B323-2AFE6C60E59E}"/>
              </a:ext>
            </a:extLst>
          </p:cNvPr>
          <p:cNvSpPr>
            <a:spLocks/>
          </p:cNvSpPr>
          <p:nvPr/>
        </p:nvSpPr>
        <p:spPr bwMode="auto">
          <a:xfrm>
            <a:off x="2771775" y="1844675"/>
            <a:ext cx="58324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PROPIEDADES DEL VENDAJE</a:t>
            </a:r>
          </a:p>
        </p:txBody>
      </p:sp>
      <p:sp>
        <p:nvSpPr>
          <p:cNvPr id="540716" name="Text Box 44">
            <a:extLst>
              <a:ext uri="{FF2B5EF4-FFF2-40B4-BE49-F238E27FC236}">
                <a16:creationId xmlns:a16="http://schemas.microsoft.com/office/drawing/2014/main" id="{66423A9B-2166-4CA6-BC04-BA8958A67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59769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Pega una sola vez</a:t>
            </a:r>
          </a:p>
        </p:txBody>
      </p:sp>
      <p:pic>
        <p:nvPicPr>
          <p:cNvPr id="540717" name="Picture 45">
            <a:extLst>
              <a:ext uri="{FF2B5EF4-FFF2-40B4-BE49-F238E27FC236}">
                <a16:creationId xmlns:a16="http://schemas.microsoft.com/office/drawing/2014/main" id="{C8415A31-DE64-457E-B96F-F529A1B6B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6048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718" name="Text Box 46">
            <a:extLst>
              <a:ext uri="{FF2B5EF4-FFF2-40B4-BE49-F238E27FC236}">
                <a16:creationId xmlns:a16="http://schemas.microsoft.com/office/drawing/2014/main" id="{6E5E835F-F57D-4DA6-9674-46ECD02AB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3962400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Tal pegamento acrílico se activa con el calor (adhiere a medida que se calienta):</a:t>
            </a:r>
          </a:p>
        </p:txBody>
      </p:sp>
      <p:pic>
        <p:nvPicPr>
          <p:cNvPr id="540719" name="Picture 47">
            <a:extLst>
              <a:ext uri="{FF2B5EF4-FFF2-40B4-BE49-F238E27FC236}">
                <a16:creationId xmlns:a16="http://schemas.microsoft.com/office/drawing/2014/main" id="{740EBA4E-89D3-4D78-820B-9C779D802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0338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720" name="Text Box 48">
            <a:extLst>
              <a:ext uri="{FF2B5EF4-FFF2-40B4-BE49-F238E27FC236}">
                <a16:creationId xmlns:a16="http://schemas.microsoft.com/office/drawing/2014/main" id="{2D5FF9F1-065B-44A3-80BE-E948CF9E9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2665413"/>
            <a:ext cx="8462962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Este adhesivo acrílico se encuentra estruturado en forma de onda:</a:t>
            </a:r>
          </a:p>
        </p:txBody>
      </p:sp>
      <p:pic>
        <p:nvPicPr>
          <p:cNvPr id="540721" name="Picture 49">
            <a:extLst>
              <a:ext uri="{FF2B5EF4-FFF2-40B4-BE49-F238E27FC236}">
                <a16:creationId xmlns:a16="http://schemas.microsoft.com/office/drawing/2014/main" id="{DFE250C5-FC2D-4556-92D3-9964719FB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7368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722" name="Text Box 50">
            <a:extLst>
              <a:ext uri="{FF2B5EF4-FFF2-40B4-BE49-F238E27FC236}">
                <a16:creationId xmlns:a16="http://schemas.microsoft.com/office/drawing/2014/main" id="{492F010C-CCB0-4B72-A08D-E66B7929D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3457575"/>
            <a:ext cx="81026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Para permitir que escape la humedad (resistente a agua)</a:t>
            </a:r>
            <a:endParaRPr lang="en-US" altLang="en-US" sz="24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40723" name="Text Box 51">
            <a:extLst>
              <a:ext uri="{FF2B5EF4-FFF2-40B4-BE49-F238E27FC236}">
                <a16:creationId xmlns:a16="http://schemas.microsoft.com/office/drawing/2014/main" id="{E52BA691-1746-4EDE-850F-B65BDD8E4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837113"/>
            <a:ext cx="792003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Luego de aplicar el vendaje, el frotar el mismo: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40724" name="Picture 52">
            <a:extLst>
              <a:ext uri="{FF2B5EF4-FFF2-40B4-BE49-F238E27FC236}">
                <a16:creationId xmlns:a16="http://schemas.microsoft.com/office/drawing/2014/main" id="{588FB3F8-3612-4862-AD84-F0296CC1E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9085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0725" name="Text Box 53">
            <a:extLst>
              <a:ext uri="{FF2B5EF4-FFF2-40B4-BE49-F238E27FC236}">
                <a16:creationId xmlns:a16="http://schemas.microsoft.com/office/drawing/2014/main" id="{41357078-A7B8-4BFB-84FE-1F0FB7F1E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5229225"/>
            <a:ext cx="72707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Activa la pega y asefura una adherencia apropiada de esta cita neuromuscular sobre la piel</a:t>
            </a:r>
            <a:endParaRPr lang="en-US" altLang="en-US" sz="24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40726" name="Picture 54">
            <a:extLst>
              <a:ext uri="{FF2B5EF4-FFF2-40B4-BE49-F238E27FC236}">
                <a16:creationId xmlns:a16="http://schemas.microsoft.com/office/drawing/2014/main" id="{5273758C-CA89-4C4C-82F4-3542EE7BF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2303463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  <p:sndAc>
      <p:stSnd>
        <p:snd r:embed="rId3" name="chimes.wav"/>
      </p:stSnd>
    </p:sndAc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460" name="Picture 20">
            <a:extLst>
              <a:ext uri="{FF2B5EF4-FFF2-40B4-BE49-F238E27FC236}">
                <a16:creationId xmlns:a16="http://schemas.microsoft.com/office/drawing/2014/main" id="{B1DB22D8-36B2-4DAB-8FB3-FE3FE019B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20938"/>
            <a:ext cx="8569325" cy="293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51817A-1FE7-4227-B8B8-78097A1EF703}"/>
              </a:ext>
            </a:extLst>
          </p:cNvPr>
          <p:cNvSpPr>
            <a:spLocks/>
          </p:cNvSpPr>
          <p:nvPr/>
        </p:nvSpPr>
        <p:spPr bwMode="auto">
          <a:xfrm>
            <a:off x="539750" y="1052513"/>
            <a:ext cx="7848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ESTRUCTURA DE </a:t>
            </a:r>
            <a:r>
              <a:rPr lang="es-PR" altLang="en-US" sz="4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ONDA:</a:t>
            </a:r>
          </a:p>
        </p:txBody>
      </p:sp>
      <p:sp>
        <p:nvSpPr>
          <p:cNvPr id="957468" name="Rectangle 28">
            <a:extLst>
              <a:ext uri="{FF2B5EF4-FFF2-40B4-BE49-F238E27FC236}">
                <a16:creationId xmlns:a16="http://schemas.microsoft.com/office/drawing/2014/main" id="{A9545C9A-5443-453A-850F-2A1A96CE9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FC1E608B-D48B-4BE7-ADA9-2282630D3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37288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Reproducido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K-Taping: An Illustrated Guide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4), por B. Kumbrink, 2012, New York: Springer-Verlag Berlin Heidelberg. Copyright 2012 por: Springer-Verlag Berlin Heidelberg.</a:t>
            </a:r>
          </a:p>
        </p:txBody>
      </p:sp>
    </p:spTree>
  </p:cSld>
  <p:clrMapOvr>
    <a:masterClrMapping/>
  </p:clrMapOvr>
  <p:transition spd="slow">
    <p:push dir="d"/>
    <p:sndAc>
      <p:stSnd>
        <p:snd r:embed="rId3" name="chimes.wav"/>
      </p:stSnd>
    </p:sndAc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873E-6AAA-48E7-88D5-921937C95518}"/>
              </a:ext>
            </a:extLst>
          </p:cNvPr>
          <p:cNvSpPr>
            <a:spLocks/>
          </p:cNvSpPr>
          <p:nvPr/>
        </p:nvSpPr>
        <p:spPr bwMode="auto">
          <a:xfrm>
            <a:off x="250825" y="765175"/>
            <a:ext cx="864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PATRÓN DEL ACRÍLICO DE LA PEGA:</a:t>
            </a:r>
            <a:endParaRPr lang="es-PR" altLang="en-US" sz="3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992262" name="Picture 6">
            <a:extLst>
              <a:ext uri="{FF2B5EF4-FFF2-40B4-BE49-F238E27FC236}">
                <a16:creationId xmlns:a16="http://schemas.microsoft.com/office/drawing/2014/main" id="{34F9D8DC-C134-4DEB-BE08-8C68DA0AB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825625"/>
            <a:ext cx="8532812" cy="424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 dir="in"/>
    <p:sndAc>
      <p:stSnd>
        <p:snd r:embed="rId3" name="chimes.wav"/>
      </p:stSnd>
    </p:sndAc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39D6-ADE0-4E81-8274-46381A42FB6C}"/>
              </a:ext>
            </a:extLst>
          </p:cNvPr>
          <p:cNvSpPr>
            <a:spLocks/>
          </p:cNvSpPr>
          <p:nvPr/>
        </p:nvSpPr>
        <p:spPr bwMode="auto">
          <a:xfrm>
            <a:off x="2698750" y="765175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Material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CARACTERÍSTICAS Y USO:</a:t>
            </a:r>
          </a:p>
        </p:txBody>
      </p:sp>
      <p:pic>
        <p:nvPicPr>
          <p:cNvPr id="656390" name="Picture 6">
            <a:extLst>
              <a:ext uri="{FF2B5EF4-FFF2-40B4-BE49-F238E27FC236}">
                <a16:creationId xmlns:a16="http://schemas.microsoft.com/office/drawing/2014/main" id="{2D19BD57-EC5F-4048-9B4C-AAEEFC64C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989138"/>
            <a:ext cx="60483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166984-A30E-4AEC-82FD-27F264EE186B}"/>
              </a:ext>
            </a:extLst>
          </p:cNvPr>
          <p:cNvSpPr>
            <a:spLocks/>
          </p:cNvSpPr>
          <p:nvPr/>
        </p:nvSpPr>
        <p:spPr bwMode="auto">
          <a:xfrm>
            <a:off x="2771775" y="2060575"/>
            <a:ext cx="58324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PROPIEDADES DEL VENDAJE</a:t>
            </a:r>
          </a:p>
        </p:txBody>
      </p:sp>
      <p:sp>
        <p:nvSpPr>
          <p:cNvPr id="656393" name="Text Box 9">
            <a:extLst>
              <a:ext uri="{FF2B5EF4-FFF2-40B4-BE49-F238E27FC236}">
                <a16:creationId xmlns:a16="http://schemas.microsoft.com/office/drawing/2014/main" id="{AA46840D-0F2E-47E8-B252-5115B2889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29972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Elástico en dirección longitudinal</a:t>
            </a:r>
          </a:p>
        </p:txBody>
      </p:sp>
      <p:pic>
        <p:nvPicPr>
          <p:cNvPr id="656394" name="Picture 10">
            <a:extLst>
              <a:ext uri="{FF2B5EF4-FFF2-40B4-BE49-F238E27FC236}">
                <a16:creationId xmlns:a16="http://schemas.microsoft.com/office/drawing/2014/main" id="{79330FBB-F1B5-446A-9296-A8D04C832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0686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95" name="Text Box 11">
            <a:extLst>
              <a:ext uri="{FF2B5EF4-FFF2-40B4-BE49-F238E27FC236}">
                <a16:creationId xmlns:a16="http://schemas.microsoft.com/office/drawing/2014/main" id="{8D0BAEFE-B317-4A20-93D4-63EBFFB5F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933825"/>
            <a:ext cx="7920037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El material del vendaje de algodón está adherido al papel de protección a una tensión de fábrica: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56396" name="Picture 12">
            <a:extLst>
              <a:ext uri="{FF2B5EF4-FFF2-40B4-BE49-F238E27FC236}">
                <a16:creationId xmlns:a16="http://schemas.microsoft.com/office/drawing/2014/main" id="{6EA9BF8D-AEF1-479C-826A-1B019948C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052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97" name="Text Box 13">
            <a:extLst>
              <a:ext uri="{FF2B5EF4-FFF2-40B4-BE49-F238E27FC236}">
                <a16:creationId xmlns:a16="http://schemas.microsoft.com/office/drawing/2014/main" id="{34C68361-5F3A-4DB3-8383-31E684C5C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4654550"/>
            <a:ext cx="72707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El porcentaje de estiramiento es de 5-10%.</a:t>
            </a:r>
            <a:endParaRPr lang="en-US" altLang="en-US" sz="24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56398" name="Text Box 14">
            <a:extLst>
              <a:ext uri="{FF2B5EF4-FFF2-40B4-BE49-F238E27FC236}">
                <a16:creationId xmlns:a16="http://schemas.microsoft.com/office/drawing/2014/main" id="{3285675C-F653-415F-BFC5-DC74C404D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086350"/>
            <a:ext cx="7920037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Permite el estiramiento longitudinal a un 40 y 60% de su largo en reposo: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56399" name="Picture 15">
            <a:extLst>
              <a:ext uri="{FF2B5EF4-FFF2-40B4-BE49-F238E27FC236}">
                <a16:creationId xmlns:a16="http://schemas.microsoft.com/office/drawing/2014/main" id="{5668E6FC-8850-434B-A1FD-5BAADFD63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1577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400" name="Text Box 16">
            <a:extLst>
              <a:ext uri="{FF2B5EF4-FFF2-40B4-BE49-F238E27FC236}">
                <a16:creationId xmlns:a16="http://schemas.microsoft.com/office/drawing/2014/main" id="{8E2C5730-EE7C-4DA7-A0FD-3FB8806F2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5818188"/>
            <a:ext cx="77025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Estira aproximadamente 140-150% de su longitud original.</a:t>
            </a:r>
            <a:endParaRPr lang="en-US" altLang="en-US" sz="24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56401" name="Text Box 17">
            <a:extLst>
              <a:ext uri="{FF2B5EF4-FFF2-40B4-BE49-F238E27FC236}">
                <a16:creationId xmlns:a16="http://schemas.microsoft.com/office/drawing/2014/main" id="{46EB5A5E-6AA3-4349-BA38-280E4E763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34575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Elasticidad hasta un 180%:</a:t>
            </a:r>
          </a:p>
        </p:txBody>
      </p:sp>
      <p:pic>
        <p:nvPicPr>
          <p:cNvPr id="656402" name="Picture 18">
            <a:extLst>
              <a:ext uri="{FF2B5EF4-FFF2-40B4-BE49-F238E27FC236}">
                <a16:creationId xmlns:a16="http://schemas.microsoft.com/office/drawing/2014/main" id="{CBDBE932-A82C-4C1A-8BE2-820330D6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5290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6405" name="Picture 21">
            <a:extLst>
              <a:ext uri="{FF2B5EF4-FFF2-40B4-BE49-F238E27FC236}">
                <a16:creationId xmlns:a16="http://schemas.microsoft.com/office/drawing/2014/main" id="{FE5B0003-D77B-488E-8459-5EC16F0C7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90600"/>
            <a:ext cx="2232025" cy="143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  <p:sndAc>
      <p:stSnd>
        <p:snd r:embed="rId3" name="whoosh.wav"/>
      </p:stSnd>
    </p:sndAc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ED123A40-D946-4490-9CCD-4D623222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(pp. 13, 16, 29), por K. Kase, J. Wallis, &amp; T. Kase, 2013, New Mexico: Kinesio Taping Association International. Copyright 2013 por: Kinesio IP, LLC.</a:t>
            </a:r>
          </a:p>
        </p:txBody>
      </p:sp>
      <p:pic>
        <p:nvPicPr>
          <p:cNvPr id="1000453" name="Picture 5">
            <a:extLst>
              <a:ext uri="{FF2B5EF4-FFF2-40B4-BE49-F238E27FC236}">
                <a16:creationId xmlns:a16="http://schemas.microsoft.com/office/drawing/2014/main" id="{B4D49170-BAEA-4635-9E35-2FFEC4CC0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92150"/>
            <a:ext cx="813593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3"/>
    <p:sndAc>
      <p:stSnd>
        <p:snd r:embed="rId4" name="chimes.wav"/>
      </p:stSnd>
    </p:sndAc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359" name="Picture 63">
            <a:extLst>
              <a:ext uri="{FF2B5EF4-FFF2-40B4-BE49-F238E27FC236}">
                <a16:creationId xmlns:a16="http://schemas.microsoft.com/office/drawing/2014/main" id="{0EB2983C-9A00-459D-9919-20A688ABD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2490788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5363" name="Picture 67">
            <a:extLst>
              <a:ext uri="{FF2B5EF4-FFF2-40B4-BE49-F238E27FC236}">
                <a16:creationId xmlns:a16="http://schemas.microsoft.com/office/drawing/2014/main" id="{C72A1622-45F8-4CEE-80D0-677CAAA23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933825"/>
            <a:ext cx="1425575" cy="237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5364" name="Text Box 68">
            <a:extLst>
              <a:ext uri="{FF2B5EF4-FFF2-40B4-BE49-F238E27FC236}">
                <a16:creationId xmlns:a16="http://schemas.microsoft.com/office/drawing/2014/main" id="{97D27DA8-BA09-417A-B7E2-330CF5A0A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4537075"/>
            <a:ext cx="6445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Efectivo para 3-5 días de uso constante:</a:t>
            </a:r>
          </a:p>
        </p:txBody>
      </p:sp>
      <p:pic>
        <p:nvPicPr>
          <p:cNvPr id="695365" name="Picture 69">
            <a:extLst>
              <a:ext uri="{FF2B5EF4-FFF2-40B4-BE49-F238E27FC236}">
                <a16:creationId xmlns:a16="http://schemas.microsoft.com/office/drawing/2014/main" id="{62755573-C4B1-4483-9054-64F2A4F48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6085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5366" name="Text Box 70">
            <a:extLst>
              <a:ext uri="{FF2B5EF4-FFF2-40B4-BE49-F238E27FC236}">
                <a16:creationId xmlns:a16="http://schemas.microsoft.com/office/drawing/2014/main" id="{9CD26843-5D86-4BE9-9229-BEDEA4F90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39608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Aplicaciones a larga duración:</a:t>
            </a:r>
          </a:p>
        </p:txBody>
      </p:sp>
      <p:pic>
        <p:nvPicPr>
          <p:cNvPr id="695367" name="Picture 71">
            <a:extLst>
              <a:ext uri="{FF2B5EF4-FFF2-40B4-BE49-F238E27FC236}">
                <a16:creationId xmlns:a16="http://schemas.microsoft.com/office/drawing/2014/main" id="{7B543727-02AD-4AE6-8CBE-8B0FE2E50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40322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5368" name="Text Box 72">
            <a:extLst>
              <a:ext uri="{FF2B5EF4-FFF2-40B4-BE49-F238E27FC236}">
                <a16:creationId xmlns:a16="http://schemas.microsoft.com/office/drawing/2014/main" id="{263C61C7-2674-4BC3-A0C5-1C54A6F20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5905500"/>
            <a:ext cx="51514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 puede replicar el vendaje</a:t>
            </a:r>
          </a:p>
        </p:txBody>
      </p:sp>
      <p:pic>
        <p:nvPicPr>
          <p:cNvPr id="695369" name="Picture 73">
            <a:extLst>
              <a:ext uri="{FF2B5EF4-FFF2-40B4-BE49-F238E27FC236}">
                <a16:creationId xmlns:a16="http://schemas.microsoft.com/office/drawing/2014/main" id="{B56D655E-7FF1-4D4D-A1A2-EDE3FAF21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769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5370" name="Text Box 74">
            <a:extLst>
              <a:ext uri="{FF2B5EF4-FFF2-40B4-BE49-F238E27FC236}">
                <a16:creationId xmlns:a16="http://schemas.microsoft.com/office/drawing/2014/main" id="{ADD1A42E-6BEB-482C-BDE2-0418F7C6C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051425"/>
            <a:ext cx="6696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Para mayor durabilidad y adhesión - </a:t>
            </a:r>
            <a:r>
              <a:rPr lang="en-US" altLang="en-US" sz="2100" b="1" u="sng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Pre-K Gel</a:t>
            </a:r>
            <a:r>
              <a:rPr lang="en-US" altLang="en-US" sz="2100" b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95371" name="Picture 75">
            <a:extLst>
              <a:ext uri="{FF2B5EF4-FFF2-40B4-BE49-F238E27FC236}">
                <a16:creationId xmlns:a16="http://schemas.microsoft.com/office/drawing/2014/main" id="{D25885F2-0962-47C2-9804-CAC656890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1228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5372" name="Text Box 76">
            <a:extLst>
              <a:ext uri="{FF2B5EF4-FFF2-40B4-BE49-F238E27FC236}">
                <a16:creationId xmlns:a16="http://schemas.microsoft.com/office/drawing/2014/main" id="{347B0C97-8FAC-4C91-AA62-D3F0AE1B2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5472113"/>
            <a:ext cx="64071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Aplicado sobre la piel, antes del vendaje</a:t>
            </a:r>
            <a:endParaRPr lang="en-US" altLang="en-US" sz="24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3FADDC-00BD-42E0-9B1A-0F40A57CDD25}"/>
              </a:ext>
            </a:extLst>
          </p:cNvPr>
          <p:cNvSpPr>
            <a:spLocks/>
          </p:cNvSpPr>
          <p:nvPr/>
        </p:nvSpPr>
        <p:spPr bwMode="auto">
          <a:xfrm>
            <a:off x="2698750" y="1555750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Material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CARACTERÍSTICAS Y USO:</a:t>
            </a:r>
          </a:p>
        </p:txBody>
      </p:sp>
      <p:pic>
        <p:nvPicPr>
          <p:cNvPr id="695374" name="Picture 78">
            <a:extLst>
              <a:ext uri="{FF2B5EF4-FFF2-40B4-BE49-F238E27FC236}">
                <a16:creationId xmlns:a16="http://schemas.microsoft.com/office/drawing/2014/main" id="{D29BA88E-10D2-4A76-ADC3-17F8777CC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852738"/>
            <a:ext cx="60483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9064C2-949A-40CB-BFAE-B1060ACA03C5}"/>
              </a:ext>
            </a:extLst>
          </p:cNvPr>
          <p:cNvSpPr>
            <a:spLocks/>
          </p:cNvSpPr>
          <p:nvPr/>
        </p:nvSpPr>
        <p:spPr bwMode="auto">
          <a:xfrm>
            <a:off x="2771775" y="2924175"/>
            <a:ext cx="58324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PROPIEDADES DEL VENDAJE</a:t>
            </a:r>
          </a:p>
        </p:txBody>
      </p:sp>
    </p:spTree>
  </p:cSld>
  <p:clrMapOvr>
    <a:masterClrMapping/>
  </p:clrMapOvr>
  <p:transition spd="slow">
    <p:wheel spokes="8"/>
    <p:sndAc>
      <p:stSnd>
        <p:snd r:embed="rId3" name="chimes.wav"/>
      </p:stSnd>
    </p:sndAc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4" name="Text Box 4">
            <a:extLst>
              <a:ext uri="{FF2B5EF4-FFF2-40B4-BE49-F238E27FC236}">
                <a16:creationId xmlns:a16="http://schemas.microsoft.com/office/drawing/2014/main" id="{7CD216DF-7CF1-4C0A-8DC7-301899E97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08213"/>
            <a:ext cx="8640763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Haga una lista de los conceptos que usted encuentra difícil de entender.</a:t>
            </a:r>
          </a:p>
          <a:p>
            <a:pPr algn="l">
              <a:lnSpc>
                <a:spcPct val="90000"/>
              </a:lnSpc>
              <a:buFontTx/>
              <a:buAutoNum type="arabicPeriod"/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Discuta estos términos con su compañero de clase al lado de usted.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96D18-D7AA-438E-BEB7-8D58E7F5EB54}"/>
              </a:ext>
            </a:extLst>
          </p:cNvPr>
          <p:cNvSpPr>
            <a:spLocks/>
          </p:cNvSpPr>
          <p:nvPr/>
        </p:nvSpPr>
        <p:spPr bwMode="auto">
          <a:xfrm>
            <a:off x="-36513" y="836613"/>
            <a:ext cx="9180513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PROPIEDADES DEL VENDAJE: </a:t>
            </a: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Lista Focalizada*</a:t>
            </a:r>
          </a:p>
        </p:txBody>
      </p:sp>
    </p:spTree>
    <p:custDataLst>
      <p:tags r:id="rId1"/>
    </p:custDataLst>
  </p:cSld>
  <p:clrMapOvr>
    <a:masterClrMapping/>
  </p:clrMapOvr>
  <p:transition spd="slow">
    <p:wheel spokes="3"/>
    <p:sndAc>
      <p:stSnd>
        <p:snd r:embed="rId4" name="chimes.wav"/>
      </p:stSnd>
    </p:sndAc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75D8-5414-4AB0-945E-C4E8A23B3B74}"/>
              </a:ext>
            </a:extLst>
          </p:cNvPr>
          <p:cNvSpPr>
            <a:spLocks/>
          </p:cNvSpPr>
          <p:nvPr/>
        </p:nvSpPr>
        <p:spPr bwMode="auto">
          <a:xfrm>
            <a:off x="3635375" y="908050"/>
            <a:ext cx="4752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4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Pre-K Gel:</a:t>
            </a:r>
          </a:p>
        </p:txBody>
      </p:sp>
      <p:pic>
        <p:nvPicPr>
          <p:cNvPr id="961569" name="Picture 33">
            <a:extLst>
              <a:ext uri="{FF2B5EF4-FFF2-40B4-BE49-F238E27FC236}">
                <a16:creationId xmlns:a16="http://schemas.microsoft.com/office/drawing/2014/main" id="{5633F17B-F855-49E8-85FE-B801B3717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8500"/>
            <a:ext cx="2790825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1570" name="Rectangle 34">
            <a:extLst>
              <a:ext uri="{FF2B5EF4-FFF2-40B4-BE49-F238E27FC236}">
                <a16:creationId xmlns:a16="http://schemas.microsoft.com/office/drawing/2014/main" id="{E229DB38-AFC0-46EE-A77B-8328D9B1F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4C622D49-76DD-4AE3-A419-B070DFDE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10313"/>
            <a:ext cx="8964612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Reproducido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K-Taping: An Illustrated Guide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10), por B. Kumbrink, 2012, New York: Springer-Verlag Berlin Heidelberg. Copyright 2012 por: Springer-Verlag Berlin Heidelberg.</a:t>
            </a:r>
          </a:p>
        </p:txBody>
      </p:sp>
      <p:sp>
        <p:nvSpPr>
          <p:cNvPr id="961572" name="Text Box 36">
            <a:extLst>
              <a:ext uri="{FF2B5EF4-FFF2-40B4-BE49-F238E27FC236}">
                <a16:creationId xmlns:a16="http://schemas.microsoft.com/office/drawing/2014/main" id="{EF4A9C8B-2A9D-41CA-A4A2-90759023F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1584325"/>
            <a:ext cx="5795962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 aplica sobre la piel, antes del vendaje neuromuscular</a:t>
            </a:r>
          </a:p>
        </p:txBody>
      </p:sp>
      <p:pic>
        <p:nvPicPr>
          <p:cNvPr id="961573" name="Picture 37">
            <a:extLst>
              <a:ext uri="{FF2B5EF4-FFF2-40B4-BE49-F238E27FC236}">
                <a16:creationId xmlns:a16="http://schemas.microsoft.com/office/drawing/2014/main" id="{810D0025-4EF9-474D-AB0D-B4DA5C63B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6557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1574" name="Text Box 38">
            <a:extLst>
              <a:ext uri="{FF2B5EF4-FFF2-40B4-BE49-F238E27FC236}">
                <a16:creationId xmlns:a16="http://schemas.microsoft.com/office/drawing/2014/main" id="{430E2A20-BDBD-403F-A582-8187BFDED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2565400"/>
            <a:ext cx="5795962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Asegura una adhesión confiable, sin importar la presencia de una piel grasosa o levemente sudorosa</a:t>
            </a:r>
          </a:p>
        </p:txBody>
      </p:sp>
      <p:pic>
        <p:nvPicPr>
          <p:cNvPr id="961575" name="Picture 39">
            <a:extLst>
              <a:ext uri="{FF2B5EF4-FFF2-40B4-BE49-F238E27FC236}">
                <a16:creationId xmlns:a16="http://schemas.microsoft.com/office/drawing/2014/main" id="{7316FE51-15AE-44B5-AFE0-8E1942385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6368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1576" name="Text Box 40">
            <a:extLst>
              <a:ext uri="{FF2B5EF4-FFF2-40B4-BE49-F238E27FC236}">
                <a16:creationId xmlns:a16="http://schemas.microsoft.com/office/drawing/2014/main" id="{E38ED7FC-95B5-4511-88DB-2989ED965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933825"/>
            <a:ext cx="57959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Contiene un desinfectante moderado</a:t>
            </a:r>
          </a:p>
        </p:txBody>
      </p:sp>
      <p:pic>
        <p:nvPicPr>
          <p:cNvPr id="961577" name="Picture 41">
            <a:extLst>
              <a:ext uri="{FF2B5EF4-FFF2-40B4-BE49-F238E27FC236}">
                <a16:creationId xmlns:a16="http://schemas.microsoft.com/office/drawing/2014/main" id="{F35A8E5A-9AF6-4913-B3D7-18BF6DF30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0052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1578" name="Picture 42">
            <a:extLst>
              <a:ext uri="{FF2B5EF4-FFF2-40B4-BE49-F238E27FC236}">
                <a16:creationId xmlns:a16="http://schemas.microsoft.com/office/drawing/2014/main" id="{0FDD64C4-E9B5-495F-8A59-93BCC3C28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581525"/>
            <a:ext cx="4537075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d"/>
    <p:sndAc>
      <p:stSnd>
        <p:snd r:embed="rId3" name="chimes.wav"/>
      </p:stSnd>
    </p:sndAc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96BE718E-E5E2-491A-9B16-0EBB42CFD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14), por K. Kase, J. Wallis, &amp; T. Kase, 2013, New Mexico: Kinesio Taping Association International. Copyright 2013 por: Kinesio IP, LLC.</a:t>
            </a:r>
          </a:p>
        </p:txBody>
      </p:sp>
      <p:pic>
        <p:nvPicPr>
          <p:cNvPr id="998419" name="Picture 19">
            <a:extLst>
              <a:ext uri="{FF2B5EF4-FFF2-40B4-BE49-F238E27FC236}">
                <a16:creationId xmlns:a16="http://schemas.microsoft.com/office/drawing/2014/main" id="{0DDC6421-47F5-413A-BB99-CF2CC6AB2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0713"/>
            <a:ext cx="8516938" cy="534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2" name="Text Box 4">
            <a:extLst>
              <a:ext uri="{FF2B5EF4-FFF2-40B4-BE49-F238E27FC236}">
                <a16:creationId xmlns:a16="http://schemas.microsoft.com/office/drawing/2014/main" id="{CE66AA83-3DB1-4555-B3D4-63BD199E6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1557338"/>
            <a:ext cx="85693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Partes del vendaje neuromuscular:</a:t>
            </a:r>
          </a:p>
        </p:txBody>
      </p:sp>
      <p:pic>
        <p:nvPicPr>
          <p:cNvPr id="1020933" name="Picture 5">
            <a:extLst>
              <a:ext uri="{FF2B5EF4-FFF2-40B4-BE49-F238E27FC236}">
                <a16:creationId xmlns:a16="http://schemas.microsoft.com/office/drawing/2014/main" id="{887E3545-A79A-419B-955D-82F2372B6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6287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34" name="Text Box 6">
            <a:extLst>
              <a:ext uri="{FF2B5EF4-FFF2-40B4-BE49-F238E27FC236}">
                <a16:creationId xmlns:a16="http://schemas.microsoft.com/office/drawing/2014/main" id="{1379D821-01CA-44A2-BBF8-7C62FDE0E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2047875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Componentes/Partes Segmentales del Vendaje</a:t>
            </a:r>
            <a:r>
              <a:rPr lang="en-US" altLang="en-US" sz="2100" b="1" i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0935" name="Picture 7">
            <a:extLst>
              <a:ext uri="{FF2B5EF4-FFF2-40B4-BE49-F238E27FC236}">
                <a16:creationId xmlns:a16="http://schemas.microsoft.com/office/drawing/2014/main" id="{421E1C85-4617-4D6B-BC0E-EB6377862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21193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36" name="Text Box 8">
            <a:extLst>
              <a:ext uri="{FF2B5EF4-FFF2-40B4-BE49-F238E27FC236}">
                <a16:creationId xmlns:a16="http://schemas.microsoft.com/office/drawing/2014/main" id="{7F54C2AE-06B9-4521-9CF7-7509F9C0B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988" y="24812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BC004C"/>
                </a:solidFill>
                <a:latin typeface="Arial" panose="020B0604020202020204" pitchFamily="34" charset="0"/>
              </a:rPr>
              <a:t>ANCLA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es-ES" altLang="en-US" sz="2200" b="1" i="1" dirty="0">
                <a:solidFill>
                  <a:srgbClr val="000000"/>
                </a:solidFill>
                <a:latin typeface="Arial" panose="020B0604020202020204" pitchFamily="34" charset="0"/>
              </a:rPr>
              <a:t>0% de tensión/estiramiento: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0937" name="Picture 9">
            <a:extLst>
              <a:ext uri="{FF2B5EF4-FFF2-40B4-BE49-F238E27FC236}">
                <a16:creationId xmlns:a16="http://schemas.microsoft.com/office/drawing/2014/main" id="{4D41E6B5-88EC-4187-8E04-1339E1215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25146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38" name="Text Box 10">
            <a:extLst>
              <a:ext uri="{FF2B5EF4-FFF2-40B4-BE49-F238E27FC236}">
                <a16:creationId xmlns:a16="http://schemas.microsoft.com/office/drawing/2014/main" id="{D24EC0C6-DE52-4B6A-A4EF-7A5512B6A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2865438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Inicio para la colocación del vendaje en la zona afectada: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020939" name="Picture 11">
            <a:extLst>
              <a:ext uri="{FF2B5EF4-FFF2-40B4-BE49-F238E27FC236}">
                <a16:creationId xmlns:a16="http://schemas.microsoft.com/office/drawing/2014/main" id="{098DF321-5BB1-45FF-B8B4-87DEB7D06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29686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40" name="Text Box 12">
            <a:extLst>
              <a:ext uri="{FF2B5EF4-FFF2-40B4-BE49-F238E27FC236}">
                <a16:creationId xmlns:a16="http://schemas.microsoft.com/office/drawing/2014/main" id="{69A0B112-6677-498C-ADB3-E1EA44CA6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3273425"/>
            <a:ext cx="7131050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Representa la pimera porción de la cinta neuromuscular que se aplica a la piel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0941" name="Text Box 13">
            <a:extLst>
              <a:ext uri="{FF2B5EF4-FFF2-40B4-BE49-F238E27FC236}">
                <a16:creationId xmlns:a16="http://schemas.microsoft.com/office/drawing/2014/main" id="{214EB376-3A7A-48FF-965C-E05DC3FEC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9338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BASE, Cuerpo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Recorrido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zona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Central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o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Activa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0942" name="Picture 14">
            <a:extLst>
              <a:ext uri="{FF2B5EF4-FFF2-40B4-BE49-F238E27FC236}">
                <a16:creationId xmlns:a16="http://schemas.microsoft.com/office/drawing/2014/main" id="{8C63A7D7-4E8B-4CE4-8BAA-CAEDD841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395446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43" name="Text Box 15">
            <a:extLst>
              <a:ext uri="{FF2B5EF4-FFF2-40B4-BE49-F238E27FC236}">
                <a16:creationId xmlns:a16="http://schemas.microsoft.com/office/drawing/2014/main" id="{A0E6E618-0FD4-44C3-B529-7DE4533DA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4305300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Porción principal/medio del vendaje: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020944" name="Picture 16">
            <a:extLst>
              <a:ext uri="{FF2B5EF4-FFF2-40B4-BE49-F238E27FC236}">
                <a16:creationId xmlns:a16="http://schemas.microsoft.com/office/drawing/2014/main" id="{E397E904-8C1C-4F4E-BFEE-8716756DB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4084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45" name="Text Box 17">
            <a:extLst>
              <a:ext uri="{FF2B5EF4-FFF2-40B4-BE49-F238E27FC236}">
                <a16:creationId xmlns:a16="http://schemas.microsoft.com/office/drawing/2014/main" id="{AA7D338F-E13C-4F7B-93FD-BDB47C4B4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4713288"/>
            <a:ext cx="7131050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Representa el componente que ejerce la mayor función terapéutica para la región a tratarse con el kinesio-taping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0946" name="Text Box 18">
            <a:extLst>
              <a:ext uri="{FF2B5EF4-FFF2-40B4-BE49-F238E27FC236}">
                <a16:creationId xmlns:a16="http://schemas.microsoft.com/office/drawing/2014/main" id="{3B190EF2-1D62-4F62-AD75-0305A6313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988" y="53927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EXTREMOS</a:t>
            </a:r>
            <a:r>
              <a:rPr lang="es-ES" altLang="en-US" sz="2200" b="1">
                <a:latin typeface="Arial" panose="020B0604020202020204" pitchFamily="34" charset="0"/>
              </a:rPr>
              <a:t>,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 Final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o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Cola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- 0% de tensión/estiramiento: 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0947" name="Picture 19">
            <a:extLst>
              <a:ext uri="{FF2B5EF4-FFF2-40B4-BE49-F238E27FC236}">
                <a16:creationId xmlns:a16="http://schemas.microsoft.com/office/drawing/2014/main" id="{B9DFD853-9CE4-4862-B653-407054D82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54260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48" name="Text Box 20">
            <a:extLst>
              <a:ext uri="{FF2B5EF4-FFF2-40B4-BE49-F238E27FC236}">
                <a16:creationId xmlns:a16="http://schemas.microsoft.com/office/drawing/2014/main" id="{C6EA86B5-FDE5-4166-86A4-7C70B2C3D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5776913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Segmento terminal de la cinta neuromuscular: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020949" name="Picture 21">
            <a:extLst>
              <a:ext uri="{FF2B5EF4-FFF2-40B4-BE49-F238E27FC236}">
                <a16:creationId xmlns:a16="http://schemas.microsoft.com/office/drawing/2014/main" id="{A3662D36-6080-42F7-A432-41E70064B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58801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0950" name="Text Box 22">
            <a:extLst>
              <a:ext uri="{FF2B5EF4-FFF2-40B4-BE49-F238E27FC236}">
                <a16:creationId xmlns:a16="http://schemas.microsoft.com/office/drawing/2014/main" id="{7626BB99-5912-44E3-B5D5-BDAE337B8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6184900"/>
            <a:ext cx="71310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Representa el extremo distal del kinesio-tape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0951" name="Picture 23">
            <a:extLst>
              <a:ext uri="{FF2B5EF4-FFF2-40B4-BE49-F238E27FC236}">
                <a16:creationId xmlns:a16="http://schemas.microsoft.com/office/drawing/2014/main" id="{74D71DBA-8A61-4D14-87EC-08AD2CBBE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052513"/>
            <a:ext cx="54721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6720C-EFE3-445B-A62C-58EB6B038F23}"/>
              </a:ext>
            </a:extLst>
          </p:cNvPr>
          <p:cNvSpPr>
            <a:spLocks/>
          </p:cNvSpPr>
          <p:nvPr/>
        </p:nvSpPr>
        <p:spPr bwMode="auto">
          <a:xfrm>
            <a:off x="1765300" y="1125538"/>
            <a:ext cx="51117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TERMINOLOGÍA DE APLICACIÓN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20EE0E-7572-484E-B788-D2F91F0A24AA}"/>
              </a:ext>
            </a:extLst>
          </p:cNvPr>
          <p:cNvSpPr>
            <a:spLocks/>
          </p:cNvSpPr>
          <p:nvPr/>
        </p:nvSpPr>
        <p:spPr bwMode="auto">
          <a:xfrm>
            <a:off x="395288" y="692150"/>
            <a:ext cx="85693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s-PR" altLang="en-US" sz="21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Aplicación: </a:t>
            </a: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CONCEPTOS BÁSICOS:</a:t>
            </a:r>
          </a:p>
        </p:txBody>
      </p:sp>
    </p:spTree>
    <p:custDataLst>
      <p:tags r:id="rId1"/>
    </p:custDataLst>
  </p:cSld>
  <p:clrMapOvr>
    <a:masterClrMapping/>
  </p:clrMapOvr>
  <p:transition spd="slow">
    <p:wheel spokes="3"/>
    <p:sndAc>
      <p:stSnd>
        <p:snd r:embed="rId4" name="chimes.wav"/>
      </p:stSnd>
    </p:sndAc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8" name="Text Box 4">
            <a:extLst>
              <a:ext uri="{FF2B5EF4-FFF2-40B4-BE49-F238E27FC236}">
                <a16:creationId xmlns:a16="http://schemas.microsoft.com/office/drawing/2014/main" id="{BD2B3511-8663-4975-B37C-432CE71A9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5156200"/>
            <a:ext cx="20510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Articulación</a:t>
            </a:r>
          </a:p>
        </p:txBody>
      </p:sp>
      <p:sp>
        <p:nvSpPr>
          <p:cNvPr id="994309" name="Text Box 5">
            <a:extLst>
              <a:ext uri="{FF2B5EF4-FFF2-40B4-BE49-F238E27FC236}">
                <a16:creationId xmlns:a16="http://schemas.microsoft.com/office/drawing/2014/main" id="{E93D8AA8-E19E-45FE-AF8B-7A9392BA3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388" y="5111750"/>
            <a:ext cx="1296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Fascia</a:t>
            </a:r>
          </a:p>
        </p:txBody>
      </p:sp>
      <p:sp>
        <p:nvSpPr>
          <p:cNvPr id="994310" name="Text Box 6">
            <a:extLst>
              <a:ext uri="{FF2B5EF4-FFF2-40B4-BE49-F238E27FC236}">
                <a16:creationId xmlns:a16="http://schemas.microsoft.com/office/drawing/2014/main" id="{BB07AECC-392B-40F9-97B8-E6B2F3B8D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5156200"/>
            <a:ext cx="2016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Músculo</a:t>
            </a:r>
          </a:p>
        </p:txBody>
      </p:sp>
      <p:pic>
        <p:nvPicPr>
          <p:cNvPr id="994311" name="Picture 7">
            <a:extLst>
              <a:ext uri="{FF2B5EF4-FFF2-40B4-BE49-F238E27FC236}">
                <a16:creationId xmlns:a16="http://schemas.microsoft.com/office/drawing/2014/main" id="{6C35A937-CA63-4581-9670-290FC0F56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3068638"/>
            <a:ext cx="1343025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4312" name="Picture 8">
            <a:extLst>
              <a:ext uri="{FF2B5EF4-FFF2-40B4-BE49-F238E27FC236}">
                <a16:creationId xmlns:a16="http://schemas.microsoft.com/office/drawing/2014/main" id="{055F9D93-1E4C-4A93-A60E-0C4677673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995613"/>
            <a:ext cx="1301750" cy="212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4313" name="Picture 9">
            <a:extLst>
              <a:ext uri="{FF2B5EF4-FFF2-40B4-BE49-F238E27FC236}">
                <a16:creationId xmlns:a16="http://schemas.microsoft.com/office/drawing/2014/main" id="{C737DD32-DBB1-409A-AD81-54D38FFBC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924175"/>
            <a:ext cx="2171700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4314" name="Picture 10">
            <a:extLst>
              <a:ext uri="{FF2B5EF4-FFF2-40B4-BE49-F238E27FC236}">
                <a16:creationId xmlns:a16="http://schemas.microsoft.com/office/drawing/2014/main" id="{BDEED087-E71E-400B-91D5-679D1884E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2973388"/>
            <a:ext cx="1531937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4315" name="Text Box 11">
            <a:extLst>
              <a:ext uri="{FF2B5EF4-FFF2-40B4-BE49-F238E27FC236}">
                <a16:creationId xmlns:a16="http://schemas.microsoft.com/office/drawing/2014/main" id="{BF2F8743-1413-4576-8024-73B4719E9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2288" y="5349875"/>
            <a:ext cx="2016125" cy="10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Sistemas</a:t>
            </a:r>
          </a:p>
          <a:p>
            <a:pPr algn="ctr">
              <a:lnSpc>
                <a:spcPct val="6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Circulatorio</a:t>
            </a:r>
          </a:p>
          <a:p>
            <a:pPr algn="ctr">
              <a:lnSpc>
                <a:spcPct val="6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y Linfático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3EABE-2CA1-476C-8A6F-C22D9A09287C}"/>
              </a:ext>
            </a:extLst>
          </p:cNvPr>
          <p:cNvSpPr>
            <a:spLocks/>
          </p:cNvSpPr>
          <p:nvPr/>
        </p:nvSpPr>
        <p:spPr bwMode="auto">
          <a:xfrm>
            <a:off x="3275013" y="836613"/>
            <a:ext cx="568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994317" name="Picture 13">
            <a:extLst>
              <a:ext uri="{FF2B5EF4-FFF2-40B4-BE49-F238E27FC236}">
                <a16:creationId xmlns:a16="http://schemas.microsoft.com/office/drawing/2014/main" id="{847B3610-C0C5-4AEA-BF60-050B2CED4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81375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BD93541-66FB-413F-9BA8-46D53BC3F628}"/>
              </a:ext>
            </a:extLst>
          </p:cNvPr>
          <p:cNvSpPr>
            <a:spLocks/>
          </p:cNvSpPr>
          <p:nvPr/>
        </p:nvSpPr>
        <p:spPr bwMode="auto">
          <a:xfrm>
            <a:off x="612775" y="2062163"/>
            <a:ext cx="763270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SISTEMAS FISIOLÓGICOS PRINCIPALES</a:t>
            </a:r>
          </a:p>
        </p:txBody>
      </p:sp>
      <p:sp>
        <p:nvSpPr>
          <p:cNvPr id="994319" name="Text Box 15">
            <a:extLst>
              <a:ext uri="{FF2B5EF4-FFF2-40B4-BE49-F238E27FC236}">
                <a16:creationId xmlns:a16="http://schemas.microsoft.com/office/drawing/2014/main" id="{505C5BE0-BE32-4EEC-BC8C-054E36DAB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" y="5184775"/>
            <a:ext cx="12969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Piel</a:t>
            </a:r>
          </a:p>
        </p:txBody>
      </p:sp>
      <p:pic>
        <p:nvPicPr>
          <p:cNvPr id="994320" name="Picture 16">
            <a:extLst>
              <a:ext uri="{FF2B5EF4-FFF2-40B4-BE49-F238E27FC236}">
                <a16:creationId xmlns:a16="http://schemas.microsoft.com/office/drawing/2014/main" id="{CBADC1AE-66C8-406E-A2A9-5DC0D8403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1447800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4321" name="Picture 17">
            <a:extLst>
              <a:ext uri="{FF2B5EF4-FFF2-40B4-BE49-F238E27FC236}">
                <a16:creationId xmlns:a16="http://schemas.microsoft.com/office/drawing/2014/main" id="{885A7179-BAD5-452C-A7FC-09AD9F0AC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765175"/>
            <a:ext cx="3024187" cy="98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3"/>
    <p:sndAc>
      <p:stSnd>
        <p:snd r:embed="rId4" name="chimes.wav"/>
      </p:stSnd>
    </p:sndAc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CE17B1D7-1B54-4C7F-A328-BC87406E7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28), por K. Kase, J. Wallis, &amp; T. Kase, 2013, New Mexico: Kinesio Taping Association International. Copyright 2013 por: Kinesio IP, LLC.</a:t>
            </a:r>
          </a:p>
        </p:txBody>
      </p:sp>
      <p:pic>
        <p:nvPicPr>
          <p:cNvPr id="996371" name="Picture 19">
            <a:extLst>
              <a:ext uri="{FF2B5EF4-FFF2-40B4-BE49-F238E27FC236}">
                <a16:creationId xmlns:a16="http://schemas.microsoft.com/office/drawing/2014/main" id="{9B587DE2-B3C4-4D53-87F1-EE2502C5A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87388"/>
            <a:ext cx="8643938" cy="530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3"/>
    <p:sndAc>
      <p:stSnd>
        <p:snd r:embed="rId4" name="chimes.wav"/>
      </p:stSnd>
    </p:sndAc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6B2777C6-87B8-4020-9475-C64ED2D00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(pp. 28-29), por K. Kase, J. Wallis, &amp; T. Kase, 2013, New Mexico: Kinesio Taping Association International. Copyright 2013 por: Kinesio IP, LLC.</a:t>
            </a:r>
          </a:p>
        </p:txBody>
      </p:sp>
      <p:pic>
        <p:nvPicPr>
          <p:cNvPr id="1057797" name="Picture 5">
            <a:extLst>
              <a:ext uri="{FF2B5EF4-FFF2-40B4-BE49-F238E27FC236}">
                <a16:creationId xmlns:a16="http://schemas.microsoft.com/office/drawing/2014/main" id="{C5CCE8B7-6AB5-4157-8D23-5E9EFC214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92150"/>
            <a:ext cx="7969250" cy="543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1"/>
    <p:sndAc>
      <p:stSnd>
        <p:snd r:embed="rId4" name="chimes.wav"/>
      </p:stSnd>
    </p:sndAc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ECA93AAA-E405-4A04-ADFF-F2CC1E4DE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29), por K. Kase, J. Wallis, &amp; T. Kase, 2013, New Mexico: Kinesio Taping Association International. Copyright 2013 por: Kinesio IP, LLC.</a:t>
            </a:r>
          </a:p>
        </p:txBody>
      </p:sp>
      <p:pic>
        <p:nvPicPr>
          <p:cNvPr id="1059845" name="Picture 5">
            <a:extLst>
              <a:ext uri="{FF2B5EF4-FFF2-40B4-BE49-F238E27FC236}">
                <a16:creationId xmlns:a16="http://schemas.microsoft.com/office/drawing/2014/main" id="{BCB5DE2C-40F7-4231-BD73-24EFBE6E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9288"/>
            <a:ext cx="8785225" cy="536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edge/>
    <p:sndAc>
      <p:stSnd>
        <p:snd r:embed="rId4" name="chimes.wav"/>
      </p:stSnd>
    </p:sndAc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D1253CAC-A344-4D7D-BBE4-ACE4DB754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(pp. 28-29), por K. Kase, J. Wallis, &amp; T. Kase, 2013, New Mexico: Kinesio Taping Association International. Copyright 2013 por: Kinesio IP, LLC.</a:t>
            </a:r>
          </a:p>
        </p:txBody>
      </p:sp>
      <p:pic>
        <p:nvPicPr>
          <p:cNvPr id="1055749" name="Picture 5">
            <a:extLst>
              <a:ext uri="{FF2B5EF4-FFF2-40B4-BE49-F238E27FC236}">
                <a16:creationId xmlns:a16="http://schemas.microsoft.com/office/drawing/2014/main" id="{2D7F1DEF-93E7-402A-8860-66BBB96E1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620713"/>
            <a:ext cx="7991475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8"/>
    <p:sndAc>
      <p:stSnd>
        <p:snd r:embed="rId4" name="chimes.wav"/>
      </p:stSnd>
    </p:sndAc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DF001CF6-3BDF-4CC1-BBD5-066B9CF7F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(pp. 29-50), por K. Kase, J. Wallis, &amp; T. Kase, 2013, New Mexico: Kinesio Taping Association International. Copyright 2013 por: Kinesio IP, LLC.</a:t>
            </a:r>
          </a:p>
        </p:txBody>
      </p:sp>
      <p:pic>
        <p:nvPicPr>
          <p:cNvPr id="1053699" name="Picture 3">
            <a:extLst>
              <a:ext uri="{FF2B5EF4-FFF2-40B4-BE49-F238E27FC236}">
                <a16:creationId xmlns:a16="http://schemas.microsoft.com/office/drawing/2014/main" id="{FF173545-90C2-4CC2-A4FD-F1202ECD4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20713"/>
            <a:ext cx="8467725" cy="538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3"/>
    <p:sndAc>
      <p:stSnd>
        <p:snd r:embed="rId4" name="chimes.wav"/>
      </p:stSnd>
    </p:sndAc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4D7E1-8DA6-48CD-8977-0A805CB0A8D9}"/>
              </a:ext>
            </a:extLst>
          </p:cNvPr>
          <p:cNvSpPr>
            <a:spLocks/>
          </p:cNvSpPr>
          <p:nvPr/>
        </p:nvSpPr>
        <p:spPr bwMode="auto">
          <a:xfrm>
            <a:off x="3059113" y="836613"/>
            <a:ext cx="597693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654446" name="Picture 110">
            <a:extLst>
              <a:ext uri="{FF2B5EF4-FFF2-40B4-BE49-F238E27FC236}">
                <a16:creationId xmlns:a16="http://schemas.microsoft.com/office/drawing/2014/main" id="{1CABF219-00CD-446E-9A68-C4B67B2AD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91770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10DF38-A373-4375-9CDD-AF1A3E8D8EF2}"/>
              </a:ext>
            </a:extLst>
          </p:cNvPr>
          <p:cNvSpPr>
            <a:spLocks/>
          </p:cNvSpPr>
          <p:nvPr/>
        </p:nvSpPr>
        <p:spPr bwMode="auto">
          <a:xfrm>
            <a:off x="3276600" y="198913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654448" name="Text Box 112">
            <a:extLst>
              <a:ext uri="{FF2B5EF4-FFF2-40B4-BE49-F238E27FC236}">
                <a16:creationId xmlns:a16="http://schemas.microsoft.com/office/drawing/2014/main" id="{5F4C506C-172E-4BA3-A533-32D0390C1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9622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Mejora la la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función muscular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54449" name="Picture 113">
            <a:extLst>
              <a:ext uri="{FF2B5EF4-FFF2-40B4-BE49-F238E27FC236}">
                <a16:creationId xmlns:a16="http://schemas.microsoft.com/office/drawing/2014/main" id="{3A5A2F82-294F-4A68-9A57-3A601FAE7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337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4450" name="Text Box 114">
            <a:extLst>
              <a:ext uri="{FF2B5EF4-FFF2-40B4-BE49-F238E27FC236}">
                <a16:creationId xmlns:a16="http://schemas.microsoft.com/office/drawing/2014/main" id="{8D73F828-AA14-4EF0-B282-C9D1A1DBF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4328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Favorece el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drenaje linfático/hemorragia subcutánea</a:t>
            </a:r>
            <a:endParaRPr lang="en-US" altLang="en-US" sz="2800" b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54451" name="Picture 115">
            <a:extLst>
              <a:ext uri="{FF2B5EF4-FFF2-40B4-BE49-F238E27FC236}">
                <a16:creationId xmlns:a16="http://schemas.microsoft.com/office/drawing/2014/main" id="{2E82409E-23D8-421D-8882-9C1513E54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433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4452" name="Text Box 116">
            <a:extLst>
              <a:ext uri="{FF2B5EF4-FFF2-40B4-BE49-F238E27FC236}">
                <a16:creationId xmlns:a16="http://schemas.microsoft.com/office/drawing/2014/main" id="{1501B219-1FB9-46E1-8CFF-8614A71D4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9719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Ayuda 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suprimir el dolor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54453" name="Picture 117">
            <a:extLst>
              <a:ext uri="{FF2B5EF4-FFF2-40B4-BE49-F238E27FC236}">
                <a16:creationId xmlns:a16="http://schemas.microsoft.com/office/drawing/2014/main" id="{8172D9A9-08A7-4D51-B061-A27D6613C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33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4454" name="Text Box 118">
            <a:extLst>
              <a:ext uri="{FF2B5EF4-FFF2-40B4-BE49-F238E27FC236}">
                <a16:creationId xmlns:a16="http://schemas.microsoft.com/office/drawing/2014/main" id="{483EF512-3E0B-4D80-B93F-D9DFB3421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4751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Posible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corrección de un malalineamiento articular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54455" name="Picture 119">
            <a:extLst>
              <a:ext uri="{FF2B5EF4-FFF2-40B4-BE49-F238E27FC236}">
                <a16:creationId xmlns:a16="http://schemas.microsoft.com/office/drawing/2014/main" id="{313CEF4F-5673-456C-9D09-39934122E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5466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4456" name="Text Box 120">
            <a:extLst>
              <a:ext uri="{FF2B5EF4-FFF2-40B4-BE49-F238E27FC236}">
                <a16:creationId xmlns:a16="http://schemas.microsoft.com/office/drawing/2014/main" id="{41F8ECBA-2177-49B7-A613-A4621DC44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472113"/>
            <a:ext cx="8604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Efectiva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propiocepción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y estabilidad dinámica</a:t>
            </a:r>
          </a:p>
        </p:txBody>
      </p:sp>
      <p:pic>
        <p:nvPicPr>
          <p:cNvPr id="654457" name="Picture 121">
            <a:extLst>
              <a:ext uri="{FF2B5EF4-FFF2-40B4-BE49-F238E27FC236}">
                <a16:creationId xmlns:a16="http://schemas.microsoft.com/office/drawing/2014/main" id="{419D670E-9D71-4DF3-8077-5A539666F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5435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4458" name="Text Box 122">
            <a:extLst>
              <a:ext uri="{FF2B5EF4-FFF2-40B4-BE49-F238E27FC236}">
                <a16:creationId xmlns:a16="http://schemas.microsoft.com/office/drawing/2014/main" id="{09077A52-4256-430C-BBB6-5C37792C8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9769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Correción de la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fascia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54459" name="Picture 123">
            <a:extLst>
              <a:ext uri="{FF2B5EF4-FFF2-40B4-BE49-F238E27FC236}">
                <a16:creationId xmlns:a16="http://schemas.microsoft.com/office/drawing/2014/main" id="{47CEE4B0-FA8D-4DD5-9E25-36A033375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048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4460" name="Text Box 124">
            <a:extLst>
              <a:ext uri="{FF2B5EF4-FFF2-40B4-BE49-F238E27FC236}">
                <a16:creationId xmlns:a16="http://schemas.microsoft.com/office/drawing/2014/main" id="{2E6197E2-CE6A-4D03-90EF-4D2C99955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9958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Provee mayor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estabilidad articular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54461" name="Picture 125">
            <a:extLst>
              <a:ext uri="{FF2B5EF4-FFF2-40B4-BE49-F238E27FC236}">
                <a16:creationId xmlns:a16="http://schemas.microsoft.com/office/drawing/2014/main" id="{378E94B5-CC08-48D2-909B-F730EFECD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0673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4462" name="Picture 126">
            <a:extLst>
              <a:ext uri="{FF2B5EF4-FFF2-40B4-BE49-F238E27FC236}">
                <a16:creationId xmlns:a16="http://schemas.microsoft.com/office/drawing/2014/main" id="{CDF5D909-6636-402D-8FC7-09D7111C3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9275"/>
            <a:ext cx="2519363" cy="2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4463" name="Picture 127">
            <a:extLst>
              <a:ext uri="{FF2B5EF4-FFF2-40B4-BE49-F238E27FC236}">
                <a16:creationId xmlns:a16="http://schemas.microsoft.com/office/drawing/2014/main" id="{4DB12558-1865-4BC8-9F58-E6FA269E9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5084763"/>
            <a:ext cx="1062038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wipe dir="u"/>
    <p:sndAc>
      <p:stSnd>
        <p:snd r:embed="rId3" name="chimes.wav"/>
      </p:stSnd>
    </p:sndAc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80C5-651C-4334-9E84-D39801B27EAE}"/>
              </a:ext>
            </a:extLst>
          </p:cNvPr>
          <p:cNvSpPr>
            <a:spLocks/>
          </p:cNvSpPr>
          <p:nvPr/>
        </p:nvSpPr>
        <p:spPr bwMode="auto">
          <a:xfrm>
            <a:off x="250825" y="763588"/>
            <a:ext cx="8569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TEÓRICOS:</a:t>
            </a:r>
          </a:p>
        </p:txBody>
      </p:sp>
      <p:sp>
        <p:nvSpPr>
          <p:cNvPr id="990211" name="Text Box 3">
            <a:extLst>
              <a:ext uri="{FF2B5EF4-FFF2-40B4-BE49-F238E27FC236}">
                <a16:creationId xmlns:a16="http://schemas.microsoft.com/office/drawing/2014/main" id="{6B2FE84B-EF6D-4D6E-B4C7-E3689F79A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3652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Estimula o inhibe la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función muscular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90212" name="Picture 4">
            <a:extLst>
              <a:ext uri="{FF2B5EF4-FFF2-40B4-BE49-F238E27FC236}">
                <a16:creationId xmlns:a16="http://schemas.microsoft.com/office/drawing/2014/main" id="{6EE9E0F0-A7F3-4772-AD85-741630B4F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366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0213" name="Text Box 5">
            <a:extLst>
              <a:ext uri="{FF2B5EF4-FFF2-40B4-BE49-F238E27FC236}">
                <a16:creationId xmlns:a16="http://schemas.microsoft.com/office/drawing/2014/main" id="{832BB129-84BF-44C9-AB85-46EBDBAC9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20875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Favorece el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drenaje del líquido linfático o hemoragia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subcutánea.</a:t>
            </a:r>
          </a:p>
        </p:txBody>
      </p:sp>
      <p:pic>
        <p:nvPicPr>
          <p:cNvPr id="990214" name="Picture 6">
            <a:extLst>
              <a:ext uri="{FF2B5EF4-FFF2-40B4-BE49-F238E27FC236}">
                <a16:creationId xmlns:a16="http://schemas.microsoft.com/office/drawing/2014/main" id="{AE0D0C2A-9432-4A0B-9926-2A0B00678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208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0215" name="Text Box 7">
            <a:extLst>
              <a:ext uri="{FF2B5EF4-FFF2-40B4-BE49-F238E27FC236}">
                <a16:creationId xmlns:a16="http://schemas.microsoft.com/office/drawing/2014/main" id="{82F55586-78FF-4CC6-B7C7-53F756641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622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Ayuda 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suprimir el dolor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90216" name="Picture 8">
            <a:extLst>
              <a:ext uri="{FF2B5EF4-FFF2-40B4-BE49-F238E27FC236}">
                <a16:creationId xmlns:a16="http://schemas.microsoft.com/office/drawing/2014/main" id="{40A952D3-6EA3-4778-B9A2-5BB4EEBBF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337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0217" name="Text Box 9">
            <a:extLst>
              <a:ext uri="{FF2B5EF4-FFF2-40B4-BE49-F238E27FC236}">
                <a16:creationId xmlns:a16="http://schemas.microsoft.com/office/drawing/2014/main" id="{7A36995D-12E8-4F19-84EF-D3F6333B6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55988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Apoya y corrige las estructuras de la articulaciones (Ej: ligamentos), de manera que provea una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mayor estabilidad articular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90218" name="Picture 10">
            <a:extLst>
              <a:ext uri="{FF2B5EF4-FFF2-40B4-BE49-F238E27FC236}">
                <a16:creationId xmlns:a16="http://schemas.microsoft.com/office/drawing/2014/main" id="{DED6666E-9A23-4DAF-BFE9-E10600EB0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2742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0219" name="Text Box 11">
            <a:extLst>
              <a:ext uri="{FF2B5EF4-FFF2-40B4-BE49-F238E27FC236}">
                <a16:creationId xmlns:a16="http://schemas.microsoft.com/office/drawing/2014/main" id="{939D6D78-F2D7-47D8-84E2-7ADFAB1EE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974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Mejora la propiocepción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y estabilidad dinámica</a:t>
            </a:r>
          </a:p>
        </p:txBody>
      </p:sp>
      <p:pic>
        <p:nvPicPr>
          <p:cNvPr id="990220" name="Picture 12">
            <a:extLst>
              <a:ext uri="{FF2B5EF4-FFF2-40B4-BE49-F238E27FC236}">
                <a16:creationId xmlns:a16="http://schemas.microsoft.com/office/drawing/2014/main" id="{7EA11BE0-A5F6-4445-8D6B-683640451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8688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3C3BA8BB-0F8A-4B19-B75D-8EC370AAA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 4-7), por P.  Jain, 2012, India: CPSTA. Copyright 2012 por: P.  Jain.</a:t>
            </a:r>
          </a:p>
        </p:txBody>
      </p:sp>
      <p:sp>
        <p:nvSpPr>
          <p:cNvPr id="990222" name="Text Box 14">
            <a:extLst>
              <a:ext uri="{FF2B5EF4-FFF2-40B4-BE49-F238E27FC236}">
                <a16:creationId xmlns:a16="http://schemas.microsoft.com/office/drawing/2014/main" id="{FAFAEE22-9159-40E8-A586-B845AFFDD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37368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Corrección de la fascia</a:t>
            </a:r>
            <a:endParaRPr lang="en-US" altLang="en-US" sz="2800" b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990223" name="Picture 15">
            <a:extLst>
              <a:ext uri="{FF2B5EF4-FFF2-40B4-BE49-F238E27FC236}">
                <a16:creationId xmlns:a16="http://schemas.microsoft.com/office/drawing/2014/main" id="{FDF9A965-CCEC-48FC-A818-22EF80987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4512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0">
    <p:wipe dir="u"/>
    <p:sndAc>
      <p:stSnd>
        <p:snd r:embed="rId3" name="chimes.wav"/>
      </p:stSnd>
    </p:sndAc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4A70-9457-4EA4-BC2A-E67B8300283C}"/>
              </a:ext>
            </a:extLst>
          </p:cNvPr>
          <p:cNvSpPr>
            <a:spLocks/>
          </p:cNvSpPr>
          <p:nvPr/>
        </p:nvSpPr>
        <p:spPr bwMode="auto">
          <a:xfrm>
            <a:off x="250825" y="620713"/>
            <a:ext cx="8569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sp>
        <p:nvSpPr>
          <p:cNvPr id="967683" name="Text Box 3">
            <a:extLst>
              <a:ext uri="{FF2B5EF4-FFF2-40B4-BE49-F238E27FC236}">
                <a16:creationId xmlns:a16="http://schemas.microsoft.com/office/drawing/2014/main" id="{BBCD824B-5196-42F2-9F39-B159F9A29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969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Normalización de la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función muscular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67684" name="Picture 4">
            <a:extLst>
              <a:ext uri="{FF2B5EF4-FFF2-40B4-BE49-F238E27FC236}">
                <a16:creationId xmlns:a16="http://schemas.microsoft.com/office/drawing/2014/main" id="{1819A82E-8A0F-4F54-ACCD-B8DB5CB0D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8E555D8B-980D-4921-A865-2267A40AB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22975"/>
            <a:ext cx="896461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 22-25), por J. Gibbons, 2014, UK: Lotus Publishing. Copyright 2014 por: John Gibbons.</a:t>
            </a:r>
          </a:p>
        </p:txBody>
      </p:sp>
      <p:sp>
        <p:nvSpPr>
          <p:cNvPr id="967686" name="Text Box 6">
            <a:extLst>
              <a:ext uri="{FF2B5EF4-FFF2-40B4-BE49-F238E27FC236}">
                <a16:creationId xmlns:a16="http://schemas.microsoft.com/office/drawing/2014/main" id="{6EBDF2CA-FF2F-404D-890D-5E264EDE9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Aumento en el flujo vascular y linfático, mediante el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drenaje del líquido tisular o sangrado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debajo de la piel.</a:t>
            </a:r>
          </a:p>
        </p:txBody>
      </p:sp>
      <p:pic>
        <p:nvPicPr>
          <p:cNvPr id="967687" name="Picture 7">
            <a:extLst>
              <a:ext uri="{FF2B5EF4-FFF2-40B4-BE49-F238E27FC236}">
                <a16:creationId xmlns:a16="http://schemas.microsoft.com/office/drawing/2014/main" id="{09C33669-25B7-4B8D-9E5D-9F04DCED0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287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7688" name="Text Box 8">
            <a:extLst>
              <a:ext uri="{FF2B5EF4-FFF2-40B4-BE49-F238E27FC236}">
                <a16:creationId xmlns:a16="http://schemas.microsoft.com/office/drawing/2014/main" id="{F88717E9-F417-45E2-A97E-D71C7C8AD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568575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Disminución en la magnitud del dolor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a través de la supresión neurológica.</a:t>
            </a:r>
          </a:p>
        </p:txBody>
      </p:sp>
      <p:pic>
        <p:nvPicPr>
          <p:cNvPr id="967689" name="Picture 9">
            <a:extLst>
              <a:ext uri="{FF2B5EF4-FFF2-40B4-BE49-F238E27FC236}">
                <a16:creationId xmlns:a16="http://schemas.microsoft.com/office/drawing/2014/main" id="{263EC51C-7433-40E5-B2CB-1715D3BBC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400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7690" name="Text Box 10">
            <a:extLst>
              <a:ext uri="{FF2B5EF4-FFF2-40B4-BE49-F238E27FC236}">
                <a16:creationId xmlns:a16="http://schemas.microsoft.com/office/drawing/2014/main" id="{98D4895C-D3D4-4EFB-9278-244F08715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29000"/>
            <a:ext cx="83185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Posible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corrección de un malalineamiento articular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, al aliviar disturbios vinculados con la tensión muscular, y con una influencia favorable en la función de la fascia y los músculos esqueléticos</a:t>
            </a:r>
          </a:p>
        </p:txBody>
      </p:sp>
      <p:pic>
        <p:nvPicPr>
          <p:cNvPr id="967691" name="Picture 11">
            <a:extLst>
              <a:ext uri="{FF2B5EF4-FFF2-40B4-BE49-F238E27FC236}">
                <a16:creationId xmlns:a16="http://schemas.microsoft.com/office/drawing/2014/main" id="{7A853CAC-AC7D-4719-896E-5A214CC39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004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7692" name="Text Box 12">
            <a:extLst>
              <a:ext uri="{FF2B5EF4-FFF2-40B4-BE49-F238E27FC236}">
                <a16:creationId xmlns:a16="http://schemas.microsoft.com/office/drawing/2014/main" id="{C1B02A0E-BFE4-4199-8178-213E51D5F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084763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Elevada propiocepción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por medio de un incremento en la estimulación de mecanorreceptores cutáneos</a:t>
            </a:r>
          </a:p>
        </p:txBody>
      </p:sp>
      <p:pic>
        <p:nvPicPr>
          <p:cNvPr id="967693" name="Picture 13">
            <a:extLst>
              <a:ext uri="{FF2B5EF4-FFF2-40B4-BE49-F238E27FC236}">
                <a16:creationId xmlns:a16="http://schemas.microsoft.com/office/drawing/2014/main" id="{DBB1ACC9-9437-4222-A012-756B6776D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1562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u"/>
    <p:sndAc>
      <p:stSnd>
        <p:snd r:embed="rId3" name="chimes.wav"/>
      </p:stSnd>
    </p:sndAc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AB16-2B3E-4F49-84DF-E842437F909B}"/>
              </a:ext>
            </a:extLst>
          </p:cNvPr>
          <p:cNvSpPr>
            <a:spLocks/>
          </p:cNvSpPr>
          <p:nvPr/>
        </p:nvSpPr>
        <p:spPr bwMode="auto">
          <a:xfrm>
            <a:off x="107950" y="620713"/>
            <a:ext cx="8748713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FUNCIONES BÁSICAS Y EFECTOS TERAPÉUTICOS:</a:t>
            </a:r>
          </a:p>
        </p:txBody>
      </p:sp>
      <p:sp>
        <p:nvSpPr>
          <p:cNvPr id="963607" name="Text Box 23">
            <a:extLst>
              <a:ext uri="{FF2B5EF4-FFF2-40B4-BE49-F238E27FC236}">
                <a16:creationId xmlns:a16="http://schemas.microsoft.com/office/drawing/2014/main" id="{98E64B88-B2E3-4953-B5B8-6FDC093A9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446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Mejorar la la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función muscular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63608" name="Picture 24">
            <a:extLst>
              <a:ext uri="{FF2B5EF4-FFF2-40B4-BE49-F238E27FC236}">
                <a16:creationId xmlns:a16="http://schemas.microsoft.com/office/drawing/2014/main" id="{697771AD-13BB-428B-8E65-55B88E61D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61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3609" name="Text Box 25">
            <a:extLst>
              <a:ext uri="{FF2B5EF4-FFF2-40B4-BE49-F238E27FC236}">
                <a16:creationId xmlns:a16="http://schemas.microsoft.com/office/drawing/2014/main" id="{3747AF71-1A13-4FA9-99B7-B31B80134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366963"/>
            <a:ext cx="83185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Elimina disturbios circulatorios (Ej: procesos inflamatorios), mediante un aumento en el espacio cutáneo, de manera disminuya la presión y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mejore la circulación linfática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63610" name="Picture 26">
            <a:extLst>
              <a:ext uri="{FF2B5EF4-FFF2-40B4-BE49-F238E27FC236}">
                <a16:creationId xmlns:a16="http://schemas.microsoft.com/office/drawing/2014/main" id="{4130F646-A0F6-41EB-BB8C-202285C93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669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3611" name="Text Box 27">
            <a:extLst>
              <a:ext uri="{FF2B5EF4-FFF2-40B4-BE49-F238E27FC236}">
                <a16:creationId xmlns:a16="http://schemas.microsoft.com/office/drawing/2014/main" id="{53CFF246-2A7E-4132-B340-DA58D0C02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100513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Reducción en el dolor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por medio del estímlo de mecanorreceptores cutáneos, los cuales inhiben el mensaje de los nocireceptores.</a:t>
            </a:r>
          </a:p>
        </p:txBody>
      </p:sp>
      <p:pic>
        <p:nvPicPr>
          <p:cNvPr id="963612" name="Picture 28">
            <a:extLst>
              <a:ext uri="{FF2B5EF4-FFF2-40B4-BE49-F238E27FC236}">
                <a16:creationId xmlns:a16="http://schemas.microsoft.com/office/drawing/2014/main" id="{C668EBC4-8E3F-4894-85B6-AAED449C7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719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3613" name="Text Box 29">
            <a:extLst>
              <a:ext uri="{FF2B5EF4-FFF2-40B4-BE49-F238E27FC236}">
                <a16:creationId xmlns:a16="http://schemas.microsoft.com/office/drawing/2014/main" id="{9C94F960-43DB-48AE-AD9D-4FE604B6B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37368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Apoyo a la </a:t>
            </a:r>
            <a:r>
              <a:rPr lang="en-US" altLang="en-US" sz="2800" b="1" i="1" u="sng">
                <a:solidFill>
                  <a:srgbClr val="D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función articular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963614" name="Picture 30">
            <a:extLst>
              <a:ext uri="{FF2B5EF4-FFF2-40B4-BE49-F238E27FC236}">
                <a16:creationId xmlns:a16="http://schemas.microsoft.com/office/drawing/2014/main" id="{07563519-E844-48F8-88DF-5DC1E9459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4512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40CEA15F-CDB7-4F4D-8A0F-D64A35EA2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K-Taping: An Illustrated Guide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(pp.6-9), por B. Kumbrink, 2012, New York: Springer-Verlag Berlin Heidelberg. Copyright 2012 por: Springer-Verlag Berlin Heidelberg.</a:t>
            </a:r>
          </a:p>
        </p:txBody>
      </p:sp>
    </p:spTree>
  </p:cSld>
  <p:clrMapOvr>
    <a:masterClrMapping/>
  </p:clrMapOvr>
  <p:transition spd="slow">
    <p:wipe dir="d"/>
    <p:sndAc>
      <p:stSnd>
        <p:snd r:embed="rId3" name="chimes.wav"/>
      </p:stSnd>
    </p:sndAc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634" name="Picture 2">
            <a:extLst>
              <a:ext uri="{FF2B5EF4-FFF2-40B4-BE49-F238E27FC236}">
                <a16:creationId xmlns:a16="http://schemas.microsoft.com/office/drawing/2014/main" id="{19EF9E3D-F9C1-4D28-A98C-E1F6E9FA1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58800"/>
            <a:ext cx="2376488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88BCE5-9ADC-4AD0-94E0-57FF4A622BEC}"/>
              </a:ext>
            </a:extLst>
          </p:cNvPr>
          <p:cNvSpPr>
            <a:spLocks/>
          </p:cNvSpPr>
          <p:nvPr/>
        </p:nvSpPr>
        <p:spPr bwMode="auto">
          <a:xfrm>
            <a:off x="2987675" y="908050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965636" name="Picture 4">
            <a:extLst>
              <a:ext uri="{FF2B5EF4-FFF2-40B4-BE49-F238E27FC236}">
                <a16:creationId xmlns:a16="http://schemas.microsoft.com/office/drawing/2014/main" id="{7BC60209-29B6-476E-86C4-86B9D8D6A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91770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DB8A8AB-195E-4AE3-8B0A-F83C0785D07A}"/>
              </a:ext>
            </a:extLst>
          </p:cNvPr>
          <p:cNvSpPr>
            <a:spLocks/>
          </p:cNvSpPr>
          <p:nvPr/>
        </p:nvSpPr>
        <p:spPr bwMode="auto">
          <a:xfrm>
            <a:off x="3205163" y="198913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pic>
        <p:nvPicPr>
          <p:cNvPr id="965638" name="Picture 6">
            <a:extLst>
              <a:ext uri="{FF2B5EF4-FFF2-40B4-BE49-F238E27FC236}">
                <a16:creationId xmlns:a16="http://schemas.microsoft.com/office/drawing/2014/main" id="{65A3F7D0-9D8F-4799-9CEF-9F1E8B7C1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4581525"/>
            <a:ext cx="1944688" cy="14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5639" name="Text Box 7">
            <a:extLst>
              <a:ext uri="{FF2B5EF4-FFF2-40B4-BE49-F238E27FC236}">
                <a16:creationId xmlns:a16="http://schemas.microsoft.com/office/drawing/2014/main" id="{E036036E-74AE-4A09-8B41-7468FE2B6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527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Acción favorable para los músculos esqueléticos:</a:t>
            </a:r>
          </a:p>
        </p:txBody>
      </p:sp>
      <p:pic>
        <p:nvPicPr>
          <p:cNvPr id="965640" name="Picture 8">
            <a:extLst>
              <a:ext uri="{FF2B5EF4-FFF2-40B4-BE49-F238E27FC236}">
                <a16:creationId xmlns:a16="http://schemas.microsoft.com/office/drawing/2014/main" id="{68AA640F-B406-443D-8D2C-578134E1F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24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5641" name="Text Box 9">
            <a:extLst>
              <a:ext uri="{FF2B5EF4-FFF2-40B4-BE49-F238E27FC236}">
                <a16:creationId xmlns:a16="http://schemas.microsoft.com/office/drawing/2014/main" id="{9C254F3A-284F-4B47-BA1A-45C43E96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284538"/>
            <a:ext cx="7993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Estimula la función muscular: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965642" name="Picture 10">
            <a:extLst>
              <a:ext uri="{FF2B5EF4-FFF2-40B4-BE49-F238E27FC236}">
                <a16:creationId xmlns:a16="http://schemas.microsoft.com/office/drawing/2014/main" id="{0B24B762-7D53-42B6-B706-B555FBCD1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4321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5643" name="Text Box 11">
            <a:extLst>
              <a:ext uri="{FF2B5EF4-FFF2-40B4-BE49-F238E27FC236}">
                <a16:creationId xmlns:a16="http://schemas.microsoft.com/office/drawing/2014/main" id="{DB95D6F4-85F3-416B-9DAB-03D18D5F6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716338"/>
            <a:ext cx="78486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i="1">
                <a:solidFill>
                  <a:srgbClr val="000000"/>
                </a:solidFill>
              </a:rPr>
              <a:t>Asiste, o mejora, la contracción (o tono) muscular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CDCEE7ED-0A8E-4F8A-9C1F-B1ECF23F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4), por P.  Jain, 2012, India: CPSTA. Copyright 2012 por: P.  Jain.</a:t>
            </a:r>
          </a:p>
        </p:txBody>
      </p:sp>
      <p:sp>
        <p:nvSpPr>
          <p:cNvPr id="965645" name="Text Box 13">
            <a:extLst>
              <a:ext uri="{FF2B5EF4-FFF2-40B4-BE49-F238E27FC236}">
                <a16:creationId xmlns:a16="http://schemas.microsoft.com/office/drawing/2014/main" id="{D49B707F-6B6F-4FC3-A4CD-B594731AD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1878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écnica (protocolo) para aumentar el tono muscular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65646" name="Picture 14">
            <a:extLst>
              <a:ext uri="{FF2B5EF4-FFF2-40B4-BE49-F238E27FC236}">
                <a16:creationId xmlns:a16="http://schemas.microsoft.com/office/drawing/2014/main" id="{084CDE32-A29F-4B03-9417-CD9D9DD68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2211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5647" name="Text Box 15">
            <a:extLst>
              <a:ext uri="{FF2B5EF4-FFF2-40B4-BE49-F238E27FC236}">
                <a16:creationId xmlns:a16="http://schemas.microsoft.com/office/drawing/2014/main" id="{D9B31B4F-2FA8-4836-92C8-63D5BF239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4508500"/>
            <a:ext cx="7848600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Aplicación del vendaje muscular</a:t>
            </a:r>
            <a:endParaRPr lang="en-US" altLang="en-US" sz="2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5648" name="Text Box 16">
            <a:extLst>
              <a:ext uri="{FF2B5EF4-FFF2-40B4-BE49-F238E27FC236}">
                <a16:creationId xmlns:a16="http://schemas.microsoft.com/office/drawing/2014/main" id="{E80A1BFB-15D3-4062-A43E-30A046CBF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9117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Desde el ORIGEN (BASE) del músculo: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65649" name="Picture 17">
            <a:extLst>
              <a:ext uri="{FF2B5EF4-FFF2-40B4-BE49-F238E27FC236}">
                <a16:creationId xmlns:a16="http://schemas.microsoft.com/office/drawing/2014/main" id="{0495EFD7-4D85-4510-A9D6-7BA8B1F2B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149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5650" name="Text Box 18">
            <a:extLst>
              <a:ext uri="{FF2B5EF4-FFF2-40B4-BE49-F238E27FC236}">
                <a16:creationId xmlns:a16="http://schemas.microsoft.com/office/drawing/2014/main" id="{2A3B8169-4B99-4901-8E61-F7A194395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35781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Nivel de estiramiento - 0%: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965651" name="Picture 19">
            <a:extLst>
              <a:ext uri="{FF2B5EF4-FFF2-40B4-BE49-F238E27FC236}">
                <a16:creationId xmlns:a16="http://schemas.microsoft.com/office/drawing/2014/main" id="{B8E6A4F7-24DB-4A55-931B-F8123556C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4244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5652" name="Text Box 20">
            <a:extLst>
              <a:ext uri="{FF2B5EF4-FFF2-40B4-BE49-F238E27FC236}">
                <a16:creationId xmlns:a16="http://schemas.microsoft.com/office/drawing/2014/main" id="{2F6487AE-1858-4B7A-B97F-8B0F2AE10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5661025"/>
            <a:ext cx="7127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Ausencia de tensión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 dir="ru"/>
    <p:sndAc>
      <p:stSnd>
        <p:snd r:embed="rId3" name="chimes.wav"/>
      </p:stSnd>
    </p:sndAc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2AF23503-3597-4407-9E7E-63CC190C0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4), por P.  Jain, 2012, India: CPSTA. Copyright 2012 por: P.  Jain.</a:t>
            </a:r>
          </a:p>
        </p:txBody>
      </p:sp>
      <p:sp>
        <p:nvSpPr>
          <p:cNvPr id="500822" name="Text Box 86">
            <a:extLst>
              <a:ext uri="{FF2B5EF4-FFF2-40B4-BE49-F238E27FC236}">
                <a16:creationId xmlns:a16="http://schemas.microsoft.com/office/drawing/2014/main" id="{D63BE63A-672D-4225-8BAA-2D9C3460E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88265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músculo afectado se coloca en una posición de estiramiento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0823" name="Picture 87">
            <a:extLst>
              <a:ext uri="{FF2B5EF4-FFF2-40B4-BE49-F238E27FC236}">
                <a16:creationId xmlns:a16="http://schemas.microsoft.com/office/drawing/2014/main" id="{8D359C10-7170-4F6A-A5D8-9497C1B15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858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37" name="Text Box 101">
            <a:extLst>
              <a:ext uri="{FF2B5EF4-FFF2-40B4-BE49-F238E27FC236}">
                <a16:creationId xmlns:a16="http://schemas.microsoft.com/office/drawing/2014/main" id="{E3304882-117B-4E00-93A9-0284BA7B5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5065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Se aplica el vendaje a través de la trayectoria del músculo: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0838" name="Picture 102">
            <a:extLst>
              <a:ext uri="{FF2B5EF4-FFF2-40B4-BE49-F238E27FC236}">
                <a16:creationId xmlns:a16="http://schemas.microsoft.com/office/drawing/2014/main" id="{B481FDBA-CECC-4D60-98DD-2A17BED0F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097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39" name="Text Box 103">
            <a:extLst>
              <a:ext uri="{FF2B5EF4-FFF2-40B4-BE49-F238E27FC236}">
                <a16:creationId xmlns:a16="http://schemas.microsoft.com/office/drawing/2014/main" id="{00F16FBA-BBC6-4553-9D19-270B0F2E6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968500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Nivel de estiramiento - 0 - 10%: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00840" name="Picture 104">
            <a:extLst>
              <a:ext uri="{FF2B5EF4-FFF2-40B4-BE49-F238E27FC236}">
                <a16:creationId xmlns:a16="http://schemas.microsoft.com/office/drawing/2014/main" id="{AEF7CD4A-4BFD-4757-9B2F-E6A9E0F18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351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41" name="Text Box 105">
            <a:extLst>
              <a:ext uri="{FF2B5EF4-FFF2-40B4-BE49-F238E27FC236}">
                <a16:creationId xmlns:a16="http://schemas.microsoft.com/office/drawing/2014/main" id="{F8F0E91B-29C7-4ECD-ACE5-597E387C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2271713"/>
            <a:ext cx="7127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Porcentage de tensión que posee el vendaje de fábrica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00846" name="Text Box 110">
            <a:extLst>
              <a:ext uri="{FF2B5EF4-FFF2-40B4-BE49-F238E27FC236}">
                <a16:creationId xmlns:a16="http://schemas.microsoft.com/office/drawing/2014/main" id="{09A9EB38-2B4F-4D0D-B902-C4ED06325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2747963"/>
            <a:ext cx="748506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Efecto terapéutico favorable del vendaje sobre la región anatómica afectada: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0847" name="Picture 111">
            <a:extLst>
              <a:ext uri="{FF2B5EF4-FFF2-40B4-BE49-F238E27FC236}">
                <a16:creationId xmlns:a16="http://schemas.microsoft.com/office/drawing/2014/main" id="{F1F0EA39-3469-4DF2-8E41-7644DB64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813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48" name="Text Box 112">
            <a:extLst>
              <a:ext uri="{FF2B5EF4-FFF2-40B4-BE49-F238E27FC236}">
                <a16:creationId xmlns:a16="http://schemas.microsoft.com/office/drawing/2014/main" id="{6C92BDFE-7173-4177-A7C1-6E6124FAF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195763"/>
            <a:ext cx="78486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raíz de tal característica del vendaje: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49" name="Text Box 113">
            <a:extLst>
              <a:ext uri="{FF2B5EF4-FFF2-40B4-BE49-F238E27FC236}">
                <a16:creationId xmlns:a16="http://schemas.microsoft.com/office/drawing/2014/main" id="{A9B20199-93E5-4377-89C4-2DB121911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522663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La propidad elástica y el patrón de onda sinusal del pegamiento de la cinta, conjuntamente con una BASE fija: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0850" name="Picture 114">
            <a:extLst>
              <a:ext uri="{FF2B5EF4-FFF2-40B4-BE49-F238E27FC236}">
                <a16:creationId xmlns:a16="http://schemas.microsoft.com/office/drawing/2014/main" id="{66C3591F-6DFD-4227-A57D-9C0915FDD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258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51" name="Text Box 115">
            <a:extLst>
              <a:ext uri="{FF2B5EF4-FFF2-40B4-BE49-F238E27FC236}">
                <a16:creationId xmlns:a16="http://schemas.microsoft.com/office/drawing/2014/main" id="{8A061D3A-8803-4F25-9B42-8937C116C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62756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El vendaje retrocede hacia la BASE (ORIGEN del músculo):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00852" name="Picture 116">
            <a:extLst>
              <a:ext uri="{FF2B5EF4-FFF2-40B4-BE49-F238E27FC236}">
                <a16:creationId xmlns:a16="http://schemas.microsoft.com/office/drawing/2014/main" id="{A262D1BA-B51F-4592-8E0F-9FC2EA5DB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6942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54" name="Text Box 118">
            <a:extLst>
              <a:ext uri="{FF2B5EF4-FFF2-40B4-BE49-F238E27FC236}">
                <a16:creationId xmlns:a16="http://schemas.microsoft.com/office/drawing/2014/main" id="{57EB9BCC-C23E-4A29-B431-078BA0B82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084763"/>
            <a:ext cx="70564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Consecuentemente: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00855" name="Picture 119">
            <a:extLst>
              <a:ext uri="{FF2B5EF4-FFF2-40B4-BE49-F238E27FC236}">
                <a16:creationId xmlns:a16="http://schemas.microsoft.com/office/drawing/2014/main" id="{48869799-D060-4B63-BDE5-1FB1D59AB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15620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0856" name="Text Box 120">
            <a:extLst>
              <a:ext uri="{FF2B5EF4-FFF2-40B4-BE49-F238E27FC236}">
                <a16:creationId xmlns:a16="http://schemas.microsoft.com/office/drawing/2014/main" id="{1C0EFF58-A06F-4ED7-BB94-BA581EDAA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495925"/>
            <a:ext cx="705643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Se facilita la contracción muscular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00857" name="Picture 121">
            <a:extLst>
              <a:ext uri="{FF2B5EF4-FFF2-40B4-BE49-F238E27FC236}">
                <a16:creationId xmlns:a16="http://schemas.microsoft.com/office/drawing/2014/main" id="{9F5CBB6A-CA14-49F3-99ED-EAD1B967D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836613"/>
            <a:ext cx="1123950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0858" name="Picture 122">
            <a:extLst>
              <a:ext uri="{FF2B5EF4-FFF2-40B4-BE49-F238E27FC236}">
                <a16:creationId xmlns:a16="http://schemas.microsoft.com/office/drawing/2014/main" id="{5928E84B-BB62-428E-9E81-30A510FAD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213100"/>
            <a:ext cx="698500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whoosh.wav"/>
      </p:stSnd>
    </p:sndAc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DA78-DABD-474B-BF64-7D19232AD546}"/>
              </a:ext>
            </a:extLst>
          </p:cNvPr>
          <p:cNvSpPr>
            <a:spLocks/>
          </p:cNvSpPr>
          <p:nvPr/>
        </p:nvSpPr>
        <p:spPr bwMode="auto">
          <a:xfrm>
            <a:off x="3059113" y="8366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524324" name="Picture 36">
            <a:extLst>
              <a:ext uri="{FF2B5EF4-FFF2-40B4-BE49-F238E27FC236}">
                <a16:creationId xmlns:a16="http://schemas.microsoft.com/office/drawing/2014/main" id="{74BCF0A9-DAA3-4826-A83A-C3B40B9AC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91770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BCB20F-5585-4BE4-A412-AEDA48FFA330}"/>
              </a:ext>
            </a:extLst>
          </p:cNvPr>
          <p:cNvSpPr>
            <a:spLocks/>
          </p:cNvSpPr>
          <p:nvPr/>
        </p:nvSpPr>
        <p:spPr bwMode="auto">
          <a:xfrm>
            <a:off x="3276600" y="198913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524327" name="Text Box 39">
            <a:extLst>
              <a:ext uri="{FF2B5EF4-FFF2-40B4-BE49-F238E27FC236}">
                <a16:creationId xmlns:a16="http://schemas.microsoft.com/office/drawing/2014/main" id="{EE6C0E84-11B7-4491-8110-FC5E12731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8527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Acción favorable para los músculos esqueléticos:</a:t>
            </a:r>
          </a:p>
        </p:txBody>
      </p:sp>
      <p:pic>
        <p:nvPicPr>
          <p:cNvPr id="524328" name="Picture 40">
            <a:extLst>
              <a:ext uri="{FF2B5EF4-FFF2-40B4-BE49-F238E27FC236}">
                <a16:creationId xmlns:a16="http://schemas.microsoft.com/office/drawing/2014/main" id="{1E35819B-1023-41C8-8FA0-7ADC7D3BB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24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4329" name="Text Box 41">
            <a:extLst>
              <a:ext uri="{FF2B5EF4-FFF2-40B4-BE49-F238E27FC236}">
                <a16:creationId xmlns:a16="http://schemas.microsoft.com/office/drawing/2014/main" id="{60466A2A-3490-41D5-A89C-681DD02EA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284538"/>
            <a:ext cx="7993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Inhibición de la actividad muscular: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4330" name="Picture 42">
            <a:extLst>
              <a:ext uri="{FF2B5EF4-FFF2-40B4-BE49-F238E27FC236}">
                <a16:creationId xmlns:a16="http://schemas.microsoft.com/office/drawing/2014/main" id="{24F3C69A-5E7D-461C-B1A7-04B3DD95C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4321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4331" name="Text Box 43">
            <a:extLst>
              <a:ext uri="{FF2B5EF4-FFF2-40B4-BE49-F238E27FC236}">
                <a16:creationId xmlns:a16="http://schemas.microsoft.com/office/drawing/2014/main" id="{C0B2211C-9C98-4EC1-A2B8-68C20158D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716338"/>
            <a:ext cx="78486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i="1">
                <a:solidFill>
                  <a:srgbClr val="000000"/>
                </a:solidFill>
              </a:rPr>
              <a:t>Disminuye la contracción (o tono) muscular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3E720F9D-AD56-4355-8302-EE2C2BBB4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4), por P.  Jain, 2012, India: CPSTA. Copyright 2012 por: P.  Jain.</a:t>
            </a:r>
          </a:p>
        </p:txBody>
      </p:sp>
      <p:sp>
        <p:nvSpPr>
          <p:cNvPr id="524333" name="Text Box 45">
            <a:extLst>
              <a:ext uri="{FF2B5EF4-FFF2-40B4-BE49-F238E27FC236}">
                <a16:creationId xmlns:a16="http://schemas.microsoft.com/office/drawing/2014/main" id="{8FAEE72B-7A3A-43C6-8E01-D82E58F63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1878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écnica (protocolo) para reducir el tono muscular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4334" name="Picture 46">
            <a:extLst>
              <a:ext uri="{FF2B5EF4-FFF2-40B4-BE49-F238E27FC236}">
                <a16:creationId xmlns:a16="http://schemas.microsoft.com/office/drawing/2014/main" id="{C54733CD-9ACB-4010-871A-6897440A1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2211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4335" name="Text Box 47">
            <a:extLst>
              <a:ext uri="{FF2B5EF4-FFF2-40B4-BE49-F238E27FC236}">
                <a16:creationId xmlns:a16="http://schemas.microsoft.com/office/drawing/2014/main" id="{AAF943E3-AB0D-4029-96CD-A4CB4089E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4508500"/>
            <a:ext cx="7848600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Aplicación del vendaje muscular</a:t>
            </a:r>
            <a:endParaRPr lang="en-US" altLang="en-US" sz="2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4336" name="Text Box 48">
            <a:extLst>
              <a:ext uri="{FF2B5EF4-FFF2-40B4-BE49-F238E27FC236}">
                <a16:creationId xmlns:a16="http://schemas.microsoft.com/office/drawing/2014/main" id="{F05B3935-3F9A-4D2C-9C1C-014F6B72E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9117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Desde el INSERCIÓN (BASE) del músculo: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4337" name="Picture 49">
            <a:extLst>
              <a:ext uri="{FF2B5EF4-FFF2-40B4-BE49-F238E27FC236}">
                <a16:creationId xmlns:a16="http://schemas.microsoft.com/office/drawing/2014/main" id="{27EAE74A-2611-4150-9837-CC4365E4B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149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4338" name="Text Box 50">
            <a:extLst>
              <a:ext uri="{FF2B5EF4-FFF2-40B4-BE49-F238E27FC236}">
                <a16:creationId xmlns:a16="http://schemas.microsoft.com/office/drawing/2014/main" id="{659CBF63-78FD-4230-9F83-2C5259973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35781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Nivel de estiramiento - 0%: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24339" name="Picture 51">
            <a:extLst>
              <a:ext uri="{FF2B5EF4-FFF2-40B4-BE49-F238E27FC236}">
                <a16:creationId xmlns:a16="http://schemas.microsoft.com/office/drawing/2014/main" id="{F5511640-3A7E-4998-8DEA-E2EF1D71B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4244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4340" name="Text Box 52">
            <a:extLst>
              <a:ext uri="{FF2B5EF4-FFF2-40B4-BE49-F238E27FC236}">
                <a16:creationId xmlns:a16="http://schemas.microsoft.com/office/drawing/2014/main" id="{1F0EB66D-5B91-420D-9FB9-B662F77B6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5661025"/>
            <a:ext cx="7127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Ausencia de tensión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4342" name="Picture 54">
            <a:extLst>
              <a:ext uri="{FF2B5EF4-FFF2-40B4-BE49-F238E27FC236}">
                <a16:creationId xmlns:a16="http://schemas.microsoft.com/office/drawing/2014/main" id="{6597279E-76B1-4850-A948-D3234FF71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712788"/>
            <a:ext cx="2627312" cy="206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ircle/>
    <p:sndAc>
      <p:stSnd>
        <p:snd r:embed="rId4" name="whoosh.wav"/>
      </p:stSnd>
    </p:sndAc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113D8D9A-898E-424F-9FD6-8AAE56D57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4), por P.  Jain, 2012, India: CPSTA. Copyright 2012 por: P.  Jain.</a:t>
            </a:r>
          </a:p>
        </p:txBody>
      </p:sp>
      <p:sp>
        <p:nvSpPr>
          <p:cNvPr id="523288" name="Text Box 24">
            <a:extLst>
              <a:ext uri="{FF2B5EF4-FFF2-40B4-BE49-F238E27FC236}">
                <a16:creationId xmlns:a16="http://schemas.microsoft.com/office/drawing/2014/main" id="{B6FD7693-ED95-4908-80AF-5EB110502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8826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músculo tratado se mantiene en una posición estirada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3289" name="Picture 25">
            <a:extLst>
              <a:ext uri="{FF2B5EF4-FFF2-40B4-BE49-F238E27FC236}">
                <a16:creationId xmlns:a16="http://schemas.microsoft.com/office/drawing/2014/main" id="{F8BF4093-F8C1-4FE7-8441-5B7B57553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858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290" name="Text Box 26">
            <a:extLst>
              <a:ext uri="{FF2B5EF4-FFF2-40B4-BE49-F238E27FC236}">
                <a16:creationId xmlns:a16="http://schemas.microsoft.com/office/drawing/2014/main" id="{4AC7BEAC-E01D-4740-B463-147224B2A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2684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Se aplica el vendaje a lo largo del músculo, hasta su ORIGEN: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3291" name="Picture 27">
            <a:extLst>
              <a:ext uri="{FF2B5EF4-FFF2-40B4-BE49-F238E27FC236}">
                <a16:creationId xmlns:a16="http://schemas.microsoft.com/office/drawing/2014/main" id="{40B613FB-FB52-4300-9069-0A1B2D53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716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292" name="Text Box 28">
            <a:extLst>
              <a:ext uri="{FF2B5EF4-FFF2-40B4-BE49-F238E27FC236}">
                <a16:creationId xmlns:a16="http://schemas.microsoft.com/office/drawing/2014/main" id="{1342DFF0-E061-4905-AE58-DDAED12CB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70021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Nivel de estiramiento en las colas del vendaje - 0 - 10%: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23293" name="Picture 29">
            <a:extLst>
              <a:ext uri="{FF2B5EF4-FFF2-40B4-BE49-F238E27FC236}">
                <a16:creationId xmlns:a16="http://schemas.microsoft.com/office/drawing/2014/main" id="{C6C73F5D-ADA1-4399-97ED-4FBB1AF87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7668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294" name="Text Box 30">
            <a:extLst>
              <a:ext uri="{FF2B5EF4-FFF2-40B4-BE49-F238E27FC236}">
                <a16:creationId xmlns:a16="http://schemas.microsoft.com/office/drawing/2014/main" id="{5CD7E6C8-B643-4883-BE80-B6DD513E2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2003425"/>
            <a:ext cx="71278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La tensión que provee el vendaje sin su papel de protección (10%)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23295" name="Text Box 31">
            <a:extLst>
              <a:ext uri="{FF2B5EF4-FFF2-40B4-BE49-F238E27FC236}">
                <a16:creationId xmlns:a16="http://schemas.microsoft.com/office/drawing/2014/main" id="{147FE0D9-781B-476E-923B-43E9CA3B3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2747963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Efecto terapéutico del vendaje los músculos: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3296" name="Picture 32">
            <a:extLst>
              <a:ext uri="{FF2B5EF4-FFF2-40B4-BE49-F238E27FC236}">
                <a16:creationId xmlns:a16="http://schemas.microsoft.com/office/drawing/2014/main" id="{4BE8C356-C354-4CE4-BFDA-978C40E76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813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298" name="Text Box 34">
            <a:extLst>
              <a:ext uri="{FF2B5EF4-FFF2-40B4-BE49-F238E27FC236}">
                <a16:creationId xmlns:a16="http://schemas.microsoft.com/office/drawing/2014/main" id="{39B4EB30-7DF2-4CDB-8F1F-28B57A7B2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141663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Ayuda en el proceso de aliviar, o inhibir, la actividad muscular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3299" name="Picture 35">
            <a:extLst>
              <a:ext uri="{FF2B5EF4-FFF2-40B4-BE49-F238E27FC236}">
                <a16:creationId xmlns:a16="http://schemas.microsoft.com/office/drawing/2014/main" id="{9BE74175-A38C-4B1B-8DBB-62C5EC69F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2448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308" name="Text Box 44">
            <a:extLst>
              <a:ext uri="{FF2B5EF4-FFF2-40B4-BE49-F238E27FC236}">
                <a16:creationId xmlns:a16="http://schemas.microsoft.com/office/drawing/2014/main" id="{69D838AF-0EB6-4216-A7F0-1C3FB0E9F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5734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Disminuir el tono muscular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3309" name="Picture 45">
            <a:extLst>
              <a:ext uri="{FF2B5EF4-FFF2-40B4-BE49-F238E27FC236}">
                <a16:creationId xmlns:a16="http://schemas.microsoft.com/office/drawing/2014/main" id="{FB1E7AE7-FC03-4126-A0CD-F5A455647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766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3310" name="Text Box 46">
            <a:extLst>
              <a:ext uri="{FF2B5EF4-FFF2-40B4-BE49-F238E27FC236}">
                <a16:creationId xmlns:a16="http://schemas.microsoft.com/office/drawing/2014/main" id="{14A9C197-78CA-4509-B8C8-2B3268ACB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0052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Aumenta la longitud (largo) de músculos acortados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3311" name="Picture 47">
            <a:extLst>
              <a:ext uri="{FF2B5EF4-FFF2-40B4-BE49-F238E27FC236}">
                <a16:creationId xmlns:a16="http://schemas.microsoft.com/office/drawing/2014/main" id="{B1D95239-158F-424B-8E70-88CF0BB0B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1084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329" name="Picture 65">
            <a:extLst>
              <a:ext uri="{FF2B5EF4-FFF2-40B4-BE49-F238E27FC236}">
                <a16:creationId xmlns:a16="http://schemas.microsoft.com/office/drawing/2014/main" id="{024FEECA-877D-4303-AD3F-D36161321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4459288"/>
            <a:ext cx="8353425" cy="149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lu"/>
    <p:sndAc>
      <p:stSnd>
        <p:snd r:embed="rId4" name="whoosh.wav"/>
      </p:stSnd>
    </p:sndAc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85358-A040-4E11-AD6E-6AE033E525CD}"/>
              </a:ext>
            </a:extLst>
          </p:cNvPr>
          <p:cNvSpPr>
            <a:spLocks/>
          </p:cNvSpPr>
          <p:nvPr/>
        </p:nvSpPr>
        <p:spPr bwMode="auto">
          <a:xfrm>
            <a:off x="3059113" y="692150"/>
            <a:ext cx="597693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522277" name="Picture 37">
            <a:extLst>
              <a:ext uri="{FF2B5EF4-FFF2-40B4-BE49-F238E27FC236}">
                <a16:creationId xmlns:a16="http://schemas.microsoft.com/office/drawing/2014/main" id="{99C3E0FE-9D72-4204-99A9-76AA72FAE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700213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4C97248-D2F2-4BFB-A278-27259519FF14}"/>
              </a:ext>
            </a:extLst>
          </p:cNvPr>
          <p:cNvSpPr>
            <a:spLocks/>
          </p:cNvSpPr>
          <p:nvPr/>
        </p:nvSpPr>
        <p:spPr bwMode="auto">
          <a:xfrm>
            <a:off x="3276600" y="1771650"/>
            <a:ext cx="51117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522280" name="Text Box 40">
            <a:extLst>
              <a:ext uri="{FF2B5EF4-FFF2-40B4-BE49-F238E27FC236}">
                <a16:creationId xmlns:a16="http://schemas.microsoft.com/office/drawing/2014/main" id="{F2AFF306-57C8-4482-9DD6-583726C3B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4939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Mejora la propiocepción y estabilidad dinámica:</a:t>
            </a:r>
          </a:p>
        </p:txBody>
      </p:sp>
      <p:pic>
        <p:nvPicPr>
          <p:cNvPr id="522281" name="Picture 41">
            <a:extLst>
              <a:ext uri="{FF2B5EF4-FFF2-40B4-BE49-F238E27FC236}">
                <a16:creationId xmlns:a16="http://schemas.microsoft.com/office/drawing/2014/main" id="{FCA4342B-2320-4C34-A901-B06C12A6D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654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2" name="Text Box 42">
            <a:extLst>
              <a:ext uri="{FF2B5EF4-FFF2-40B4-BE49-F238E27FC236}">
                <a16:creationId xmlns:a16="http://schemas.microsoft.com/office/drawing/2014/main" id="{C5565D34-D896-46F3-8D0A-992419E84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2925763"/>
            <a:ext cx="7993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Funciones de los PROPIORECEPTORES - Sensores: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2283" name="Picture 43">
            <a:extLst>
              <a:ext uri="{FF2B5EF4-FFF2-40B4-BE49-F238E27FC236}">
                <a16:creationId xmlns:a16="http://schemas.microsoft.com/office/drawing/2014/main" id="{94D8CFFB-0218-40BE-BFF5-ECB2E23C7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0734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BEF37CB5-E8E2-451A-9791-9B3656F9E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167438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 4-5), por P.  Jain, 2012, India: CPSTA. Copyright 2012 por: P.  Jain.</a:t>
            </a:r>
          </a:p>
        </p:txBody>
      </p:sp>
      <p:sp>
        <p:nvSpPr>
          <p:cNvPr id="522286" name="Text Box 46">
            <a:extLst>
              <a:ext uri="{FF2B5EF4-FFF2-40B4-BE49-F238E27FC236}">
                <a16:creationId xmlns:a16="http://schemas.microsoft.com/office/drawing/2014/main" id="{EB38C16E-4D5E-4AA1-BF0A-8B28518DB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43058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Músculos - HUSO MUSCULAR: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2287" name="Picture 47">
            <a:extLst>
              <a:ext uri="{FF2B5EF4-FFF2-40B4-BE49-F238E27FC236}">
                <a16:creationId xmlns:a16="http://schemas.microsoft.com/office/drawing/2014/main" id="{58F3D3FA-ECAC-4990-998B-D374D3C5D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4639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8" name="Text Box 48">
            <a:extLst>
              <a:ext uri="{FF2B5EF4-FFF2-40B4-BE49-F238E27FC236}">
                <a16:creationId xmlns:a16="http://schemas.microsoft.com/office/drawing/2014/main" id="{FB0BDB92-0754-4E65-AF89-44DADDF1F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751263"/>
            <a:ext cx="7848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Provee información sobre cambios de la longitud muscular</a:t>
            </a:r>
            <a:endParaRPr lang="en-US" altLang="en-US" sz="2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94" name="Text Box 54">
            <a:extLst>
              <a:ext uri="{FF2B5EF4-FFF2-40B4-BE49-F238E27FC236}">
                <a16:creationId xmlns:a16="http://schemas.microsoft.com/office/drawing/2014/main" id="{25E6828A-8AFB-4303-8B6D-36E7AC2BF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2132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Tendones - ÓRGANOS TENDONOSOS DE GOLGI: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2295" name="Picture 55">
            <a:extLst>
              <a:ext uri="{FF2B5EF4-FFF2-40B4-BE49-F238E27FC236}">
                <a16:creationId xmlns:a16="http://schemas.microsoft.com/office/drawing/2014/main" id="{5F821673-1F2F-4D55-8906-B5A18D231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2465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96" name="Text Box 56">
            <a:extLst>
              <a:ext uri="{FF2B5EF4-FFF2-40B4-BE49-F238E27FC236}">
                <a16:creationId xmlns:a16="http://schemas.microsoft.com/office/drawing/2014/main" id="{6FBB80B3-27E6-4244-B23E-A239045BB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583113"/>
            <a:ext cx="7848600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Disponen información sobre cambios en la tensión muscular</a:t>
            </a:r>
            <a:endParaRPr lang="en-US" altLang="en-US" sz="2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297" name="Text Box 57">
            <a:extLst>
              <a:ext uri="{FF2B5EF4-FFF2-40B4-BE49-F238E27FC236}">
                <a16:creationId xmlns:a16="http://schemas.microsoft.com/office/drawing/2014/main" id="{388103C0-8DE0-4125-BC3B-74353DF5E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5078413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Articulaciones - RECEPTORES ARTICULARES: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2298" name="Picture 58">
            <a:extLst>
              <a:ext uri="{FF2B5EF4-FFF2-40B4-BE49-F238E27FC236}">
                <a16:creationId xmlns:a16="http://schemas.microsoft.com/office/drawing/2014/main" id="{E20EF04A-AECB-4A5A-AF07-FEC8865D5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11175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99" name="Text Box 59">
            <a:extLst>
              <a:ext uri="{FF2B5EF4-FFF2-40B4-BE49-F238E27FC236}">
                <a16:creationId xmlns:a16="http://schemas.microsoft.com/office/drawing/2014/main" id="{F6976DBA-4DE9-49C6-B276-BFA4A1528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399088"/>
            <a:ext cx="78486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Suministran información sobre cambios en los ángulos resultantes de los movimientos a nivel de las coyunturas</a:t>
            </a:r>
            <a:endParaRPr lang="en-US" altLang="en-US" sz="2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00" name="Picture 60">
            <a:extLst>
              <a:ext uri="{FF2B5EF4-FFF2-40B4-BE49-F238E27FC236}">
                <a16:creationId xmlns:a16="http://schemas.microsoft.com/office/drawing/2014/main" id="{DF0A37B2-B0C9-46AE-B64E-4CC36C044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677863"/>
            <a:ext cx="2520950" cy="168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edge/>
    <p:sndAc>
      <p:stSnd>
        <p:snd r:embed="rId4" name="whoosh.wav"/>
      </p:stSnd>
    </p:sndAc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A2DDC-C919-4D2C-BBF7-7560CE541339}"/>
              </a:ext>
            </a:extLst>
          </p:cNvPr>
          <p:cNvSpPr>
            <a:spLocks/>
          </p:cNvSpPr>
          <p:nvPr/>
        </p:nvSpPr>
        <p:spPr bwMode="auto">
          <a:xfrm>
            <a:off x="2555875" y="620713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527403" name="Picture 43">
            <a:extLst>
              <a:ext uri="{FF2B5EF4-FFF2-40B4-BE49-F238E27FC236}">
                <a16:creationId xmlns:a16="http://schemas.microsoft.com/office/drawing/2014/main" id="{9389BCCD-5C0C-4C8F-8E8D-46ABCFE35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557338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FD2AA29-051D-405E-BD89-18035754F241}"/>
              </a:ext>
            </a:extLst>
          </p:cNvPr>
          <p:cNvSpPr>
            <a:spLocks/>
          </p:cNvSpPr>
          <p:nvPr/>
        </p:nvSpPr>
        <p:spPr bwMode="auto">
          <a:xfrm>
            <a:off x="2773363" y="1628775"/>
            <a:ext cx="51117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pic>
        <p:nvPicPr>
          <p:cNvPr id="527448" name="Picture 88">
            <a:extLst>
              <a:ext uri="{FF2B5EF4-FFF2-40B4-BE49-F238E27FC236}">
                <a16:creationId xmlns:a16="http://schemas.microsoft.com/office/drawing/2014/main" id="{615794E2-F9C2-46D9-92A0-D57A848BD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49275"/>
            <a:ext cx="1873250" cy="18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49" name="Text Box 89">
            <a:extLst>
              <a:ext uri="{FF2B5EF4-FFF2-40B4-BE49-F238E27FC236}">
                <a16:creationId xmlns:a16="http://schemas.microsoft.com/office/drawing/2014/main" id="{D3410A18-1A8D-47DB-BA2A-82F3EE51A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2764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Mejora la propiocepción y estabilidad dinámica:</a:t>
            </a:r>
          </a:p>
        </p:txBody>
      </p:sp>
      <p:pic>
        <p:nvPicPr>
          <p:cNvPr id="527450" name="Picture 90">
            <a:extLst>
              <a:ext uri="{FF2B5EF4-FFF2-40B4-BE49-F238E27FC236}">
                <a16:creationId xmlns:a16="http://schemas.microsoft.com/office/drawing/2014/main" id="{A6A31C28-97B3-4783-BBCE-F8B714B0C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4791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51" name="Text Box 91">
            <a:extLst>
              <a:ext uri="{FF2B5EF4-FFF2-40B4-BE49-F238E27FC236}">
                <a16:creationId xmlns:a16="http://schemas.microsoft.com/office/drawing/2014/main" id="{B241F948-63F6-434D-8CC2-7E5D7D468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" y="2708275"/>
            <a:ext cx="79930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Mecanismo: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7452" name="Picture 92">
            <a:extLst>
              <a:ext uri="{FF2B5EF4-FFF2-40B4-BE49-F238E27FC236}">
                <a16:creationId xmlns:a16="http://schemas.microsoft.com/office/drawing/2014/main" id="{4862B50F-BDEA-4CB1-82D5-5031EC8B4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8559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9DB32A88-A423-46F8-A539-E4908C342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167438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 4-5), por P.  Jain, 2012, India: CPSTA. Copyright 2012 por: P.  Jain.</a:t>
            </a:r>
          </a:p>
        </p:txBody>
      </p:sp>
      <p:sp>
        <p:nvSpPr>
          <p:cNvPr id="527454" name="Text Box 94">
            <a:extLst>
              <a:ext uri="{FF2B5EF4-FFF2-40B4-BE49-F238E27FC236}">
                <a16:creationId xmlns:a16="http://schemas.microsoft.com/office/drawing/2014/main" id="{7E6D0F46-6BE5-4B80-A7BD-ED8404D1B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213100"/>
            <a:ext cx="77025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Desarrollo de presión sobre los ligamentos y tendones: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7455" name="Picture 95">
            <a:extLst>
              <a:ext uri="{FF2B5EF4-FFF2-40B4-BE49-F238E27FC236}">
                <a16:creationId xmlns:a16="http://schemas.microsoft.com/office/drawing/2014/main" id="{340F4841-6E4F-4371-A8A3-573F2F347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4643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56" name="Text Box 96">
            <a:extLst>
              <a:ext uri="{FF2B5EF4-FFF2-40B4-BE49-F238E27FC236}">
                <a16:creationId xmlns:a16="http://schemas.microsoft.com/office/drawing/2014/main" id="{372BB70A-2EB7-4922-B4F6-3A43D5579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8576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Efectos fisiológico esperado: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7457" name="Picture 97">
            <a:extLst>
              <a:ext uri="{FF2B5EF4-FFF2-40B4-BE49-F238E27FC236}">
                <a16:creationId xmlns:a16="http://schemas.microsoft.com/office/drawing/2014/main" id="{95D3919F-208B-4F74-844A-873AB4202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9608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58" name="Text Box 98">
            <a:extLst>
              <a:ext uri="{FF2B5EF4-FFF2-40B4-BE49-F238E27FC236}">
                <a16:creationId xmlns:a16="http://schemas.microsoft.com/office/drawing/2014/main" id="{EA8A4275-19D7-4D59-AFB2-EF6DE85BB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303713"/>
            <a:ext cx="71643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Desarrollo de un estímulo hacia el encéfalo: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27459" name="Picture 99">
            <a:extLst>
              <a:ext uri="{FF2B5EF4-FFF2-40B4-BE49-F238E27FC236}">
                <a16:creationId xmlns:a16="http://schemas.microsoft.com/office/drawing/2014/main" id="{DE46FF2B-F03F-438F-BAAA-507B122C6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3703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60" name="Text Box 100">
            <a:extLst>
              <a:ext uri="{FF2B5EF4-FFF2-40B4-BE49-F238E27FC236}">
                <a16:creationId xmlns:a16="http://schemas.microsoft.com/office/drawing/2014/main" id="{FEA636F8-3DD9-41FF-BFAF-366E5D6FF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4721225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Luego de procesarse en este comando central, se: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7461" name="Picture 101">
            <a:extLst>
              <a:ext uri="{FF2B5EF4-FFF2-40B4-BE49-F238E27FC236}">
                <a16:creationId xmlns:a16="http://schemas.microsoft.com/office/drawing/2014/main" id="{0323031B-E796-4FC4-9384-D4F825FE9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47926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62" name="Text Box 102">
            <a:extLst>
              <a:ext uri="{FF2B5EF4-FFF2-40B4-BE49-F238E27FC236}">
                <a16:creationId xmlns:a16="http://schemas.microsoft.com/office/drawing/2014/main" id="{3CE3BE94-4993-40C9-A051-72506ED20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5154613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Inhibe o excita la acción muscular: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7463" name="Picture 103">
            <a:extLst>
              <a:ext uri="{FF2B5EF4-FFF2-40B4-BE49-F238E27FC236}">
                <a16:creationId xmlns:a16="http://schemas.microsoft.com/office/drawing/2014/main" id="{ACAEB674-2D96-4E9A-9833-AE2094971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22605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64" name="Text Box 104">
            <a:extLst>
              <a:ext uri="{FF2B5EF4-FFF2-40B4-BE49-F238E27FC236}">
                <a16:creationId xmlns:a16="http://schemas.microsoft.com/office/drawing/2014/main" id="{D4086838-B22E-42F3-9505-0ABFF4C3B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950" y="5527675"/>
            <a:ext cx="662463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Resultado: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527465" name="Text Box 105">
            <a:extLst>
              <a:ext uri="{FF2B5EF4-FFF2-40B4-BE49-F238E27FC236}">
                <a16:creationId xmlns:a16="http://schemas.microsoft.com/office/drawing/2014/main" id="{6D94BA21-3F20-4500-9026-CE4E2BBD4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5826125"/>
            <a:ext cx="6229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 mejora la </a:t>
            </a:r>
            <a:r>
              <a:rPr lang="es-ES" altLang="en-US" b="1" i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propiocepción</a:t>
            </a:r>
            <a:endParaRPr lang="en-US" altLang="en-US" b="1" i="1" u="sng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7466" name="Picture 106">
            <a:extLst>
              <a:ext uri="{FF2B5EF4-FFF2-40B4-BE49-F238E27FC236}">
                <a16:creationId xmlns:a16="http://schemas.microsoft.com/office/drawing/2014/main" id="{8C752908-BA6E-4AAD-8E17-57C123BD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5537200"/>
            <a:ext cx="277812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467" name="Text Box 107">
            <a:extLst>
              <a:ext uri="{FF2B5EF4-FFF2-40B4-BE49-F238E27FC236}">
                <a16:creationId xmlns:a16="http://schemas.microsoft.com/office/drawing/2014/main" id="{FD8437AF-BA45-4E00-A696-4EB9E1464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498850"/>
            <a:ext cx="8101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Esto general un estímulo captado por los sensores: PROPIORECETORES</a:t>
            </a:r>
            <a:endParaRPr lang="en-US" altLang="en-US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strips dir="ru"/>
    <p:sndAc>
      <p:stSnd>
        <p:snd r:embed="rId4" name="whoosh.wav"/>
      </p:stSnd>
    </p:sndAc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7FE00-E7DA-4902-B725-0C95078BBAA0}"/>
              </a:ext>
            </a:extLst>
          </p:cNvPr>
          <p:cNvSpPr>
            <a:spLocks/>
          </p:cNvSpPr>
          <p:nvPr/>
        </p:nvSpPr>
        <p:spPr bwMode="auto">
          <a:xfrm>
            <a:off x="2987675" y="692150"/>
            <a:ext cx="5976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538648" name="Picture 24">
            <a:extLst>
              <a:ext uri="{FF2B5EF4-FFF2-40B4-BE49-F238E27FC236}">
                <a16:creationId xmlns:a16="http://schemas.microsoft.com/office/drawing/2014/main" id="{FB161C3D-2B5E-4FE9-8FEA-AADC42C54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773238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5B3629E-F3B9-462D-AFB9-6D95623D3F44}"/>
              </a:ext>
            </a:extLst>
          </p:cNvPr>
          <p:cNvSpPr>
            <a:spLocks/>
          </p:cNvSpPr>
          <p:nvPr/>
        </p:nvSpPr>
        <p:spPr bwMode="auto">
          <a:xfrm>
            <a:off x="3205163" y="1844675"/>
            <a:ext cx="51117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538651" name="Text Box 27">
            <a:extLst>
              <a:ext uri="{FF2B5EF4-FFF2-40B4-BE49-F238E27FC236}">
                <a16:creationId xmlns:a16="http://schemas.microsoft.com/office/drawing/2014/main" id="{EDA66EE4-E8E3-4B99-9023-D1B5EE66E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538413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Soporta y protege a las estructuras de apoyo de las articulaciones:</a:t>
            </a:r>
          </a:p>
        </p:txBody>
      </p:sp>
      <p:sp>
        <p:nvSpPr>
          <p:cNvPr id="538653" name="Text Box 29">
            <a:extLst>
              <a:ext uri="{FF2B5EF4-FFF2-40B4-BE49-F238E27FC236}">
                <a16:creationId xmlns:a16="http://schemas.microsoft.com/office/drawing/2014/main" id="{E46E0259-B762-4B98-A552-3A8EA2791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330575"/>
            <a:ext cx="79930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Ejemplo – </a:t>
            </a:r>
            <a:r>
              <a:rPr lang="en-U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Ligamentos: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38654" name="Picture 30">
            <a:extLst>
              <a:ext uri="{FF2B5EF4-FFF2-40B4-BE49-F238E27FC236}">
                <a16:creationId xmlns:a16="http://schemas.microsoft.com/office/drawing/2014/main" id="{9F92E9F8-7214-4957-AA0D-09183839E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4782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F97BDB0C-1EB7-4DF6-BFDF-1256F7CFB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165850"/>
            <a:ext cx="896461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538656" name="Text Box 32">
            <a:extLst>
              <a:ext uri="{FF2B5EF4-FFF2-40B4-BE49-F238E27FC236}">
                <a16:creationId xmlns:a16="http://schemas.microsoft.com/office/drawing/2014/main" id="{0DFC23A2-B0D2-4FD2-8E33-2BC107631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835400"/>
            <a:ext cx="77025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Técnicas de vendaje para ligamentos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(aplicaciones ligamentosas):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38657" name="Picture 33">
            <a:extLst>
              <a:ext uri="{FF2B5EF4-FFF2-40B4-BE49-F238E27FC236}">
                <a16:creationId xmlns:a16="http://schemas.microsoft.com/office/drawing/2014/main" id="{AD7D89BF-0AB3-491C-A17B-ADEDE8403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8687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8658" name="Text Box 34">
            <a:extLst>
              <a:ext uri="{FF2B5EF4-FFF2-40B4-BE49-F238E27FC236}">
                <a16:creationId xmlns:a16="http://schemas.microsoft.com/office/drawing/2014/main" id="{E26DE19F-E42E-4AF1-A4AA-0139E700F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5545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Efectos favorables: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38659" name="Picture 35">
            <a:extLst>
              <a:ext uri="{FF2B5EF4-FFF2-40B4-BE49-F238E27FC236}">
                <a16:creationId xmlns:a16="http://schemas.microsoft.com/office/drawing/2014/main" id="{CA1E6B48-03F5-4DC0-B728-D7014D8B2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6577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8660" name="Text Box 36">
            <a:extLst>
              <a:ext uri="{FF2B5EF4-FFF2-40B4-BE49-F238E27FC236}">
                <a16:creationId xmlns:a16="http://schemas.microsoft.com/office/drawing/2014/main" id="{16B12904-8F95-4088-BE51-FC25B489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96411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Estabilidad y soporte a los ligamentos y articulaciones: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38661" name="Picture 37">
            <a:extLst>
              <a:ext uri="{FF2B5EF4-FFF2-40B4-BE49-F238E27FC236}">
                <a16:creationId xmlns:a16="http://schemas.microsoft.com/office/drawing/2014/main" id="{08F93346-0FD2-4DFE-9A1A-49575D5B5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0307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8662" name="Text Box 38">
            <a:extLst>
              <a:ext uri="{FF2B5EF4-FFF2-40B4-BE49-F238E27FC236}">
                <a16:creationId xmlns:a16="http://schemas.microsoft.com/office/drawing/2014/main" id="{86AF994A-A4A7-42EA-853B-1E66FC03C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381625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Resultado: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38663" name="Picture 39">
            <a:extLst>
              <a:ext uri="{FF2B5EF4-FFF2-40B4-BE49-F238E27FC236}">
                <a16:creationId xmlns:a16="http://schemas.microsoft.com/office/drawing/2014/main" id="{99A93D43-9F49-438F-86FE-53156E5A9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4530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8664" name="Text Box 40">
            <a:extLst>
              <a:ext uri="{FF2B5EF4-FFF2-40B4-BE49-F238E27FC236}">
                <a16:creationId xmlns:a16="http://schemas.microsoft.com/office/drawing/2014/main" id="{3BFEEDA7-7279-42C1-BC67-7CBF682F2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756275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Previene lesiones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38672" name="Picture 48">
            <a:extLst>
              <a:ext uri="{FF2B5EF4-FFF2-40B4-BE49-F238E27FC236}">
                <a16:creationId xmlns:a16="http://schemas.microsoft.com/office/drawing/2014/main" id="{E05D90F6-6881-467D-B98D-5DCDC8E4A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368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8673" name="Picture 49">
            <a:extLst>
              <a:ext uri="{FF2B5EF4-FFF2-40B4-BE49-F238E27FC236}">
                <a16:creationId xmlns:a16="http://schemas.microsoft.com/office/drawing/2014/main" id="{6B7299EC-409B-47FB-8DB8-9FB8E45C7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715963"/>
            <a:ext cx="2592387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/>
    <p:sndAc>
      <p:stSnd>
        <p:snd r:embed="rId3" name="chimes.wav"/>
      </p:stSnd>
    </p:sndAc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BA195046-F9D1-4190-8DAA-8CCEC058A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9175"/>
            <a:ext cx="896461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652329" name="Text Box 41">
            <a:extLst>
              <a:ext uri="{FF2B5EF4-FFF2-40B4-BE49-F238E27FC236}">
                <a16:creationId xmlns:a16="http://schemas.microsoft.com/office/drawing/2014/main" id="{E157C517-7E56-4328-BFEC-EA51FB268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492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Procedimiento: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52330" name="Picture 42">
            <a:extLst>
              <a:ext uri="{FF2B5EF4-FFF2-40B4-BE49-F238E27FC236}">
                <a16:creationId xmlns:a16="http://schemas.microsoft.com/office/drawing/2014/main" id="{05BE0477-18CE-4107-92B1-6D3D13E17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6524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2331" name="Text Box 43">
            <a:extLst>
              <a:ext uri="{FF2B5EF4-FFF2-40B4-BE49-F238E27FC236}">
                <a16:creationId xmlns:a16="http://schemas.microsoft.com/office/drawing/2014/main" id="{2AEB9586-5EFD-4EEB-B1B8-051A9B73E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995363"/>
            <a:ext cx="716438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Se aplica el vendaje neuromuscular a un ligamentos, o un grupo de éstos: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652332" name="Picture 44">
            <a:extLst>
              <a:ext uri="{FF2B5EF4-FFF2-40B4-BE49-F238E27FC236}">
                <a16:creationId xmlns:a16="http://schemas.microsoft.com/office/drawing/2014/main" id="{A495545B-AE7A-4FE8-9847-A3729C8B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0620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2333" name="Text Box 45">
            <a:extLst>
              <a:ext uri="{FF2B5EF4-FFF2-40B4-BE49-F238E27FC236}">
                <a16:creationId xmlns:a16="http://schemas.microsoft.com/office/drawing/2014/main" id="{243AA15A-3BFC-4A3E-903A-C70BCF18D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1700213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Rodila: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652334" name="Picture 46">
            <a:extLst>
              <a:ext uri="{FF2B5EF4-FFF2-40B4-BE49-F238E27FC236}">
                <a16:creationId xmlns:a16="http://schemas.microsoft.com/office/drawing/2014/main" id="{875D44A9-9E9E-474F-862A-728AE9AE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177165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2335" name="Text Box 47">
            <a:extLst>
              <a:ext uri="{FF2B5EF4-FFF2-40B4-BE49-F238E27FC236}">
                <a16:creationId xmlns:a16="http://schemas.microsoft.com/office/drawing/2014/main" id="{756AD626-E2C8-4376-A210-2C36838EB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133600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Vendaje de rodilla empleando el método circuferencial: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652336" name="Picture 48">
            <a:extLst>
              <a:ext uri="{FF2B5EF4-FFF2-40B4-BE49-F238E27FC236}">
                <a16:creationId xmlns:a16="http://schemas.microsoft.com/office/drawing/2014/main" id="{74B01992-D78C-43E3-8E3A-7723B145F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2205038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2337" name="Text Box 49">
            <a:extLst>
              <a:ext uri="{FF2B5EF4-FFF2-40B4-BE49-F238E27FC236}">
                <a16:creationId xmlns:a16="http://schemas.microsoft.com/office/drawing/2014/main" id="{84C2F990-AB5D-46D6-8461-D9D96AF65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0950" y="2578100"/>
            <a:ext cx="662463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Objetivo: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652338" name="Text Box 50">
            <a:extLst>
              <a:ext uri="{FF2B5EF4-FFF2-40B4-BE49-F238E27FC236}">
                <a16:creationId xmlns:a16="http://schemas.microsoft.com/office/drawing/2014/main" id="{AE972106-835F-4D3E-AD9F-78540794C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876550"/>
            <a:ext cx="6229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Lograr la </a:t>
            </a:r>
            <a:r>
              <a:rPr lang="es-ES" altLang="en-US" b="1" i="1" u="sng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estabilidad articular</a:t>
            </a:r>
            <a:endParaRPr lang="en-US" altLang="en-US" b="1" i="1" u="sng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52342" name="Picture 54">
            <a:extLst>
              <a:ext uri="{FF2B5EF4-FFF2-40B4-BE49-F238E27FC236}">
                <a16:creationId xmlns:a16="http://schemas.microsoft.com/office/drawing/2014/main" id="{DE43CD57-6C8D-4A7A-BEF6-9F7A407FB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25" y="3500438"/>
            <a:ext cx="3248025" cy="2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2343" name="Picture 55">
            <a:extLst>
              <a:ext uri="{FF2B5EF4-FFF2-40B4-BE49-F238E27FC236}">
                <a16:creationId xmlns:a16="http://schemas.microsoft.com/office/drawing/2014/main" id="{BDD5CFA8-E0D2-4D13-9FC8-BD409B0E6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2587625"/>
            <a:ext cx="277812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2344" name="Picture 56">
            <a:extLst>
              <a:ext uri="{FF2B5EF4-FFF2-40B4-BE49-F238E27FC236}">
                <a16:creationId xmlns:a16="http://schemas.microsoft.com/office/drawing/2014/main" id="{38C5E99B-57BA-49DF-B964-E84AAD38F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357563"/>
            <a:ext cx="1730375" cy="258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2345" name="Picture 57">
            <a:extLst>
              <a:ext uri="{FF2B5EF4-FFF2-40B4-BE49-F238E27FC236}">
                <a16:creationId xmlns:a16="http://schemas.microsoft.com/office/drawing/2014/main" id="{4E28857A-A850-4D64-98F9-832C49D04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3357563"/>
            <a:ext cx="1711325" cy="259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  <p:sndAc>
      <p:stSnd>
        <p:snd r:embed="rId3" name="chimes.wav"/>
      </p:stSnd>
    </p:sndAc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9A8F-6B24-4B13-8041-C380C626B794}"/>
              </a:ext>
            </a:extLst>
          </p:cNvPr>
          <p:cNvSpPr>
            <a:spLocks/>
          </p:cNvSpPr>
          <p:nvPr/>
        </p:nvSpPr>
        <p:spPr bwMode="auto">
          <a:xfrm>
            <a:off x="3201988" y="924272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552998" name="Picture 38">
            <a:extLst>
              <a:ext uri="{FF2B5EF4-FFF2-40B4-BE49-F238E27FC236}">
                <a16:creationId xmlns:a16="http://schemas.microsoft.com/office/drawing/2014/main" id="{93869842-B8C2-4F83-86AA-5D7063B9B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50" y="2005359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71D6F3A-557D-4814-B791-445D670FFB81}"/>
              </a:ext>
            </a:extLst>
          </p:cNvPr>
          <p:cNvSpPr>
            <a:spLocks/>
          </p:cNvSpPr>
          <p:nvPr/>
        </p:nvSpPr>
        <p:spPr bwMode="auto">
          <a:xfrm>
            <a:off x="3419475" y="2076797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553000" name="Text Box 40">
            <a:extLst>
              <a:ext uri="{FF2B5EF4-FFF2-40B4-BE49-F238E27FC236}">
                <a16:creationId xmlns:a16="http://schemas.microsoft.com/office/drawing/2014/main" id="{0568B56E-4EFA-49E8-A3F9-900DA9A2B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940397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Corrección Fascial -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Alinea los tejidos de la fascia:</a:t>
            </a:r>
          </a:p>
        </p:txBody>
      </p:sp>
      <p:pic>
        <p:nvPicPr>
          <p:cNvPr id="553001" name="Picture 41">
            <a:extLst>
              <a:ext uri="{FF2B5EF4-FFF2-40B4-BE49-F238E27FC236}">
                <a16:creationId xmlns:a16="http://schemas.microsoft.com/office/drawing/2014/main" id="{35F3922C-6E03-4809-87F9-E3860881D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11834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02" name="Text Box 42">
            <a:extLst>
              <a:ext uri="{FF2B5EF4-FFF2-40B4-BE49-F238E27FC236}">
                <a16:creationId xmlns:a16="http://schemas.microsoft.com/office/drawing/2014/main" id="{A2AD144E-A664-4F64-B805-BEB243E16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372197"/>
            <a:ext cx="7993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Descripción: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53003" name="Picture 43">
            <a:extLst>
              <a:ext uri="{FF2B5EF4-FFF2-40B4-BE49-F238E27FC236}">
                <a16:creationId xmlns:a16="http://schemas.microsoft.com/office/drawing/2014/main" id="{40A5AE7B-108C-4A6D-BC86-9B62FE8DD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519834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A07F69F9-8EEF-4FE3-A089-E8ED4DB9B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553006" name="Text Box 46">
            <a:extLst>
              <a:ext uri="{FF2B5EF4-FFF2-40B4-BE49-F238E27FC236}">
                <a16:creationId xmlns:a16="http://schemas.microsoft.com/office/drawing/2014/main" id="{26A85AEF-A973-4A1B-8268-9FDA62C65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877022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Concepto: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3007" name="Picture 47">
            <a:extLst>
              <a:ext uri="{FF2B5EF4-FFF2-40B4-BE49-F238E27FC236}">
                <a16:creationId xmlns:a16="http://schemas.microsoft.com/office/drawing/2014/main" id="{354EA6E4-8ACD-415B-9399-AECDD317E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10359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08" name="Text Box 48">
            <a:extLst>
              <a:ext uri="{FF2B5EF4-FFF2-40B4-BE49-F238E27FC236}">
                <a16:creationId xmlns:a16="http://schemas.microsoft.com/office/drawing/2014/main" id="{A923C5B2-7C14-4F4A-80B0-BDBAD7116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0475" y="4205634"/>
            <a:ext cx="7632700" cy="167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red compleja de tejido conectivo circunda/envuelve el cuerpo humano en su totalidad, a nivel subcutáneo (debajo de la  piel, así como los músculos esqueléticos (miofascia), los huesos, vasos sanguíneos, órganos internos, y otras estructuras.</a:t>
            </a:r>
            <a:endParaRPr lang="en-US" altLang="en-US" sz="23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3015" name="Picture 55">
            <a:extLst>
              <a:ext uri="{FF2B5EF4-FFF2-40B4-BE49-F238E27FC236}">
                <a16:creationId xmlns:a16="http://schemas.microsoft.com/office/drawing/2014/main" id="{93158111-2006-42E5-B387-F7B3583E8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29022"/>
            <a:ext cx="2881313" cy="192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/>
    <p:sndAc>
      <p:stSnd>
        <p:snd r:embed="rId3" name="chimes.wav"/>
      </p:stSnd>
    </p:sndAc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82F3B66A-26FE-4561-B623-F7319EE54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554048" name="Text Box 64">
            <a:extLst>
              <a:ext uri="{FF2B5EF4-FFF2-40B4-BE49-F238E27FC236}">
                <a16:creationId xmlns:a16="http://schemas.microsoft.com/office/drawing/2014/main" id="{B083B563-ECE9-45AA-B12A-72CA085CA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8731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Estructura: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4049" name="Picture 65">
            <a:extLst>
              <a:ext uri="{FF2B5EF4-FFF2-40B4-BE49-F238E27FC236}">
                <a16:creationId xmlns:a16="http://schemas.microsoft.com/office/drawing/2014/main" id="{EA162A53-CBDB-46A3-AB64-556A88AED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9064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4051" name="Text Box 67">
            <a:extLst>
              <a:ext uri="{FF2B5EF4-FFF2-40B4-BE49-F238E27FC236}">
                <a16:creationId xmlns:a16="http://schemas.microsoft.com/office/drawing/2014/main" id="{E651B235-BFC8-4059-B0D8-775DE131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2541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Capas: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4052" name="Picture 68">
            <a:extLst>
              <a:ext uri="{FF2B5EF4-FFF2-40B4-BE49-F238E27FC236}">
                <a16:creationId xmlns:a16="http://schemas.microsoft.com/office/drawing/2014/main" id="{B259943F-1D71-478B-AAA7-CE5E7841E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573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4053" name="Text Box 69">
            <a:extLst>
              <a:ext uri="{FF2B5EF4-FFF2-40B4-BE49-F238E27FC236}">
                <a16:creationId xmlns:a16="http://schemas.microsoft.com/office/drawing/2014/main" id="{6DAC4C1A-DF80-41B5-96D0-795C6141A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70021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Fascia superficial: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54054" name="Picture 70">
            <a:extLst>
              <a:ext uri="{FF2B5EF4-FFF2-40B4-BE49-F238E27FC236}">
                <a16:creationId xmlns:a16="http://schemas.microsoft.com/office/drawing/2014/main" id="{4868756D-F904-4CEF-9655-D32E68941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7668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4055" name="Text Box 71">
            <a:extLst>
              <a:ext uri="{FF2B5EF4-FFF2-40B4-BE49-F238E27FC236}">
                <a16:creationId xmlns:a16="http://schemas.microsoft.com/office/drawing/2014/main" id="{53130A64-8044-4800-9069-B57FAB6F6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2003425"/>
            <a:ext cx="7127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Aquella fascia que se localiza debajo de la piel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54057" name="Text Box 73">
            <a:extLst>
              <a:ext uri="{FF2B5EF4-FFF2-40B4-BE49-F238E27FC236}">
                <a16:creationId xmlns:a16="http://schemas.microsoft.com/office/drawing/2014/main" id="{C3C1122C-DBA7-4FA7-BD40-0F1C24A51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457450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Fascia profunda: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54058" name="Picture 74">
            <a:extLst>
              <a:ext uri="{FF2B5EF4-FFF2-40B4-BE49-F238E27FC236}">
                <a16:creationId xmlns:a16="http://schemas.microsoft.com/office/drawing/2014/main" id="{144CA8D4-8E3D-400F-91E7-23C6B6EAA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5241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4059" name="Text Box 75">
            <a:extLst>
              <a:ext uri="{FF2B5EF4-FFF2-40B4-BE49-F238E27FC236}">
                <a16:creationId xmlns:a16="http://schemas.microsoft.com/office/drawing/2014/main" id="{CC30337F-3B31-4176-A147-6938413AB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2760663"/>
            <a:ext cx="7127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La fascia que rodea los músculos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54060" name="Text Box 76">
            <a:extLst>
              <a:ext uri="{FF2B5EF4-FFF2-40B4-BE49-F238E27FC236}">
                <a16:creationId xmlns:a16="http://schemas.microsoft.com/office/drawing/2014/main" id="{0E39362A-FC0D-4203-B466-D661BD934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324961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Fascia sub-serosa: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54061" name="Picture 77">
            <a:extLst>
              <a:ext uri="{FF2B5EF4-FFF2-40B4-BE49-F238E27FC236}">
                <a16:creationId xmlns:a16="http://schemas.microsoft.com/office/drawing/2014/main" id="{FA4012BD-BA6A-48DA-863F-6F7E81AF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3162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4062" name="Text Box 78">
            <a:extLst>
              <a:ext uri="{FF2B5EF4-FFF2-40B4-BE49-F238E27FC236}">
                <a16:creationId xmlns:a16="http://schemas.microsoft.com/office/drawing/2014/main" id="{ECA44092-FD91-49E7-BF59-2B9ECEE3B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3552825"/>
            <a:ext cx="7127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Aquella fascia que soporta los órganos intenos del cuerpo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54088" name="Picture 104">
            <a:extLst>
              <a:ext uri="{FF2B5EF4-FFF2-40B4-BE49-F238E27FC236}">
                <a16:creationId xmlns:a16="http://schemas.microsoft.com/office/drawing/2014/main" id="{29934822-C13E-4CF1-889B-4A49DA5C2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089400"/>
            <a:ext cx="3313113" cy="197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4089" name="Picture 105">
            <a:extLst>
              <a:ext uri="{FF2B5EF4-FFF2-40B4-BE49-F238E27FC236}">
                <a16:creationId xmlns:a16="http://schemas.microsoft.com/office/drawing/2014/main" id="{49E89CC6-EF3A-4556-9A79-AA81FBF6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005263"/>
            <a:ext cx="3065462" cy="203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4090" name="Picture 106">
            <a:extLst>
              <a:ext uri="{FF2B5EF4-FFF2-40B4-BE49-F238E27FC236}">
                <a16:creationId xmlns:a16="http://schemas.microsoft.com/office/drawing/2014/main" id="{A5732A3B-8E5E-4829-8F5C-4B616103F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149725"/>
            <a:ext cx="1577975" cy="185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lus/>
    <p:sndAc>
      <p:stSnd>
        <p:snd r:embed="rId3" name="chimes.wav"/>
      </p:stSnd>
    </p:sndAc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7A1563CE-38DE-4F7B-A77F-E9B70F508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pic>
        <p:nvPicPr>
          <p:cNvPr id="547887" name="Picture 47">
            <a:extLst>
              <a:ext uri="{FF2B5EF4-FFF2-40B4-BE49-F238E27FC236}">
                <a16:creationId xmlns:a16="http://schemas.microsoft.com/office/drawing/2014/main" id="{52087E80-1AE5-4A5C-A039-4A8F4A2DA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005263"/>
            <a:ext cx="1343025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888" name="Text Box 48">
            <a:extLst>
              <a:ext uri="{FF2B5EF4-FFF2-40B4-BE49-F238E27FC236}">
                <a16:creationId xmlns:a16="http://schemas.microsoft.com/office/drawing/2014/main" id="{00B8D930-55F5-4F77-B91D-B7D117AC1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692150"/>
            <a:ext cx="748506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Extensión/amplitud de la fascia en cuanto a las estructuras que recurre en el organismo humano: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47889" name="Picture 49">
            <a:extLst>
              <a:ext uri="{FF2B5EF4-FFF2-40B4-BE49-F238E27FC236}">
                <a16:creationId xmlns:a16="http://schemas.microsoft.com/office/drawing/2014/main" id="{A8682097-69CB-476C-AD5D-376E3CBEA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72548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890" name="Text Box 50">
            <a:extLst>
              <a:ext uri="{FF2B5EF4-FFF2-40B4-BE49-F238E27FC236}">
                <a16:creationId xmlns:a16="http://schemas.microsoft.com/office/drawing/2014/main" id="{80FB065F-7C79-47CA-8E6A-B499F06B3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3573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La fascia envuelve: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47891" name="Picture 51">
            <a:extLst>
              <a:ext uri="{FF2B5EF4-FFF2-40B4-BE49-F238E27FC236}">
                <a16:creationId xmlns:a16="http://schemas.microsoft.com/office/drawing/2014/main" id="{15ADF174-B392-4425-9FF1-3E1AE0BC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605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892" name="Text Box 52">
            <a:extLst>
              <a:ext uri="{FF2B5EF4-FFF2-40B4-BE49-F238E27FC236}">
                <a16:creationId xmlns:a16="http://schemas.microsoft.com/office/drawing/2014/main" id="{922ED758-F52C-405D-BC88-654F1FD4C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803400"/>
            <a:ext cx="47148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El vientre de cada músculo esquelético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47893" name="Picture 53">
            <a:extLst>
              <a:ext uri="{FF2B5EF4-FFF2-40B4-BE49-F238E27FC236}">
                <a16:creationId xmlns:a16="http://schemas.microsoft.com/office/drawing/2014/main" id="{91D4C8BC-1524-43A4-81F9-64C72520F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8700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894" name="Text Box 54">
            <a:extLst>
              <a:ext uri="{FF2B5EF4-FFF2-40B4-BE49-F238E27FC236}">
                <a16:creationId xmlns:a16="http://schemas.microsoft.com/office/drawing/2014/main" id="{E24991CE-8D41-483C-A2A4-C31660755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65350"/>
            <a:ext cx="42116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Grupos de músculos esqueléticos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47895" name="Picture 55">
            <a:extLst>
              <a:ext uri="{FF2B5EF4-FFF2-40B4-BE49-F238E27FC236}">
                <a16:creationId xmlns:a16="http://schemas.microsoft.com/office/drawing/2014/main" id="{7C0D929F-0E95-4DF7-A1FE-632D4015B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320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896" name="Text Box 56">
            <a:extLst>
              <a:ext uri="{FF2B5EF4-FFF2-40B4-BE49-F238E27FC236}">
                <a16:creationId xmlns:a16="http://schemas.microsoft.com/office/drawing/2014/main" id="{9CAE95BC-9FCC-4E68-B5D6-90BE68495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525713"/>
            <a:ext cx="12588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Nervios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47897" name="Picture 57">
            <a:extLst>
              <a:ext uri="{FF2B5EF4-FFF2-40B4-BE49-F238E27FC236}">
                <a16:creationId xmlns:a16="http://schemas.microsoft.com/office/drawing/2014/main" id="{7667DBC2-0BAD-4F51-A5A2-DA3051544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5923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898" name="Text Box 58">
            <a:extLst>
              <a:ext uri="{FF2B5EF4-FFF2-40B4-BE49-F238E27FC236}">
                <a16:creationId xmlns:a16="http://schemas.microsoft.com/office/drawing/2014/main" id="{A8CAA55D-8A9B-4FDB-BD64-AFFB59617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922588"/>
            <a:ext cx="68040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Cohesión/unión entre algunas estructuras: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47899" name="Picture 59">
            <a:extLst>
              <a:ext uri="{FF2B5EF4-FFF2-40B4-BE49-F238E27FC236}">
                <a16:creationId xmlns:a16="http://schemas.microsoft.com/office/drawing/2014/main" id="{AD97EDF6-462D-4FD6-B849-ED485AE78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892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7900" name="Text Box 60">
            <a:extLst>
              <a:ext uri="{FF2B5EF4-FFF2-40B4-BE49-F238E27FC236}">
                <a16:creationId xmlns:a16="http://schemas.microsoft.com/office/drawing/2014/main" id="{F1B00B5B-996B-4668-AA31-597B96FE2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3284538"/>
            <a:ext cx="71278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Mientras permite que otras estructuras se deslicen con facilidad, una sobre la otra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47901" name="Picture 61">
            <a:extLst>
              <a:ext uri="{FF2B5EF4-FFF2-40B4-BE49-F238E27FC236}">
                <a16:creationId xmlns:a16="http://schemas.microsoft.com/office/drawing/2014/main" id="{AC6F3A9E-6398-422A-A0A8-23405F22B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3" y="4005263"/>
            <a:ext cx="1341437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7902" name="Picture 62">
            <a:extLst>
              <a:ext uri="{FF2B5EF4-FFF2-40B4-BE49-F238E27FC236}">
                <a16:creationId xmlns:a16="http://schemas.microsoft.com/office/drawing/2014/main" id="{2F94DFAB-369A-4CE1-8AF9-D46FC71C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005263"/>
            <a:ext cx="1343025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/>
    <p:sndAc>
      <p:stSnd>
        <p:snd r:embed="rId3" name="chimes.wav"/>
      </p:stSnd>
    </p:sndAc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E6F998EC-B223-418B-BD07-97F18515F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pic>
        <p:nvPicPr>
          <p:cNvPr id="560195" name="Picture 67">
            <a:extLst>
              <a:ext uri="{FF2B5EF4-FFF2-40B4-BE49-F238E27FC236}">
                <a16:creationId xmlns:a16="http://schemas.microsoft.com/office/drawing/2014/main" id="{38335B7B-BA03-49F0-8080-96E5DFC6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664075"/>
            <a:ext cx="1728788" cy="13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0197" name="Picture 69">
            <a:extLst>
              <a:ext uri="{FF2B5EF4-FFF2-40B4-BE49-F238E27FC236}">
                <a16:creationId xmlns:a16="http://schemas.microsoft.com/office/drawing/2014/main" id="{0A5A3FAD-696E-4F13-95AC-5EE0E2201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648200"/>
            <a:ext cx="1439863" cy="135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0198" name="Picture 70">
            <a:extLst>
              <a:ext uri="{FF2B5EF4-FFF2-40B4-BE49-F238E27FC236}">
                <a16:creationId xmlns:a16="http://schemas.microsoft.com/office/drawing/2014/main" id="{7F43C3D4-C67E-4757-B0A6-75EDE8A6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924175"/>
            <a:ext cx="1882775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199" name="Text Box 71">
            <a:extLst>
              <a:ext uri="{FF2B5EF4-FFF2-40B4-BE49-F238E27FC236}">
                <a16:creationId xmlns:a16="http://schemas.microsoft.com/office/drawing/2014/main" id="{DD7D283E-F146-416E-8E60-9D01EC326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836613"/>
            <a:ext cx="7993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Patología: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60200" name="Picture 72">
            <a:extLst>
              <a:ext uri="{FF2B5EF4-FFF2-40B4-BE49-F238E27FC236}">
                <a16:creationId xmlns:a16="http://schemas.microsoft.com/office/drawing/2014/main" id="{A230A296-1934-404B-9914-6126FA751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9842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01" name="Text Box 73">
            <a:extLst>
              <a:ext uri="{FF2B5EF4-FFF2-40B4-BE49-F238E27FC236}">
                <a16:creationId xmlns:a16="http://schemas.microsoft.com/office/drawing/2014/main" id="{C9CC7F84-624A-4E92-BB89-A93493184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34143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Fascia disfuncional o tensa: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60202" name="Picture 74">
            <a:extLst>
              <a:ext uri="{FF2B5EF4-FFF2-40B4-BE49-F238E27FC236}">
                <a16:creationId xmlns:a16="http://schemas.microsoft.com/office/drawing/2014/main" id="{A8A50AFE-AAB7-4B08-827D-914D18A17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747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03" name="Text Box 75">
            <a:extLst>
              <a:ext uri="{FF2B5EF4-FFF2-40B4-BE49-F238E27FC236}">
                <a16:creationId xmlns:a16="http://schemas.microsoft.com/office/drawing/2014/main" id="{226398F6-46D1-4AEA-8451-30909A58B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450" y="17684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Efecto: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60204" name="Picture 76">
            <a:extLst>
              <a:ext uri="{FF2B5EF4-FFF2-40B4-BE49-F238E27FC236}">
                <a16:creationId xmlns:a16="http://schemas.microsoft.com/office/drawing/2014/main" id="{75A53643-7002-4C6A-A275-A9BBDAC7D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18716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05" name="Text Box 77">
            <a:extLst>
              <a:ext uri="{FF2B5EF4-FFF2-40B4-BE49-F238E27FC236}">
                <a16:creationId xmlns:a16="http://schemas.microsoft.com/office/drawing/2014/main" id="{9F0E4AB2-6CC6-4E4A-BD29-A8691B002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863" y="2214563"/>
            <a:ext cx="47148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Afecta todo el cuerpo: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60206" name="Picture 78">
            <a:extLst>
              <a:ext uri="{FF2B5EF4-FFF2-40B4-BE49-F238E27FC236}">
                <a16:creationId xmlns:a16="http://schemas.microsoft.com/office/drawing/2014/main" id="{E294123E-06ED-4B0D-98CF-809425484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22812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07" name="Text Box 79">
            <a:extLst>
              <a:ext uri="{FF2B5EF4-FFF2-40B4-BE49-F238E27FC236}">
                <a16:creationId xmlns:a16="http://schemas.microsoft.com/office/drawing/2014/main" id="{A3269AB9-A5DC-4671-8CD1-50C4AB644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2636838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Resultado: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60208" name="Picture 80">
            <a:extLst>
              <a:ext uri="{FF2B5EF4-FFF2-40B4-BE49-F238E27FC236}">
                <a16:creationId xmlns:a16="http://schemas.microsoft.com/office/drawing/2014/main" id="{DE9EBE11-7AED-4EA5-A857-9789FC9FB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2708275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09" name="Text Box 81">
            <a:extLst>
              <a:ext uri="{FF2B5EF4-FFF2-40B4-BE49-F238E27FC236}">
                <a16:creationId xmlns:a16="http://schemas.microsoft.com/office/drawing/2014/main" id="{36FF91BE-4C07-4BC3-B028-B267E5A97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3070225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Alteración en los patrones de movimiento: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60210" name="Picture 82">
            <a:extLst>
              <a:ext uri="{FF2B5EF4-FFF2-40B4-BE49-F238E27FC236}">
                <a16:creationId xmlns:a16="http://schemas.microsoft.com/office/drawing/2014/main" id="{E6A3393F-9F7A-451F-8EEB-61C7C54E5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3141663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11" name="Text Box 83">
            <a:extLst>
              <a:ext uri="{FF2B5EF4-FFF2-40B4-BE49-F238E27FC236}">
                <a16:creationId xmlns:a16="http://schemas.microsoft.com/office/drawing/2014/main" id="{CBAD5DD7-4129-4E87-B879-BAD81AA74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3514725"/>
            <a:ext cx="662463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Consecuencias: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560212" name="Picture 84">
            <a:extLst>
              <a:ext uri="{FF2B5EF4-FFF2-40B4-BE49-F238E27FC236}">
                <a16:creationId xmlns:a16="http://schemas.microsoft.com/office/drawing/2014/main" id="{0635F774-DF97-421E-9A03-8EC5A8260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8" y="3524250"/>
            <a:ext cx="277812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13" name="Text Box 85">
            <a:extLst>
              <a:ext uri="{FF2B5EF4-FFF2-40B4-BE49-F238E27FC236}">
                <a16:creationId xmlns:a16="http://schemas.microsoft.com/office/drawing/2014/main" id="{5F247A43-2117-4743-8527-70B07094A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3884613"/>
            <a:ext cx="6048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Lesiones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60214" name="Picture 86">
            <a:extLst>
              <a:ext uri="{FF2B5EF4-FFF2-40B4-BE49-F238E27FC236}">
                <a16:creationId xmlns:a16="http://schemas.microsoft.com/office/drawing/2014/main" id="{0BC47317-5028-41A3-A1CB-99E34E59D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3956050"/>
            <a:ext cx="187325" cy="18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0215" name="Text Box 87">
            <a:extLst>
              <a:ext uri="{FF2B5EF4-FFF2-40B4-BE49-F238E27FC236}">
                <a16:creationId xmlns:a16="http://schemas.microsoft.com/office/drawing/2014/main" id="{FD5D2D06-744B-4E3F-B2BA-602822DD1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800" y="4244975"/>
            <a:ext cx="6048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Incremento en la disfunción de la fascia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60216" name="Picture 88">
            <a:extLst>
              <a:ext uri="{FF2B5EF4-FFF2-40B4-BE49-F238E27FC236}">
                <a16:creationId xmlns:a16="http://schemas.microsoft.com/office/drawing/2014/main" id="{F7E3E35C-56F0-49A4-A798-3C4C85709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316413"/>
            <a:ext cx="187325" cy="18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0217" name="Picture 89">
            <a:extLst>
              <a:ext uri="{FF2B5EF4-FFF2-40B4-BE49-F238E27FC236}">
                <a16:creationId xmlns:a16="http://schemas.microsoft.com/office/drawing/2014/main" id="{EF453B3F-4AB5-4E71-9D8A-A5516737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841375"/>
            <a:ext cx="3024188" cy="201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plit orient="vert" dir="in"/>
    <p:sndAc>
      <p:stSnd>
        <p:snd r:embed="rId3" name="chimes.wav"/>
      </p:stSnd>
    </p:sndAc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112" name="Text Box 32">
            <a:extLst>
              <a:ext uri="{FF2B5EF4-FFF2-40B4-BE49-F238E27FC236}">
                <a16:creationId xmlns:a16="http://schemas.microsoft.com/office/drawing/2014/main" id="{B2F5129B-C178-43E1-87EC-75C4DF1AE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836613"/>
            <a:ext cx="7993062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Patología: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58113" name="Picture 33">
            <a:extLst>
              <a:ext uri="{FF2B5EF4-FFF2-40B4-BE49-F238E27FC236}">
                <a16:creationId xmlns:a16="http://schemas.microsoft.com/office/drawing/2014/main" id="{D140ED76-183C-43CB-AE04-2BB7E2EF4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9842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8114" name="Text Box 34">
            <a:extLst>
              <a:ext uri="{FF2B5EF4-FFF2-40B4-BE49-F238E27FC236}">
                <a16:creationId xmlns:a16="http://schemas.microsoft.com/office/drawing/2014/main" id="{97D2D3BD-2EFD-437E-A7A7-928E9713C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34143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Entre la fascia y la estructura (Ej: músculo):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8115" name="Picture 35">
            <a:extLst>
              <a:ext uri="{FF2B5EF4-FFF2-40B4-BE49-F238E27FC236}">
                <a16:creationId xmlns:a16="http://schemas.microsoft.com/office/drawing/2014/main" id="{13669CA3-D048-4DA8-BCA1-7F6386BD6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747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8116" name="Text Box 36">
            <a:extLst>
              <a:ext uri="{FF2B5EF4-FFF2-40B4-BE49-F238E27FC236}">
                <a16:creationId xmlns:a16="http://schemas.microsoft.com/office/drawing/2014/main" id="{8E358295-3F86-4418-A99B-E15AA75B4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450" y="17684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Efecto adverso: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8117" name="Picture 37">
            <a:extLst>
              <a:ext uri="{FF2B5EF4-FFF2-40B4-BE49-F238E27FC236}">
                <a16:creationId xmlns:a16="http://schemas.microsoft.com/office/drawing/2014/main" id="{AA5C080F-2EA7-454C-87D3-E6A9B383D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18716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8118" name="Text Box 38">
            <a:extLst>
              <a:ext uri="{FF2B5EF4-FFF2-40B4-BE49-F238E27FC236}">
                <a16:creationId xmlns:a16="http://schemas.microsoft.com/office/drawing/2014/main" id="{47A40CCA-51A8-4D32-827A-7124741AA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863" y="2214563"/>
            <a:ext cx="71993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Formación de adhesión entre la fascia y el músculo: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58119" name="Picture 39">
            <a:extLst>
              <a:ext uri="{FF2B5EF4-FFF2-40B4-BE49-F238E27FC236}">
                <a16:creationId xmlns:a16="http://schemas.microsoft.com/office/drawing/2014/main" id="{AACF3488-AB28-43D1-95AB-6AF888008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22812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B564DC01-B109-46D8-BF25-A0E8940CE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558121" name="Text Box 41">
            <a:extLst>
              <a:ext uri="{FF2B5EF4-FFF2-40B4-BE49-F238E27FC236}">
                <a16:creationId xmlns:a16="http://schemas.microsoft.com/office/drawing/2014/main" id="{E58536B4-CC15-47D2-8388-10AE0D264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2636838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Resultado: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58122" name="Picture 42">
            <a:extLst>
              <a:ext uri="{FF2B5EF4-FFF2-40B4-BE49-F238E27FC236}">
                <a16:creationId xmlns:a16="http://schemas.microsoft.com/office/drawing/2014/main" id="{FA9A22AE-B8D3-475F-94F2-038EB7A83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2708275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8123" name="Text Box 43">
            <a:extLst>
              <a:ext uri="{FF2B5EF4-FFF2-40B4-BE49-F238E27FC236}">
                <a16:creationId xmlns:a16="http://schemas.microsoft.com/office/drawing/2014/main" id="{5240191A-F921-4629-9DEF-FFA43DA93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068638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Esto habrá de restringir la función normal del músculo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58133" name="Picture 53">
            <a:extLst>
              <a:ext uri="{FF2B5EF4-FFF2-40B4-BE49-F238E27FC236}">
                <a16:creationId xmlns:a16="http://schemas.microsoft.com/office/drawing/2014/main" id="{46605E32-0620-4F6A-BB3E-3D8DE62DF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3536950"/>
            <a:ext cx="2879725" cy="242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8134" name="Picture 54">
            <a:extLst>
              <a:ext uri="{FF2B5EF4-FFF2-40B4-BE49-F238E27FC236}">
                <a16:creationId xmlns:a16="http://schemas.microsoft.com/office/drawing/2014/main" id="{2D6552B4-DCB3-45B0-8ECE-2967F7512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63" y="3500438"/>
            <a:ext cx="168275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8135" name="Picture 55">
            <a:extLst>
              <a:ext uri="{FF2B5EF4-FFF2-40B4-BE49-F238E27FC236}">
                <a16:creationId xmlns:a16="http://schemas.microsoft.com/office/drawing/2014/main" id="{D2FFE869-879B-4E2E-8C3C-4D063EE8A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73463"/>
            <a:ext cx="1477963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edge/>
    <p:sndAc>
      <p:stSnd>
        <p:snd r:embed="rId3" name="chimes.wav"/>
      </p:stSnd>
    </p:sndAc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77" name="Text Box 29">
            <a:extLst>
              <a:ext uri="{FF2B5EF4-FFF2-40B4-BE49-F238E27FC236}">
                <a16:creationId xmlns:a16="http://schemas.microsoft.com/office/drawing/2014/main" id="{D580F6C8-483A-4AEB-A97A-1D24F3AF2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765175"/>
            <a:ext cx="7993062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Efectos terapéuticos del vendaje neuromuscular sobre las fascias disfuncionales: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39678" name="Picture 30">
            <a:extLst>
              <a:ext uri="{FF2B5EF4-FFF2-40B4-BE49-F238E27FC236}">
                <a16:creationId xmlns:a16="http://schemas.microsoft.com/office/drawing/2014/main" id="{ED0784F6-0368-4F96-A2AB-2522ABDEC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8413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9679" name="Text Box 31">
            <a:extLst>
              <a:ext uri="{FF2B5EF4-FFF2-40B4-BE49-F238E27FC236}">
                <a16:creationId xmlns:a16="http://schemas.microsoft.com/office/drawing/2014/main" id="{AFAEC378-FA7A-485D-A3C9-6A4E80921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630363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Propiedades elásticas del vendaje neuromuscular: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39680" name="Picture 32">
            <a:extLst>
              <a:ext uri="{FF2B5EF4-FFF2-40B4-BE49-F238E27FC236}">
                <a16:creationId xmlns:a16="http://schemas.microsoft.com/office/drawing/2014/main" id="{1CF4A013-E240-493E-A2AF-38D10FD88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637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9681" name="Text Box 33">
            <a:extLst>
              <a:ext uri="{FF2B5EF4-FFF2-40B4-BE49-F238E27FC236}">
                <a16:creationId xmlns:a16="http://schemas.microsoft.com/office/drawing/2014/main" id="{806A0802-B358-4C48-89E1-0463E7982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450" y="20621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Usos/ventajas: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39682" name="Picture 34">
            <a:extLst>
              <a:ext uri="{FF2B5EF4-FFF2-40B4-BE49-F238E27FC236}">
                <a16:creationId xmlns:a16="http://schemas.microsoft.com/office/drawing/2014/main" id="{10FFDD48-DF81-4B6F-81E9-AE046C988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21653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9683" name="Text Box 35">
            <a:extLst>
              <a:ext uri="{FF2B5EF4-FFF2-40B4-BE49-F238E27FC236}">
                <a16:creationId xmlns:a16="http://schemas.microsoft.com/office/drawing/2014/main" id="{3BC3A00F-4BC4-4CF0-87BC-4ACBEAE28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863" y="2508250"/>
            <a:ext cx="71993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Liberación miofascial: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539684" name="Picture 36">
            <a:extLst>
              <a:ext uri="{FF2B5EF4-FFF2-40B4-BE49-F238E27FC236}">
                <a16:creationId xmlns:a16="http://schemas.microsoft.com/office/drawing/2014/main" id="{65A1B060-906B-426A-8001-69BEA5E4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25749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9685" name="Text Box 37">
            <a:extLst>
              <a:ext uri="{FF2B5EF4-FFF2-40B4-BE49-F238E27FC236}">
                <a16:creationId xmlns:a16="http://schemas.microsoft.com/office/drawing/2014/main" id="{C1B64F9D-71AF-406C-BE50-F4BB630C4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2930525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Su efecto es duradero: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39686" name="Picture 38">
            <a:extLst>
              <a:ext uri="{FF2B5EF4-FFF2-40B4-BE49-F238E27FC236}">
                <a16:creationId xmlns:a16="http://schemas.microsoft.com/office/drawing/2014/main" id="{FB9596EF-D392-4191-85E6-E463AD5CB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30019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9687" name="Text Box 39">
            <a:extLst>
              <a:ext uri="{FF2B5EF4-FFF2-40B4-BE49-F238E27FC236}">
                <a16:creationId xmlns:a16="http://schemas.microsoft.com/office/drawing/2014/main" id="{CE3DC2E3-B3CB-4AB3-BA2C-4D45C8D72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362325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 a 5 días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2D478040-60FA-404F-8489-2FBFF92EA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4413"/>
            <a:ext cx="8964612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pic>
        <p:nvPicPr>
          <p:cNvPr id="539691" name="Picture 43">
            <a:extLst>
              <a:ext uri="{FF2B5EF4-FFF2-40B4-BE49-F238E27FC236}">
                <a16:creationId xmlns:a16="http://schemas.microsoft.com/office/drawing/2014/main" id="{18D1D477-36AC-403D-8F10-056BDA1B1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3770313"/>
            <a:ext cx="2844800" cy="210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9692" name="Picture 44">
            <a:extLst>
              <a:ext uri="{FF2B5EF4-FFF2-40B4-BE49-F238E27FC236}">
                <a16:creationId xmlns:a16="http://schemas.microsoft.com/office/drawing/2014/main" id="{8D03DD25-D058-4D09-9956-516E15241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716338"/>
            <a:ext cx="38163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zoom dir="in"/>
    <p:sndAc>
      <p:stSnd>
        <p:snd r:embed="rId3" name="chimes.wav"/>
      </p:stSnd>
    </p:sndAc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4" name="Text Box 6">
            <a:extLst>
              <a:ext uri="{FF2B5EF4-FFF2-40B4-BE49-F238E27FC236}">
                <a16:creationId xmlns:a16="http://schemas.microsoft.com/office/drawing/2014/main" id="{C0D44CBB-34FF-4DFB-B94B-8527E29D2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836613"/>
            <a:ext cx="7993062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Aplicaciones del vendaje neuromuscular para alteraciones en</a:t>
            </a:r>
          </a:p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las fascias</a:t>
            </a:r>
            <a:r>
              <a:rPr lang="en-U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11335" name="Picture 7">
            <a:extLst>
              <a:ext uri="{FF2B5EF4-FFF2-40B4-BE49-F238E27FC236}">
                <a16:creationId xmlns:a16="http://schemas.microsoft.com/office/drawing/2014/main" id="{00ECEB71-F361-4F7E-9AD8-087C170AD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9128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2C6F2A84-8DB4-41BD-BB0C-C86D76ACF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165850"/>
            <a:ext cx="896461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611337" name="Text Box 9">
            <a:extLst>
              <a:ext uri="{FF2B5EF4-FFF2-40B4-BE49-F238E27FC236}">
                <a16:creationId xmlns:a16="http://schemas.microsoft.com/office/drawing/2014/main" id="{873BC5AA-D5A6-4D19-B1F0-473F7CC3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676400"/>
            <a:ext cx="77025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Técnicas de vendaje para las fascias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(corrección fascial):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1338" name="Picture 10">
            <a:extLst>
              <a:ext uri="{FF2B5EF4-FFF2-40B4-BE49-F238E27FC236}">
                <a16:creationId xmlns:a16="http://schemas.microsoft.com/office/drawing/2014/main" id="{2D6A00B0-5A86-4783-97D7-5C122C6A7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097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1339" name="Text Box 11">
            <a:extLst>
              <a:ext uri="{FF2B5EF4-FFF2-40B4-BE49-F238E27FC236}">
                <a16:creationId xmlns:a16="http://schemas.microsoft.com/office/drawing/2014/main" id="{1A04757B-0AC5-4FC7-89CE-9489BCFCC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3955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BASE: se fija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1340" name="Picture 12">
            <a:extLst>
              <a:ext uri="{FF2B5EF4-FFF2-40B4-BE49-F238E27FC236}">
                <a16:creationId xmlns:a16="http://schemas.microsoft.com/office/drawing/2014/main" id="{AF5242DA-26EF-4724-8687-E49C7B981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4987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1346" name="Text Box 18">
            <a:extLst>
              <a:ext uri="{FF2B5EF4-FFF2-40B4-BE49-F238E27FC236}">
                <a16:creationId xmlns:a16="http://schemas.microsoft.com/office/drawing/2014/main" id="{BFB789CB-BC1F-4E95-BAA0-3D55A4C02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78130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Estiramiento pasivo, o corrección rítmica, para la fascia: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1347" name="Picture 19">
            <a:extLst>
              <a:ext uri="{FF2B5EF4-FFF2-40B4-BE49-F238E27FC236}">
                <a16:creationId xmlns:a16="http://schemas.microsoft.com/office/drawing/2014/main" id="{9ED1B42F-5D56-4C6E-8A64-136A7C529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8844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1348" name="Text Box 20">
            <a:extLst>
              <a:ext uri="{FF2B5EF4-FFF2-40B4-BE49-F238E27FC236}">
                <a16:creationId xmlns:a16="http://schemas.microsoft.com/office/drawing/2014/main" id="{B6B479AD-2602-41AA-8C07-77C52E58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3213100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Se venta esta estructura a un: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611349" name="Picture 21">
            <a:extLst>
              <a:ext uri="{FF2B5EF4-FFF2-40B4-BE49-F238E27FC236}">
                <a16:creationId xmlns:a16="http://schemas.microsoft.com/office/drawing/2014/main" id="{D64A77CB-1975-4053-946F-45FB71ECD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2797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1350" name="Text Box 22">
            <a:extLst>
              <a:ext uri="{FF2B5EF4-FFF2-40B4-BE49-F238E27FC236}">
                <a16:creationId xmlns:a16="http://schemas.microsoft.com/office/drawing/2014/main" id="{1B04A142-84F5-478F-9354-1CDDE81D0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3630613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Nivel de tensión: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611351" name="Picture 23">
            <a:extLst>
              <a:ext uri="{FF2B5EF4-FFF2-40B4-BE49-F238E27FC236}">
                <a16:creationId xmlns:a16="http://schemas.microsoft.com/office/drawing/2014/main" id="{63831617-CEFC-4023-9631-E65244DFD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70205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1352" name="Text Box 24">
            <a:extLst>
              <a:ext uri="{FF2B5EF4-FFF2-40B4-BE49-F238E27FC236}">
                <a16:creationId xmlns:a16="http://schemas.microsoft.com/office/drawing/2014/main" id="{E928DE05-0543-4F2A-B3CA-488A1FFDE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005263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80 - 100%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611354" name="Picture 26">
            <a:extLst>
              <a:ext uri="{FF2B5EF4-FFF2-40B4-BE49-F238E27FC236}">
                <a16:creationId xmlns:a16="http://schemas.microsoft.com/office/drawing/2014/main" id="{04FCCE12-253B-4F7B-8060-ECC218267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988" y="4365625"/>
            <a:ext cx="2552700" cy="170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1355" name="Picture 27">
            <a:extLst>
              <a:ext uri="{FF2B5EF4-FFF2-40B4-BE49-F238E27FC236}">
                <a16:creationId xmlns:a16="http://schemas.microsoft.com/office/drawing/2014/main" id="{7F353C30-EB26-4389-81B9-DF1B43042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367213"/>
            <a:ext cx="2592387" cy="17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1356" name="Picture 28">
            <a:extLst>
              <a:ext uri="{FF2B5EF4-FFF2-40B4-BE49-F238E27FC236}">
                <a16:creationId xmlns:a16="http://schemas.microsoft.com/office/drawing/2014/main" id="{0D0738BF-9C0A-4851-891F-9771080AB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3" y="4373563"/>
            <a:ext cx="23749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u"/>
    <p:sndAc>
      <p:stSnd>
        <p:snd r:embed="rId4" name="breeze.wav"/>
      </p:stSnd>
    </p:sndAc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050" name="Picture 26">
            <a:extLst>
              <a:ext uri="{FF2B5EF4-FFF2-40B4-BE49-F238E27FC236}">
                <a16:creationId xmlns:a16="http://schemas.microsoft.com/office/drawing/2014/main" id="{2FB5BC91-563C-4610-B850-ABC97C366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273685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D9835D-3CE4-423E-A211-3E73EB072C92}"/>
              </a:ext>
            </a:extLst>
          </p:cNvPr>
          <p:cNvSpPr>
            <a:spLocks/>
          </p:cNvSpPr>
          <p:nvPr/>
        </p:nvSpPr>
        <p:spPr bwMode="auto">
          <a:xfrm>
            <a:off x="3059113" y="79216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769052" name="Picture 28">
            <a:extLst>
              <a:ext uri="{FF2B5EF4-FFF2-40B4-BE49-F238E27FC236}">
                <a16:creationId xmlns:a16="http://schemas.microsoft.com/office/drawing/2014/main" id="{7A8A1AAC-F3B2-4AAC-9FC9-5B3DA2E06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87325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A8FA1DA-A143-4C39-A0D5-CE6BB8A39C47}"/>
              </a:ext>
            </a:extLst>
          </p:cNvPr>
          <p:cNvSpPr>
            <a:spLocks/>
          </p:cNvSpPr>
          <p:nvPr/>
        </p:nvSpPr>
        <p:spPr bwMode="auto">
          <a:xfrm>
            <a:off x="3276600" y="194468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pic>
        <p:nvPicPr>
          <p:cNvPr id="769064" name="Picture 40">
            <a:extLst>
              <a:ext uri="{FF2B5EF4-FFF2-40B4-BE49-F238E27FC236}">
                <a16:creationId xmlns:a16="http://schemas.microsoft.com/office/drawing/2014/main" id="{8D037B9D-70A1-4602-BE00-F064BDCBE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5229225"/>
            <a:ext cx="1308100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9065" name="Text Box 41">
            <a:extLst>
              <a:ext uri="{FF2B5EF4-FFF2-40B4-BE49-F238E27FC236}">
                <a16:creationId xmlns:a16="http://schemas.microsoft.com/office/drawing/2014/main" id="{1AAB9219-FB39-4CBF-9A3E-1DA71B441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828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Efecto analgésico (alivio del dolor) :</a:t>
            </a:r>
          </a:p>
        </p:txBody>
      </p:sp>
      <p:pic>
        <p:nvPicPr>
          <p:cNvPr id="769066" name="Picture 42">
            <a:extLst>
              <a:ext uri="{FF2B5EF4-FFF2-40B4-BE49-F238E27FC236}">
                <a16:creationId xmlns:a16="http://schemas.microsoft.com/office/drawing/2014/main" id="{D1D38F5E-CEA4-4151-8436-6989D300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543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9067" name="Text Box 43">
            <a:extLst>
              <a:ext uri="{FF2B5EF4-FFF2-40B4-BE49-F238E27FC236}">
                <a16:creationId xmlns:a16="http://schemas.microsoft.com/office/drawing/2014/main" id="{19356A95-ADEF-4C32-A154-E82CA96CC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159125"/>
            <a:ext cx="79930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11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Ventajas terapéuticas: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69068" name="Picture 44">
            <a:extLst>
              <a:ext uri="{FF2B5EF4-FFF2-40B4-BE49-F238E27FC236}">
                <a16:creationId xmlns:a16="http://schemas.microsoft.com/office/drawing/2014/main" id="{C29A39DB-3A45-4918-9411-D6C4DAF99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3067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9069" name="Text Box 45">
            <a:extLst>
              <a:ext uri="{FF2B5EF4-FFF2-40B4-BE49-F238E27FC236}">
                <a16:creationId xmlns:a16="http://schemas.microsoft.com/office/drawing/2014/main" id="{5CB320BF-D959-49E1-B7A0-FA82E1CEB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73538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Mecanorreceptores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9070" name="Picture 46">
            <a:extLst>
              <a:ext uri="{FF2B5EF4-FFF2-40B4-BE49-F238E27FC236}">
                <a16:creationId xmlns:a16="http://schemas.microsoft.com/office/drawing/2014/main" id="{560A75CA-9935-4390-B9C2-3298820D0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687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9071" name="Text Box 47">
            <a:extLst>
              <a:ext uri="{FF2B5EF4-FFF2-40B4-BE49-F238E27FC236}">
                <a16:creationId xmlns:a16="http://schemas.microsoft.com/office/drawing/2014/main" id="{66A91946-40C2-4BF8-B89B-1D9D1F34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259263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Crea espacio para áreas de dolor e inflamación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9072" name="Picture 48">
            <a:extLst>
              <a:ext uri="{FF2B5EF4-FFF2-40B4-BE49-F238E27FC236}">
                <a16:creationId xmlns:a16="http://schemas.microsoft.com/office/drawing/2014/main" id="{60B849E9-7B35-4288-B5DE-B8964D140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2926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9073" name="Text Box 49">
            <a:extLst>
              <a:ext uri="{FF2B5EF4-FFF2-40B4-BE49-F238E27FC236}">
                <a16:creationId xmlns:a16="http://schemas.microsoft.com/office/drawing/2014/main" id="{34B3311F-1E56-40AD-99EB-18D431E28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764088"/>
            <a:ext cx="748506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Asiste, o limita, el movimiento a través de estímulos sensoriales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69074" name="Picture 50">
            <a:extLst>
              <a:ext uri="{FF2B5EF4-FFF2-40B4-BE49-F238E27FC236}">
                <a16:creationId xmlns:a16="http://schemas.microsoft.com/office/drawing/2014/main" id="{0977A29D-3083-4E52-813C-E47298961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7974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zoom/>
    <p:sndAc>
      <p:stSnd>
        <p:snd r:embed="rId4" name="breeze.wav"/>
      </p:stSnd>
    </p:sndAc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673E-BD67-43E3-B37C-4E07B5A67722}"/>
              </a:ext>
            </a:extLst>
          </p:cNvPr>
          <p:cNvSpPr>
            <a:spLocks/>
          </p:cNvSpPr>
          <p:nvPr/>
        </p:nvSpPr>
        <p:spPr bwMode="auto">
          <a:xfrm>
            <a:off x="3130550" y="549275"/>
            <a:ext cx="5834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773123" name="Picture 3">
            <a:extLst>
              <a:ext uri="{FF2B5EF4-FFF2-40B4-BE49-F238E27FC236}">
                <a16:creationId xmlns:a16="http://schemas.microsoft.com/office/drawing/2014/main" id="{ADF8C94D-0613-42FE-8D22-B1EA18694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148590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865020E-4894-4C8D-8B95-360535AF55E9}"/>
              </a:ext>
            </a:extLst>
          </p:cNvPr>
          <p:cNvSpPr>
            <a:spLocks/>
          </p:cNvSpPr>
          <p:nvPr/>
        </p:nvSpPr>
        <p:spPr bwMode="auto">
          <a:xfrm>
            <a:off x="3348038" y="155733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773125" name="Text Box 5">
            <a:extLst>
              <a:ext uri="{FF2B5EF4-FFF2-40B4-BE49-F238E27FC236}">
                <a16:creationId xmlns:a16="http://schemas.microsoft.com/office/drawing/2014/main" id="{5E8D8E19-8A11-4EC8-A6F5-D0FB97695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2050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Efecto analgésico (alivio del dolor) :</a:t>
            </a:r>
          </a:p>
        </p:txBody>
      </p:sp>
      <p:pic>
        <p:nvPicPr>
          <p:cNvPr id="773126" name="Picture 6">
            <a:extLst>
              <a:ext uri="{FF2B5EF4-FFF2-40B4-BE49-F238E27FC236}">
                <a16:creationId xmlns:a16="http://schemas.microsoft.com/office/drawing/2014/main" id="{D395F9B5-5EEE-42BC-A03F-7F17A96A0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764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3127" name="Text Box 7">
            <a:extLst>
              <a:ext uri="{FF2B5EF4-FFF2-40B4-BE49-F238E27FC236}">
                <a16:creationId xmlns:a16="http://schemas.microsoft.com/office/drawing/2014/main" id="{FB810B4A-09CB-4488-AA69-5C64D0A3D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2636838"/>
            <a:ext cx="7993062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Aplicaciones del vendaje neuromuscular sobre las estructuras afectadas: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73128" name="Picture 8">
            <a:extLst>
              <a:ext uri="{FF2B5EF4-FFF2-40B4-BE49-F238E27FC236}">
                <a16:creationId xmlns:a16="http://schemas.microsoft.com/office/drawing/2014/main" id="{3E16013C-5A4E-4F3C-909D-B32467901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27114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CA55CA6C-A2F2-4AEF-B611-5BE6E4115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5), por P.  Jain, 2012, India: CPSTA. Copyright 2012 por: P.  Jain.</a:t>
            </a:r>
          </a:p>
        </p:txBody>
      </p:sp>
      <p:sp>
        <p:nvSpPr>
          <p:cNvPr id="773130" name="Text Box 10">
            <a:extLst>
              <a:ext uri="{FF2B5EF4-FFF2-40B4-BE49-F238E27FC236}">
                <a16:creationId xmlns:a16="http://schemas.microsoft.com/office/drawing/2014/main" id="{524C4C29-0E0D-4B35-ABB5-701893C49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382963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Músculos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con dolor y lesionado: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73131" name="Picture 11">
            <a:extLst>
              <a:ext uri="{FF2B5EF4-FFF2-40B4-BE49-F238E27FC236}">
                <a16:creationId xmlns:a16="http://schemas.microsoft.com/office/drawing/2014/main" id="{CA6D6660-9BFD-4D1C-B0AF-2EADD1661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4163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3133" name="Text Box 13">
            <a:extLst>
              <a:ext uri="{FF2B5EF4-FFF2-40B4-BE49-F238E27FC236}">
                <a16:creationId xmlns:a16="http://schemas.microsoft.com/office/drawing/2014/main" id="{7A4689F0-2236-4CE1-BEF7-216C038F8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743325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vendaje se coloca mientras se encuentra en una posición estirada el músculo afectado del individuo: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73134" name="Picture 14">
            <a:extLst>
              <a:ext uri="{FF2B5EF4-FFF2-40B4-BE49-F238E27FC236}">
                <a16:creationId xmlns:a16="http://schemas.microsoft.com/office/drawing/2014/main" id="{A42E1DD9-B339-4BCC-BF8B-6F9828E3F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8496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3135" name="Text Box 15">
            <a:extLst>
              <a:ext uri="{FF2B5EF4-FFF2-40B4-BE49-F238E27FC236}">
                <a16:creationId xmlns:a16="http://schemas.microsoft.com/office/drawing/2014/main" id="{1B92DEA6-5DF2-4B85-92B2-5321A373D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464050"/>
            <a:ext cx="7164387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Cuando el músculo, o tejido, haya </a:t>
            </a:r>
            <a:r>
              <a:rPr lang="es-ES" altLang="en-US" sz="2200" b="1">
                <a:solidFill>
                  <a:srgbClr val="FF0000"/>
                </a:solidFill>
                <a:latin typeface="Calibri" panose="020F0502020204030204" pitchFamily="34" charset="0"/>
              </a:rPr>
              <a:t>regresado a su longitud en reposo</a:t>
            </a:r>
            <a:r>
              <a:rPr lang="es-ES" altLang="en-US" sz="2200" b="1">
                <a:latin typeface="Calibri" panose="020F0502020204030204" pitchFamily="34" charset="0"/>
              </a:rPr>
              <a:t>, posterior a la aplicación del vendaje, entonces: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773136" name="Picture 16">
            <a:extLst>
              <a:ext uri="{FF2B5EF4-FFF2-40B4-BE49-F238E27FC236}">
                <a16:creationId xmlns:a16="http://schemas.microsoft.com/office/drawing/2014/main" id="{7C87EDD9-95CA-4FBB-B693-CFAECE6FA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5307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3137" name="Text Box 17">
            <a:extLst>
              <a:ext uri="{FF2B5EF4-FFF2-40B4-BE49-F238E27FC236}">
                <a16:creationId xmlns:a16="http://schemas.microsoft.com/office/drawing/2014/main" id="{2362182D-81D2-4F29-A876-25866A863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5157788"/>
            <a:ext cx="712787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Se crean </a:t>
            </a:r>
            <a:r>
              <a:rPr lang="es-ES" altLang="en-US" sz="2100" b="1" i="1" u="sng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arrugas</a:t>
            </a: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(</a:t>
            </a:r>
            <a:r>
              <a:rPr lang="es-ES" altLang="en-US" sz="2100" b="1" i="1" u="sng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convoluciones</a:t>
            </a: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) en el área del vendaje, debido a la </a:t>
            </a:r>
            <a:r>
              <a:rPr lang="es-ES" altLang="en-US" sz="21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propiedad elástica del vendaje</a:t>
            </a: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y a la </a:t>
            </a:r>
            <a:r>
              <a:rPr lang="es-ES" altLang="en-US" sz="21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energía potencial almacenada</a:t>
            </a: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del mismo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773139" name="Picture 19">
            <a:extLst>
              <a:ext uri="{FF2B5EF4-FFF2-40B4-BE49-F238E27FC236}">
                <a16:creationId xmlns:a16="http://schemas.microsoft.com/office/drawing/2014/main" id="{8615EF3F-4389-4ABD-AB8F-9FBCEE51D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79438"/>
            <a:ext cx="2519362" cy="16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d"/>
    <p:sndAc>
      <p:stSnd>
        <p:snd r:embed="rId4" name="breeze.wav"/>
      </p:stSnd>
    </p:sndAc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131" name="Picture 59">
            <a:extLst>
              <a:ext uri="{FF2B5EF4-FFF2-40B4-BE49-F238E27FC236}">
                <a16:creationId xmlns:a16="http://schemas.microsoft.com/office/drawing/2014/main" id="{90C5CE40-2DC4-4869-9EA7-9C43CD6EB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557338"/>
            <a:ext cx="1878013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614A436D-6CF0-4B50-B0AE-3B1BC5EE2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 5-6), por P.  Jain, 2012, India: CPSTA. Copyright 2012 por: P.  Jain.</a:t>
            </a:r>
          </a:p>
        </p:txBody>
      </p:sp>
      <p:sp>
        <p:nvSpPr>
          <p:cNvPr id="771133" name="Text Box 61">
            <a:extLst>
              <a:ext uri="{FF2B5EF4-FFF2-40B4-BE49-F238E27FC236}">
                <a16:creationId xmlns:a16="http://schemas.microsoft.com/office/drawing/2014/main" id="{CF94D075-65B8-491B-94D7-D17978788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692150"/>
            <a:ext cx="70564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Importancia de estas </a:t>
            </a:r>
            <a:r>
              <a:rPr lang="es-ES" altLang="en-US" sz="21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convoluciones, o arrugas</a:t>
            </a:r>
            <a:r>
              <a:rPr lang="es-ES" alt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, formadas por la venda sobre la piel del sujeto:</a:t>
            </a:r>
            <a:endParaRPr lang="en-US" altLang="en-US" sz="2100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771134" name="Picture 62">
            <a:extLst>
              <a:ext uri="{FF2B5EF4-FFF2-40B4-BE49-F238E27FC236}">
                <a16:creationId xmlns:a16="http://schemas.microsoft.com/office/drawing/2014/main" id="{EDC695CE-6332-4580-82B6-13CA88B87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763588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35" name="Text Box 63">
            <a:extLst>
              <a:ext uri="{FF2B5EF4-FFF2-40B4-BE49-F238E27FC236}">
                <a16:creationId xmlns:a16="http://schemas.microsoft.com/office/drawing/2014/main" id="{E52A2E57-DD48-4598-AF5D-FA3C9E689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1358900"/>
            <a:ext cx="6696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Representan zonas de la piel que se </a:t>
            </a:r>
            <a:r>
              <a:rPr lang="es-ES" altLang="en-US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levantan</a:t>
            </a: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,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consecuentemente: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771136" name="Picture 64">
            <a:extLst>
              <a:ext uri="{FF2B5EF4-FFF2-40B4-BE49-F238E27FC236}">
                <a16:creationId xmlns:a16="http://schemas.microsoft.com/office/drawing/2014/main" id="{7A164DAE-295D-4902-8C7E-39A1E088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1430338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37" name="Text Box 65">
            <a:extLst>
              <a:ext uri="{FF2B5EF4-FFF2-40B4-BE49-F238E27FC236}">
                <a16:creationId xmlns:a16="http://schemas.microsoft.com/office/drawing/2014/main" id="{826980C8-5899-4418-88C3-22C02A60F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1989138"/>
            <a:ext cx="662463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Se </a:t>
            </a:r>
            <a:r>
              <a:rPr lang="es-ES" altLang="en-US" sz="1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crean espacios</a:t>
            </a: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 entre la piel, lo cual: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771138" name="Text Box 66">
            <a:extLst>
              <a:ext uri="{FF2B5EF4-FFF2-40B4-BE49-F238E27FC236}">
                <a16:creationId xmlns:a16="http://schemas.microsoft.com/office/drawing/2014/main" id="{20EE4B8D-FA31-4797-A95E-AB086798F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1313" y="2287588"/>
            <a:ext cx="6048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Aumenta el flujo de sangre y linfa: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71139" name="Picture 67">
            <a:extLst>
              <a:ext uri="{FF2B5EF4-FFF2-40B4-BE49-F238E27FC236}">
                <a16:creationId xmlns:a16="http://schemas.microsoft.com/office/drawing/2014/main" id="{164AE7F9-552B-4764-839F-A6F2632CD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50" y="2359025"/>
            <a:ext cx="187325" cy="18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1140" name="Picture 68">
            <a:extLst>
              <a:ext uri="{FF2B5EF4-FFF2-40B4-BE49-F238E27FC236}">
                <a16:creationId xmlns:a16="http://schemas.microsoft.com/office/drawing/2014/main" id="{0E2DECF7-3669-401A-9106-EE3A9E1A0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1998663"/>
            <a:ext cx="277813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41" name="Text Box 69">
            <a:extLst>
              <a:ext uri="{FF2B5EF4-FFF2-40B4-BE49-F238E27FC236}">
                <a16:creationId xmlns:a16="http://schemas.microsoft.com/office/drawing/2014/main" id="{B2099EB4-2E08-4B02-8160-8352A2462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8650" y="2601913"/>
            <a:ext cx="5724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Esto resulta en - un </a:t>
            </a:r>
            <a:r>
              <a:rPr lang="es-ES" altLang="en-US" sz="2200" b="1" i="1">
                <a:solidFill>
                  <a:srgbClr val="FF0000"/>
                </a:solidFill>
                <a:latin typeface="Calibri" panose="020F0502020204030204" pitchFamily="34" charset="0"/>
              </a:rPr>
              <a:t>alivio del dolor</a:t>
            </a:r>
            <a:r>
              <a:rPr lang="es-ES" altLang="en-US" sz="2200" b="1">
                <a:latin typeface="Calibri" panose="020F0502020204030204" pitchFamily="34" charset="0"/>
              </a:rPr>
              <a:t> al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771142" name="Picture 70">
            <a:extLst>
              <a:ext uri="{FF2B5EF4-FFF2-40B4-BE49-F238E27FC236}">
                <a16:creationId xmlns:a16="http://schemas.microsoft.com/office/drawing/2014/main" id="{79339474-7AAF-48D9-B17E-0F239D358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708275"/>
            <a:ext cx="239713" cy="14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43" name="Text Box 71">
            <a:extLst>
              <a:ext uri="{FF2B5EF4-FFF2-40B4-BE49-F238E27FC236}">
                <a16:creationId xmlns:a16="http://schemas.microsoft.com/office/drawing/2014/main" id="{0E1312D1-7D3C-4800-9A32-8545AC208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644900"/>
            <a:ext cx="2967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 i="1">
                <a:latin typeface="Arial" panose="020B0604020202020204" pitchFamily="34" charset="0"/>
              </a:rPr>
              <a:t>Promueve la sanación</a:t>
            </a:r>
          </a:p>
        </p:txBody>
      </p:sp>
      <p:pic>
        <p:nvPicPr>
          <p:cNvPr id="771144" name="Picture 72">
            <a:extLst>
              <a:ext uri="{FF2B5EF4-FFF2-40B4-BE49-F238E27FC236}">
                <a16:creationId xmlns:a16="http://schemas.microsoft.com/office/drawing/2014/main" id="{D24CC96F-1DB3-49D1-85D6-CFF772186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48000"/>
            <a:ext cx="282575" cy="28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45" name="Text Box 73">
            <a:extLst>
              <a:ext uri="{FF2B5EF4-FFF2-40B4-BE49-F238E27FC236}">
                <a16:creationId xmlns:a16="http://schemas.microsoft.com/office/drawing/2014/main" id="{472A69E2-79AF-4099-B093-5834EC764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413" y="3046413"/>
            <a:ext cx="52657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1800" b="1">
                <a:latin typeface="Tahoma" panose="020B0604030504040204" pitchFamily="34" charset="0"/>
              </a:rPr>
              <a:t>Al despejar o drenar los desechos, de manera que se:</a:t>
            </a:r>
          </a:p>
        </p:txBody>
      </p:sp>
      <p:sp>
        <p:nvSpPr>
          <p:cNvPr id="771146" name="Text Box 74">
            <a:extLst>
              <a:ext uri="{FF2B5EF4-FFF2-40B4-BE49-F238E27FC236}">
                <a16:creationId xmlns:a16="http://schemas.microsoft.com/office/drawing/2014/main" id="{D9EFAE17-37BF-4A54-93BC-84D7032DC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4005263"/>
            <a:ext cx="6696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El ventaje, también, actúa sobre los </a:t>
            </a:r>
            <a:r>
              <a:rPr lang="es-ES" altLang="en-US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mecanorreceptores</a:t>
            </a: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de la piel: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771147" name="Picture 75">
            <a:extLst>
              <a:ext uri="{FF2B5EF4-FFF2-40B4-BE49-F238E27FC236}">
                <a16:creationId xmlns:a16="http://schemas.microsoft.com/office/drawing/2014/main" id="{97C59D48-A388-4C38-84D4-9CB1F0216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407670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48" name="Text Box 76">
            <a:extLst>
              <a:ext uri="{FF2B5EF4-FFF2-40B4-BE49-F238E27FC236}">
                <a16:creationId xmlns:a16="http://schemas.microsoft.com/office/drawing/2014/main" id="{58387838-F737-41D5-B95A-71F2471F5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635500"/>
            <a:ext cx="662463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Resultado: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771149" name="Picture 77">
            <a:extLst>
              <a:ext uri="{FF2B5EF4-FFF2-40B4-BE49-F238E27FC236}">
                <a16:creationId xmlns:a16="http://schemas.microsoft.com/office/drawing/2014/main" id="{3BCC00E8-EED8-44ED-90B4-4EF2343D3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4645025"/>
            <a:ext cx="277813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50" name="Text Box 78">
            <a:extLst>
              <a:ext uri="{FF2B5EF4-FFF2-40B4-BE49-F238E27FC236}">
                <a16:creationId xmlns:a16="http://schemas.microsoft.com/office/drawing/2014/main" id="{A2595EC3-0F23-436B-9A38-ECF418C00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5013325"/>
            <a:ext cx="60483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Alivio del dolor, vía: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71151" name="Picture 79">
            <a:extLst>
              <a:ext uri="{FF2B5EF4-FFF2-40B4-BE49-F238E27FC236}">
                <a16:creationId xmlns:a16="http://schemas.microsoft.com/office/drawing/2014/main" id="{5C7F44EA-1D0A-45C3-9DBB-158B83A18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5084763"/>
            <a:ext cx="187325" cy="18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152" name="Text Box 80">
            <a:extLst>
              <a:ext uri="{FF2B5EF4-FFF2-40B4-BE49-F238E27FC236}">
                <a16:creationId xmlns:a16="http://schemas.microsoft.com/office/drawing/2014/main" id="{3D875300-12D2-450A-9FA9-6C82B3DB4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5327650"/>
            <a:ext cx="5724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latin typeface="Calibri" panose="020F0502020204030204" pitchFamily="34" charset="0"/>
              </a:rPr>
              <a:t>El mecanismo de la puerta del dolor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latin typeface="Calibri" panose="020F0502020204030204" pitchFamily="34" charset="0"/>
              </a:rPr>
              <a:t>(pain gate mechanism)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wipe dir="u"/>
    <p:sndAc>
      <p:stSnd>
        <p:snd r:embed="rId4" name="breeze.wav"/>
      </p:stSnd>
    </p:sndAc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6E28-5B5F-4D3F-BF20-68C72AB8AEAF}"/>
              </a:ext>
            </a:extLst>
          </p:cNvPr>
          <p:cNvSpPr>
            <a:spLocks/>
          </p:cNvSpPr>
          <p:nvPr/>
        </p:nvSpPr>
        <p:spPr bwMode="auto">
          <a:xfrm>
            <a:off x="2841625" y="549275"/>
            <a:ext cx="5834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778243" name="Picture 3">
            <a:extLst>
              <a:ext uri="{FF2B5EF4-FFF2-40B4-BE49-F238E27FC236}">
                <a16:creationId xmlns:a16="http://schemas.microsoft.com/office/drawing/2014/main" id="{28BEF760-CD6E-4015-8159-F48543A08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148590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5DD165-AFBA-472E-96BE-9D27E4CCD985}"/>
              </a:ext>
            </a:extLst>
          </p:cNvPr>
          <p:cNvSpPr>
            <a:spLocks/>
          </p:cNvSpPr>
          <p:nvPr/>
        </p:nvSpPr>
        <p:spPr bwMode="auto">
          <a:xfrm>
            <a:off x="3059113" y="155733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778245" name="Text Box 5">
            <a:extLst>
              <a:ext uri="{FF2B5EF4-FFF2-40B4-BE49-F238E27FC236}">
                <a16:creationId xmlns:a16="http://schemas.microsoft.com/office/drawing/2014/main" id="{20EA67A9-D0BA-4366-B147-89FFB7B0F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2050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Promueve el drenaje linfático:</a:t>
            </a:r>
          </a:p>
        </p:txBody>
      </p:sp>
      <p:pic>
        <p:nvPicPr>
          <p:cNvPr id="778246" name="Picture 6">
            <a:extLst>
              <a:ext uri="{FF2B5EF4-FFF2-40B4-BE49-F238E27FC236}">
                <a16:creationId xmlns:a16="http://schemas.microsoft.com/office/drawing/2014/main" id="{25E83486-C5AD-4CF7-924D-87386F578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764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49" name="Text Box 9">
            <a:extLst>
              <a:ext uri="{FF2B5EF4-FFF2-40B4-BE49-F238E27FC236}">
                <a16:creationId xmlns:a16="http://schemas.microsoft.com/office/drawing/2014/main" id="{826E2113-C79C-470F-95C9-86613B28C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9338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Tipo de corte o forma de la tira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Pulpo o abanico: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78250" name="Picture 10">
            <a:extLst>
              <a:ext uri="{FF2B5EF4-FFF2-40B4-BE49-F238E27FC236}">
                <a16:creationId xmlns:a16="http://schemas.microsoft.com/office/drawing/2014/main" id="{FD44A3C8-4285-4297-8E8C-8DFBEB82A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671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51" name="Text Box 11">
            <a:extLst>
              <a:ext uri="{FF2B5EF4-FFF2-40B4-BE49-F238E27FC236}">
                <a16:creationId xmlns:a16="http://schemas.microsoft.com/office/drawing/2014/main" id="{9DF5E779-DB5D-4EE4-BBEB-66E473A86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29418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Objetivos: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78252" name="Picture 12">
            <a:extLst>
              <a:ext uri="{FF2B5EF4-FFF2-40B4-BE49-F238E27FC236}">
                <a16:creationId xmlns:a16="http://schemas.microsoft.com/office/drawing/2014/main" id="{66A00171-2802-4AA2-9565-6B42AD23E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4005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B0C9BD6C-C174-4517-8DC4-C20E22A9A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6), por P.  Jain, 2012, India: CPSTA. Copyright 2012 por: P.  Jain.</a:t>
            </a:r>
          </a:p>
        </p:txBody>
      </p:sp>
      <p:sp>
        <p:nvSpPr>
          <p:cNvPr id="778257" name="Text Box 17">
            <a:extLst>
              <a:ext uri="{FF2B5EF4-FFF2-40B4-BE49-F238E27FC236}">
                <a16:creationId xmlns:a16="http://schemas.microsoft.com/office/drawing/2014/main" id="{AAAE4D8F-BFB3-498A-948C-30AB5168F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400425"/>
            <a:ext cx="7993062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Técnicas de aplicaciones linfáticas: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78258" name="Picture 18">
            <a:extLst>
              <a:ext uri="{FF2B5EF4-FFF2-40B4-BE49-F238E27FC236}">
                <a16:creationId xmlns:a16="http://schemas.microsoft.com/office/drawing/2014/main" id="{C6519460-69AD-4C74-9387-E081BA79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4750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59" name="Text Box 19">
            <a:extLst>
              <a:ext uri="{FF2B5EF4-FFF2-40B4-BE49-F238E27FC236}">
                <a16:creationId xmlns:a16="http://schemas.microsoft.com/office/drawing/2014/main" id="{7299BF61-2B8A-4C5B-A902-158A507B2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708275"/>
            <a:ext cx="8281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b="1" i="1">
                <a:solidFill>
                  <a:srgbClr val="000000"/>
                </a:solidFill>
              </a:rPr>
              <a:t>Aumenta el drenaje linfático del área mediante un incremento en el espacio subcutáneo.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78261" name="Text Box 21">
            <a:extLst>
              <a:ext uri="{FF2B5EF4-FFF2-40B4-BE49-F238E27FC236}">
                <a16:creationId xmlns:a16="http://schemas.microsoft.com/office/drawing/2014/main" id="{C75F4389-89C1-4202-8684-732160FE2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724400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Reducir la hinchazón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778262" name="Picture 22">
            <a:extLst>
              <a:ext uri="{FF2B5EF4-FFF2-40B4-BE49-F238E27FC236}">
                <a16:creationId xmlns:a16="http://schemas.microsoft.com/office/drawing/2014/main" id="{393E220B-0EA1-490D-B1A3-A6DA45BF4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7910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63" name="Text Box 23">
            <a:extLst>
              <a:ext uri="{FF2B5EF4-FFF2-40B4-BE49-F238E27FC236}">
                <a16:creationId xmlns:a16="http://schemas.microsoft.com/office/drawing/2014/main" id="{EE17D672-A95A-4E17-BA49-E5278DB2C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157788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Aliviar la magulladuras o contusiones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778264" name="Picture 24">
            <a:extLst>
              <a:ext uri="{FF2B5EF4-FFF2-40B4-BE49-F238E27FC236}">
                <a16:creationId xmlns:a16="http://schemas.microsoft.com/office/drawing/2014/main" id="{CF0AE779-B968-410F-92FE-3A7E13BF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2244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65" name="Text Box 25">
            <a:extLst>
              <a:ext uri="{FF2B5EF4-FFF2-40B4-BE49-F238E27FC236}">
                <a16:creationId xmlns:a16="http://schemas.microsoft.com/office/drawing/2014/main" id="{0A86A913-E8CD-4206-B713-172675384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589588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Disipar el dolor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778266" name="Picture 26">
            <a:extLst>
              <a:ext uri="{FF2B5EF4-FFF2-40B4-BE49-F238E27FC236}">
                <a16:creationId xmlns:a16="http://schemas.microsoft.com/office/drawing/2014/main" id="{004C205D-B7E6-4C87-A537-962D36605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6562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67" name="Picture 27">
            <a:extLst>
              <a:ext uri="{FF2B5EF4-FFF2-40B4-BE49-F238E27FC236}">
                <a16:creationId xmlns:a16="http://schemas.microsoft.com/office/drawing/2014/main" id="{287247C6-5C9F-4EE8-A7CC-8C3888033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4365625"/>
            <a:ext cx="1104900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68" name="Picture 28">
            <a:extLst>
              <a:ext uri="{FF2B5EF4-FFF2-40B4-BE49-F238E27FC236}">
                <a16:creationId xmlns:a16="http://schemas.microsoft.com/office/drawing/2014/main" id="{253D1885-B313-41C8-82E8-4D7B608F4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3" y="2420938"/>
            <a:ext cx="1117600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69" name="Picture 29">
            <a:extLst>
              <a:ext uri="{FF2B5EF4-FFF2-40B4-BE49-F238E27FC236}">
                <a16:creationId xmlns:a16="http://schemas.microsoft.com/office/drawing/2014/main" id="{A3CDE69C-769C-4E7D-9D34-3AD3FD753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577850"/>
            <a:ext cx="2305050" cy="155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omb/>
    <p:sndAc>
      <p:stSnd>
        <p:snd r:embed="rId4" name="breeze.wav"/>
      </p:stSnd>
    </p:sndAc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9450-2A51-41DD-8F16-36C4B119AFC2}"/>
              </a:ext>
            </a:extLst>
          </p:cNvPr>
          <p:cNvSpPr>
            <a:spLocks/>
          </p:cNvSpPr>
          <p:nvPr/>
        </p:nvSpPr>
        <p:spPr bwMode="auto">
          <a:xfrm>
            <a:off x="2841625" y="549275"/>
            <a:ext cx="5834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782339" name="Picture 3">
            <a:extLst>
              <a:ext uri="{FF2B5EF4-FFF2-40B4-BE49-F238E27FC236}">
                <a16:creationId xmlns:a16="http://schemas.microsoft.com/office/drawing/2014/main" id="{135FB44F-F563-439A-AA8A-857DCC486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1485900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DEBEC21-ABFD-4C17-A1D7-E51AE520BB2A}"/>
              </a:ext>
            </a:extLst>
          </p:cNvPr>
          <p:cNvSpPr>
            <a:spLocks/>
          </p:cNvSpPr>
          <p:nvPr/>
        </p:nvSpPr>
        <p:spPr bwMode="auto">
          <a:xfrm>
            <a:off x="3059113" y="1557338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782341" name="Text Box 5">
            <a:extLst>
              <a:ext uri="{FF2B5EF4-FFF2-40B4-BE49-F238E27FC236}">
                <a16:creationId xmlns:a16="http://schemas.microsoft.com/office/drawing/2014/main" id="{664BB8EA-4223-4E1C-94AF-4572458B4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1336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Promueve el drenaje linfático:</a:t>
            </a:r>
          </a:p>
        </p:txBody>
      </p:sp>
      <p:pic>
        <p:nvPicPr>
          <p:cNvPr id="782342" name="Picture 6">
            <a:extLst>
              <a:ext uri="{FF2B5EF4-FFF2-40B4-BE49-F238E27FC236}">
                <a16:creationId xmlns:a16="http://schemas.microsoft.com/office/drawing/2014/main" id="{8632B3FC-716A-4C3A-A3A8-02E80134B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050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43" name="Text Box 7">
            <a:extLst>
              <a:ext uri="{FF2B5EF4-FFF2-40B4-BE49-F238E27FC236}">
                <a16:creationId xmlns:a16="http://schemas.microsoft.com/office/drawing/2014/main" id="{607F36D2-0124-4A6E-ADFD-174511216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10673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Acción de levantar la piel: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82344" name="Picture 8">
            <a:extLst>
              <a:ext uri="{FF2B5EF4-FFF2-40B4-BE49-F238E27FC236}">
                <a16:creationId xmlns:a16="http://schemas.microsoft.com/office/drawing/2014/main" id="{DBB015C2-3E68-4A90-832A-0E0F398A5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1400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46" name="Text Box 10">
            <a:extLst>
              <a:ext uri="{FF2B5EF4-FFF2-40B4-BE49-F238E27FC236}">
                <a16:creationId xmlns:a16="http://schemas.microsoft.com/office/drawing/2014/main" id="{D549216F-6442-4A28-931F-83235E1A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636838"/>
            <a:ext cx="7993062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Efecto terapéutico del vendaje: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2347" name="Picture 11">
            <a:extLst>
              <a:ext uri="{FF2B5EF4-FFF2-40B4-BE49-F238E27FC236}">
                <a16:creationId xmlns:a16="http://schemas.microsoft.com/office/drawing/2014/main" id="{F3E92B12-EE8A-4683-9EFD-E72B8E26F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114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48" name="Text Box 12">
            <a:extLst>
              <a:ext uri="{FF2B5EF4-FFF2-40B4-BE49-F238E27FC236}">
                <a16:creationId xmlns:a16="http://schemas.microsoft.com/office/drawing/2014/main" id="{D17474D0-FFC1-43E5-897C-97FAEDBB8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571875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Esto permite el drenaje efectivo de los líquidos coporales en el área afectada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82349" name="Picture 13">
            <a:extLst>
              <a:ext uri="{FF2B5EF4-FFF2-40B4-BE49-F238E27FC236}">
                <a16:creationId xmlns:a16="http://schemas.microsoft.com/office/drawing/2014/main" id="{CE58A03C-0283-4BFE-AB93-952769251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782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50" name="Text Box 14">
            <a:extLst>
              <a:ext uri="{FF2B5EF4-FFF2-40B4-BE49-F238E27FC236}">
                <a16:creationId xmlns:a16="http://schemas.microsoft.com/office/drawing/2014/main" id="{769CFFAE-9EF3-4A1F-A520-05B483051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31800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Conforme la inflamación cede: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82351" name="Picture 15">
            <a:extLst>
              <a:ext uri="{FF2B5EF4-FFF2-40B4-BE49-F238E27FC236}">
                <a16:creationId xmlns:a16="http://schemas.microsoft.com/office/drawing/2014/main" id="{9832EB41-7889-47F4-B466-494F89E4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4243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53" name="Text Box 17">
            <a:extLst>
              <a:ext uri="{FF2B5EF4-FFF2-40B4-BE49-F238E27FC236}">
                <a16:creationId xmlns:a16="http://schemas.microsoft.com/office/drawing/2014/main" id="{4289B1C3-B5A0-4744-A04F-8528B897A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762500"/>
            <a:ext cx="7164387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Se reduce la irritación a los receptores del dolor debajo de la piel: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782354" name="Picture 18">
            <a:extLst>
              <a:ext uri="{FF2B5EF4-FFF2-40B4-BE49-F238E27FC236}">
                <a16:creationId xmlns:a16="http://schemas.microsoft.com/office/drawing/2014/main" id="{B6C01BB1-C34C-4F35-9D0C-37490D52B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8291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2355" name="Text Box 19">
            <a:extLst>
              <a:ext uri="{FF2B5EF4-FFF2-40B4-BE49-F238E27FC236}">
                <a16:creationId xmlns:a16="http://schemas.microsoft.com/office/drawing/2014/main" id="{693E532A-3867-4D3A-A443-8454C31A6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5434013"/>
            <a:ext cx="7453312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 i="1">
                <a:solidFill>
                  <a:srgbClr val="000000"/>
                </a:solidFill>
              </a:rPr>
              <a:t>Esto conduce a un alivio del dolor en aquellas zonas con inflamaciones severas</a:t>
            </a:r>
            <a:endParaRPr lang="en-US" altLang="en-US" sz="18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199FB161-C943-4FC8-B3FA-2BAB7B918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6), por P.  Jain, 2012, India: CPSTA. Copyright 2012 por: P.  Jain.</a:t>
            </a:r>
          </a:p>
        </p:txBody>
      </p:sp>
      <p:pic>
        <p:nvPicPr>
          <p:cNvPr id="782357" name="Picture 21">
            <a:extLst>
              <a:ext uri="{FF2B5EF4-FFF2-40B4-BE49-F238E27FC236}">
                <a16:creationId xmlns:a16="http://schemas.microsoft.com/office/drawing/2014/main" id="{6C8D1DD4-DC51-4339-B308-AD47A16BE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92150"/>
            <a:ext cx="2087563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/>
    <p:sndAc>
      <p:stSnd>
        <p:snd r:embed="rId4" name="breeze.wav"/>
      </p:stSnd>
    </p:sndAc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92BC-6BC6-4F19-853D-F0B38ED7ADF9}"/>
              </a:ext>
            </a:extLst>
          </p:cNvPr>
          <p:cNvSpPr>
            <a:spLocks/>
          </p:cNvSpPr>
          <p:nvPr/>
        </p:nvSpPr>
        <p:spPr bwMode="auto">
          <a:xfrm>
            <a:off x="2841625" y="620713"/>
            <a:ext cx="5834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780291" name="Picture 3">
            <a:extLst>
              <a:ext uri="{FF2B5EF4-FFF2-40B4-BE49-F238E27FC236}">
                <a16:creationId xmlns:a16="http://schemas.microsoft.com/office/drawing/2014/main" id="{0935FA38-FB6E-4222-BB06-EFE28E73C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1557338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D694B67-3F97-4A79-AF14-BD87DA281668}"/>
              </a:ext>
            </a:extLst>
          </p:cNvPr>
          <p:cNvSpPr>
            <a:spLocks/>
          </p:cNvSpPr>
          <p:nvPr/>
        </p:nvSpPr>
        <p:spPr bwMode="auto">
          <a:xfrm>
            <a:off x="3059113" y="1628775"/>
            <a:ext cx="51117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sp>
        <p:nvSpPr>
          <p:cNvPr id="780293" name="Text Box 5">
            <a:extLst>
              <a:ext uri="{FF2B5EF4-FFF2-40B4-BE49-F238E27FC236}">
                <a16:creationId xmlns:a16="http://schemas.microsoft.com/office/drawing/2014/main" id="{04E4E654-229E-42EC-B20E-4D260DFC7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3209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Promueve el drenaje linfático:</a:t>
            </a:r>
          </a:p>
        </p:txBody>
      </p:sp>
      <p:pic>
        <p:nvPicPr>
          <p:cNvPr id="780294" name="Picture 6">
            <a:extLst>
              <a:ext uri="{FF2B5EF4-FFF2-40B4-BE49-F238E27FC236}">
                <a16:creationId xmlns:a16="http://schemas.microsoft.com/office/drawing/2014/main" id="{23BCD0A2-7769-4D39-99D5-4AAE3ABF7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3923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0295" name="Text Box 7">
            <a:extLst>
              <a:ext uri="{FF2B5EF4-FFF2-40B4-BE49-F238E27FC236}">
                <a16:creationId xmlns:a16="http://schemas.microsoft.com/office/drawing/2014/main" id="{492C0931-42E9-4F17-ABDF-B9757E10B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36708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Justificación para su uso: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80296" name="Picture 8">
            <a:extLst>
              <a:ext uri="{FF2B5EF4-FFF2-40B4-BE49-F238E27FC236}">
                <a16:creationId xmlns:a16="http://schemas.microsoft.com/office/drawing/2014/main" id="{21C553B3-906C-4652-BC52-059EA2870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4004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0297" name="Text Box 9">
            <a:extLst>
              <a:ext uri="{FF2B5EF4-FFF2-40B4-BE49-F238E27FC236}">
                <a16:creationId xmlns:a16="http://schemas.microsoft.com/office/drawing/2014/main" id="{54EF1A39-8341-402D-8589-800902CF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3800475"/>
            <a:ext cx="727075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Permite que se ubique directamente sobre los canales linfáticos responsables de remover el exceso de líquidos del cuerpo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A7269B7B-7E30-4E80-9C95-2F84ED65F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Manual of Kinesiological Taping: an Epitome of Kinesiology Taping Techniques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6), por P.  Jain, 2012, India: CPSTA. Copyright 2012 por: P.  Jain.</a:t>
            </a:r>
          </a:p>
        </p:txBody>
      </p:sp>
      <p:sp>
        <p:nvSpPr>
          <p:cNvPr id="780300" name="Text Box 12">
            <a:extLst>
              <a:ext uri="{FF2B5EF4-FFF2-40B4-BE49-F238E27FC236}">
                <a16:creationId xmlns:a16="http://schemas.microsoft.com/office/drawing/2014/main" id="{D0F5F66E-8486-417A-9E67-060BDB5E9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2897188"/>
            <a:ext cx="7993062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Corte en forma de abanico o pulpo: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0301" name="Picture 13">
            <a:extLst>
              <a:ext uri="{FF2B5EF4-FFF2-40B4-BE49-F238E27FC236}">
                <a16:creationId xmlns:a16="http://schemas.microsoft.com/office/drawing/2014/main" id="{2FC2A375-D174-4C4C-B026-C58BAFA8A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9718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0312" name="Picture 24">
            <a:extLst>
              <a:ext uri="{FF2B5EF4-FFF2-40B4-BE49-F238E27FC236}">
                <a16:creationId xmlns:a16="http://schemas.microsoft.com/office/drawing/2014/main" id="{EE15D46B-0693-4CE1-A75E-9BFD53557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92150"/>
            <a:ext cx="2087563" cy="152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0313" name="Picture 25">
            <a:extLst>
              <a:ext uri="{FF2B5EF4-FFF2-40B4-BE49-F238E27FC236}">
                <a16:creationId xmlns:a16="http://schemas.microsoft.com/office/drawing/2014/main" id="{9F9A41A8-25AF-4C27-BC10-7CDA4B1DD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24400"/>
            <a:ext cx="3744912" cy="121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omb dir="vert"/>
    <p:sndAc>
      <p:stSnd>
        <p:snd r:embed="rId4" name="breeze.wav"/>
      </p:stSnd>
    </p:sndAc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CDA3-C8B7-4B4E-8D7D-A53AB36DE8DF}"/>
              </a:ext>
            </a:extLst>
          </p:cNvPr>
          <p:cNvSpPr>
            <a:spLocks/>
          </p:cNvSpPr>
          <p:nvPr/>
        </p:nvSpPr>
        <p:spPr bwMode="auto">
          <a:xfrm>
            <a:off x="3059113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Ventajas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BENEFICIOS TEÓRICOS:</a:t>
            </a:r>
          </a:p>
        </p:txBody>
      </p:sp>
      <p:pic>
        <p:nvPicPr>
          <p:cNvPr id="784387" name="Picture 3">
            <a:extLst>
              <a:ext uri="{FF2B5EF4-FFF2-40B4-BE49-F238E27FC236}">
                <a16:creationId xmlns:a16="http://schemas.microsoft.com/office/drawing/2014/main" id="{2AFC62B1-1C4C-4D24-BE35-949A65EF8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628775"/>
            <a:ext cx="54006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C46AA3-8C50-4DC3-8F36-A4EEF39840B5}"/>
              </a:ext>
            </a:extLst>
          </p:cNvPr>
          <p:cNvSpPr>
            <a:spLocks/>
          </p:cNvSpPr>
          <p:nvPr/>
        </p:nvSpPr>
        <p:spPr bwMode="auto">
          <a:xfrm>
            <a:off x="3276600" y="1700213"/>
            <a:ext cx="51117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TERAPÉUTICOS</a:t>
            </a:r>
          </a:p>
        </p:txBody>
      </p:sp>
      <p:pic>
        <p:nvPicPr>
          <p:cNvPr id="784458" name="Picture 74">
            <a:extLst>
              <a:ext uri="{FF2B5EF4-FFF2-40B4-BE49-F238E27FC236}">
                <a16:creationId xmlns:a16="http://schemas.microsoft.com/office/drawing/2014/main" id="{20A25A31-2729-4C23-9CA7-71E6C83B4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2592387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4459" name="Picture 75">
            <a:extLst>
              <a:ext uri="{FF2B5EF4-FFF2-40B4-BE49-F238E27FC236}">
                <a16:creationId xmlns:a16="http://schemas.microsoft.com/office/drawing/2014/main" id="{03122F08-F0DF-4202-A54B-139DAC73D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3" y="3213100"/>
            <a:ext cx="2941637" cy="302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460" name="Text Box 76">
            <a:extLst>
              <a:ext uri="{FF2B5EF4-FFF2-40B4-BE49-F238E27FC236}">
                <a16:creationId xmlns:a16="http://schemas.microsoft.com/office/drawing/2014/main" id="{0A477F09-6EDD-48D8-92C5-F3274F16B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5050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Reposición de estructuras -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Corrige malalineamiento:</a:t>
            </a:r>
          </a:p>
        </p:txBody>
      </p:sp>
      <p:pic>
        <p:nvPicPr>
          <p:cNvPr id="784461" name="Picture 77">
            <a:extLst>
              <a:ext uri="{FF2B5EF4-FFF2-40B4-BE49-F238E27FC236}">
                <a16:creationId xmlns:a16="http://schemas.microsoft.com/office/drawing/2014/main" id="{532DD299-5920-4A44-8F7A-A53A4FB57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7651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462" name="Text Box 78">
            <a:extLst>
              <a:ext uri="{FF2B5EF4-FFF2-40B4-BE49-F238E27FC236}">
                <a16:creationId xmlns:a16="http://schemas.microsoft.com/office/drawing/2014/main" id="{8D277984-0934-40F7-882D-27ED05AC2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008313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Estímulo posicional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4463" name="Picture 79">
            <a:extLst>
              <a:ext uri="{FF2B5EF4-FFF2-40B4-BE49-F238E27FC236}">
                <a16:creationId xmlns:a16="http://schemas.microsoft.com/office/drawing/2014/main" id="{5A1774CF-5745-4E51-849E-17D202B71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829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464" name="Text Box 80">
            <a:extLst>
              <a:ext uri="{FF2B5EF4-FFF2-40B4-BE49-F238E27FC236}">
                <a16:creationId xmlns:a16="http://schemas.microsoft.com/office/drawing/2014/main" id="{84AC3FBA-CDBF-413E-9A94-7B8F36F81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440113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Alinea los tejidos de la fascia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4465" name="Picture 81">
            <a:extLst>
              <a:ext uri="{FF2B5EF4-FFF2-40B4-BE49-F238E27FC236}">
                <a16:creationId xmlns:a16="http://schemas.microsoft.com/office/drawing/2014/main" id="{9140D91D-8A6F-4913-861E-91765009F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147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466" name="Text Box 82">
            <a:extLst>
              <a:ext uri="{FF2B5EF4-FFF2-40B4-BE49-F238E27FC236}">
                <a16:creationId xmlns:a16="http://schemas.microsoft.com/office/drawing/2014/main" id="{E4752AC2-5E94-4C9A-A777-0149CFD7B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8719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Tejido de cicatriz:</a:t>
            </a:r>
          </a:p>
        </p:txBody>
      </p:sp>
      <p:pic>
        <p:nvPicPr>
          <p:cNvPr id="784467" name="Picture 83">
            <a:extLst>
              <a:ext uri="{FF2B5EF4-FFF2-40B4-BE49-F238E27FC236}">
                <a16:creationId xmlns:a16="http://schemas.microsoft.com/office/drawing/2014/main" id="{46437C39-242C-45A8-880A-3251DB37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433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468" name="Text Box 84">
            <a:extLst>
              <a:ext uri="{FF2B5EF4-FFF2-40B4-BE49-F238E27FC236}">
                <a16:creationId xmlns:a16="http://schemas.microsoft.com/office/drawing/2014/main" id="{85F96765-15BD-4A8B-B732-FCBC18FFF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375150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Rompe adhesiones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4469" name="Picture 85">
            <a:extLst>
              <a:ext uri="{FF2B5EF4-FFF2-40B4-BE49-F238E27FC236}">
                <a16:creationId xmlns:a16="http://schemas.microsoft.com/office/drawing/2014/main" id="{A291129A-0CD6-4A8D-AD0E-3A21393CB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497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4470" name="Text Box 86">
            <a:extLst>
              <a:ext uri="{FF2B5EF4-FFF2-40B4-BE49-F238E27FC236}">
                <a16:creationId xmlns:a16="http://schemas.microsoft.com/office/drawing/2014/main" id="{9629E4DE-51C4-4E05-8062-23D6EE110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808538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Reduce la irrigación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4471" name="Picture 87">
            <a:extLst>
              <a:ext uri="{FF2B5EF4-FFF2-40B4-BE49-F238E27FC236}">
                <a16:creationId xmlns:a16="http://schemas.microsoft.com/office/drawing/2014/main" id="{E264A8E3-415B-4559-899D-A13FA331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8831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4472" name="Picture 88">
            <a:extLst>
              <a:ext uri="{FF2B5EF4-FFF2-40B4-BE49-F238E27FC236}">
                <a16:creationId xmlns:a16="http://schemas.microsoft.com/office/drawing/2014/main" id="{9CCB1F51-AC0D-4BF0-8DA3-6C59AD75A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314950"/>
            <a:ext cx="2232025" cy="10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591E1-9110-4E2D-B412-D8B6A1F0AA8E}"/>
              </a:ext>
            </a:extLst>
          </p:cNvPr>
          <p:cNvSpPr>
            <a:spLocks/>
          </p:cNvSpPr>
          <p:nvPr/>
        </p:nvSpPr>
        <p:spPr bwMode="auto">
          <a:xfrm>
            <a:off x="-36513" y="838200"/>
            <a:ext cx="9180513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EFECTOS DEL VENDAJE NEUROMUSCULAR:</a:t>
            </a:r>
            <a:br>
              <a:rPr lang="es-PR" altLang="en-US" sz="27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 -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El Punto más Confuso (Muddiest Point)*</a:t>
            </a:r>
          </a:p>
        </p:txBody>
      </p:sp>
      <p:sp>
        <p:nvSpPr>
          <p:cNvPr id="775171" name="Text Box 3">
            <a:extLst>
              <a:ext uri="{FF2B5EF4-FFF2-40B4-BE49-F238E27FC236}">
                <a16:creationId xmlns:a16="http://schemas.microsoft.com/office/drawing/2014/main" id="{E68DCAAF-0E98-4481-A900-3B8BCB806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689225"/>
            <a:ext cx="82804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¿Qué conceptos, terminos u otro asunto,</a:t>
            </a:r>
          </a:p>
          <a:p>
            <a:pPr algn="l">
              <a:lnSpc>
                <a:spcPct val="9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discutido bajo este tópico, fue el que usted</a:t>
            </a:r>
          </a:p>
          <a:p>
            <a:pPr algn="l">
              <a:lnSpc>
                <a:spcPct val="9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menos comprendió?</a:t>
            </a:r>
          </a:p>
        </p:txBody>
      </p:sp>
    </p:spTree>
    <p:custDataLst>
      <p:tags r:id="rId1"/>
    </p:custDataLst>
  </p:cSld>
  <p:clrMapOvr>
    <a:masterClrMapping/>
  </p:clrMapOvr>
  <p:transition spd="slow">
    <p:checker/>
    <p:sndAc>
      <p:stSnd>
        <p:snd r:embed="rId4" name="breeze.wav"/>
      </p:stSnd>
    </p:sndAc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500" name="Picture 68">
            <a:extLst>
              <a:ext uri="{FF2B5EF4-FFF2-40B4-BE49-F238E27FC236}">
                <a16:creationId xmlns:a16="http://schemas.microsoft.com/office/drawing/2014/main" id="{E20371C3-D31B-457F-8EBF-18ED141C5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81075"/>
            <a:ext cx="8401050" cy="469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03C952EA-AE54-4370-B5EC-8725C7A6E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2138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(pp. 18-20), por K. Kase, J. Wallis, &amp; T. Kase, 2013, New Mexico: Kinesio Taping Association International. Copyright 2013 por: Kinesio IP, LLC.</a:t>
            </a:r>
          </a:p>
        </p:txBody>
      </p:sp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410AD2EA-DCE9-4C46-A9C2-D8F8E6579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2138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Teoria y Practica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33), por 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T.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Aguirre Valls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, 2010, 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España: Biocorp Europa S. L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Copyright 2010 por: Txema Aguirre.</a:t>
            </a:r>
          </a:p>
        </p:txBody>
      </p:sp>
      <p:pic>
        <p:nvPicPr>
          <p:cNvPr id="1009667" name="Picture 3">
            <a:extLst>
              <a:ext uri="{FF2B5EF4-FFF2-40B4-BE49-F238E27FC236}">
                <a16:creationId xmlns:a16="http://schemas.microsoft.com/office/drawing/2014/main" id="{7A3A92FD-C512-496D-98C1-4985A45B4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81075"/>
            <a:ext cx="8585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7DE1-79BE-4DD9-A6A7-EF466DD62244}"/>
              </a:ext>
            </a:extLst>
          </p:cNvPr>
          <p:cNvSpPr>
            <a:spLocks/>
          </p:cNvSpPr>
          <p:nvPr/>
        </p:nvSpPr>
        <p:spPr bwMode="auto">
          <a:xfrm>
            <a:off x="2986088" y="8366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1006595" name="Picture 3">
            <a:extLst>
              <a:ext uri="{FF2B5EF4-FFF2-40B4-BE49-F238E27FC236}">
                <a16:creationId xmlns:a16="http://schemas.microsoft.com/office/drawing/2014/main" id="{A2738F73-2DF9-427C-A1EC-B9FF339BB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873250"/>
            <a:ext cx="396081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F893FB2-4EEE-49A0-B68B-D6A0DC6A5CA9}"/>
              </a:ext>
            </a:extLst>
          </p:cNvPr>
          <p:cNvSpPr>
            <a:spLocks/>
          </p:cNvSpPr>
          <p:nvPr/>
        </p:nvSpPr>
        <p:spPr bwMode="auto">
          <a:xfrm>
            <a:off x="3201988" y="1944688"/>
            <a:ext cx="36004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sp>
        <p:nvSpPr>
          <p:cNvPr id="1006597" name="Text Box 5">
            <a:extLst>
              <a:ext uri="{FF2B5EF4-FFF2-40B4-BE49-F238E27FC236}">
                <a16:creationId xmlns:a16="http://schemas.microsoft.com/office/drawing/2014/main" id="{DDF4C229-A52C-416F-8D1C-6CD93AE04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282098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I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Focaliza la tensión en la zona específica a tratar</a:t>
            </a:r>
          </a:p>
        </p:txBody>
      </p:sp>
      <p:pic>
        <p:nvPicPr>
          <p:cNvPr id="1006598" name="Picture 6">
            <a:extLst>
              <a:ext uri="{FF2B5EF4-FFF2-40B4-BE49-F238E27FC236}">
                <a16:creationId xmlns:a16="http://schemas.microsoft.com/office/drawing/2014/main" id="{0D4FBEE3-168A-46E6-97D2-868D6315B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289242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6599" name="Text Box 7">
            <a:extLst>
              <a:ext uri="{FF2B5EF4-FFF2-40B4-BE49-F238E27FC236}">
                <a16:creationId xmlns:a16="http://schemas.microsoft.com/office/drawing/2014/main" id="{BCF30371-D322-46C0-BCC0-DA04B5F2C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3845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Y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Disminuye un poco la intensidad del estímulo</a:t>
            </a:r>
          </a:p>
        </p:txBody>
      </p:sp>
      <p:pic>
        <p:nvPicPr>
          <p:cNvPr id="1006600" name="Picture 8">
            <a:extLst>
              <a:ext uri="{FF2B5EF4-FFF2-40B4-BE49-F238E27FC236}">
                <a16:creationId xmlns:a16="http://schemas.microsoft.com/office/drawing/2014/main" id="{BC10E0A3-0903-4273-A3F8-FC8E3F87F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34559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6601" name="Text Box 9">
            <a:extLst>
              <a:ext uri="{FF2B5EF4-FFF2-40B4-BE49-F238E27FC236}">
                <a16:creationId xmlns:a16="http://schemas.microsoft.com/office/drawing/2014/main" id="{217BD772-FCCC-483A-8730-E79EB8B38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39608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X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Focaliza el estímulo directamente sobre el tejido</a:t>
            </a:r>
          </a:p>
        </p:txBody>
      </p:sp>
      <p:pic>
        <p:nvPicPr>
          <p:cNvPr id="1006602" name="Picture 10">
            <a:extLst>
              <a:ext uri="{FF2B5EF4-FFF2-40B4-BE49-F238E27FC236}">
                <a16:creationId xmlns:a16="http://schemas.microsoft.com/office/drawing/2014/main" id="{BE6CF7AB-AE0C-465C-B031-A598645D5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40322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6603" name="Text Box 11">
            <a:extLst>
              <a:ext uri="{FF2B5EF4-FFF2-40B4-BE49-F238E27FC236}">
                <a16:creationId xmlns:a16="http://schemas.microsoft.com/office/drawing/2014/main" id="{0B5D8215-C86B-46DD-A3A0-D7BC3E8D6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44656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dirty="0" err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Pulpo</a:t>
            </a: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Focaliza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su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trabajo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en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el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nodo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linfático</a:t>
            </a:r>
            <a:endParaRPr lang="en-US" altLang="en-US" sz="2800" b="1" i="1" dirty="0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1006604" name="Picture 12">
            <a:extLst>
              <a:ext uri="{FF2B5EF4-FFF2-40B4-BE49-F238E27FC236}">
                <a16:creationId xmlns:a16="http://schemas.microsoft.com/office/drawing/2014/main" id="{2B68559C-C4A6-4333-9621-7132B6B2D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453707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6605" name="Text Box 13">
            <a:extLst>
              <a:ext uri="{FF2B5EF4-FFF2-40B4-BE49-F238E27FC236}">
                <a16:creationId xmlns:a16="http://schemas.microsoft.com/office/drawing/2014/main" id="{20DC0A96-69AA-42C2-8A41-E051650CB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49688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Red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Dirigido a drenaje linfático (edema)</a:t>
            </a:r>
          </a:p>
        </p:txBody>
      </p:sp>
      <p:pic>
        <p:nvPicPr>
          <p:cNvPr id="1006606" name="Picture 14">
            <a:extLst>
              <a:ext uri="{FF2B5EF4-FFF2-40B4-BE49-F238E27FC236}">
                <a16:creationId xmlns:a16="http://schemas.microsoft.com/office/drawing/2014/main" id="{F9E2F899-DFAF-4F8C-AD32-5AE847C9E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504031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6607" name="Text Box 15">
            <a:extLst>
              <a:ext uri="{FF2B5EF4-FFF2-40B4-BE49-F238E27FC236}">
                <a16:creationId xmlns:a16="http://schemas.microsoft.com/office/drawing/2014/main" id="{86C82147-8FAE-47AE-ADA1-233CBE3DF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54737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Hueco en el Centro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Aumento de espacio</a:t>
            </a:r>
          </a:p>
        </p:txBody>
      </p:sp>
      <p:pic>
        <p:nvPicPr>
          <p:cNvPr id="1006608" name="Picture 16">
            <a:extLst>
              <a:ext uri="{FF2B5EF4-FFF2-40B4-BE49-F238E27FC236}">
                <a16:creationId xmlns:a16="http://schemas.microsoft.com/office/drawing/2014/main" id="{627A7D06-FB8C-4A79-A595-D70A08D71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55451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6609" name="Text Box 17">
            <a:extLst>
              <a:ext uri="{FF2B5EF4-FFF2-40B4-BE49-F238E27FC236}">
                <a16:creationId xmlns:a16="http://schemas.microsoft.com/office/drawing/2014/main" id="{322E1C47-0BC0-446A-85F7-D43CE8D13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59769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Estrella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Corrección de espacio en el centro</a:t>
            </a:r>
          </a:p>
        </p:txBody>
      </p:sp>
      <p:pic>
        <p:nvPicPr>
          <p:cNvPr id="1006610" name="Picture 18">
            <a:extLst>
              <a:ext uri="{FF2B5EF4-FFF2-40B4-BE49-F238E27FC236}">
                <a16:creationId xmlns:a16="http://schemas.microsoft.com/office/drawing/2014/main" id="{461EDFD4-E700-4D0A-AF24-6FBEDEA96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04837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6611" name="Picture 19">
            <a:extLst>
              <a:ext uri="{FF2B5EF4-FFF2-40B4-BE49-F238E27FC236}">
                <a16:creationId xmlns:a16="http://schemas.microsoft.com/office/drawing/2014/main" id="{6DB3AEAB-2BD5-47FA-8A9E-67EFABE13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92150"/>
            <a:ext cx="1835150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B4E1-FDA5-4ED8-837A-5A0714760B25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Dirección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ORIENTACIÓN DE LA CINTA</a:t>
            </a:r>
          </a:p>
        </p:txBody>
      </p:sp>
      <p:pic>
        <p:nvPicPr>
          <p:cNvPr id="793603" name="Picture 3">
            <a:extLst>
              <a:ext uri="{FF2B5EF4-FFF2-40B4-BE49-F238E27FC236}">
                <a16:creationId xmlns:a16="http://schemas.microsoft.com/office/drawing/2014/main" id="{CCB6E4CC-0232-421C-95E0-4469D7284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484313"/>
            <a:ext cx="5473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1BB920F-F0FA-426E-AFE1-FD04B3C2C0C2}"/>
              </a:ext>
            </a:extLst>
          </p:cNvPr>
          <p:cNvSpPr>
            <a:spLocks/>
          </p:cNvSpPr>
          <p:nvPr/>
        </p:nvSpPr>
        <p:spPr bwMode="auto">
          <a:xfrm>
            <a:off x="3130550" y="1555750"/>
            <a:ext cx="52562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DIRECCIÓN DEL VENDAJE</a:t>
            </a:r>
          </a:p>
        </p:txBody>
      </p:sp>
      <p:sp>
        <p:nvSpPr>
          <p:cNvPr id="793605" name="Text Box 5">
            <a:extLst>
              <a:ext uri="{FF2B5EF4-FFF2-40B4-BE49-F238E27FC236}">
                <a16:creationId xmlns:a16="http://schemas.microsoft.com/office/drawing/2014/main" id="{D1C45C71-B056-40BE-AB7A-1203601C7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2050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INSERCIÓN a ORIGEN: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06" name="Picture 6">
            <a:extLst>
              <a:ext uri="{FF2B5EF4-FFF2-40B4-BE49-F238E27FC236}">
                <a16:creationId xmlns:a16="http://schemas.microsoft.com/office/drawing/2014/main" id="{90DBD3EA-24F9-4C80-860C-0511E478A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10" name="Text Box 10">
            <a:extLst>
              <a:ext uri="{FF2B5EF4-FFF2-40B4-BE49-F238E27FC236}">
                <a16:creationId xmlns:a16="http://schemas.microsoft.com/office/drawing/2014/main" id="{86347C29-B07F-4BC4-84F1-C7464B9F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178175"/>
            <a:ext cx="79533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Músculos en un estado de sobre-uso de naturaleza aguda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93611" name="Picture 11">
            <a:extLst>
              <a:ext uri="{FF2B5EF4-FFF2-40B4-BE49-F238E27FC236}">
                <a16:creationId xmlns:a16="http://schemas.microsoft.com/office/drawing/2014/main" id="{252BA8C3-B345-4028-9CBF-632A33B18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115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12" name="Text Box 12">
            <a:extLst>
              <a:ext uri="{FF2B5EF4-FFF2-40B4-BE49-F238E27FC236}">
                <a16:creationId xmlns:a16="http://schemas.microsoft.com/office/drawing/2014/main" id="{131EEF99-7BD3-44B9-B74F-8D13BAE9A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708275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Indicaciones: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13" name="Picture 13">
            <a:extLst>
              <a:ext uri="{FF2B5EF4-FFF2-40B4-BE49-F238E27FC236}">
                <a16:creationId xmlns:a16="http://schemas.microsoft.com/office/drawing/2014/main" id="{B72A5384-922D-48A1-929E-D253F80B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828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21" name="Text Box 21">
            <a:extLst>
              <a:ext uri="{FF2B5EF4-FFF2-40B4-BE49-F238E27FC236}">
                <a16:creationId xmlns:a16="http://schemas.microsoft.com/office/drawing/2014/main" id="{D8AE2B9D-5A6E-4F91-8108-F6011C8DE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611563"/>
            <a:ext cx="74850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Músculos esqueléticos estirados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93622" name="Picture 22">
            <a:extLst>
              <a:ext uri="{FF2B5EF4-FFF2-40B4-BE49-F238E27FC236}">
                <a16:creationId xmlns:a16="http://schemas.microsoft.com/office/drawing/2014/main" id="{1A9258D9-3452-4427-98F8-655AF4CAE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6449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32" name="Text Box 32">
            <a:extLst>
              <a:ext uri="{FF2B5EF4-FFF2-40B4-BE49-F238E27FC236}">
                <a16:creationId xmlns:a16="http://schemas.microsoft.com/office/drawing/2014/main" id="{CBDD93EE-16A8-428E-9D69-2F543DEEF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508500"/>
            <a:ext cx="8137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Inhibir el músculo esquelético en tal estado de sobreuso o estirado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93634" name="Text Box 34">
            <a:extLst>
              <a:ext uri="{FF2B5EF4-FFF2-40B4-BE49-F238E27FC236}">
                <a16:creationId xmlns:a16="http://schemas.microsoft.com/office/drawing/2014/main" id="{3073399C-B36C-4E22-B7AA-D0BE65582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76700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Función terapéutica: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35" name="Picture 35">
            <a:extLst>
              <a:ext uri="{FF2B5EF4-FFF2-40B4-BE49-F238E27FC236}">
                <a16:creationId xmlns:a16="http://schemas.microsoft.com/office/drawing/2014/main" id="{0FA7CBDA-2E2D-4FC2-8B36-30105F0CB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1513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43" name="Text Box 43">
            <a:extLst>
              <a:ext uri="{FF2B5EF4-FFF2-40B4-BE49-F238E27FC236}">
                <a16:creationId xmlns:a16="http://schemas.microsoft.com/office/drawing/2014/main" id="{BA99F57B-14DA-4203-9921-FBD2B4FA4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6610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Leve: 15-25%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93645" name="Text Box 45">
            <a:extLst>
              <a:ext uri="{FF2B5EF4-FFF2-40B4-BE49-F238E27FC236}">
                <a16:creationId xmlns:a16="http://schemas.microsoft.com/office/drawing/2014/main" id="{80AD007A-29F6-4CB9-A56D-7D22787C2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229225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Tensión requerida (nivel de estiramiento del vendaje):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46" name="Picture 46">
            <a:extLst>
              <a:ext uri="{FF2B5EF4-FFF2-40B4-BE49-F238E27FC236}">
                <a16:creationId xmlns:a16="http://schemas.microsoft.com/office/drawing/2014/main" id="{61E5120C-1439-4DCE-B6D3-1805A56C0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3038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6F8A813A-4BAE-420D-B408-84B6C914E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16), por K. Kase, J. Wallis, &amp; T. Kase, 2013, New Mexico: Kinesio Taping Association International. Copyright 2013 por: Kinesio IP, LLC.</a:t>
            </a:r>
          </a:p>
        </p:txBody>
      </p:sp>
      <p:pic>
        <p:nvPicPr>
          <p:cNvPr id="793656" name="Picture 56">
            <a:extLst>
              <a:ext uri="{FF2B5EF4-FFF2-40B4-BE49-F238E27FC236}">
                <a16:creationId xmlns:a16="http://schemas.microsoft.com/office/drawing/2014/main" id="{10C62E43-E764-430D-B69B-A561A6BCF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2303463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0508454"/>
      </p:ext>
    </p:ext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B4E1-FDA5-4ED8-837A-5A0714760B25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Dirección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ORIENTACIÓN DE LA CINTA</a:t>
            </a:r>
          </a:p>
        </p:txBody>
      </p:sp>
      <p:pic>
        <p:nvPicPr>
          <p:cNvPr id="793603" name="Picture 3">
            <a:extLst>
              <a:ext uri="{FF2B5EF4-FFF2-40B4-BE49-F238E27FC236}">
                <a16:creationId xmlns:a16="http://schemas.microsoft.com/office/drawing/2014/main" id="{CCB6E4CC-0232-421C-95E0-4469D7284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484313"/>
            <a:ext cx="5473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1BB920F-F0FA-426E-AFE1-FD04B3C2C0C2}"/>
              </a:ext>
            </a:extLst>
          </p:cNvPr>
          <p:cNvSpPr>
            <a:spLocks/>
          </p:cNvSpPr>
          <p:nvPr/>
        </p:nvSpPr>
        <p:spPr bwMode="auto">
          <a:xfrm>
            <a:off x="3130550" y="1555750"/>
            <a:ext cx="52562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DIRECCIÓN DEL VENDAJE</a:t>
            </a:r>
          </a:p>
        </p:txBody>
      </p:sp>
      <p:sp>
        <p:nvSpPr>
          <p:cNvPr id="793605" name="Text Box 5">
            <a:extLst>
              <a:ext uri="{FF2B5EF4-FFF2-40B4-BE49-F238E27FC236}">
                <a16:creationId xmlns:a16="http://schemas.microsoft.com/office/drawing/2014/main" id="{D1C45C71-B056-40BE-AB7A-1203601C7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420" y="2277046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INSERCIÓN (DISTAL) a ORIGEN (PROXIMAL):</a:t>
            </a:r>
            <a:endParaRPr lang="en-US" altLang="en-US" sz="2800" b="1" i="1" dirty="0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06" name="Picture 6">
            <a:extLst>
              <a:ext uri="{FF2B5EF4-FFF2-40B4-BE49-F238E27FC236}">
                <a16:creationId xmlns:a16="http://schemas.microsoft.com/office/drawing/2014/main" id="{90DBD3EA-24F9-4C80-860C-0511E478A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48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10" name="Text Box 10">
            <a:extLst>
              <a:ext uri="{FF2B5EF4-FFF2-40B4-BE49-F238E27FC236}">
                <a16:creationId xmlns:a16="http://schemas.microsoft.com/office/drawing/2014/main" id="{86347C29-B07F-4BC4-84F1-C7464B9F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858" y="3250183"/>
            <a:ext cx="3093789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Correción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Muscular: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93611" name="Picture 11">
            <a:extLst>
              <a:ext uri="{FF2B5EF4-FFF2-40B4-BE49-F238E27FC236}">
                <a16:creationId xmlns:a16="http://schemas.microsoft.com/office/drawing/2014/main" id="{252BA8C3-B345-4028-9CBF-632A33B18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3" y="3283521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12" name="Text Box 12">
            <a:extLst>
              <a:ext uri="{FF2B5EF4-FFF2-40B4-BE49-F238E27FC236}">
                <a16:creationId xmlns:a16="http://schemas.microsoft.com/office/drawing/2014/main" id="{131EEF99-7BD3-44B9-B74F-8D13BAE9A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345" y="2780283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Indicaciones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13" name="Picture 13">
            <a:extLst>
              <a:ext uri="{FF2B5EF4-FFF2-40B4-BE49-F238E27FC236}">
                <a16:creationId xmlns:a16="http://schemas.microsoft.com/office/drawing/2014/main" id="{B72A5384-922D-48A1-929E-D253F80B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45" y="2854896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">
            <a:extLst>
              <a:ext uri="{FF2B5EF4-FFF2-40B4-BE49-F238E27FC236}">
                <a16:creationId xmlns:a16="http://schemas.microsoft.com/office/drawing/2014/main" id="{0E707885-47F9-43E4-BAA2-BC071D84F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02" y="3645024"/>
            <a:ext cx="7741617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Presencia de músculos </a:t>
            </a:r>
            <a:r>
              <a:rPr lang="es-ES" altLang="en-US" sz="2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sobre-activos</a:t>
            </a: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, es decir, hipertónicos o en un estado espasmos (contractura) muscular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CEEC8FBD-C05F-43A7-AD6A-814B0437A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96" y="4376464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Tensión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b="1" i="1" dirty="0">
                <a:solidFill>
                  <a:srgbClr val="000000"/>
                </a:solidFill>
                <a:latin typeface="Calibri" panose="020F0502020204030204" pitchFamily="34" charset="0"/>
              </a:rPr>
              <a:t>15 – 25%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955804FA-A132-4FB7-9808-6D06F559A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96" y="445107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B4E1-FDA5-4ED8-837A-5A0714760B25}"/>
              </a:ext>
            </a:extLst>
          </p:cNvPr>
          <p:cNvSpPr>
            <a:spLocks/>
          </p:cNvSpPr>
          <p:nvPr/>
        </p:nvSpPr>
        <p:spPr bwMode="auto">
          <a:xfrm>
            <a:off x="2986088" y="604021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Dirección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ORIENTACIÓN DE LA CINTA</a:t>
            </a:r>
          </a:p>
        </p:txBody>
      </p:sp>
      <p:pic>
        <p:nvPicPr>
          <p:cNvPr id="793603" name="Picture 3">
            <a:extLst>
              <a:ext uri="{FF2B5EF4-FFF2-40B4-BE49-F238E27FC236}">
                <a16:creationId xmlns:a16="http://schemas.microsoft.com/office/drawing/2014/main" id="{CCB6E4CC-0232-421C-95E0-4469D7284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467621"/>
            <a:ext cx="5473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1BB920F-F0FA-426E-AFE1-FD04B3C2C0C2}"/>
              </a:ext>
            </a:extLst>
          </p:cNvPr>
          <p:cNvSpPr>
            <a:spLocks/>
          </p:cNvSpPr>
          <p:nvPr/>
        </p:nvSpPr>
        <p:spPr bwMode="auto">
          <a:xfrm>
            <a:off x="3130550" y="1539058"/>
            <a:ext cx="52562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DIRECCIÓN DEL VENDAJE</a:t>
            </a:r>
          </a:p>
        </p:txBody>
      </p:sp>
      <p:sp>
        <p:nvSpPr>
          <p:cNvPr id="793634" name="Text Box 34">
            <a:extLst>
              <a:ext uri="{FF2B5EF4-FFF2-40B4-BE49-F238E27FC236}">
                <a16:creationId xmlns:a16="http://schemas.microsoft.com/office/drawing/2014/main" id="{3073399C-B36C-4E22-B7AA-D0BE65582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204864"/>
            <a:ext cx="8280837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Dirección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que debe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seguir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la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aplicación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b="1" dirty="0" err="1">
                <a:solidFill>
                  <a:srgbClr val="000099"/>
                </a:solidFill>
                <a:latin typeface="Calibri" panose="020F0502020204030204" pitchFamily="34" charset="0"/>
              </a:rPr>
              <a:t>Estabilidad</a:t>
            </a:r>
            <a:endParaRPr lang="en-US" altLang="en-US" sz="2400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35" name="Picture 35">
            <a:extLst>
              <a:ext uri="{FF2B5EF4-FFF2-40B4-BE49-F238E27FC236}">
                <a16:creationId xmlns:a16="http://schemas.microsoft.com/office/drawing/2014/main" id="{0FA7CBDA-2E2D-4FC2-8B36-30105F0CB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27947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10">
            <a:extLst>
              <a:ext uri="{FF2B5EF4-FFF2-40B4-BE49-F238E27FC236}">
                <a16:creationId xmlns:a16="http://schemas.microsoft.com/office/drawing/2014/main" id="{9A341A10-271F-4462-9A15-40584E1D7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692468"/>
            <a:ext cx="864096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ANCLA: </a:t>
            </a:r>
            <a:r>
              <a:rPr lang="es-ES" altLang="en-US" sz="2400" dirty="0">
                <a:solidFill>
                  <a:srgbClr val="BC004C"/>
                </a:solidFill>
                <a:latin typeface="Arial Black" panose="020B0A04020102020204" pitchFamily="34" charset="0"/>
              </a:rPr>
              <a:t>DISTAL/INSERCIÓN</a:t>
            </a:r>
            <a:r>
              <a:rPr lang="es-ES" altLang="en-US" sz="22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(Unión que se MUEVE)</a:t>
            </a:r>
          </a:p>
          <a:p>
            <a:pPr algn="ctr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n-US" sz="2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24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FINAL: </a:t>
            </a:r>
            <a:r>
              <a:rPr lang="es-ES" altLang="en-US" sz="2400" dirty="0">
                <a:solidFill>
                  <a:srgbClr val="BC004C"/>
                </a:solidFill>
                <a:latin typeface="Arial Black" panose="020B0A04020102020204" pitchFamily="34" charset="0"/>
              </a:rPr>
              <a:t>PROXIMAL/ORIGEN</a:t>
            </a:r>
            <a:r>
              <a:rPr lang="es-ES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 (Unión ESTABLE)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9" name="Text Box 34">
            <a:extLst>
              <a:ext uri="{FF2B5EF4-FFF2-40B4-BE49-F238E27FC236}">
                <a16:creationId xmlns:a16="http://schemas.microsoft.com/office/drawing/2014/main" id="{2A03990C-2B9D-433C-AFA9-A5BB579FF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789040"/>
            <a:ext cx="83883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Dirección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 la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Retracción</a:t>
            </a:r>
            <a:r>
              <a:rPr lang="en-US" altLang="en-US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(la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Dirección</a:t>
            </a:r>
            <a:r>
              <a:rPr lang="en-US" altLang="en-US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Terapéutica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):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0" name="Picture 35">
            <a:extLst>
              <a:ext uri="{FF2B5EF4-FFF2-40B4-BE49-F238E27FC236}">
                <a16:creationId xmlns:a16="http://schemas.microsoft.com/office/drawing/2014/main" id="{38F315B2-A27F-4CD2-BCFB-1BFB2DE96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365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10">
            <a:extLst>
              <a:ext uri="{FF2B5EF4-FFF2-40B4-BE49-F238E27FC236}">
                <a16:creationId xmlns:a16="http://schemas.microsoft.com/office/drawing/2014/main" id="{ED1C7B9B-2FD5-42BA-B4FA-444A3954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4276644"/>
            <a:ext cx="7846317" cy="100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De Proximal/Origen (FINAL) a Distal/Inserción (ANCLA)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[</a:t>
            </a:r>
            <a:r>
              <a:rPr lang="es-ES" altLang="en-US" sz="2200" b="1" i="1" dirty="0">
                <a:solidFill>
                  <a:srgbClr val="4A206A"/>
                </a:solidFill>
                <a:latin typeface="Arial" panose="020B0604020202020204" pitchFamily="34" charset="0"/>
              </a:rPr>
              <a:t>El Vendaje Siempre se Retrae hacia el Ancla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]: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La </a:t>
            </a:r>
            <a:r>
              <a:rPr lang="es-ES" altLang="en-US" sz="2200" b="1" dirty="0">
                <a:solidFill>
                  <a:srgbClr val="000099"/>
                </a:solidFill>
                <a:latin typeface="Arial" panose="020B0604020202020204" pitchFamily="34" charset="0"/>
              </a:rPr>
              <a:t>Estabilidad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se Dirige hacia la Unión que se Mueve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5" name="Picture 11">
            <a:extLst>
              <a:ext uri="{FF2B5EF4-FFF2-40B4-BE49-F238E27FC236}">
                <a16:creationId xmlns:a16="http://schemas.microsoft.com/office/drawing/2014/main" id="{F643BED4-CD2D-4578-985D-E9C87E5DC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309982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9">
            <a:extLst>
              <a:ext uri="{FF2B5EF4-FFF2-40B4-BE49-F238E27FC236}">
                <a16:creationId xmlns:a16="http://schemas.microsoft.com/office/drawing/2014/main" id="{9DB30BD6-5EC0-497A-8B1D-8A5FEEE5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263601"/>
            <a:ext cx="8100393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El vendaje se retrae del Final (Proximal) hacia el Ancla (Distal),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de manera que esto previene el movimiento (disminuye la actividad muscular al promover la estabilidad), es decir alivia el espasmo o el músculo </a:t>
            </a:r>
            <a:r>
              <a:rPr lang="es-ES" altLang="en-US" sz="2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sobreactivado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921F62-EFF4-4EAB-AC86-025F521C76FF}"/>
              </a:ext>
            </a:extLst>
          </p:cNvPr>
          <p:cNvCxnSpPr>
            <a:cxnSpLocks/>
          </p:cNvCxnSpPr>
          <p:nvPr/>
        </p:nvCxnSpPr>
        <p:spPr>
          <a:xfrm flipV="1">
            <a:off x="8604250" y="2629596"/>
            <a:ext cx="0" cy="1091310"/>
          </a:xfrm>
          <a:prstGeom prst="straightConnector1">
            <a:avLst/>
          </a:prstGeom>
          <a:ln w="98425">
            <a:solidFill>
              <a:srgbClr val="00009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89048732"/>
      </p:ext>
    </p:ext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7E0CF-FC49-40D4-94FB-C18AF9DA1475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Dirección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ORIENTACIÓN DE LA CINTA</a:t>
            </a:r>
          </a:p>
        </p:txBody>
      </p:sp>
      <p:pic>
        <p:nvPicPr>
          <p:cNvPr id="795667" name="Picture 19">
            <a:extLst>
              <a:ext uri="{FF2B5EF4-FFF2-40B4-BE49-F238E27FC236}">
                <a16:creationId xmlns:a16="http://schemas.microsoft.com/office/drawing/2014/main" id="{843A9C19-419B-4FFB-A57A-DC38C0E99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484313"/>
            <a:ext cx="5473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28EDB1C-CEF5-423B-9E47-A4A370BC2EEC}"/>
              </a:ext>
            </a:extLst>
          </p:cNvPr>
          <p:cNvSpPr>
            <a:spLocks/>
          </p:cNvSpPr>
          <p:nvPr/>
        </p:nvSpPr>
        <p:spPr bwMode="auto">
          <a:xfrm>
            <a:off x="3130550" y="1555750"/>
            <a:ext cx="52562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DIRECCIÓN DEL VENDAJE</a:t>
            </a:r>
          </a:p>
        </p:txBody>
      </p:sp>
      <p:sp>
        <p:nvSpPr>
          <p:cNvPr id="795669" name="Text Box 21">
            <a:extLst>
              <a:ext uri="{FF2B5EF4-FFF2-40B4-BE49-F238E27FC236}">
                <a16:creationId xmlns:a16="http://schemas.microsoft.com/office/drawing/2014/main" id="{170CDDAC-7C9D-442A-821D-4E2C3AFF2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2050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ORIGEN a INSERCIÓN: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5670" name="Picture 22">
            <a:extLst>
              <a:ext uri="{FF2B5EF4-FFF2-40B4-BE49-F238E27FC236}">
                <a16:creationId xmlns:a16="http://schemas.microsoft.com/office/drawing/2014/main" id="{6E680B4A-571F-4F97-B36D-261E8ED38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4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5672" name="Text Box 24">
            <a:extLst>
              <a:ext uri="{FF2B5EF4-FFF2-40B4-BE49-F238E27FC236}">
                <a16:creationId xmlns:a16="http://schemas.microsoft.com/office/drawing/2014/main" id="{42FA7831-48F3-4F83-A6AC-307CF3B5A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178175"/>
            <a:ext cx="79533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Músculos crónicamente débiles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95673" name="Picture 25">
            <a:extLst>
              <a:ext uri="{FF2B5EF4-FFF2-40B4-BE49-F238E27FC236}">
                <a16:creationId xmlns:a16="http://schemas.microsoft.com/office/drawing/2014/main" id="{AA2F4E79-2EBB-44B7-A780-A90218F2B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115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5674" name="Text Box 26">
            <a:extLst>
              <a:ext uri="{FF2B5EF4-FFF2-40B4-BE49-F238E27FC236}">
                <a16:creationId xmlns:a16="http://schemas.microsoft.com/office/drawing/2014/main" id="{7A050917-3360-4945-BF00-845532E27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708275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Indicaciones: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5675" name="Picture 27">
            <a:extLst>
              <a:ext uri="{FF2B5EF4-FFF2-40B4-BE49-F238E27FC236}">
                <a16:creationId xmlns:a16="http://schemas.microsoft.com/office/drawing/2014/main" id="{30B7EADB-15E6-44A7-9556-A719E9F0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828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5676" name="Text Box 28">
            <a:extLst>
              <a:ext uri="{FF2B5EF4-FFF2-40B4-BE49-F238E27FC236}">
                <a16:creationId xmlns:a16="http://schemas.microsoft.com/office/drawing/2014/main" id="{62442A5C-92C1-48C3-916F-A5ECA5006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611563"/>
            <a:ext cx="79184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Se requiere una mayor contracción o tonicidad muscular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95677" name="Picture 29">
            <a:extLst>
              <a:ext uri="{FF2B5EF4-FFF2-40B4-BE49-F238E27FC236}">
                <a16:creationId xmlns:a16="http://schemas.microsoft.com/office/drawing/2014/main" id="{BB04379D-BEB4-44E1-80A1-9457B0F98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6449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5678" name="Text Box 30">
            <a:extLst>
              <a:ext uri="{FF2B5EF4-FFF2-40B4-BE49-F238E27FC236}">
                <a16:creationId xmlns:a16="http://schemas.microsoft.com/office/drawing/2014/main" id="{7ADD3C9F-82E4-4913-92AC-D840C4C6C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508500"/>
            <a:ext cx="8137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Facilitar los músculos débiles que poseen un pobre rendimiento, o deficiente acción muscular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95679" name="Text Box 31">
            <a:extLst>
              <a:ext uri="{FF2B5EF4-FFF2-40B4-BE49-F238E27FC236}">
                <a16:creationId xmlns:a16="http://schemas.microsoft.com/office/drawing/2014/main" id="{790A59C0-F052-4680-B847-080A99580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076700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Función terapéutica: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5680" name="Picture 32">
            <a:extLst>
              <a:ext uri="{FF2B5EF4-FFF2-40B4-BE49-F238E27FC236}">
                <a16:creationId xmlns:a16="http://schemas.microsoft.com/office/drawing/2014/main" id="{A672478A-F0F8-4874-9559-EA9610954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1513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5681" name="Text Box 33">
            <a:extLst>
              <a:ext uri="{FF2B5EF4-FFF2-40B4-BE49-F238E27FC236}">
                <a16:creationId xmlns:a16="http://schemas.microsoft.com/office/drawing/2014/main" id="{63DD5D95-B0D0-4060-81D8-FB9A90777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661025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Leve a Moderada: 15-50%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95682" name="Text Box 34">
            <a:extLst>
              <a:ext uri="{FF2B5EF4-FFF2-40B4-BE49-F238E27FC236}">
                <a16:creationId xmlns:a16="http://schemas.microsoft.com/office/drawing/2014/main" id="{749D9DE7-8BBF-4713-A30A-B04B2544E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229225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Tensión requerida (nivel de estiramiento del vendaje):</a:t>
            </a:r>
            <a:endParaRPr lang="en-US" altLang="en-US" sz="24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5683" name="Picture 35">
            <a:extLst>
              <a:ext uri="{FF2B5EF4-FFF2-40B4-BE49-F238E27FC236}">
                <a16:creationId xmlns:a16="http://schemas.microsoft.com/office/drawing/2014/main" id="{1A013402-A0B5-4B79-A17D-0033AF49F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3038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BBCFFB05-F07B-4E6F-87AB-0EC1EA2EE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123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(pp. 16-17), por K. Kase, J. Wallis, &amp; T. Kase, 2013, New Mexico: Kinesio Taping Association International. Copyright 2013 por: Kinesio IP, LLC.</a:t>
            </a:r>
          </a:p>
        </p:txBody>
      </p:sp>
      <p:pic>
        <p:nvPicPr>
          <p:cNvPr id="795685" name="Picture 37">
            <a:extLst>
              <a:ext uri="{FF2B5EF4-FFF2-40B4-BE49-F238E27FC236}">
                <a16:creationId xmlns:a16="http://schemas.microsoft.com/office/drawing/2014/main" id="{8EF2B880-1B97-4B05-94D6-A6906C3BB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31825"/>
            <a:ext cx="2232025" cy="15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B4E1-FDA5-4ED8-837A-5A0714760B25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Dirección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ORIENTACIÓN DE LA CINTA</a:t>
            </a:r>
          </a:p>
        </p:txBody>
      </p:sp>
      <p:pic>
        <p:nvPicPr>
          <p:cNvPr id="793603" name="Picture 3">
            <a:extLst>
              <a:ext uri="{FF2B5EF4-FFF2-40B4-BE49-F238E27FC236}">
                <a16:creationId xmlns:a16="http://schemas.microsoft.com/office/drawing/2014/main" id="{CCB6E4CC-0232-421C-95E0-4469D7284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484313"/>
            <a:ext cx="5473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1BB920F-F0FA-426E-AFE1-FD04B3C2C0C2}"/>
              </a:ext>
            </a:extLst>
          </p:cNvPr>
          <p:cNvSpPr>
            <a:spLocks/>
          </p:cNvSpPr>
          <p:nvPr/>
        </p:nvSpPr>
        <p:spPr bwMode="auto">
          <a:xfrm>
            <a:off x="3130550" y="1555750"/>
            <a:ext cx="52562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DIRECCIÓN DEL VENDAJE</a:t>
            </a:r>
          </a:p>
        </p:txBody>
      </p:sp>
      <p:sp>
        <p:nvSpPr>
          <p:cNvPr id="793605" name="Text Box 5">
            <a:extLst>
              <a:ext uri="{FF2B5EF4-FFF2-40B4-BE49-F238E27FC236}">
                <a16:creationId xmlns:a16="http://schemas.microsoft.com/office/drawing/2014/main" id="{D1C45C71-B056-40BE-AB7A-1203601C7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420" y="2277046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ORIGEN (PROXIMAL) a INSERCIÓN (DISTAL):</a:t>
            </a:r>
            <a:endParaRPr lang="en-US" altLang="en-US" sz="2800" b="1" i="1" dirty="0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06" name="Picture 6">
            <a:extLst>
              <a:ext uri="{FF2B5EF4-FFF2-40B4-BE49-F238E27FC236}">
                <a16:creationId xmlns:a16="http://schemas.microsoft.com/office/drawing/2014/main" id="{90DBD3EA-24F9-4C80-860C-0511E478A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48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10" name="Text Box 10">
            <a:extLst>
              <a:ext uri="{FF2B5EF4-FFF2-40B4-BE49-F238E27FC236}">
                <a16:creationId xmlns:a16="http://schemas.microsoft.com/office/drawing/2014/main" id="{86347C29-B07F-4BC4-84F1-C7464B9F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858" y="3250183"/>
            <a:ext cx="3093789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Correción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Muscular: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93611" name="Picture 11">
            <a:extLst>
              <a:ext uri="{FF2B5EF4-FFF2-40B4-BE49-F238E27FC236}">
                <a16:creationId xmlns:a16="http://schemas.microsoft.com/office/drawing/2014/main" id="{252BA8C3-B345-4028-9CBF-632A33B18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3" y="3283521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3612" name="Text Box 12">
            <a:extLst>
              <a:ext uri="{FF2B5EF4-FFF2-40B4-BE49-F238E27FC236}">
                <a16:creationId xmlns:a16="http://schemas.microsoft.com/office/drawing/2014/main" id="{131EEF99-7BD3-44B9-B74F-8D13BAE9A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345" y="2780283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Indicaciones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13" name="Picture 13">
            <a:extLst>
              <a:ext uri="{FF2B5EF4-FFF2-40B4-BE49-F238E27FC236}">
                <a16:creationId xmlns:a16="http://schemas.microsoft.com/office/drawing/2014/main" id="{B72A5384-922D-48A1-929E-D253F80B5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45" y="2854896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">
            <a:extLst>
              <a:ext uri="{FF2B5EF4-FFF2-40B4-BE49-F238E27FC236}">
                <a16:creationId xmlns:a16="http://schemas.microsoft.com/office/drawing/2014/main" id="{0E707885-47F9-43E4-BAA2-BC071D84F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02" y="3645024"/>
            <a:ext cx="7741617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Presencia de músculos debilitados, es decir, hipotónicos o en un estado fatiga muscular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Text Box 12">
            <a:extLst>
              <a:ext uri="{FF2B5EF4-FFF2-40B4-BE49-F238E27FC236}">
                <a16:creationId xmlns:a16="http://schemas.microsoft.com/office/drawing/2014/main" id="{CEEC8FBD-C05F-43A7-AD6A-814B0437A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096" y="4376464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Tensión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b="1" i="1" dirty="0">
                <a:solidFill>
                  <a:srgbClr val="000000"/>
                </a:solidFill>
                <a:latin typeface="Calibri" panose="020F0502020204030204" pitchFamily="34" charset="0"/>
              </a:rPr>
              <a:t>15 – 35%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955804FA-A132-4FB7-9808-6D06F559A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96" y="445107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121606"/>
      </p:ext>
    </p:ext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CB4E1-FDA5-4ED8-837A-5A0714760B25}"/>
              </a:ext>
            </a:extLst>
          </p:cNvPr>
          <p:cNvSpPr>
            <a:spLocks/>
          </p:cNvSpPr>
          <p:nvPr/>
        </p:nvSpPr>
        <p:spPr bwMode="auto">
          <a:xfrm>
            <a:off x="2986088" y="604021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Dirección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ORIENTACIÓN DE LA CINTA</a:t>
            </a:r>
          </a:p>
        </p:txBody>
      </p:sp>
      <p:pic>
        <p:nvPicPr>
          <p:cNvPr id="793603" name="Picture 3">
            <a:extLst>
              <a:ext uri="{FF2B5EF4-FFF2-40B4-BE49-F238E27FC236}">
                <a16:creationId xmlns:a16="http://schemas.microsoft.com/office/drawing/2014/main" id="{CCB6E4CC-0232-421C-95E0-4469D7284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467621"/>
            <a:ext cx="54737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1BB920F-F0FA-426E-AFE1-FD04B3C2C0C2}"/>
              </a:ext>
            </a:extLst>
          </p:cNvPr>
          <p:cNvSpPr>
            <a:spLocks/>
          </p:cNvSpPr>
          <p:nvPr/>
        </p:nvSpPr>
        <p:spPr bwMode="auto">
          <a:xfrm>
            <a:off x="3130550" y="1539058"/>
            <a:ext cx="525621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DIRECCIÓN DEL VENDAJE</a:t>
            </a:r>
          </a:p>
        </p:txBody>
      </p:sp>
      <p:sp>
        <p:nvSpPr>
          <p:cNvPr id="793634" name="Text Box 34">
            <a:extLst>
              <a:ext uri="{FF2B5EF4-FFF2-40B4-BE49-F238E27FC236}">
                <a16:creationId xmlns:a16="http://schemas.microsoft.com/office/drawing/2014/main" id="{3073399C-B36C-4E22-B7AA-D0BE65582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204864"/>
            <a:ext cx="8280837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Dirección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que debe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seguir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la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aplicación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n-US" altLang="en-US" sz="2400" b="1" dirty="0" err="1">
                <a:solidFill>
                  <a:srgbClr val="000099"/>
                </a:solidFill>
                <a:latin typeface="Calibri" panose="020F0502020204030204" pitchFamily="34" charset="0"/>
              </a:rPr>
              <a:t>Movilidad</a:t>
            </a:r>
            <a:endParaRPr lang="en-US" altLang="en-US" sz="2400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3635" name="Picture 35">
            <a:extLst>
              <a:ext uri="{FF2B5EF4-FFF2-40B4-BE49-F238E27FC236}">
                <a16:creationId xmlns:a16="http://schemas.microsoft.com/office/drawing/2014/main" id="{0FA7CBDA-2E2D-4FC2-8B36-30105F0CB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27947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10">
            <a:extLst>
              <a:ext uri="{FF2B5EF4-FFF2-40B4-BE49-F238E27FC236}">
                <a16:creationId xmlns:a16="http://schemas.microsoft.com/office/drawing/2014/main" id="{9A341A10-271F-4462-9A15-40584E1D7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692468"/>
            <a:ext cx="864096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ANCLA: </a:t>
            </a:r>
            <a:r>
              <a:rPr lang="es-ES" altLang="en-US" sz="2400" dirty="0">
                <a:solidFill>
                  <a:srgbClr val="BC004C"/>
                </a:solidFill>
                <a:latin typeface="Arial Black" panose="020B0A04020102020204" pitchFamily="34" charset="0"/>
              </a:rPr>
              <a:t>PROXIMAL/ORIGEN</a:t>
            </a:r>
            <a:r>
              <a:rPr lang="es-ES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(Unión ESTABLE)</a:t>
            </a:r>
          </a:p>
          <a:p>
            <a:pPr algn="ctr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altLang="en-US" sz="2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</a:t>
            </a:r>
          </a:p>
          <a:p>
            <a:pPr algn="ctr" eaLnBrk="0" hangingPunct="0">
              <a:lnSpc>
                <a:spcPct val="90000"/>
              </a:lnSpc>
            </a:pPr>
            <a:r>
              <a:rPr lang="en-US" altLang="en-US" sz="24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FINAL: </a:t>
            </a:r>
            <a:r>
              <a:rPr lang="es-ES" altLang="en-US" sz="2400" dirty="0">
                <a:solidFill>
                  <a:srgbClr val="BC004C"/>
                </a:solidFill>
                <a:latin typeface="Arial Black" panose="020B0A04020102020204" pitchFamily="34" charset="0"/>
              </a:rPr>
              <a:t>DISTAL/INSERCIÓN</a:t>
            </a:r>
            <a:r>
              <a:rPr lang="es-ES" altLang="en-US" sz="2400" dirty="0">
                <a:solidFill>
                  <a:srgbClr val="000000"/>
                </a:solidFill>
                <a:latin typeface="Arial Black" panose="020B0A04020102020204" pitchFamily="34" charset="0"/>
              </a:rPr>
              <a:t> </a:t>
            </a:r>
            <a:r>
              <a:rPr lang="es-ES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(Unión que se MUEVE)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9" name="Text Box 34">
            <a:extLst>
              <a:ext uri="{FF2B5EF4-FFF2-40B4-BE49-F238E27FC236}">
                <a16:creationId xmlns:a16="http://schemas.microsoft.com/office/drawing/2014/main" id="{2A03990C-2B9D-433C-AFA9-A5BB579FF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789040"/>
            <a:ext cx="83883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Dirección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 la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Retracción</a:t>
            </a:r>
            <a:r>
              <a:rPr lang="en-US" altLang="en-US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(la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Dirección</a:t>
            </a:r>
            <a:r>
              <a:rPr lang="en-US" altLang="en-US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Terapéutica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):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0" name="Picture 35">
            <a:extLst>
              <a:ext uri="{FF2B5EF4-FFF2-40B4-BE49-F238E27FC236}">
                <a16:creationId xmlns:a16="http://schemas.microsoft.com/office/drawing/2014/main" id="{38F315B2-A27F-4CD2-BCFB-1BFB2DE96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365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10">
            <a:extLst>
              <a:ext uri="{FF2B5EF4-FFF2-40B4-BE49-F238E27FC236}">
                <a16:creationId xmlns:a16="http://schemas.microsoft.com/office/drawing/2014/main" id="{ED1C7B9B-2FD5-42BA-B4FA-444A3954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4276644"/>
            <a:ext cx="7846317" cy="100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De Distal/Inserción (FINAL) a Proximal/Origen (ANCLA) [</a:t>
            </a:r>
            <a:r>
              <a:rPr lang="es-ES" altLang="en-US" sz="2200" b="1" i="1" dirty="0">
                <a:solidFill>
                  <a:srgbClr val="4A206A"/>
                </a:solidFill>
                <a:latin typeface="Arial" panose="020B0604020202020204" pitchFamily="34" charset="0"/>
              </a:rPr>
              <a:t>El Vendaje Siempre se Retrae hacia el Ancla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]: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La </a:t>
            </a:r>
            <a:r>
              <a:rPr lang="es-ES" altLang="en-US" sz="2200" b="1" dirty="0">
                <a:solidFill>
                  <a:srgbClr val="000099"/>
                </a:solidFill>
                <a:latin typeface="Arial" panose="020B0604020202020204" pitchFamily="34" charset="0"/>
              </a:rPr>
              <a:t>Movilidad</a:t>
            </a: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 se Dirige hacia la Unión que no se Mueve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5" name="Picture 11">
            <a:extLst>
              <a:ext uri="{FF2B5EF4-FFF2-40B4-BE49-F238E27FC236}">
                <a16:creationId xmlns:a16="http://schemas.microsoft.com/office/drawing/2014/main" id="{F643BED4-CD2D-4578-985D-E9C87E5DC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309982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9">
            <a:extLst>
              <a:ext uri="{FF2B5EF4-FFF2-40B4-BE49-F238E27FC236}">
                <a16:creationId xmlns:a16="http://schemas.microsoft.com/office/drawing/2014/main" id="{9DB30BD6-5EC0-497A-8B1D-8A5FEEE5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263601"/>
            <a:ext cx="8100393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El vendaje se retrae del Final (Distal) hacia el Ancla (Proximal),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de manera que esto propicia el movimiento (aumenta la actividad muscular al inhibir la estabilidad), es decir </a:t>
            </a:r>
            <a:r>
              <a:rPr lang="es-ES" altLang="en-US" sz="22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faciita</a:t>
            </a:r>
            <a:r>
              <a:rPr lang="es-ES" altLang="en-US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 la contracción muscular de un músculo débil.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4921F62-EFF4-4EAB-AC86-025F521C76FF}"/>
              </a:ext>
            </a:extLst>
          </p:cNvPr>
          <p:cNvCxnSpPr>
            <a:cxnSpLocks/>
          </p:cNvCxnSpPr>
          <p:nvPr/>
        </p:nvCxnSpPr>
        <p:spPr>
          <a:xfrm flipV="1">
            <a:off x="8604250" y="2629596"/>
            <a:ext cx="0" cy="1091310"/>
          </a:xfrm>
          <a:prstGeom prst="straightConnector1">
            <a:avLst/>
          </a:prstGeom>
          <a:ln w="98425">
            <a:solidFill>
              <a:srgbClr val="000099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98489593"/>
      </p:ext>
    </p:ext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3389B-8729-4A24-9026-3A4F7B80194E}"/>
              </a:ext>
            </a:extLst>
          </p:cNvPr>
          <p:cNvSpPr>
            <a:spLocks/>
          </p:cNvSpPr>
          <p:nvPr/>
        </p:nvSpPr>
        <p:spPr bwMode="auto">
          <a:xfrm>
            <a:off x="2916238" y="908050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Usos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FUNCIONES DEL VENDAJE</a:t>
            </a:r>
          </a:p>
        </p:txBody>
      </p:sp>
      <p:pic>
        <p:nvPicPr>
          <p:cNvPr id="844803" name="Picture 3">
            <a:extLst>
              <a:ext uri="{FF2B5EF4-FFF2-40B4-BE49-F238E27FC236}">
                <a16:creationId xmlns:a16="http://schemas.microsoft.com/office/drawing/2014/main" id="{2D7851F4-3794-40F9-889D-FB119B76E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276475"/>
            <a:ext cx="331311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A753EED-DC5C-417A-B6D0-53B46CB11C5A}"/>
              </a:ext>
            </a:extLst>
          </p:cNvPr>
          <p:cNvSpPr>
            <a:spLocks/>
          </p:cNvSpPr>
          <p:nvPr/>
        </p:nvSpPr>
        <p:spPr bwMode="auto">
          <a:xfrm>
            <a:off x="3133725" y="2347913"/>
            <a:ext cx="30956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INDICACIONES</a:t>
            </a:r>
          </a:p>
        </p:txBody>
      </p:sp>
      <p:sp>
        <p:nvSpPr>
          <p:cNvPr id="844805" name="Text Box 5">
            <a:extLst>
              <a:ext uri="{FF2B5EF4-FFF2-40B4-BE49-F238E27FC236}">
                <a16:creationId xmlns:a16="http://schemas.microsoft.com/office/drawing/2014/main" id="{5D8F930A-EE11-47EB-8C7F-76F1EE2807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5083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Con fines de mejorar la función muscular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44806" name="Picture 6">
            <a:extLst>
              <a:ext uri="{FF2B5EF4-FFF2-40B4-BE49-F238E27FC236}">
                <a16:creationId xmlns:a16="http://schemas.microsoft.com/office/drawing/2014/main" id="{46C8CE2D-6A5F-4E31-B606-EC9360CBF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981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4807" name="Text Box 7">
            <a:extLst>
              <a:ext uri="{FF2B5EF4-FFF2-40B4-BE49-F238E27FC236}">
                <a16:creationId xmlns:a16="http://schemas.microsoft.com/office/drawing/2014/main" id="{9630681C-BEA9-4BA0-9587-4299A607F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44950"/>
            <a:ext cx="85328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Mantener la función del ligamento, o tendón, lesionado</a:t>
            </a:r>
          </a:p>
        </p:txBody>
      </p:sp>
      <p:pic>
        <p:nvPicPr>
          <p:cNvPr id="844808" name="Picture 8">
            <a:extLst>
              <a:ext uri="{FF2B5EF4-FFF2-40B4-BE49-F238E27FC236}">
                <a16:creationId xmlns:a16="http://schemas.microsoft.com/office/drawing/2014/main" id="{57D6A434-A0B1-4185-8795-683861128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163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4809" name="Text Box 9">
            <a:extLst>
              <a:ext uri="{FF2B5EF4-FFF2-40B4-BE49-F238E27FC236}">
                <a16:creationId xmlns:a16="http://schemas.microsoft.com/office/drawing/2014/main" id="{916797AE-F661-4436-BE74-75FB6DF0B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5894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Alineación articular (corregir posición articular)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44810" name="Picture 10">
            <a:extLst>
              <a:ext uri="{FF2B5EF4-FFF2-40B4-BE49-F238E27FC236}">
                <a16:creationId xmlns:a16="http://schemas.microsoft.com/office/drawing/2014/main" id="{3B5EA77B-70B9-4C5F-958D-8A9ADB6BC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609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4811" name="Text Box 11">
            <a:extLst>
              <a:ext uri="{FF2B5EF4-FFF2-40B4-BE49-F238E27FC236}">
                <a16:creationId xmlns:a16="http://schemas.microsoft.com/office/drawing/2014/main" id="{2D4822A3-2876-4458-99B8-2BC610316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1260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Facilitar el drenaje linfático y corrección circulatoria</a:t>
            </a:r>
          </a:p>
        </p:txBody>
      </p:sp>
      <p:pic>
        <p:nvPicPr>
          <p:cNvPr id="844812" name="Picture 12">
            <a:extLst>
              <a:ext uri="{FF2B5EF4-FFF2-40B4-BE49-F238E27FC236}">
                <a16:creationId xmlns:a16="http://schemas.microsoft.com/office/drawing/2014/main" id="{56102B24-B92B-473A-9E32-3BD495EAB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19747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4813" name="Text Box 13">
            <a:extLst>
              <a:ext uri="{FF2B5EF4-FFF2-40B4-BE49-F238E27FC236}">
                <a16:creationId xmlns:a16="http://schemas.microsoft.com/office/drawing/2014/main" id="{A578E7A2-6862-4FC3-AF9E-6DC9747E9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664200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Para una sanación más efectiva bajo circunstancias de fibrosis, cicatrices y hematomas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44814" name="Picture 14">
            <a:extLst>
              <a:ext uri="{FF2B5EF4-FFF2-40B4-BE49-F238E27FC236}">
                <a16:creationId xmlns:a16="http://schemas.microsoft.com/office/drawing/2014/main" id="{9D39C4BC-897D-4621-91C7-07020B049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7356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4819" name="Picture 19">
            <a:extLst>
              <a:ext uri="{FF2B5EF4-FFF2-40B4-BE49-F238E27FC236}">
                <a16:creationId xmlns:a16="http://schemas.microsoft.com/office/drawing/2014/main" id="{274122CB-1778-408A-8E56-709900BF5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620713"/>
            <a:ext cx="1866900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5" name="Text Box 45">
            <a:extLst>
              <a:ext uri="{FF2B5EF4-FFF2-40B4-BE49-F238E27FC236}">
                <a16:creationId xmlns:a16="http://schemas.microsoft.com/office/drawing/2014/main" id="{7E995D3B-263C-4D0E-9079-769F994B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5734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Adhesiones fasciales y cicatrices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8526" name="Picture 46">
            <a:extLst>
              <a:ext uri="{FF2B5EF4-FFF2-40B4-BE49-F238E27FC236}">
                <a16:creationId xmlns:a16="http://schemas.microsoft.com/office/drawing/2014/main" id="{D387D092-BC4A-43AD-AE04-2272722D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449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11A774-8EEB-4D27-8407-8BDD955D81E1}"/>
              </a:ext>
            </a:extLst>
          </p:cNvPr>
          <p:cNvSpPr>
            <a:spLocks/>
          </p:cNvSpPr>
          <p:nvPr/>
        </p:nvSpPr>
        <p:spPr bwMode="auto">
          <a:xfrm>
            <a:off x="3417888" y="1003300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Usos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FUNCIONES DEL VENDAJE</a:t>
            </a:r>
          </a:p>
        </p:txBody>
      </p:sp>
      <p:pic>
        <p:nvPicPr>
          <p:cNvPr id="788528" name="Picture 48">
            <a:extLst>
              <a:ext uri="{FF2B5EF4-FFF2-40B4-BE49-F238E27FC236}">
                <a16:creationId xmlns:a16="http://schemas.microsoft.com/office/drawing/2014/main" id="{CA50E0F8-B691-40EF-9400-284137E03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276475"/>
            <a:ext cx="33131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AC4D4BC-9B75-43CC-B2D0-CBAFB1CE76A8}"/>
              </a:ext>
            </a:extLst>
          </p:cNvPr>
          <p:cNvSpPr>
            <a:spLocks/>
          </p:cNvSpPr>
          <p:nvPr/>
        </p:nvSpPr>
        <p:spPr bwMode="auto">
          <a:xfrm>
            <a:off x="3636963" y="2347913"/>
            <a:ext cx="3095625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INDICACIONES</a:t>
            </a:r>
          </a:p>
        </p:txBody>
      </p:sp>
      <p:sp>
        <p:nvSpPr>
          <p:cNvPr id="788530" name="Text Box 50">
            <a:extLst>
              <a:ext uri="{FF2B5EF4-FFF2-40B4-BE49-F238E27FC236}">
                <a16:creationId xmlns:a16="http://schemas.microsoft.com/office/drawing/2014/main" id="{D01DF26E-52E1-4AF9-86D3-BD907E3A9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232400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Incrementar la función orgánica y aplicaciones segmentarias reflejas</a:t>
            </a:r>
          </a:p>
        </p:txBody>
      </p:sp>
      <p:pic>
        <p:nvPicPr>
          <p:cNvPr id="788531" name="Picture 51">
            <a:extLst>
              <a:ext uri="{FF2B5EF4-FFF2-40B4-BE49-F238E27FC236}">
                <a16:creationId xmlns:a16="http://schemas.microsoft.com/office/drawing/2014/main" id="{1D8D1D98-00F1-4C6E-8869-6824ED340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3038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32" name="Text Box 52">
            <a:extLst>
              <a:ext uri="{FF2B5EF4-FFF2-40B4-BE49-F238E27FC236}">
                <a16:creationId xmlns:a16="http://schemas.microsoft.com/office/drawing/2014/main" id="{98627447-EB04-4602-83BD-F84905F4D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438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Aliviar el dolor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88533" name="Picture 53">
            <a:extLst>
              <a:ext uri="{FF2B5EF4-FFF2-40B4-BE49-F238E27FC236}">
                <a16:creationId xmlns:a16="http://schemas.microsoft.com/office/drawing/2014/main" id="{FD4A995C-37AD-4135-B906-856298AD0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510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34" name="Picture 54">
            <a:extLst>
              <a:ext uri="{FF2B5EF4-FFF2-40B4-BE49-F238E27FC236}">
                <a16:creationId xmlns:a16="http://schemas.microsoft.com/office/drawing/2014/main" id="{94996875-E067-4A5E-93B5-4A6DFF132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31863"/>
            <a:ext cx="2952750" cy="198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910" name="Picture 14">
            <a:extLst>
              <a:ext uri="{FF2B5EF4-FFF2-40B4-BE49-F238E27FC236}">
                <a16:creationId xmlns:a16="http://schemas.microsoft.com/office/drawing/2014/main" id="{B8F3E7FE-D39F-4B7D-AFD6-7DE9972F1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20713"/>
            <a:ext cx="3382962" cy="259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464549-505B-4510-9180-9406F6095AA5}"/>
              </a:ext>
            </a:extLst>
          </p:cNvPr>
          <p:cNvSpPr>
            <a:spLocks/>
          </p:cNvSpPr>
          <p:nvPr/>
        </p:nvSpPr>
        <p:spPr bwMode="auto">
          <a:xfrm>
            <a:off x="3490913" y="1125538"/>
            <a:ext cx="56530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Usos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FUNCIONES DEL VENDAJE</a:t>
            </a:r>
          </a:p>
        </p:txBody>
      </p:sp>
      <p:pic>
        <p:nvPicPr>
          <p:cNvPr id="848912" name="Picture 16">
            <a:extLst>
              <a:ext uri="{FF2B5EF4-FFF2-40B4-BE49-F238E27FC236}">
                <a16:creationId xmlns:a16="http://schemas.microsoft.com/office/drawing/2014/main" id="{5C16ACFF-301C-42A2-96E3-DC1BE01D4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3" y="2398713"/>
            <a:ext cx="33131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3C1227F-6332-492C-B787-C7D522A9B219}"/>
              </a:ext>
            </a:extLst>
          </p:cNvPr>
          <p:cNvSpPr>
            <a:spLocks/>
          </p:cNvSpPr>
          <p:nvPr/>
        </p:nvSpPr>
        <p:spPr bwMode="auto">
          <a:xfrm>
            <a:off x="3709988" y="2470150"/>
            <a:ext cx="30956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INDICACIONES</a:t>
            </a:r>
          </a:p>
        </p:txBody>
      </p:sp>
      <p:pic>
        <p:nvPicPr>
          <p:cNvPr id="848915" name="Picture 19">
            <a:extLst>
              <a:ext uri="{FF2B5EF4-FFF2-40B4-BE49-F238E27FC236}">
                <a16:creationId xmlns:a16="http://schemas.microsoft.com/office/drawing/2014/main" id="{8677041D-95BB-4521-BD3E-8E9CC5755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273550"/>
            <a:ext cx="4752975" cy="216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8916" name="Text Box 20">
            <a:extLst>
              <a:ext uri="{FF2B5EF4-FFF2-40B4-BE49-F238E27FC236}">
                <a16:creationId xmlns:a16="http://schemas.microsoft.com/office/drawing/2014/main" id="{3E3F4E9D-418D-4653-A9F3-87209A902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36925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Para emplearse conjuntamente con otras modalidades de terapia física: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Hidroterapia, crioterapia, masaje y otras</a:t>
            </a:r>
          </a:p>
        </p:txBody>
      </p:sp>
      <p:pic>
        <p:nvPicPr>
          <p:cNvPr id="848917" name="Picture 21">
            <a:extLst>
              <a:ext uri="{FF2B5EF4-FFF2-40B4-BE49-F238E27FC236}">
                <a16:creationId xmlns:a16="http://schemas.microsoft.com/office/drawing/2014/main" id="{60E2E31F-98EB-4BB6-99F0-6C62906F5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083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610" name="Picture 34">
            <a:extLst>
              <a:ext uri="{FF2B5EF4-FFF2-40B4-BE49-F238E27FC236}">
                <a16:creationId xmlns:a16="http://schemas.microsoft.com/office/drawing/2014/main" id="{1DB7BB1A-BC49-4B73-AD49-06288F2B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54050"/>
            <a:ext cx="2305050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C5BB62-1707-4187-89A6-26ADDCAF0B9D}"/>
              </a:ext>
            </a:extLst>
          </p:cNvPr>
          <p:cNvSpPr>
            <a:spLocks/>
          </p:cNvSpPr>
          <p:nvPr/>
        </p:nvSpPr>
        <p:spPr bwMode="auto">
          <a:xfrm>
            <a:off x="2986088" y="692150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Usos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FUNCIONES DEL VENDAJE</a:t>
            </a:r>
          </a:p>
        </p:txBody>
      </p:sp>
      <p:pic>
        <p:nvPicPr>
          <p:cNvPr id="792612" name="Picture 36">
            <a:extLst>
              <a:ext uri="{FF2B5EF4-FFF2-40B4-BE49-F238E27FC236}">
                <a16:creationId xmlns:a16="http://schemas.microsoft.com/office/drawing/2014/main" id="{C64AED74-091C-4B3A-BC4F-A815F1DCD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844675"/>
            <a:ext cx="51117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25C8DE4-F0CD-4C94-B08D-80CADB448E42}"/>
              </a:ext>
            </a:extLst>
          </p:cNvPr>
          <p:cNvSpPr>
            <a:spLocks/>
          </p:cNvSpPr>
          <p:nvPr/>
        </p:nvSpPr>
        <p:spPr bwMode="auto">
          <a:xfrm>
            <a:off x="3132138" y="1871663"/>
            <a:ext cx="49688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CONTRAINDICACIONES</a:t>
            </a:r>
          </a:p>
        </p:txBody>
      </p:sp>
      <p:sp>
        <p:nvSpPr>
          <p:cNvPr id="792614" name="Text Box 38">
            <a:extLst>
              <a:ext uri="{FF2B5EF4-FFF2-40B4-BE49-F238E27FC236}">
                <a16:creationId xmlns:a16="http://schemas.microsoft.com/office/drawing/2014/main" id="{E0410A8D-B542-476D-88A6-5556ABF50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774950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Desórdenes dermatológicos (Ej: irritaciones en la piel, psoriasis, eczema, piel apergaminada y otras)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92615" name="Picture 39">
            <a:extLst>
              <a:ext uri="{FF2B5EF4-FFF2-40B4-BE49-F238E27FC236}">
                <a16:creationId xmlns:a16="http://schemas.microsoft.com/office/drawing/2014/main" id="{E4D93E50-9714-4434-A7F8-EB3D130D9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8463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2616" name="Text Box 40">
            <a:extLst>
              <a:ext uri="{FF2B5EF4-FFF2-40B4-BE49-F238E27FC236}">
                <a16:creationId xmlns:a16="http://schemas.microsoft.com/office/drawing/2014/main" id="{FF9CC9AC-F046-4F4B-899F-2219D5832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76663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Posterior a traumatismos severos (evitar aplicar en heridas abiertas o en cicatrices que no han sanado)</a:t>
            </a:r>
          </a:p>
        </p:txBody>
      </p:sp>
      <p:pic>
        <p:nvPicPr>
          <p:cNvPr id="792617" name="Picture 41">
            <a:extLst>
              <a:ext uri="{FF2B5EF4-FFF2-40B4-BE49-F238E27FC236}">
                <a16:creationId xmlns:a16="http://schemas.microsoft.com/office/drawing/2014/main" id="{C14A8C51-47DF-4415-A37D-69858B4BC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481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2618" name="Text Box 42">
            <a:extLst>
              <a:ext uri="{FF2B5EF4-FFF2-40B4-BE49-F238E27FC236}">
                <a16:creationId xmlns:a16="http://schemas.microsoft.com/office/drawing/2014/main" id="{06C5B209-08EC-4FAC-AA4E-02268DA9F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29163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Problemas circulatorios: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Personas con trombosis o edemas de origen cardiaco o renal (puesto que incrementa la circulación)</a:t>
            </a:r>
          </a:p>
        </p:txBody>
      </p:sp>
      <p:pic>
        <p:nvPicPr>
          <p:cNvPr id="792619" name="Picture 43">
            <a:extLst>
              <a:ext uri="{FF2B5EF4-FFF2-40B4-BE49-F238E27FC236}">
                <a16:creationId xmlns:a16="http://schemas.microsoft.com/office/drawing/2014/main" id="{8A864F05-8B31-4661-8A5F-D29C3D27A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8006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2620" name="Text Box 44">
            <a:extLst>
              <a:ext uri="{FF2B5EF4-FFF2-40B4-BE49-F238E27FC236}">
                <a16:creationId xmlns:a16="http://schemas.microsoft.com/office/drawing/2014/main" id="{562080EE-DB15-4706-81D6-C06AB7F71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0483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Individuos con alergias al material adhesivo acrílico</a:t>
            </a:r>
          </a:p>
        </p:txBody>
      </p:sp>
      <p:pic>
        <p:nvPicPr>
          <p:cNvPr id="792621" name="Picture 45">
            <a:extLst>
              <a:ext uri="{FF2B5EF4-FFF2-40B4-BE49-F238E27FC236}">
                <a16:creationId xmlns:a16="http://schemas.microsoft.com/office/drawing/2014/main" id="{CFED060B-7DD4-4F29-9B7D-0DB5A56F0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11981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Text Box 2">
            <a:extLst>
              <a:ext uri="{FF2B5EF4-FFF2-40B4-BE49-F238E27FC236}">
                <a16:creationId xmlns:a16="http://schemas.microsoft.com/office/drawing/2014/main" id="{04B67A5D-BAE8-4DF4-8CA1-254E95AA0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75025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Embarazo (a través de las relaciones segmentales se puede afectar adversamente el útero)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98723" name="Picture 3">
            <a:extLst>
              <a:ext uri="{FF2B5EF4-FFF2-40B4-BE49-F238E27FC236}">
                <a16:creationId xmlns:a16="http://schemas.microsoft.com/office/drawing/2014/main" id="{CC078751-CE37-4C3E-BFCE-53CC60ACD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464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24" name="Text Box 4">
            <a:extLst>
              <a:ext uri="{FF2B5EF4-FFF2-40B4-BE49-F238E27FC236}">
                <a16:creationId xmlns:a16="http://schemas.microsoft.com/office/drawing/2014/main" id="{6CD8FC53-2DB5-4E55-A622-9956FE20D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2719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Falta de resultados: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No funciona el vendaje</a:t>
            </a:r>
          </a:p>
        </p:txBody>
      </p:sp>
      <p:pic>
        <p:nvPicPr>
          <p:cNvPr id="798725" name="Picture 5">
            <a:extLst>
              <a:ext uri="{FF2B5EF4-FFF2-40B4-BE49-F238E27FC236}">
                <a16:creationId xmlns:a16="http://schemas.microsoft.com/office/drawing/2014/main" id="{A663F402-94BD-4DEF-9455-6BA16A8A5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3434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26" name="Text Box 6">
            <a:extLst>
              <a:ext uri="{FF2B5EF4-FFF2-40B4-BE49-F238E27FC236}">
                <a16:creationId xmlns:a16="http://schemas.microsoft.com/office/drawing/2014/main" id="{EA4B0C5B-F097-4528-BDAA-1A2EF5C3B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7752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Carcinomas: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Pacientes con metástasis</a:t>
            </a:r>
          </a:p>
        </p:txBody>
      </p:sp>
      <p:pic>
        <p:nvPicPr>
          <p:cNvPr id="798727" name="Picture 7">
            <a:extLst>
              <a:ext uri="{FF2B5EF4-FFF2-40B4-BE49-F238E27FC236}">
                <a16:creationId xmlns:a16="http://schemas.microsoft.com/office/drawing/2014/main" id="{924F18E5-EB4C-4445-8BF0-4F2385C9A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8466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28" name="Text Box 8">
            <a:extLst>
              <a:ext uri="{FF2B5EF4-FFF2-40B4-BE49-F238E27FC236}">
                <a16:creationId xmlns:a16="http://schemas.microsoft.com/office/drawing/2014/main" id="{A7FA00E5-8886-41C2-BD58-68EBE7055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280025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Individuos con diabetes (evitar aplicar en la zona del pinche de insulina):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Puede provocar cambios en la insulina</a:t>
            </a:r>
          </a:p>
        </p:txBody>
      </p:sp>
      <p:pic>
        <p:nvPicPr>
          <p:cNvPr id="798729" name="Picture 9">
            <a:extLst>
              <a:ext uri="{FF2B5EF4-FFF2-40B4-BE49-F238E27FC236}">
                <a16:creationId xmlns:a16="http://schemas.microsoft.com/office/drawing/2014/main" id="{3170482B-1C48-4210-8032-85856455E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35146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34" name="Picture 14">
            <a:extLst>
              <a:ext uri="{FF2B5EF4-FFF2-40B4-BE49-F238E27FC236}">
                <a16:creationId xmlns:a16="http://schemas.microsoft.com/office/drawing/2014/main" id="{A89DC055-D7A9-45B2-AD43-C1226A039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20713"/>
            <a:ext cx="2249487" cy="266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8A6FDF-F97A-443B-82AD-2CEEDC4E54C5}"/>
              </a:ext>
            </a:extLst>
          </p:cNvPr>
          <p:cNvSpPr>
            <a:spLocks/>
          </p:cNvSpPr>
          <p:nvPr/>
        </p:nvSpPr>
        <p:spPr bwMode="auto">
          <a:xfrm>
            <a:off x="3128963" y="908050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Usos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FUNCIONES DEL VENDAJE</a:t>
            </a:r>
          </a:p>
        </p:txBody>
      </p:sp>
      <p:pic>
        <p:nvPicPr>
          <p:cNvPr id="798736" name="Picture 16">
            <a:extLst>
              <a:ext uri="{FF2B5EF4-FFF2-40B4-BE49-F238E27FC236}">
                <a16:creationId xmlns:a16="http://schemas.microsoft.com/office/drawing/2014/main" id="{D34A1A5B-6A51-4964-8AFF-F37FBA9A1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13" y="2133600"/>
            <a:ext cx="51117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95D8C0C-EB42-4B2F-81C1-EBB81FD32DE2}"/>
              </a:ext>
            </a:extLst>
          </p:cNvPr>
          <p:cNvSpPr>
            <a:spLocks/>
          </p:cNvSpPr>
          <p:nvPr/>
        </p:nvSpPr>
        <p:spPr bwMode="auto">
          <a:xfrm>
            <a:off x="3275013" y="2160588"/>
            <a:ext cx="49688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CONTRAINDICACIONES</a:t>
            </a:r>
          </a:p>
        </p:txBody>
      </p:sp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F6F83-83DC-4360-93E6-C15580149C92}"/>
              </a:ext>
            </a:extLst>
          </p:cNvPr>
          <p:cNvSpPr>
            <a:spLocks/>
          </p:cNvSpPr>
          <p:nvPr/>
        </p:nvSpPr>
        <p:spPr bwMode="auto">
          <a:xfrm>
            <a:off x="3565525" y="76517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Venta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ENPAQUES Y TIPOS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C5D5B5-48FC-4984-B5A1-828F6D2E5CF8}"/>
              </a:ext>
            </a:extLst>
          </p:cNvPr>
          <p:cNvSpPr>
            <a:spLocks/>
          </p:cNvSpPr>
          <p:nvPr/>
        </p:nvSpPr>
        <p:spPr bwMode="auto">
          <a:xfrm>
            <a:off x="3565525" y="19161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847876" name="Picture 4">
            <a:extLst>
              <a:ext uri="{FF2B5EF4-FFF2-40B4-BE49-F238E27FC236}">
                <a16:creationId xmlns:a16="http://schemas.microsoft.com/office/drawing/2014/main" id="{6CCCEABC-5719-47A8-9F92-73F559DC9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636838"/>
            <a:ext cx="70580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6FEFFC4-25EE-48F1-BE40-5E48EEDB6B09}"/>
              </a:ext>
            </a:extLst>
          </p:cNvPr>
          <p:cNvSpPr>
            <a:spLocks/>
          </p:cNvSpPr>
          <p:nvPr/>
        </p:nvSpPr>
        <p:spPr bwMode="auto">
          <a:xfrm>
            <a:off x="1116013" y="2708275"/>
            <a:ext cx="67691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CARACTERÍSTICAS COMERCIALES</a:t>
            </a:r>
          </a:p>
        </p:txBody>
      </p:sp>
      <p:sp>
        <p:nvSpPr>
          <p:cNvPr id="847879" name="Text Box 7">
            <a:extLst>
              <a:ext uri="{FF2B5EF4-FFF2-40B4-BE49-F238E27FC236}">
                <a16:creationId xmlns:a16="http://schemas.microsoft.com/office/drawing/2014/main" id="{7A799FE3-8A70-4E4D-939B-518C7D621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448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Tamaños: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1, 2 y 3 pulgadas de ancho</a:t>
            </a:r>
          </a:p>
        </p:txBody>
      </p:sp>
      <p:pic>
        <p:nvPicPr>
          <p:cNvPr id="847880" name="Picture 8">
            <a:extLst>
              <a:ext uri="{FF2B5EF4-FFF2-40B4-BE49-F238E27FC236}">
                <a16:creationId xmlns:a16="http://schemas.microsoft.com/office/drawing/2014/main" id="{E1977699-786C-4E5F-B6DB-13DBEBA3F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163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7883" name="Text Box 11">
            <a:extLst>
              <a:ext uri="{FF2B5EF4-FFF2-40B4-BE49-F238E27FC236}">
                <a16:creationId xmlns:a16="http://schemas.microsoft.com/office/drawing/2014/main" id="{66DF109D-86E2-448B-A079-DA8E14573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9608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Vendaje</a:t>
            </a: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Kinesio </a:t>
            </a:r>
            <a:r>
              <a:rPr lang="en-US" altLang="en-US" sz="2800" b="1" i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Tex</a:t>
            </a:r>
            <a:r>
              <a:rPr lang="en-US" altLang="en-US" sz="2800" b="1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847884" name="Picture 12">
            <a:extLst>
              <a:ext uri="{FF2B5EF4-FFF2-40B4-BE49-F238E27FC236}">
                <a16:creationId xmlns:a16="http://schemas.microsoft.com/office/drawing/2014/main" id="{88A39906-A7A6-45E7-8318-E551F35D0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322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78">
            <a:extLst>
              <a:ext uri="{FF2B5EF4-FFF2-40B4-BE49-F238E27FC236}">
                <a16:creationId xmlns:a16="http://schemas.microsoft.com/office/drawing/2014/main" id="{7E252241-5BCB-4FD6-8A6E-F10357007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509120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Classic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17" name="Picture 79">
            <a:extLst>
              <a:ext uri="{FF2B5EF4-FFF2-40B4-BE49-F238E27FC236}">
                <a16:creationId xmlns:a16="http://schemas.microsoft.com/office/drawing/2014/main" id="{56D2F1DA-1FE3-443F-BB16-B208659B2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83732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80">
            <a:extLst>
              <a:ext uri="{FF2B5EF4-FFF2-40B4-BE49-F238E27FC236}">
                <a16:creationId xmlns:a16="http://schemas.microsoft.com/office/drawing/2014/main" id="{40FF7082-5B6E-4A25-891C-D9F0CF942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940920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Performance+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19" name="Picture 81">
            <a:extLst>
              <a:ext uri="{FF2B5EF4-FFF2-40B4-BE49-F238E27FC236}">
                <a16:creationId xmlns:a16="http://schemas.microsoft.com/office/drawing/2014/main" id="{7C1EB9F1-C608-441B-9115-1FCFDB49D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015532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78">
            <a:extLst>
              <a:ext uri="{FF2B5EF4-FFF2-40B4-BE49-F238E27FC236}">
                <a16:creationId xmlns:a16="http://schemas.microsoft.com/office/drawing/2014/main" id="{39FEC40A-286A-4B27-8869-6AA74F665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373216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Gold Fingerprint (FP</a:t>
            </a:r>
            <a:r>
              <a:rPr lang="en-US" altLang="en-US" sz="2400" b="1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TM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1" name="Picture 79">
            <a:extLst>
              <a:ext uri="{FF2B5EF4-FFF2-40B4-BE49-F238E27FC236}">
                <a16:creationId xmlns:a16="http://schemas.microsoft.com/office/drawing/2014/main" id="{3A224401-1359-447D-9868-AC017B87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4782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80">
            <a:extLst>
              <a:ext uri="{FF2B5EF4-FFF2-40B4-BE49-F238E27FC236}">
                <a16:creationId xmlns:a16="http://schemas.microsoft.com/office/drawing/2014/main" id="{05475147-7A03-43F1-BEA4-D3F4D4F2A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5805016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Gold Light Touch Plus (LT)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3" name="Picture 81">
            <a:extLst>
              <a:ext uri="{FF2B5EF4-FFF2-40B4-BE49-F238E27FC236}">
                <a16:creationId xmlns:a16="http://schemas.microsoft.com/office/drawing/2014/main" id="{A1BED337-567A-4911-A1B2-1436E2A6C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87962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breeze.wav"/>
      </p:stSnd>
    </p:sndAc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A31531C-D432-47D2-A3B2-56477BFAB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Fundamentals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C. Paul 2011,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Truro, UK: Kinesiology Taping DVD Ltd.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2011 por:Kinesiology Taping DVD Ltd.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8A3D78A6-A7D8-440A-A5D6-F510D9578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REGLAS CLÍNICAS FUNDAMENTALES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45157" name="Picture 5">
            <a:hlinkClick r:id="rId5" action="ppaction://hlinkfile"/>
            <a:extLst>
              <a:ext uri="{FF2B5EF4-FFF2-40B4-BE49-F238E27FC236}">
                <a16:creationId xmlns:a16="http://schemas.microsoft.com/office/drawing/2014/main" id="{700B368C-0596-4081-8DAD-76F5AABED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14425"/>
            <a:ext cx="8204200" cy="425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059" name="Picture 3">
            <a:extLst>
              <a:ext uri="{FF2B5EF4-FFF2-40B4-BE49-F238E27FC236}">
                <a16:creationId xmlns:a16="http://schemas.microsoft.com/office/drawing/2014/main" id="{A4AF30E0-D330-4BFC-803A-A054A0C82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620713"/>
            <a:ext cx="6408738" cy="594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060" name="Picture 4">
            <a:extLst>
              <a:ext uri="{FF2B5EF4-FFF2-40B4-BE49-F238E27FC236}">
                <a16:creationId xmlns:a16="http://schemas.microsoft.com/office/drawing/2014/main" id="{16693C37-F4AB-4FDA-9B69-83422FD2A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4581525"/>
            <a:ext cx="1066800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061" name="Picture 5">
            <a:extLst>
              <a:ext uri="{FF2B5EF4-FFF2-40B4-BE49-F238E27FC236}">
                <a16:creationId xmlns:a16="http://schemas.microsoft.com/office/drawing/2014/main" id="{526477DA-CB55-4F30-992F-C32E5394C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08500"/>
            <a:ext cx="16732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063" name="Picture 7">
            <a:extLst>
              <a:ext uri="{FF2B5EF4-FFF2-40B4-BE49-F238E27FC236}">
                <a16:creationId xmlns:a16="http://schemas.microsoft.com/office/drawing/2014/main" id="{43F2F9F9-448F-41DA-A993-83E36C59C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1628775"/>
            <a:ext cx="1355725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064" name="Picture 8">
            <a:extLst>
              <a:ext uri="{FF2B5EF4-FFF2-40B4-BE49-F238E27FC236}">
                <a16:creationId xmlns:a16="http://schemas.microsoft.com/office/drawing/2014/main" id="{E0DEFF73-4D4D-4518-A1FD-DB5FB9E4B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1706563"/>
            <a:ext cx="1350962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zoom dir="in"/>
    <p:sndAc>
      <p:stSnd>
        <p:snd r:embed="rId4" name="whoosh.wav"/>
      </p:stSnd>
    </p:sndAc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106" name="Picture 2">
            <a:extLst>
              <a:ext uri="{FF2B5EF4-FFF2-40B4-BE49-F238E27FC236}">
                <a16:creationId xmlns:a16="http://schemas.microsoft.com/office/drawing/2014/main" id="{A5B4B213-326B-4372-A288-63E031293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81075"/>
            <a:ext cx="8964613" cy="517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zoom/>
    <p:sndAc>
      <p:stSnd>
        <p:snd r:embed="rId4" name="whoosh.wav"/>
      </p:stSnd>
    </p:sndAc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8037" name="Picture 5">
            <a:extLst>
              <a:ext uri="{FF2B5EF4-FFF2-40B4-BE49-F238E27FC236}">
                <a16:creationId xmlns:a16="http://schemas.microsoft.com/office/drawing/2014/main" id="{ADA9F9C7-2A63-45E6-97D0-C522B7E99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" y="1052513"/>
            <a:ext cx="8882063" cy="506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split dir="in"/>
    <p:sndAc>
      <p:stSnd>
        <p:snd r:embed="rId4" name="whoosh.wav"/>
      </p:stSnd>
    </p:sndAc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9C91B-F8E8-4364-A3AC-166D3FB39BFF}"/>
              </a:ext>
            </a:extLst>
          </p:cNvPr>
          <p:cNvSpPr>
            <a:spLocks/>
          </p:cNvSpPr>
          <p:nvPr/>
        </p:nvSpPr>
        <p:spPr bwMode="auto">
          <a:xfrm>
            <a:off x="2987675" y="620713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87FCC4-E1A9-4B45-B7C0-8F6EF8792BD2}"/>
              </a:ext>
            </a:extLst>
          </p:cNvPr>
          <p:cNvSpPr>
            <a:spLocks/>
          </p:cNvSpPr>
          <p:nvPr/>
        </p:nvSpPr>
        <p:spPr bwMode="auto">
          <a:xfrm>
            <a:off x="2987675" y="1771650"/>
            <a:ext cx="5219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63940" name="Picture 4">
            <a:extLst>
              <a:ext uri="{FF2B5EF4-FFF2-40B4-BE49-F238E27FC236}">
                <a16:creationId xmlns:a16="http://schemas.microsoft.com/office/drawing/2014/main" id="{37C97ACF-B693-490F-86D0-062BC3FD8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20938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C838243-B936-4C2D-BA5F-75AD3873C76D}"/>
              </a:ext>
            </a:extLst>
          </p:cNvPr>
          <p:cNvSpPr>
            <a:spLocks/>
          </p:cNvSpPr>
          <p:nvPr/>
        </p:nvSpPr>
        <p:spPr bwMode="auto">
          <a:xfrm>
            <a:off x="898525" y="2492375"/>
            <a:ext cx="712946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1063942" name="Text Box 6">
            <a:extLst>
              <a:ext uri="{FF2B5EF4-FFF2-40B4-BE49-F238E27FC236}">
                <a16:creationId xmlns:a16="http://schemas.microsoft.com/office/drawing/2014/main" id="{4E271D58-1083-415F-8CC6-C3E185E48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1416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Evaluación funcional del paciente</a:t>
            </a:r>
          </a:p>
        </p:txBody>
      </p:sp>
      <p:pic>
        <p:nvPicPr>
          <p:cNvPr id="1063943" name="Picture 7">
            <a:extLst>
              <a:ext uri="{FF2B5EF4-FFF2-40B4-BE49-F238E27FC236}">
                <a16:creationId xmlns:a16="http://schemas.microsoft.com/office/drawing/2014/main" id="{4423120E-C03F-4A2E-B1A2-29362F572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131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44" name="Text Box 8">
            <a:extLst>
              <a:ext uri="{FF2B5EF4-FFF2-40B4-BE49-F238E27FC236}">
                <a16:creationId xmlns:a16="http://schemas.microsoft.com/office/drawing/2014/main" id="{C53027DF-0E6D-4634-A8AE-3FEEFEABD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5734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Historial/prueba de alergia por el adhesivo de vendaje</a:t>
            </a:r>
          </a:p>
        </p:txBody>
      </p:sp>
      <p:pic>
        <p:nvPicPr>
          <p:cNvPr id="1063945" name="Picture 9">
            <a:extLst>
              <a:ext uri="{FF2B5EF4-FFF2-40B4-BE49-F238E27FC236}">
                <a16:creationId xmlns:a16="http://schemas.microsoft.com/office/drawing/2014/main" id="{C129AABB-6103-4AF6-86BE-1BB1DC0E8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6449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46" name="Text Box 10">
            <a:extLst>
              <a:ext uri="{FF2B5EF4-FFF2-40B4-BE49-F238E27FC236}">
                <a16:creationId xmlns:a16="http://schemas.microsoft.com/office/drawing/2014/main" id="{8D0F93FD-1C64-4F9A-A778-DE2FA2060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9608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Limpiar piel de aceites, lociones y razurar vellos</a:t>
            </a:r>
          </a:p>
        </p:txBody>
      </p:sp>
      <p:pic>
        <p:nvPicPr>
          <p:cNvPr id="1063947" name="Picture 11">
            <a:extLst>
              <a:ext uri="{FF2B5EF4-FFF2-40B4-BE49-F238E27FC236}">
                <a16:creationId xmlns:a16="http://schemas.microsoft.com/office/drawing/2014/main" id="{DF8BEDBC-C08A-4764-BDDC-E7E0171B2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322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48" name="Text Box 12">
            <a:extLst>
              <a:ext uri="{FF2B5EF4-FFF2-40B4-BE49-F238E27FC236}">
                <a16:creationId xmlns:a16="http://schemas.microsoft.com/office/drawing/2014/main" id="{C2BF142D-0B1B-4033-A5A4-9966C997D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3656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vendaje 1 hora antes de ejercicio o ducha</a:t>
            </a:r>
          </a:p>
        </p:txBody>
      </p:sp>
      <p:pic>
        <p:nvPicPr>
          <p:cNvPr id="1063949" name="Picture 13">
            <a:extLst>
              <a:ext uri="{FF2B5EF4-FFF2-40B4-BE49-F238E27FC236}">
                <a16:creationId xmlns:a16="http://schemas.microsoft.com/office/drawing/2014/main" id="{D4368BAD-6CCB-4A75-B651-35C477BC8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370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50" name="Text Box 14">
            <a:extLst>
              <a:ext uri="{FF2B5EF4-FFF2-40B4-BE49-F238E27FC236}">
                <a16:creationId xmlns:a16="http://schemas.microsoft.com/office/drawing/2014/main" id="{9DA002B0-6CA9-49F8-B979-70EBE2853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974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adherente en zonas de alta perspiración</a:t>
            </a:r>
          </a:p>
        </p:txBody>
      </p:sp>
      <p:pic>
        <p:nvPicPr>
          <p:cNvPr id="1063951" name="Picture 15">
            <a:extLst>
              <a:ext uri="{FF2B5EF4-FFF2-40B4-BE49-F238E27FC236}">
                <a16:creationId xmlns:a16="http://schemas.microsoft.com/office/drawing/2014/main" id="{BB818083-3F3B-4225-B08E-3A10C5E8B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8688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52" name="Text Box 16">
            <a:extLst>
              <a:ext uri="{FF2B5EF4-FFF2-40B4-BE49-F238E27FC236}">
                <a16:creationId xmlns:a16="http://schemas.microsoft.com/office/drawing/2014/main" id="{653E5F54-60E5-43CA-B21C-0BD1D4EF2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22922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Medir/cortar la longitud correspondiente del vendaje</a:t>
            </a:r>
          </a:p>
        </p:txBody>
      </p:sp>
      <p:pic>
        <p:nvPicPr>
          <p:cNvPr id="1063953" name="Picture 17">
            <a:extLst>
              <a:ext uri="{FF2B5EF4-FFF2-40B4-BE49-F238E27FC236}">
                <a16:creationId xmlns:a16="http://schemas.microsoft.com/office/drawing/2014/main" id="{6BFD1E72-B842-458E-9F5C-F3146CFD7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3006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54" name="Text Box 18">
            <a:extLst>
              <a:ext uri="{FF2B5EF4-FFF2-40B4-BE49-F238E27FC236}">
                <a16:creationId xmlns:a16="http://schemas.microsoft.com/office/drawing/2014/main" id="{F2DF6735-CC3E-4392-B82E-02F733F0A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661025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</a:t>
            </a:r>
          </a:p>
        </p:txBody>
      </p:sp>
      <p:pic>
        <p:nvPicPr>
          <p:cNvPr id="1063955" name="Picture 19">
            <a:extLst>
              <a:ext uri="{FF2B5EF4-FFF2-40B4-BE49-F238E27FC236}">
                <a16:creationId xmlns:a16="http://schemas.microsoft.com/office/drawing/2014/main" id="{4B98313C-71E3-400C-A8A2-BB5C07994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73246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3956" name="Text Box 20">
            <a:extLst>
              <a:ext uri="{FF2B5EF4-FFF2-40B4-BE49-F238E27FC236}">
                <a16:creationId xmlns:a16="http://schemas.microsoft.com/office/drawing/2014/main" id="{6C5EC04D-3FCD-49DF-8407-0FCB171EC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048375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color del la venda</a:t>
            </a:r>
          </a:p>
        </p:txBody>
      </p:sp>
      <p:pic>
        <p:nvPicPr>
          <p:cNvPr id="1063957" name="Picture 21">
            <a:extLst>
              <a:ext uri="{FF2B5EF4-FFF2-40B4-BE49-F238E27FC236}">
                <a16:creationId xmlns:a16="http://schemas.microsoft.com/office/drawing/2014/main" id="{153103BC-14CD-4ACA-999F-AFA655B5E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1198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958" name="Picture 22">
            <a:extLst>
              <a:ext uri="{FF2B5EF4-FFF2-40B4-BE49-F238E27FC236}">
                <a16:creationId xmlns:a16="http://schemas.microsoft.com/office/drawing/2014/main" id="{BFC3DF18-2E2C-45D5-A7F1-EC25B635E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73088"/>
            <a:ext cx="2519363" cy="169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Dise-Exper_Val-Ex-Amz">
            <a:hlinkClick r:id="" action="ppaction://media"/>
            <a:extLst>
              <a:ext uri="{FF2B5EF4-FFF2-40B4-BE49-F238E27FC236}">
                <a16:creationId xmlns:a16="http://schemas.microsoft.com/office/drawing/2014/main" id="{9CA621FC-BFA3-460E-9E45-35B88EFB30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>
            <a:alphaModFix amt="8000"/>
          </a:blip>
          <a:stretch>
            <a:fillRect/>
          </a:stretch>
        </p:blipFill>
        <p:spPr>
          <a:xfrm>
            <a:off x="6626696" y="5627712"/>
            <a:ext cx="609600" cy="609600"/>
          </a:xfrm>
          <a:prstGeom prst="rect">
            <a:avLst/>
          </a:prstGeom>
        </p:spPr>
      </p:pic>
      <p:pic>
        <p:nvPicPr>
          <p:cNvPr id="41" name="PERCO2M6">
            <a:hlinkClick r:id="" action="ppaction://media"/>
            <a:extLst>
              <a:ext uri="{FF2B5EF4-FFF2-40B4-BE49-F238E27FC236}">
                <a16:creationId xmlns:a16="http://schemas.microsoft.com/office/drawing/2014/main" id="{F2E6E119-D5EE-49BC-8A9E-94BB4C280AF3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>
            <a:alphaModFix amt="8000"/>
          </a:blip>
          <a:stretch>
            <a:fillRect/>
          </a:stretch>
        </p:blipFill>
        <p:spPr>
          <a:xfrm>
            <a:off x="1835696" y="5627712"/>
            <a:ext cx="609600" cy="609600"/>
          </a:xfrm>
          <a:prstGeom prst="rect">
            <a:avLst/>
          </a:prstGeom>
        </p:spPr>
      </p:pic>
      <p:sp>
        <p:nvSpPr>
          <p:cNvPr id="46" name="Text Box 9">
            <a:extLst>
              <a:ext uri="{FF2B5EF4-FFF2-40B4-BE49-F238E27FC236}">
                <a16:creationId xmlns:a16="http://schemas.microsoft.com/office/drawing/2014/main" id="{A9DA0FBE-CE6F-426D-9EFA-05BDC5A4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360" y="1502594"/>
            <a:ext cx="7408064" cy="41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s-PR" altLang="es-PR" sz="2600" b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Prueba Direccional Manual: </a:t>
            </a:r>
            <a:r>
              <a:rPr lang="es-PR" altLang="es-PR" sz="2600" b="1" i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Indicativo para:</a:t>
            </a:r>
          </a:p>
        </p:txBody>
      </p:sp>
      <p:pic>
        <p:nvPicPr>
          <p:cNvPr id="47" name="Picture 10" descr="PntBlue1">
            <a:extLst>
              <a:ext uri="{FF2B5EF4-FFF2-40B4-BE49-F238E27FC236}">
                <a16:creationId xmlns:a16="http://schemas.microsoft.com/office/drawing/2014/main" id="{8C6AFB3A-6C59-4E40-AEA1-A574E1A5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44239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id="{E265472B-0B13-4D58-879B-855BC8791775}"/>
              </a:ext>
            </a:extLst>
          </p:cNvPr>
          <p:cNvSpPr>
            <a:spLocks/>
          </p:cNvSpPr>
          <p:nvPr/>
        </p:nvSpPr>
        <p:spPr bwMode="auto">
          <a:xfrm>
            <a:off x="224883" y="784331"/>
            <a:ext cx="8604299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ts val="2800"/>
              </a:lnSpc>
            </a:pPr>
            <a: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EVALUACIÓN DEL TEJIDO BLANDO</a:t>
            </a:r>
          </a:p>
        </p:txBody>
      </p:sp>
      <p:sp>
        <p:nvSpPr>
          <p:cNvPr id="69" name="Text Box 6">
            <a:extLst>
              <a:ext uri="{FF2B5EF4-FFF2-40B4-BE49-F238E27FC236}">
                <a16:creationId xmlns:a16="http://schemas.microsoft.com/office/drawing/2014/main" id="{C2E22855-378A-42AC-AFA3-5026804DC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41" y="6091238"/>
            <a:ext cx="871264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Tomado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de: 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 Taping Assessments, Fundamental Concepts and Corrective Techniques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(p. 52), por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</a:t>
            </a:r>
            <a:r>
              <a:rPr lang="en-US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2017, Albuquerque, NM: Kinesio IP, LLC. Copyright 2017 por: Kinesio IP, LLC.</a:t>
            </a:r>
          </a:p>
        </p:txBody>
      </p:sp>
      <p:sp>
        <p:nvSpPr>
          <p:cNvPr id="4" name="Text Box 55">
            <a:extLst>
              <a:ext uri="{FF2B5EF4-FFF2-40B4-BE49-F238E27FC236}">
                <a16:creationId xmlns:a16="http://schemas.microsoft.com/office/drawing/2014/main" id="{F1096A0F-0C1A-B838-4FDC-53B32A985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953" y="2006572"/>
            <a:ext cx="37109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Tejidos</a:t>
            </a:r>
            <a:r>
              <a:rPr lang="en-US" altLang="es-PR" sz="2100" b="1" dirty="0">
                <a:solidFill>
                  <a:srgbClr val="000000"/>
                </a:solidFill>
              </a:rPr>
              <a:t> (e.g., fascia)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7" name="Picture 56" descr="Bullet_Round_Diamond_Maggenta_02">
            <a:extLst>
              <a:ext uri="{FF2B5EF4-FFF2-40B4-BE49-F238E27FC236}">
                <a16:creationId xmlns:a16="http://schemas.microsoft.com/office/drawing/2014/main" id="{069C6E08-D011-03EC-D9CB-252DA3068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72" y="2110481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5">
            <a:extLst>
              <a:ext uri="{FF2B5EF4-FFF2-40B4-BE49-F238E27FC236}">
                <a16:creationId xmlns:a16="http://schemas.microsoft.com/office/drawing/2014/main" id="{036F196E-08C7-002F-A9C5-3486416F0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953" y="2509446"/>
            <a:ext cx="37109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Músculos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esqueléticos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11" name="Picture 56" descr="Bullet_Round_Diamond_Maggenta_02">
            <a:extLst>
              <a:ext uri="{FF2B5EF4-FFF2-40B4-BE49-F238E27FC236}">
                <a16:creationId xmlns:a16="http://schemas.microsoft.com/office/drawing/2014/main" id="{9E74BD75-49D8-DFF6-EB81-22AC79D31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72" y="2614537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2638490"/>
      </p:ext>
    </p:extLst>
  </p:cSld>
  <p:clrMapOvr>
    <a:masterClrMapping/>
  </p:clrMapOvr>
  <p:transition spd="slow">
    <p:newsflash/>
    <p:sndAc>
      <p:stSnd>
        <p:snd r:embed="rId8" name="whoosh.wav"/>
      </p:stSnd>
    </p:sndAc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16667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Dise-Exper_Val-Ex-Amz">
            <a:hlinkClick r:id="" action="ppaction://media"/>
            <a:extLst>
              <a:ext uri="{FF2B5EF4-FFF2-40B4-BE49-F238E27FC236}">
                <a16:creationId xmlns:a16="http://schemas.microsoft.com/office/drawing/2014/main" id="{9CA621FC-BFA3-460E-9E45-35B88EFB30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>
            <a:alphaModFix amt="8000"/>
          </a:blip>
          <a:stretch>
            <a:fillRect/>
          </a:stretch>
        </p:blipFill>
        <p:spPr>
          <a:xfrm>
            <a:off x="6626696" y="5627712"/>
            <a:ext cx="609600" cy="609600"/>
          </a:xfrm>
          <a:prstGeom prst="rect">
            <a:avLst/>
          </a:prstGeom>
        </p:spPr>
      </p:pic>
      <p:pic>
        <p:nvPicPr>
          <p:cNvPr id="41" name="PERCO2M6">
            <a:hlinkClick r:id="" action="ppaction://media"/>
            <a:extLst>
              <a:ext uri="{FF2B5EF4-FFF2-40B4-BE49-F238E27FC236}">
                <a16:creationId xmlns:a16="http://schemas.microsoft.com/office/drawing/2014/main" id="{F2E6E119-D5EE-49BC-8A9E-94BB4C280AF3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>
            <a:alphaModFix amt="8000"/>
          </a:blip>
          <a:stretch>
            <a:fillRect/>
          </a:stretch>
        </p:blipFill>
        <p:spPr>
          <a:xfrm>
            <a:off x="1835696" y="5627712"/>
            <a:ext cx="609600" cy="609600"/>
          </a:xfrm>
          <a:prstGeom prst="rect">
            <a:avLst/>
          </a:prstGeom>
        </p:spPr>
      </p:pic>
      <p:sp>
        <p:nvSpPr>
          <p:cNvPr id="46" name="Text Box 9">
            <a:extLst>
              <a:ext uri="{FF2B5EF4-FFF2-40B4-BE49-F238E27FC236}">
                <a16:creationId xmlns:a16="http://schemas.microsoft.com/office/drawing/2014/main" id="{A9DA0FBE-CE6F-426D-9EFA-05BDC5A4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360" y="1502594"/>
            <a:ext cx="7408064" cy="41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s-PR" altLang="es-PR" sz="2600" b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Objetivo: </a:t>
            </a:r>
            <a:r>
              <a:rPr lang="es-PR" altLang="es-PR" sz="2600" b="1" i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Ayudar a</a:t>
            </a:r>
          </a:p>
        </p:txBody>
      </p:sp>
      <p:pic>
        <p:nvPicPr>
          <p:cNvPr id="47" name="Picture 10" descr="PntBlue1">
            <a:extLst>
              <a:ext uri="{FF2B5EF4-FFF2-40B4-BE49-F238E27FC236}">
                <a16:creationId xmlns:a16="http://schemas.microsoft.com/office/drawing/2014/main" id="{8C6AFB3A-6C59-4E40-AEA1-A574E1A5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44239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id="{E265472B-0B13-4D58-879B-855BC8791775}"/>
              </a:ext>
            </a:extLst>
          </p:cNvPr>
          <p:cNvSpPr>
            <a:spLocks/>
          </p:cNvSpPr>
          <p:nvPr/>
        </p:nvSpPr>
        <p:spPr bwMode="auto">
          <a:xfrm>
            <a:off x="224883" y="928347"/>
            <a:ext cx="8604299" cy="4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ts val="2800"/>
              </a:lnSpc>
            </a:pPr>
            <a: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EVALUACIÓN DEL TEJIDO BLANDO</a:t>
            </a:r>
          </a:p>
        </p:txBody>
      </p:sp>
      <p:sp>
        <p:nvSpPr>
          <p:cNvPr id="69" name="Text Box 6">
            <a:extLst>
              <a:ext uri="{FF2B5EF4-FFF2-40B4-BE49-F238E27FC236}">
                <a16:creationId xmlns:a16="http://schemas.microsoft.com/office/drawing/2014/main" id="{C2E22855-378A-42AC-AFA3-5026804DC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41" y="6091238"/>
            <a:ext cx="871264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Tomado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de: 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 Taping Assessments, Fundamental Concepts and Corrective Techniques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(p. 52), por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</a:t>
            </a:r>
            <a:r>
              <a:rPr lang="en-US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2017, Albuquerque, NM: Kinesio IP, LLC. Copyright 2017 por: Kinesio IP, LLC.</a:t>
            </a:r>
          </a:p>
        </p:txBody>
      </p:sp>
      <p:sp>
        <p:nvSpPr>
          <p:cNvPr id="4" name="Text Box 55">
            <a:extLst>
              <a:ext uri="{FF2B5EF4-FFF2-40B4-BE49-F238E27FC236}">
                <a16:creationId xmlns:a16="http://schemas.microsoft.com/office/drawing/2014/main" id="{F1096A0F-0C1A-B838-4FDC-53B32A985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953" y="2006572"/>
            <a:ext cx="7072479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Disenar</a:t>
            </a:r>
            <a:r>
              <a:rPr lang="en-US" altLang="es-PR" sz="2100" b="1" dirty="0">
                <a:solidFill>
                  <a:srgbClr val="000000"/>
                </a:solidFill>
              </a:rPr>
              <a:t> un </a:t>
            </a:r>
            <a:r>
              <a:rPr lang="en-US" altLang="es-PR" sz="2100" b="1" dirty="0" err="1">
                <a:solidFill>
                  <a:srgbClr val="000000"/>
                </a:solidFill>
              </a:rPr>
              <a:t>programa</a:t>
            </a:r>
            <a:r>
              <a:rPr lang="en-US" altLang="es-PR" sz="2100" b="1" dirty="0">
                <a:solidFill>
                  <a:srgbClr val="000000"/>
                </a:solidFill>
              </a:rPr>
              <a:t> de </a:t>
            </a:r>
            <a:r>
              <a:rPr lang="en-US" altLang="es-PR" sz="2100" b="1" dirty="0" err="1">
                <a:solidFill>
                  <a:srgbClr val="000000"/>
                </a:solidFill>
              </a:rPr>
              <a:t>tratamiento</a:t>
            </a:r>
            <a:r>
              <a:rPr lang="en-US" altLang="es-PR" sz="2100" b="1" dirty="0">
                <a:solidFill>
                  <a:srgbClr val="000000"/>
                </a:solidFill>
              </a:rPr>
              <a:t>: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7" name="Picture 56" descr="Bullet_Round_Diamond_Maggenta_02">
            <a:extLst>
              <a:ext uri="{FF2B5EF4-FFF2-40B4-BE49-F238E27FC236}">
                <a16:creationId xmlns:a16="http://schemas.microsoft.com/office/drawing/2014/main" id="{069C6E08-D011-03EC-D9CB-252DA3068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72" y="2110481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DAF6B0B5-11AB-0C37-AF75-689F05AAD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243" y="2564904"/>
            <a:ext cx="6982221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Aplicación del: </a:t>
            </a:r>
            <a:r>
              <a:rPr lang="es-ES" altLang="en-US" sz="2200" b="1" i="1" dirty="0">
                <a:solidFill>
                  <a:srgbClr val="000000"/>
                </a:solidFill>
                <a:latin typeface="Arial" panose="020B0604020202020204" pitchFamily="34" charset="0"/>
              </a:rPr>
              <a:t>Vendaje neuromuscular: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Picture 25">
            <a:extLst>
              <a:ext uri="{FF2B5EF4-FFF2-40B4-BE49-F238E27FC236}">
                <a16:creationId xmlns:a16="http://schemas.microsoft.com/office/drawing/2014/main" id="{590E5FB9-2BBF-8ED8-580B-82E8DBF12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168" y="2598242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40">
            <a:extLst>
              <a:ext uri="{FF2B5EF4-FFF2-40B4-BE49-F238E27FC236}">
                <a16:creationId xmlns:a16="http://schemas.microsoft.com/office/drawing/2014/main" id="{11B5DDD2-354C-AF08-6B16-BBAE6EBFB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770" y="3107308"/>
            <a:ext cx="7270750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Inicialmente: El Vendaje afecta la piel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5" name="Picture 41">
            <a:extLst>
              <a:ext uri="{FF2B5EF4-FFF2-40B4-BE49-F238E27FC236}">
                <a16:creationId xmlns:a16="http://schemas.microsoft.com/office/drawing/2014/main" id="{5FA3D5A9-FF30-DC21-862B-DC17A481C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308" y="321049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9">
            <a:extLst>
              <a:ext uri="{FF2B5EF4-FFF2-40B4-BE49-F238E27FC236}">
                <a16:creationId xmlns:a16="http://schemas.microsoft.com/office/drawing/2014/main" id="{679ACAAD-A162-533F-BD24-8452579C9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360" y="3664651"/>
            <a:ext cx="7408064" cy="41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s-PR" altLang="es-PR" sz="2600" b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Evaluaciones Manuales: </a:t>
            </a:r>
            <a:r>
              <a:rPr lang="es-PR" altLang="es-PR" sz="2600" b="1" i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Ayudar a:</a:t>
            </a:r>
          </a:p>
        </p:txBody>
      </p:sp>
      <p:pic>
        <p:nvPicPr>
          <p:cNvPr id="19" name="Picture 10" descr="PntBlue1">
            <a:extLst>
              <a:ext uri="{FF2B5EF4-FFF2-40B4-BE49-F238E27FC236}">
                <a16:creationId xmlns:a16="http://schemas.microsoft.com/office/drawing/2014/main" id="{5AAB0755-C6F0-9296-67F6-7AF40447B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6841"/>
            <a:ext cx="44239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55">
            <a:extLst>
              <a:ext uri="{FF2B5EF4-FFF2-40B4-BE49-F238E27FC236}">
                <a16:creationId xmlns:a16="http://schemas.microsoft.com/office/drawing/2014/main" id="{57DCEAA2-F493-44C9-694C-5ADDF2548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953" y="4077072"/>
            <a:ext cx="757653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Determinar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cuál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aplicación</a:t>
            </a:r>
            <a:r>
              <a:rPr lang="en-US" altLang="es-PR" sz="2100" b="1" dirty="0">
                <a:solidFill>
                  <a:srgbClr val="000000"/>
                </a:solidFill>
              </a:rPr>
              <a:t> del </a:t>
            </a:r>
            <a:r>
              <a:rPr lang="en-US" altLang="es-PR" sz="2100" b="1" dirty="0" err="1">
                <a:solidFill>
                  <a:srgbClr val="000000"/>
                </a:solidFill>
              </a:rPr>
              <a:t>vendaje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influencia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los</a:t>
            </a:r>
            <a:r>
              <a:rPr lang="en-US" altLang="es-PR" sz="2100" b="1" dirty="0">
                <a:solidFill>
                  <a:srgbClr val="000000"/>
                </a:solidFill>
              </a:rPr>
              <a:t>: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23" name="Picture 56" descr="Bullet_Round_Diamond_Maggenta_02">
            <a:extLst>
              <a:ext uri="{FF2B5EF4-FFF2-40B4-BE49-F238E27FC236}">
                <a16:creationId xmlns:a16="http://schemas.microsoft.com/office/drawing/2014/main" id="{D73250B0-7795-2DE4-364B-5F205879B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72" y="4180981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Box 24">
            <a:extLst>
              <a:ext uri="{FF2B5EF4-FFF2-40B4-BE49-F238E27FC236}">
                <a16:creationId xmlns:a16="http://schemas.microsoft.com/office/drawing/2014/main" id="{D2F1F1DE-F736-5D3B-3AD1-62756CB1C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6243" y="4635404"/>
            <a:ext cx="6982221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Seis (6) sistemas fisiológicos</a:t>
            </a:r>
            <a:r>
              <a:rPr lang="es-ES" altLang="en-US" sz="2200" b="1" i="1" dirty="0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Picture 25">
            <a:extLst>
              <a:ext uri="{FF2B5EF4-FFF2-40B4-BE49-F238E27FC236}">
                <a16:creationId xmlns:a16="http://schemas.microsoft.com/office/drawing/2014/main" id="{D4D48EB4-A96C-9A88-9962-BF3E442C5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168" y="4668742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Box 40">
            <a:extLst>
              <a:ext uri="{FF2B5EF4-FFF2-40B4-BE49-F238E27FC236}">
                <a16:creationId xmlns:a16="http://schemas.microsoft.com/office/drawing/2014/main" id="{53F6FB48-67F9-3687-C682-3C5F40A51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770" y="5085184"/>
            <a:ext cx="7270750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Para mejorar síntomas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1" name="Picture 41">
            <a:extLst>
              <a:ext uri="{FF2B5EF4-FFF2-40B4-BE49-F238E27FC236}">
                <a16:creationId xmlns:a16="http://schemas.microsoft.com/office/drawing/2014/main" id="{91F660C6-532F-1F82-15B4-A706B1088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308" y="5173971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2971673"/>
      </p:ext>
    </p:extLst>
  </p:cSld>
  <p:clrMapOvr>
    <a:masterClrMapping/>
  </p:clrMapOvr>
  <p:transition spd="slow">
    <p:newsflash/>
    <p:sndAc>
      <p:stSnd>
        <p:snd r:embed="rId8" name="whoosh.wav"/>
      </p:stSnd>
    </p:sndAc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16667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Dise-Exper_Val-Ex-Amz">
            <a:hlinkClick r:id="" action="ppaction://media"/>
            <a:extLst>
              <a:ext uri="{FF2B5EF4-FFF2-40B4-BE49-F238E27FC236}">
                <a16:creationId xmlns:a16="http://schemas.microsoft.com/office/drawing/2014/main" id="{9CA621FC-BFA3-460E-9E45-35B88EFB30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>
            <a:alphaModFix amt="8000"/>
          </a:blip>
          <a:stretch>
            <a:fillRect/>
          </a:stretch>
        </p:blipFill>
        <p:spPr>
          <a:xfrm>
            <a:off x="6626696" y="5627712"/>
            <a:ext cx="609600" cy="609600"/>
          </a:xfrm>
          <a:prstGeom prst="rect">
            <a:avLst/>
          </a:prstGeom>
        </p:spPr>
      </p:pic>
      <p:pic>
        <p:nvPicPr>
          <p:cNvPr id="41" name="PERCO2M6">
            <a:hlinkClick r:id="" action="ppaction://media"/>
            <a:extLst>
              <a:ext uri="{FF2B5EF4-FFF2-40B4-BE49-F238E27FC236}">
                <a16:creationId xmlns:a16="http://schemas.microsoft.com/office/drawing/2014/main" id="{F2E6E119-D5EE-49BC-8A9E-94BB4C280AF3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>
            <a:alphaModFix amt="8000"/>
          </a:blip>
          <a:stretch>
            <a:fillRect/>
          </a:stretch>
        </p:blipFill>
        <p:spPr>
          <a:xfrm>
            <a:off x="1835696" y="5627712"/>
            <a:ext cx="609600" cy="609600"/>
          </a:xfrm>
          <a:prstGeom prst="rect">
            <a:avLst/>
          </a:prstGeom>
        </p:spPr>
      </p:pic>
      <p:sp>
        <p:nvSpPr>
          <p:cNvPr id="46" name="Text Box 9">
            <a:extLst>
              <a:ext uri="{FF2B5EF4-FFF2-40B4-BE49-F238E27FC236}">
                <a16:creationId xmlns:a16="http://schemas.microsoft.com/office/drawing/2014/main" id="{A9DA0FBE-CE6F-426D-9EFA-05BDC5A4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360" y="1646610"/>
            <a:ext cx="4599752" cy="41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s-PR" altLang="es-PR" sz="2600" b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Tejidos:</a:t>
            </a:r>
          </a:p>
        </p:txBody>
      </p:sp>
      <p:pic>
        <p:nvPicPr>
          <p:cNvPr id="47" name="Picture 10" descr="PntBlue1">
            <a:extLst>
              <a:ext uri="{FF2B5EF4-FFF2-40B4-BE49-F238E27FC236}">
                <a16:creationId xmlns:a16="http://schemas.microsoft.com/office/drawing/2014/main" id="{8C6AFB3A-6C59-4E40-AEA1-A574E1A5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44239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 Box 55">
            <a:extLst>
              <a:ext uri="{FF2B5EF4-FFF2-40B4-BE49-F238E27FC236}">
                <a16:creationId xmlns:a16="http://schemas.microsoft.com/office/drawing/2014/main" id="{9A45A7B5-CA70-4FDB-9D32-C4BC04101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953" y="2078580"/>
            <a:ext cx="231124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Deslizamiento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49" name="Picture 56" descr="Bullet_Round_Diamond_Maggenta_02">
            <a:extLst>
              <a:ext uri="{FF2B5EF4-FFF2-40B4-BE49-F238E27FC236}">
                <a16:creationId xmlns:a16="http://schemas.microsoft.com/office/drawing/2014/main" id="{3AAECB27-F7D2-4376-8E3E-FC742CF0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72" y="2182489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Box 55">
            <a:extLst>
              <a:ext uri="{FF2B5EF4-FFF2-40B4-BE49-F238E27FC236}">
                <a16:creationId xmlns:a16="http://schemas.microsoft.com/office/drawing/2014/main" id="{ADA48E08-3DF9-420D-8DC5-EC1EE7479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953" y="2509446"/>
            <a:ext cx="37109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Deomprimir</a:t>
            </a:r>
            <a:r>
              <a:rPr lang="en-US" altLang="es-PR" sz="2100" b="1" dirty="0">
                <a:solidFill>
                  <a:srgbClr val="000000"/>
                </a:solidFill>
              </a:rPr>
              <a:t> y </a:t>
            </a:r>
            <a:r>
              <a:rPr lang="en-US" altLang="es-PR" sz="2100" b="1" dirty="0" err="1">
                <a:solidFill>
                  <a:srgbClr val="000000"/>
                </a:solidFill>
              </a:rPr>
              <a:t>Movilizar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51" name="Picture 56" descr="Bullet_Round_Diamond_Maggenta_02">
            <a:extLst>
              <a:ext uri="{FF2B5EF4-FFF2-40B4-BE49-F238E27FC236}">
                <a16:creationId xmlns:a16="http://schemas.microsoft.com/office/drawing/2014/main" id="{EA2B0B9B-F0F3-4C3F-A832-F3C5A9994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72" y="2614537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id="{E265472B-0B13-4D58-879B-855BC8791775}"/>
              </a:ext>
            </a:extLst>
          </p:cNvPr>
          <p:cNvSpPr>
            <a:spLocks/>
          </p:cNvSpPr>
          <p:nvPr/>
        </p:nvSpPr>
        <p:spPr bwMode="auto">
          <a:xfrm>
            <a:off x="224883" y="676918"/>
            <a:ext cx="8604299" cy="7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ts val="2800"/>
              </a:lnSpc>
            </a:pPr>
            <a: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PRUEBA DIRECCIONAL MANUAL</a:t>
            </a:r>
          </a:p>
          <a:p>
            <a:pPr algn="ctr">
              <a:lnSpc>
                <a:spcPts val="2800"/>
              </a:lnSpc>
            </a:pPr>
            <a:r>
              <a:rPr lang="es-PR" altLang="en-US" sz="2500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MANUAL DIRECTIONAL TEST (MDT)</a:t>
            </a:r>
          </a:p>
        </p:txBody>
      </p:sp>
      <p:sp>
        <p:nvSpPr>
          <p:cNvPr id="69" name="Text Box 6">
            <a:extLst>
              <a:ext uri="{FF2B5EF4-FFF2-40B4-BE49-F238E27FC236}">
                <a16:creationId xmlns:a16="http://schemas.microsoft.com/office/drawing/2014/main" id="{C2E22855-378A-42AC-AFA3-5026804DC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41" y="6091238"/>
            <a:ext cx="871264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Tomado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de: 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 Taping Assessments, Fundamental Concepts and Corrective Techniques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(p. 72), por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</a:t>
            </a:r>
            <a:r>
              <a:rPr lang="en-US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2017, Albuquerque, NM: Kinesio IP, LLC. Copyright 2017 por: Kinesio IP, LLC.</a:t>
            </a:r>
          </a:p>
        </p:txBody>
      </p:sp>
      <p:sp>
        <p:nvSpPr>
          <p:cNvPr id="70" name="Text Box 55">
            <a:extLst>
              <a:ext uri="{FF2B5EF4-FFF2-40B4-BE49-F238E27FC236}">
                <a16:creationId xmlns:a16="http://schemas.microsoft.com/office/drawing/2014/main" id="{13133C1B-7ECB-45C6-B176-F5B909836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987" y="2924944"/>
            <a:ext cx="37109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Comprimir</a:t>
            </a:r>
            <a:r>
              <a:rPr lang="en-US" altLang="es-PR" sz="2100" b="1" dirty="0">
                <a:solidFill>
                  <a:srgbClr val="000000"/>
                </a:solidFill>
              </a:rPr>
              <a:t> y </a:t>
            </a:r>
            <a:r>
              <a:rPr lang="en-US" altLang="es-PR" sz="2100" b="1" dirty="0" err="1">
                <a:solidFill>
                  <a:srgbClr val="000000"/>
                </a:solidFill>
              </a:rPr>
              <a:t>Estabilizar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71" name="Picture 56" descr="Bullet_Round_Diamond_Maggenta_02">
            <a:extLst>
              <a:ext uri="{FF2B5EF4-FFF2-40B4-BE49-F238E27FC236}">
                <a16:creationId xmlns:a16="http://schemas.microsoft.com/office/drawing/2014/main" id="{C614BE10-0D75-4E9B-B2D5-3DBAF1CE8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06" y="3030035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 Box 9">
            <a:extLst>
              <a:ext uri="{FF2B5EF4-FFF2-40B4-BE49-F238E27FC236}">
                <a16:creationId xmlns:a16="http://schemas.microsoft.com/office/drawing/2014/main" id="{A834394A-C919-498D-8130-1A6B8FC6F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50" y="3518818"/>
            <a:ext cx="4599752" cy="41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s-PR" altLang="es-PR" sz="2600" b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Músculo Esquelético:</a:t>
            </a:r>
          </a:p>
        </p:txBody>
      </p:sp>
      <p:pic>
        <p:nvPicPr>
          <p:cNvPr id="73" name="Picture 10" descr="PntBlue1">
            <a:extLst>
              <a:ext uri="{FF2B5EF4-FFF2-40B4-BE49-F238E27FC236}">
                <a16:creationId xmlns:a16="http://schemas.microsoft.com/office/drawing/2014/main" id="{275C633C-9C2C-4B77-8C28-35F13AA67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42" y="3501008"/>
            <a:ext cx="44239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 Box 55">
            <a:extLst>
              <a:ext uri="{FF2B5EF4-FFF2-40B4-BE49-F238E27FC236}">
                <a16:creationId xmlns:a16="http://schemas.microsoft.com/office/drawing/2014/main" id="{94728192-75DA-44A3-A315-CF21536B6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243" y="3950788"/>
            <a:ext cx="231124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Deslizamiento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75" name="Picture 56" descr="Bullet_Round_Diamond_Maggenta_02">
            <a:extLst>
              <a:ext uri="{FF2B5EF4-FFF2-40B4-BE49-F238E27FC236}">
                <a16:creationId xmlns:a16="http://schemas.microsoft.com/office/drawing/2014/main" id="{9B83E8AF-B7F9-4B7B-A31C-4AC963583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62" y="4054697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 Box 55">
            <a:extLst>
              <a:ext uri="{FF2B5EF4-FFF2-40B4-BE49-F238E27FC236}">
                <a16:creationId xmlns:a16="http://schemas.microsoft.com/office/drawing/2014/main" id="{CCA2A3C3-A946-43D2-AEE0-9C04C92B8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243" y="4381654"/>
            <a:ext cx="4200869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Procedimiento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avanzados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77" name="Picture 56" descr="Bullet_Round_Diamond_Maggenta_02">
            <a:extLst>
              <a:ext uri="{FF2B5EF4-FFF2-40B4-BE49-F238E27FC236}">
                <a16:creationId xmlns:a16="http://schemas.microsoft.com/office/drawing/2014/main" id="{8E3744A7-E8E3-49B1-BE4A-0B3516C1C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62" y="4486745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570CEF-B871-43BB-AEB2-AB0FC54535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731" y="4808953"/>
            <a:ext cx="3811451" cy="127048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5" descr="A picture containing grass, person, outdoor&#10;&#10;Description automatically generated">
            <a:extLst>
              <a:ext uri="{FF2B5EF4-FFF2-40B4-BE49-F238E27FC236}">
                <a16:creationId xmlns:a16="http://schemas.microsoft.com/office/drawing/2014/main" id="{718182A4-9C9F-40E1-A496-9C67C210B0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952" y="1867965"/>
            <a:ext cx="3642090" cy="2428060"/>
          </a:xfrm>
          <a:prstGeom prst="rect">
            <a:avLst/>
          </a:prstGeom>
          <a:effectLst>
            <a:softEdge rad="317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7750693"/>
      </p:ext>
    </p:extLst>
  </p:cSld>
  <p:clrMapOvr>
    <a:masterClrMapping/>
  </p:clrMapOvr>
  <p:transition spd="slow">
    <p:newsflash/>
    <p:sndAc>
      <p:stSnd>
        <p:snd r:embed="rId8" name="whoosh.wav"/>
      </p:stSnd>
    </p:sndAc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16667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9">
            <a:extLst>
              <a:ext uri="{FF2B5EF4-FFF2-40B4-BE49-F238E27FC236}">
                <a16:creationId xmlns:a16="http://schemas.microsoft.com/office/drawing/2014/main" id="{A9DA0FBE-CE6F-426D-9EFA-05BDC5A4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53" y="1358578"/>
            <a:ext cx="7046299" cy="41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80000"/>
              </a:lnSpc>
            </a:pPr>
            <a:r>
              <a:rPr lang="es-PR" altLang="es-PR" sz="2600" b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Deslizamiento: </a:t>
            </a:r>
            <a:r>
              <a:rPr lang="es-PR" altLang="es-PR" sz="2600" b="1" i="1" dirty="0">
                <a:solidFill>
                  <a:srgbClr val="2626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 del Reloj:</a:t>
            </a:r>
          </a:p>
        </p:txBody>
      </p:sp>
      <p:pic>
        <p:nvPicPr>
          <p:cNvPr id="47" name="Picture 10" descr="PntBlue1">
            <a:extLst>
              <a:ext uri="{FF2B5EF4-FFF2-40B4-BE49-F238E27FC236}">
                <a16:creationId xmlns:a16="http://schemas.microsoft.com/office/drawing/2014/main" id="{8C6AFB3A-6C59-4E40-AEA1-A574E1A5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46" y="1340768"/>
            <a:ext cx="442395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 Box 55">
            <a:extLst>
              <a:ext uri="{FF2B5EF4-FFF2-40B4-BE49-F238E27FC236}">
                <a16:creationId xmlns:a16="http://schemas.microsoft.com/office/drawing/2014/main" id="{9A45A7B5-CA70-4FDB-9D32-C4BC04101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47" y="1790548"/>
            <a:ext cx="3895417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Seleccionar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tejido</a:t>
            </a:r>
            <a:r>
              <a:rPr lang="en-US" altLang="es-PR" sz="2100" b="1" dirty="0">
                <a:solidFill>
                  <a:srgbClr val="000000"/>
                </a:solidFill>
              </a:rPr>
              <a:t>: </a:t>
            </a:r>
            <a:r>
              <a:rPr lang="en-US" altLang="es-PR" sz="2100" b="1" i="1" dirty="0">
                <a:solidFill>
                  <a:srgbClr val="000000"/>
                </a:solidFill>
              </a:rPr>
              <a:t>Fascia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49" name="Picture 56" descr="Bullet_Round_Diamond_Maggenta_02">
            <a:extLst>
              <a:ext uri="{FF2B5EF4-FFF2-40B4-BE49-F238E27FC236}">
                <a16:creationId xmlns:a16="http://schemas.microsoft.com/office/drawing/2014/main" id="{3AAECB27-F7D2-4376-8E3E-FC742CF0A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66" y="1894457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Box 55">
            <a:extLst>
              <a:ext uri="{FF2B5EF4-FFF2-40B4-BE49-F238E27FC236}">
                <a16:creationId xmlns:a16="http://schemas.microsoft.com/office/drawing/2014/main" id="{ADA48E08-3DF9-420D-8DC5-EC1EE7479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47" y="2221414"/>
            <a:ext cx="371093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Colocar</a:t>
            </a:r>
            <a:r>
              <a:rPr lang="en-US" altLang="es-PR" sz="2100" b="1" dirty="0">
                <a:solidFill>
                  <a:srgbClr val="000000"/>
                </a:solidFill>
              </a:rPr>
              <a:t> mano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51" name="Picture 56" descr="Bullet_Round_Diamond_Maggenta_02">
            <a:extLst>
              <a:ext uri="{FF2B5EF4-FFF2-40B4-BE49-F238E27FC236}">
                <a16:creationId xmlns:a16="http://schemas.microsoft.com/office/drawing/2014/main" id="{EA2B0B9B-F0F3-4C3F-A832-F3C5A9994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66" y="2326505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id="{E265472B-0B13-4D58-879B-855BC8791775}"/>
              </a:ext>
            </a:extLst>
          </p:cNvPr>
          <p:cNvSpPr>
            <a:spLocks/>
          </p:cNvSpPr>
          <p:nvPr/>
        </p:nvSpPr>
        <p:spPr bwMode="auto">
          <a:xfrm>
            <a:off x="224883" y="627285"/>
            <a:ext cx="8604299" cy="78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ts val="2800"/>
              </a:lnSpc>
            </a:pPr>
            <a: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PRUEBA DIRECCIONAL MANUAL</a:t>
            </a:r>
          </a:p>
          <a:p>
            <a:pPr algn="ctr">
              <a:lnSpc>
                <a:spcPts val="2800"/>
              </a:lnSpc>
            </a:pPr>
            <a:r>
              <a:rPr lang="es-PR" altLang="en-US" sz="2500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MANUAL DIRECTIONAL TEST (MDT)</a:t>
            </a:r>
          </a:p>
        </p:txBody>
      </p:sp>
      <p:sp>
        <p:nvSpPr>
          <p:cNvPr id="69" name="Text Box 6">
            <a:extLst>
              <a:ext uri="{FF2B5EF4-FFF2-40B4-BE49-F238E27FC236}">
                <a16:creationId xmlns:a16="http://schemas.microsoft.com/office/drawing/2014/main" id="{C2E22855-378A-42AC-AFA3-5026804DC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841" y="6164535"/>
            <a:ext cx="871264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Tomado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de: 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 Taping Assessments, Fundamental Concepts and Corrective Techniques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(p. 51), por</a:t>
            </a:r>
            <a:r>
              <a:rPr lang="en-US" alt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Kinesio</a:t>
            </a:r>
            <a:r>
              <a:rPr lang="en-US" alt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2017, Albuquerque, NM: Kinesio IP, LLC. Copyright 2017 por: Kinesio IP, LLC.</a:t>
            </a:r>
          </a:p>
        </p:txBody>
      </p:sp>
      <p:sp>
        <p:nvSpPr>
          <p:cNvPr id="3" name="Text Box 55">
            <a:extLst>
              <a:ext uri="{FF2B5EF4-FFF2-40B4-BE49-F238E27FC236}">
                <a16:creationId xmlns:a16="http://schemas.microsoft.com/office/drawing/2014/main" id="{6B1C9FB4-97B4-46F8-2A09-23BC38F44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47" y="2636912"/>
            <a:ext cx="7576535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Suavemente</a:t>
            </a:r>
            <a:r>
              <a:rPr lang="en-US" altLang="es-PR" sz="2100" b="1" dirty="0">
                <a:solidFill>
                  <a:srgbClr val="000000"/>
                </a:solidFill>
              </a:rPr>
              <a:t>, </a:t>
            </a:r>
            <a:r>
              <a:rPr lang="en-US" altLang="es-PR" sz="2100" b="1" dirty="0" err="1">
                <a:solidFill>
                  <a:srgbClr val="000000"/>
                </a:solidFill>
              </a:rPr>
              <a:t>deslizar</a:t>
            </a:r>
            <a:r>
              <a:rPr lang="en-US" altLang="es-PR" sz="2100" b="1" dirty="0">
                <a:solidFill>
                  <a:srgbClr val="000000"/>
                </a:solidFill>
              </a:rPr>
              <a:t> mano con </a:t>
            </a:r>
            <a:r>
              <a:rPr lang="en-US" altLang="es-PR" sz="2100" b="1" dirty="0" err="1">
                <a:solidFill>
                  <a:srgbClr val="000000"/>
                </a:solidFill>
              </a:rPr>
              <a:t>técnica</a:t>
            </a:r>
            <a:r>
              <a:rPr lang="en-US" altLang="es-PR" sz="2100" b="1" dirty="0">
                <a:solidFill>
                  <a:srgbClr val="000000"/>
                </a:solidFill>
              </a:rPr>
              <a:t> del </a:t>
            </a:r>
            <a:r>
              <a:rPr lang="en-US" altLang="es-PR" sz="2100" b="1" dirty="0" err="1">
                <a:solidFill>
                  <a:srgbClr val="000000"/>
                </a:solidFill>
              </a:rPr>
              <a:t>reloj</a:t>
            </a:r>
            <a:r>
              <a:rPr lang="en-US" altLang="es-PR" sz="2100" b="1" dirty="0">
                <a:solidFill>
                  <a:srgbClr val="000000"/>
                </a:solidFill>
              </a:rPr>
              <a:t>: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5" name="Picture 56" descr="Bullet_Round_Diamond_Maggenta_02">
            <a:extLst>
              <a:ext uri="{FF2B5EF4-FFF2-40B4-BE49-F238E27FC236}">
                <a16:creationId xmlns:a16="http://schemas.microsoft.com/office/drawing/2014/main" id="{E0906DE1-8DDC-FE93-077D-60FA47553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66" y="2740821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5">
            <a:extLst>
              <a:ext uri="{FF2B5EF4-FFF2-40B4-BE49-F238E27FC236}">
                <a16:creationId xmlns:a16="http://schemas.microsoft.com/office/drawing/2014/main" id="{6F5EBF73-4780-EB7C-D23E-D47A6FB33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47" y="4165630"/>
            <a:ext cx="771184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Solicitar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movimiento</a:t>
            </a:r>
            <a:r>
              <a:rPr lang="en-US" altLang="es-PR" sz="2100" b="1" dirty="0">
                <a:solidFill>
                  <a:srgbClr val="000000"/>
                </a:solidFill>
              </a:rPr>
              <a:t>: </a:t>
            </a:r>
            <a:r>
              <a:rPr lang="en-US" altLang="es-PR" sz="2100" b="1" i="1" dirty="0" err="1">
                <a:solidFill>
                  <a:srgbClr val="000000"/>
                </a:solidFill>
              </a:rPr>
              <a:t>Activo</a:t>
            </a:r>
            <a:r>
              <a:rPr lang="en-US" altLang="es-PR" sz="2100" b="1" i="1" dirty="0">
                <a:solidFill>
                  <a:srgbClr val="000000"/>
                </a:solidFill>
              </a:rPr>
              <a:t>, </a:t>
            </a:r>
            <a:r>
              <a:rPr lang="en-US" altLang="es-PR" sz="2100" b="1" i="1" dirty="0" err="1">
                <a:solidFill>
                  <a:srgbClr val="000000"/>
                </a:solidFill>
              </a:rPr>
              <a:t>Actico</a:t>
            </a:r>
            <a:r>
              <a:rPr lang="en-US" altLang="es-PR" sz="2100" b="1" i="1" dirty="0">
                <a:solidFill>
                  <a:srgbClr val="000000"/>
                </a:solidFill>
              </a:rPr>
              <a:t> </a:t>
            </a:r>
            <a:r>
              <a:rPr lang="en-US" altLang="es-PR" sz="2100" b="1" i="1" dirty="0" err="1">
                <a:solidFill>
                  <a:srgbClr val="000000"/>
                </a:solidFill>
              </a:rPr>
              <a:t>Asistivo</a:t>
            </a:r>
            <a:r>
              <a:rPr lang="en-US" altLang="es-PR" sz="2100" b="1" i="1" dirty="0">
                <a:solidFill>
                  <a:srgbClr val="000000"/>
                </a:solidFill>
              </a:rPr>
              <a:t> o </a:t>
            </a:r>
            <a:r>
              <a:rPr lang="en-US" altLang="es-PR" sz="2100" b="1" i="1" dirty="0" err="1">
                <a:solidFill>
                  <a:srgbClr val="000000"/>
                </a:solidFill>
              </a:rPr>
              <a:t>Pasivo</a:t>
            </a:r>
            <a:r>
              <a:rPr lang="en-US" altLang="es-PR" sz="2100" b="1" i="1" dirty="0">
                <a:solidFill>
                  <a:srgbClr val="000000"/>
                </a:solidFill>
              </a:rPr>
              <a:t>: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9" name="Picture 56" descr="Bullet_Round_Diamond_Maggenta_02">
            <a:extLst>
              <a:ext uri="{FF2B5EF4-FFF2-40B4-BE49-F238E27FC236}">
                <a16:creationId xmlns:a16="http://schemas.microsoft.com/office/drawing/2014/main" id="{E76A1545-FE98-04EC-1F1C-441219D2B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66" y="4270721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4">
            <a:extLst>
              <a:ext uri="{FF2B5EF4-FFF2-40B4-BE49-F238E27FC236}">
                <a16:creationId xmlns:a16="http://schemas.microsoft.com/office/drawing/2014/main" id="{86FBBAB1-0CD8-0141-7741-F647A9283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715" y="3068960"/>
            <a:ext cx="3741861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Buscar: </a:t>
            </a:r>
            <a:r>
              <a:rPr lang="es-ES" altLang="en-US" sz="2200" b="1" i="1" dirty="0">
                <a:solidFill>
                  <a:srgbClr val="000000"/>
                </a:solidFill>
                <a:latin typeface="Arial" panose="020B0604020202020204" pitchFamily="34" charset="0"/>
              </a:rPr>
              <a:t>Determinar: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3" name="Picture 25">
            <a:extLst>
              <a:ext uri="{FF2B5EF4-FFF2-40B4-BE49-F238E27FC236}">
                <a16:creationId xmlns:a16="http://schemas.microsoft.com/office/drawing/2014/main" id="{0C52DC17-4DA3-5001-CB53-B47623628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0229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40">
            <a:extLst>
              <a:ext uri="{FF2B5EF4-FFF2-40B4-BE49-F238E27FC236}">
                <a16:creationId xmlns:a16="http://schemas.microsoft.com/office/drawing/2014/main" id="{B6F5A95D-BAC4-35E6-5249-F1D766985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746" y="3447349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Regiones de restricción o dolor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7" name="Picture 41">
            <a:extLst>
              <a:ext uri="{FF2B5EF4-FFF2-40B4-BE49-F238E27FC236}">
                <a16:creationId xmlns:a16="http://schemas.microsoft.com/office/drawing/2014/main" id="{395CE525-09AD-5AD4-D184-86805A463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84" y="3550536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40">
            <a:extLst>
              <a:ext uri="{FF2B5EF4-FFF2-40B4-BE49-F238E27FC236}">
                <a16:creationId xmlns:a16="http://schemas.microsoft.com/office/drawing/2014/main" id="{068DF616-0554-153B-56C0-7D8B22E8E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134" y="3807389"/>
            <a:ext cx="7270750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Deslizamienos</a:t>
            </a: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 que mejoran los síntomas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1" name="Picture 41">
            <a:extLst>
              <a:ext uri="{FF2B5EF4-FFF2-40B4-BE49-F238E27FC236}">
                <a16:creationId xmlns:a16="http://schemas.microsoft.com/office/drawing/2014/main" id="{CA324171-657B-D74D-9EDE-13047D391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10576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24">
            <a:extLst>
              <a:ext uri="{FF2B5EF4-FFF2-40B4-BE49-F238E27FC236}">
                <a16:creationId xmlns:a16="http://schemas.microsoft.com/office/drawing/2014/main" id="{0AF05540-0937-2379-9321-6A780B784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715" y="4597795"/>
            <a:ext cx="3741861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Buscar: </a:t>
            </a:r>
            <a:r>
              <a:rPr lang="es-ES" altLang="en-US" sz="2200" b="1" i="1" dirty="0">
                <a:solidFill>
                  <a:srgbClr val="000000"/>
                </a:solidFill>
                <a:latin typeface="Arial" panose="020B0604020202020204" pitchFamily="34" charset="0"/>
              </a:rPr>
              <a:t>Determinar: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5" name="Picture 25">
            <a:extLst>
              <a:ext uri="{FF2B5EF4-FFF2-40B4-BE49-F238E27FC236}">
                <a16:creationId xmlns:a16="http://schemas.microsoft.com/office/drawing/2014/main" id="{F4CB561C-6D19-05F4-103B-3603EB22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63113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 Box 40">
            <a:extLst>
              <a:ext uri="{FF2B5EF4-FFF2-40B4-BE49-F238E27FC236}">
                <a16:creationId xmlns:a16="http://schemas.microsoft.com/office/drawing/2014/main" id="{F1B43D70-C7E5-E0C2-DA5B-9267E06E0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746" y="4976184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La mejor dirección terapéutica: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9" name="Picture 41">
            <a:extLst>
              <a:ext uri="{FF2B5EF4-FFF2-40B4-BE49-F238E27FC236}">
                <a16:creationId xmlns:a16="http://schemas.microsoft.com/office/drawing/2014/main" id="{208BB8F6-72E4-403C-F527-DD1A98AC0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284" y="5079371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17">
            <a:extLst>
              <a:ext uri="{FF2B5EF4-FFF2-40B4-BE49-F238E27FC236}">
                <a16:creationId xmlns:a16="http://schemas.microsoft.com/office/drawing/2014/main" id="{86D0B7D2-7327-109F-09AE-D788A2A62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679" y="5408232"/>
            <a:ext cx="6946205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Durante el deslizamiento manual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38" name="Picture 18">
            <a:extLst>
              <a:ext uri="{FF2B5EF4-FFF2-40B4-BE49-F238E27FC236}">
                <a16:creationId xmlns:a16="http://schemas.microsoft.com/office/drawing/2014/main" id="{555FB06F-32A9-E91B-96F2-55F5CAC6D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474907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 Box 55">
            <a:extLst>
              <a:ext uri="{FF2B5EF4-FFF2-40B4-BE49-F238E27FC236}">
                <a16:creationId xmlns:a16="http://schemas.microsoft.com/office/drawing/2014/main" id="{D91F65B1-5556-9161-94A6-8D7C5AEA0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647" y="5749806"/>
            <a:ext cx="7711841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s-PR" sz="2100" b="1" dirty="0" err="1">
                <a:solidFill>
                  <a:srgbClr val="000000"/>
                </a:solidFill>
              </a:rPr>
              <a:t>Aplicar</a:t>
            </a:r>
            <a:r>
              <a:rPr lang="en-US" altLang="es-PR" sz="2100" b="1" dirty="0">
                <a:solidFill>
                  <a:srgbClr val="000000"/>
                </a:solidFill>
              </a:rPr>
              <a:t> </a:t>
            </a:r>
            <a:r>
              <a:rPr lang="en-US" altLang="es-PR" sz="2100" b="1" dirty="0" err="1">
                <a:solidFill>
                  <a:srgbClr val="000000"/>
                </a:solidFill>
              </a:rPr>
              <a:t>vendaje</a:t>
            </a:r>
            <a:r>
              <a:rPr lang="en-US" altLang="es-PR" sz="2100" b="1" dirty="0">
                <a:solidFill>
                  <a:srgbClr val="000000"/>
                </a:solidFill>
              </a:rPr>
              <a:t>: </a:t>
            </a:r>
            <a:r>
              <a:rPr lang="en-US" altLang="es-PR" sz="2100" b="1" dirty="0" err="1">
                <a:solidFill>
                  <a:srgbClr val="000000"/>
                </a:solidFill>
              </a:rPr>
              <a:t>Corrección</a:t>
            </a:r>
            <a:r>
              <a:rPr lang="en-US" altLang="es-PR" sz="2100" b="1" dirty="0">
                <a:solidFill>
                  <a:srgbClr val="000000"/>
                </a:solidFill>
              </a:rPr>
              <a:t> para la fascia</a:t>
            </a:r>
            <a:endParaRPr lang="en-US" altLang="es-PR" sz="21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pic>
        <p:nvPicPr>
          <p:cNvPr id="43" name="Picture 56" descr="Bullet_Round_Diamond_Maggenta_02">
            <a:extLst>
              <a:ext uri="{FF2B5EF4-FFF2-40B4-BE49-F238E27FC236}">
                <a16:creationId xmlns:a16="http://schemas.microsoft.com/office/drawing/2014/main" id="{3284F1CB-0182-79A3-269B-1283DF23D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66" y="5856186"/>
            <a:ext cx="310860" cy="30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0505968"/>
      </p:ext>
    </p:ext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838243-B936-4C2D-BA5F-75AD3873C76D}"/>
              </a:ext>
            </a:extLst>
          </p:cNvPr>
          <p:cNvSpPr>
            <a:spLocks/>
          </p:cNvSpPr>
          <p:nvPr/>
        </p:nvSpPr>
        <p:spPr bwMode="auto">
          <a:xfrm>
            <a:off x="288181" y="642019"/>
            <a:ext cx="8604299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PRUEBA DIRECCIONAL MANUAL O MDT</a:t>
            </a:r>
          </a:p>
        </p:txBody>
      </p:sp>
      <p:sp>
        <p:nvSpPr>
          <p:cNvPr id="1063942" name="Text Box 6">
            <a:extLst>
              <a:ext uri="{FF2B5EF4-FFF2-40B4-BE49-F238E27FC236}">
                <a16:creationId xmlns:a16="http://schemas.microsoft.com/office/drawing/2014/main" id="{4E271D58-1083-415F-8CC6-C3E185E48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81" y="1176753"/>
            <a:ext cx="158397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Músculo</a:t>
            </a: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1063943" name="Picture 7">
            <a:extLst>
              <a:ext uri="{FF2B5EF4-FFF2-40B4-BE49-F238E27FC236}">
                <a16:creationId xmlns:a16="http://schemas.microsoft.com/office/drawing/2014/main" id="{4423120E-C03F-4A2E-B1A2-29362F572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81" y="124819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24">
            <a:extLst>
              <a:ext uri="{FF2B5EF4-FFF2-40B4-BE49-F238E27FC236}">
                <a16:creationId xmlns:a16="http://schemas.microsoft.com/office/drawing/2014/main" id="{32EC7AC3-CC7C-4935-88C4-0257582CD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824" y="2150510"/>
            <a:ext cx="3741861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Deslizamiento PROXIMAL: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4" name="Picture 25">
            <a:extLst>
              <a:ext uri="{FF2B5EF4-FFF2-40B4-BE49-F238E27FC236}">
                <a16:creationId xmlns:a16="http://schemas.microsoft.com/office/drawing/2014/main" id="{44216265-C9CE-4B3E-893F-54507E377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49" y="218384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Box 26">
            <a:extLst>
              <a:ext uri="{FF2B5EF4-FFF2-40B4-BE49-F238E27FC236}">
                <a16:creationId xmlns:a16="http://schemas.microsoft.com/office/drawing/2014/main" id="{B8AD546A-C4E1-4B1A-B357-3DCDBDFBD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11" y="1680610"/>
            <a:ext cx="7993063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Deslizar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6" name="Picture 27">
            <a:extLst>
              <a:ext uri="{FF2B5EF4-FFF2-40B4-BE49-F238E27FC236}">
                <a16:creationId xmlns:a16="http://schemas.microsoft.com/office/drawing/2014/main" id="{7DD7B3A5-4781-4EC6-9157-8B4F8A79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11" y="175522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Box 40">
            <a:extLst>
              <a:ext uri="{FF2B5EF4-FFF2-40B4-BE49-F238E27FC236}">
                <a16:creationId xmlns:a16="http://schemas.microsoft.com/office/drawing/2014/main" id="{907DBB3D-E597-4B4D-8F90-76FCFAF18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309" y="371292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EVALUAR: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6" name="Picture 41">
            <a:extLst>
              <a:ext uri="{FF2B5EF4-FFF2-40B4-BE49-F238E27FC236}">
                <a16:creationId xmlns:a16="http://schemas.microsoft.com/office/drawing/2014/main" id="{692FA0D7-D7DC-44B3-A273-537863471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47" y="3816107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Box 26">
            <a:extLst>
              <a:ext uri="{FF2B5EF4-FFF2-40B4-BE49-F238E27FC236}">
                <a16:creationId xmlns:a16="http://schemas.microsoft.com/office/drawing/2014/main" id="{11391C2E-6144-4ECF-AAE9-6ECF1DE52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488" y="2427778"/>
            <a:ext cx="129614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i="1" dirty="0">
                <a:solidFill>
                  <a:srgbClr val="C00000"/>
                </a:solidFill>
                <a:latin typeface="Calibri" panose="020F0502020204030204" pitchFamily="34" charset="0"/>
              </a:rPr>
              <a:t>Para la:</a:t>
            </a:r>
            <a:endParaRPr lang="en-US" altLang="en-US" sz="2400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8" name="Text Box 26">
            <a:extLst>
              <a:ext uri="{FF2B5EF4-FFF2-40B4-BE49-F238E27FC236}">
                <a16:creationId xmlns:a16="http://schemas.microsoft.com/office/drawing/2014/main" id="{3CEDC9FA-C441-452B-8FB9-1C305E261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796" y="2704806"/>
            <a:ext cx="72707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Evaluación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de una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Hipotonia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Muscular (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Músculo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Débil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)</a:t>
            </a:r>
            <a:endParaRPr lang="en-US" altLang="en-US" sz="2400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9" name="Text Box 26">
            <a:extLst>
              <a:ext uri="{FF2B5EF4-FFF2-40B4-BE49-F238E27FC236}">
                <a16:creationId xmlns:a16="http://schemas.microsoft.com/office/drawing/2014/main" id="{089A3520-232E-4BD7-908B-996B8532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890" y="3056880"/>
            <a:ext cx="511306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(El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se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Retrae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hacia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Áncla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)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0" name="Text Box 26">
            <a:extLst>
              <a:ext uri="{FF2B5EF4-FFF2-40B4-BE49-F238E27FC236}">
                <a16:creationId xmlns:a16="http://schemas.microsoft.com/office/drawing/2014/main" id="{E2E60384-C265-4509-BED8-82BC87DF0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3344912"/>
            <a:ext cx="2449413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660033"/>
                </a:solidFill>
                <a:latin typeface="Calibri" panose="020F0502020204030204" pitchFamily="34" charset="0"/>
              </a:rPr>
              <a:t>(</a:t>
            </a:r>
            <a:r>
              <a:rPr lang="en-US" altLang="en-US" sz="2400" b="1" dirty="0" err="1">
                <a:solidFill>
                  <a:srgbClr val="660033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660033"/>
                </a:solidFill>
                <a:latin typeface="Calibri" panose="020F0502020204030204" pitchFamily="34" charset="0"/>
              </a:rPr>
              <a:t>: P a D)</a:t>
            </a:r>
            <a:endParaRPr lang="en-US" altLang="en-US" sz="24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82D92DBE-5CF8-475B-9D0D-D2F42AE4C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292" y="4129081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Dentro de su campo de práctica: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999B56F8-9774-49B7-A85B-7E23DE5CE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317" y="4195756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19">
            <a:extLst>
              <a:ext uri="{FF2B5EF4-FFF2-40B4-BE49-F238E27FC236}">
                <a16:creationId xmlns:a16="http://schemas.microsoft.com/office/drawing/2014/main" id="{11C55449-0268-45C7-8509-B29AC9CBD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349" y="4866531"/>
            <a:ext cx="745331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 i="1" dirty="0" err="1">
                <a:solidFill>
                  <a:srgbClr val="000000"/>
                </a:solidFill>
              </a:rPr>
              <a:t>Realizar</a:t>
            </a:r>
            <a:r>
              <a:rPr lang="en-US" altLang="en-US" sz="1800" b="1" i="1" dirty="0">
                <a:solidFill>
                  <a:srgbClr val="000000"/>
                </a:solidFill>
              </a:rPr>
              <a:t> el examen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activo</a:t>
            </a:r>
            <a:r>
              <a:rPr lang="en-US" altLang="en-US" sz="1800" b="1" i="1" dirty="0">
                <a:solidFill>
                  <a:srgbClr val="000000"/>
                </a:solidFill>
              </a:rPr>
              <a:t>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correspondiente</a:t>
            </a:r>
            <a:r>
              <a:rPr lang="en-US" altLang="en-US" sz="1800" b="1" i="1" dirty="0">
                <a:solidFill>
                  <a:srgbClr val="000000"/>
                </a:solidFill>
              </a:rPr>
              <a:t> para el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vendaje</a:t>
            </a:r>
            <a:r>
              <a:rPr lang="en-US" altLang="en-US" sz="1800" b="1" i="1" dirty="0">
                <a:solidFill>
                  <a:srgbClr val="000000"/>
                </a:solidFill>
              </a:rPr>
              <a:t>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kinesiológico</a:t>
            </a:r>
            <a:endParaRPr lang="en-US" altLang="en-US" sz="18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Text Box 17">
            <a:extLst>
              <a:ext uri="{FF2B5EF4-FFF2-40B4-BE49-F238E27FC236}">
                <a16:creationId xmlns:a16="http://schemas.microsoft.com/office/drawing/2014/main" id="{F6EBE718-42F8-4CE9-AD72-424C244E7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438" y="4526113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EXAMINAR: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B233D14A-1FD9-4081-99A3-12929ECA8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38" y="457414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40">
            <a:extLst>
              <a:ext uri="{FF2B5EF4-FFF2-40B4-BE49-F238E27FC236}">
                <a16:creationId xmlns:a16="http://schemas.microsoft.com/office/drawing/2014/main" id="{B9011A5C-9663-4338-9DAD-ADC5411BF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546357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Seleccionar el músculo objetivo (o meta)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Picture 41">
            <a:extLst>
              <a:ext uri="{FF2B5EF4-FFF2-40B4-BE49-F238E27FC236}">
                <a16:creationId xmlns:a16="http://schemas.microsoft.com/office/drawing/2014/main" id="{BCA034C9-3737-4B0A-B09A-B06AF24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556676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40">
            <a:extLst>
              <a:ext uri="{FF2B5EF4-FFF2-40B4-BE49-F238E27FC236}">
                <a16:creationId xmlns:a16="http://schemas.microsoft.com/office/drawing/2014/main" id="{EB9DE6D0-244B-4334-B059-5E33EF8D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5823613"/>
            <a:ext cx="7270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Colocar la mano con cuidado sobre la piel del músculo objetivo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9" name="Picture 41">
            <a:extLst>
              <a:ext uri="{FF2B5EF4-FFF2-40B4-BE49-F238E27FC236}">
                <a16:creationId xmlns:a16="http://schemas.microsoft.com/office/drawing/2014/main" id="{B5F814F7-165A-48A1-ACF9-CA460DF6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9268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2947534"/>
      </p:ext>
    </p:ext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40">
            <a:extLst>
              <a:ext uri="{FF2B5EF4-FFF2-40B4-BE49-F238E27FC236}">
                <a16:creationId xmlns:a16="http://schemas.microsoft.com/office/drawing/2014/main" id="{B9011A5C-9663-4338-9DAD-ADC5411BF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126876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PRUEBA ACTIVA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Picture 41">
            <a:extLst>
              <a:ext uri="{FF2B5EF4-FFF2-40B4-BE49-F238E27FC236}">
                <a16:creationId xmlns:a16="http://schemas.microsoft.com/office/drawing/2014/main" id="{BCA034C9-3737-4B0A-B09A-B06AF24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134076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40">
            <a:extLst>
              <a:ext uri="{FF2B5EF4-FFF2-40B4-BE49-F238E27FC236}">
                <a16:creationId xmlns:a16="http://schemas.microsoft.com/office/drawing/2014/main" id="{EB9DE6D0-244B-4334-B059-5E33EF8D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620688"/>
            <a:ext cx="7270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Con delicadeza, deslice (dirija) los tejidos HACIA la unión PROXIMAL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9" name="Picture 41">
            <a:extLst>
              <a:ext uri="{FF2B5EF4-FFF2-40B4-BE49-F238E27FC236}">
                <a16:creationId xmlns:a16="http://schemas.microsoft.com/office/drawing/2014/main" id="{B5F814F7-165A-48A1-ACF9-CA460DF6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238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26">
            <a:extLst>
              <a:ext uri="{FF2B5EF4-FFF2-40B4-BE49-F238E27FC236}">
                <a16:creationId xmlns:a16="http://schemas.microsoft.com/office/drawing/2014/main" id="{79E5C31E-AEAE-4FD6-AFE0-D53A92616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1589032"/>
            <a:ext cx="72707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Mantenga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Deslizamiento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Proximal</a:t>
            </a:r>
            <a:endParaRPr lang="en-US" altLang="en-US" sz="2400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3" name="Text Box 17">
            <a:extLst>
              <a:ext uri="{FF2B5EF4-FFF2-40B4-BE49-F238E27FC236}">
                <a16:creationId xmlns:a16="http://schemas.microsoft.com/office/drawing/2014/main" id="{3C90E700-BDE4-4031-B87E-8AA02E1DB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198884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Sostenga la posición del deslizamiento PROXIMAL: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34" name="Picture 18">
            <a:extLst>
              <a:ext uri="{FF2B5EF4-FFF2-40B4-BE49-F238E27FC236}">
                <a16:creationId xmlns:a16="http://schemas.microsoft.com/office/drawing/2014/main" id="{66B4F9C0-EA91-40E9-A620-B496E85C0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205551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Box 17">
            <a:extLst>
              <a:ext uri="{FF2B5EF4-FFF2-40B4-BE49-F238E27FC236}">
                <a16:creationId xmlns:a16="http://schemas.microsoft.com/office/drawing/2014/main" id="{BA5E6066-3641-4193-A61D-3B5D1A11B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270892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Solicite una contracción muscular activa o</a:t>
            </a:r>
          </a:p>
        </p:txBody>
      </p:sp>
      <p:pic>
        <p:nvPicPr>
          <p:cNvPr id="42" name="Picture 18">
            <a:extLst>
              <a:ext uri="{FF2B5EF4-FFF2-40B4-BE49-F238E27FC236}">
                <a16:creationId xmlns:a16="http://schemas.microsoft.com/office/drawing/2014/main" id="{D5442905-E310-440B-A9AE-6A67FEABC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277559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 Box 26">
            <a:extLst>
              <a:ext uri="{FF2B5EF4-FFF2-40B4-BE49-F238E27FC236}">
                <a16:creationId xmlns:a16="http://schemas.microsoft.com/office/drawing/2014/main" id="{C1DFDAFE-1AE4-4486-8061-58C00C826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092" y="2335554"/>
            <a:ext cx="6989913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Mientras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se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sostiene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este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deslizamiento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PROXIMAL: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0" name="Text Box 40">
            <a:extLst>
              <a:ext uri="{FF2B5EF4-FFF2-40B4-BE49-F238E27FC236}">
                <a16:creationId xmlns:a16="http://schemas.microsoft.com/office/drawing/2014/main" id="{17C6A74E-27CB-4E1E-BB87-B0826F622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339534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PRUEBA CON RESISTENCIA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" name="Picture 41">
            <a:extLst>
              <a:ext uri="{FF2B5EF4-FFF2-40B4-BE49-F238E27FC236}">
                <a16:creationId xmlns:a16="http://schemas.microsoft.com/office/drawing/2014/main" id="{47DF16DE-67D9-43E3-A477-332293198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6734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 Box 26">
            <a:extLst>
              <a:ext uri="{FF2B5EF4-FFF2-40B4-BE49-F238E27FC236}">
                <a16:creationId xmlns:a16="http://schemas.microsoft.com/office/drawing/2014/main" id="{558B4026-E8A8-40A1-AB53-4027E357A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317" y="3749964"/>
            <a:ext cx="668791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Mientras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se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sostiene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este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deslizamiento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proximal: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3" name="Text Box 17">
            <a:extLst>
              <a:ext uri="{FF2B5EF4-FFF2-40B4-BE49-F238E27FC236}">
                <a16:creationId xmlns:a16="http://schemas.microsoft.com/office/drawing/2014/main" id="{817DCD0F-7554-4E2C-B7DA-626BFA2FE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349" y="3008135"/>
            <a:ext cx="7164387" cy="4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b="1" i="1" dirty="0">
                <a:solidFill>
                  <a:srgbClr val="00589A"/>
                </a:solidFill>
                <a:latin typeface="Calibri" panose="020F0502020204030204" pitchFamily="34" charset="0"/>
              </a:rPr>
              <a:t>Repita la examinación y evalúe los hallazgos</a:t>
            </a:r>
            <a:endParaRPr lang="en-US" altLang="en-US" sz="2300" b="1" i="1" dirty="0">
              <a:solidFill>
                <a:srgbClr val="00589A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Text Box 17">
            <a:extLst>
              <a:ext uri="{FF2B5EF4-FFF2-40B4-BE49-F238E27FC236}">
                <a16:creationId xmlns:a16="http://schemas.microsoft.com/office/drawing/2014/main" id="{397A2164-3FCC-43E3-8B85-09B3A604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619" y="4143664"/>
            <a:ext cx="7164387" cy="4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b="1" i="1" dirty="0">
                <a:solidFill>
                  <a:srgbClr val="00589A"/>
                </a:solidFill>
                <a:latin typeface="Calibri" panose="020F0502020204030204" pitchFamily="34" charset="0"/>
              </a:rPr>
              <a:t>Solicite un movimiento activo</a:t>
            </a:r>
            <a:endParaRPr lang="en-US" altLang="en-US" sz="2300" b="1" i="1" dirty="0">
              <a:solidFill>
                <a:srgbClr val="00589A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Text Box 26">
            <a:extLst>
              <a:ext uri="{FF2B5EF4-FFF2-40B4-BE49-F238E27FC236}">
                <a16:creationId xmlns:a16="http://schemas.microsoft.com/office/drawing/2014/main" id="{6F58D0C8-D922-4985-B5C4-C411F36C6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619" y="4725144"/>
            <a:ext cx="668791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Provea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Resistencia al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Movimiento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: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6" name="Text Box 17">
            <a:extLst>
              <a:ext uri="{FF2B5EF4-FFF2-40B4-BE49-F238E27FC236}">
                <a16:creationId xmlns:a16="http://schemas.microsoft.com/office/drawing/2014/main" id="{17CD4228-01B1-44D8-A94B-9E4B73052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824" y="4366556"/>
            <a:ext cx="360040" cy="4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s-ES" altLang="en-US" sz="2300" b="1" i="1" dirty="0">
                <a:solidFill>
                  <a:srgbClr val="00589A"/>
                </a:solidFill>
                <a:latin typeface="Calibri" panose="020F0502020204030204" pitchFamily="34" charset="0"/>
              </a:rPr>
              <a:t>y</a:t>
            </a:r>
            <a:endParaRPr lang="en-US" altLang="en-US" sz="2300" b="1" i="1" dirty="0">
              <a:solidFill>
                <a:srgbClr val="00589A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Text Box 26">
            <a:extLst>
              <a:ext uri="{FF2B5EF4-FFF2-40B4-BE49-F238E27FC236}">
                <a16:creationId xmlns:a16="http://schemas.microsoft.com/office/drawing/2014/main" id="{24C89271-2A94-4853-A510-03C4E6B6A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811" y="5021301"/>
            <a:ext cx="2730349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lo largo de </a:t>
            </a:r>
            <a:r>
              <a:rPr lang="en-US" altLang="en-US" sz="2400" b="1" dirty="0" err="1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rango</a:t>
            </a:r>
            <a:endParaRPr lang="en-US" altLang="en-US" sz="2400" b="1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9" name="Text Box 26">
            <a:extLst>
              <a:ext uri="{FF2B5EF4-FFF2-40B4-BE49-F238E27FC236}">
                <a16:creationId xmlns:a16="http://schemas.microsoft.com/office/drawing/2014/main" id="{CEB39624-F08E-4DBC-9AF4-B661C6245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421" y="5567978"/>
            <a:ext cx="4489002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un punto </a:t>
            </a:r>
            <a:r>
              <a:rPr lang="en-US" altLang="en-US" sz="2400" b="1" dirty="0" err="1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específico</a:t>
            </a:r>
            <a:r>
              <a:rPr lang="en-US" altLang="en-US" sz="2400" b="1" dirty="0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en</a:t>
            </a:r>
            <a:r>
              <a:rPr lang="en-US" altLang="en-US" sz="2400" b="1" dirty="0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rango</a:t>
            </a:r>
            <a:endParaRPr lang="en-US" altLang="en-US" sz="2400" b="1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0" name="Text Box 26">
            <a:extLst>
              <a:ext uri="{FF2B5EF4-FFF2-40B4-BE49-F238E27FC236}">
                <a16:creationId xmlns:a16="http://schemas.microsoft.com/office/drawing/2014/main" id="{5D81F347-62CF-49F5-A4EE-284EC1F09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0475" y="5286426"/>
            <a:ext cx="53302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4A20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o</a:t>
            </a:r>
          </a:p>
        </p:txBody>
      </p:sp>
      <p:sp>
        <p:nvSpPr>
          <p:cNvPr id="61" name="Text Box 17">
            <a:extLst>
              <a:ext uri="{FF2B5EF4-FFF2-40B4-BE49-F238E27FC236}">
                <a16:creationId xmlns:a16="http://schemas.microsoft.com/office/drawing/2014/main" id="{185C5296-EA80-473E-82B6-F74F87FF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2465" y="5921948"/>
            <a:ext cx="7164387" cy="72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b="1" dirty="0">
                <a:solidFill>
                  <a:srgbClr val="606202"/>
                </a:solidFill>
                <a:latin typeface="Calibri" panose="020F0502020204030204" pitchFamily="34" charset="0"/>
              </a:rPr>
              <a:t>Únicamente lleve a cabo este procedimiento si se encuentra dentro de su campo de práctica</a:t>
            </a:r>
            <a:endParaRPr lang="en-US" altLang="en-US" sz="2300" b="1" dirty="0">
              <a:solidFill>
                <a:srgbClr val="606202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536628"/>
      </p:ext>
    </p:ext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40">
            <a:extLst>
              <a:ext uri="{FF2B5EF4-FFF2-40B4-BE49-F238E27FC236}">
                <a16:creationId xmlns:a16="http://schemas.microsoft.com/office/drawing/2014/main" id="{B9011A5C-9663-4338-9DAD-ADC5411BF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692696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EVALÚE: los Hallazgos: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Picture 41">
            <a:extLst>
              <a:ext uri="{FF2B5EF4-FFF2-40B4-BE49-F238E27FC236}">
                <a16:creationId xmlns:a16="http://schemas.microsoft.com/office/drawing/2014/main" id="{BCA034C9-3737-4B0A-B09A-B06AF24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764704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Box 17">
            <a:extLst>
              <a:ext uri="{FF2B5EF4-FFF2-40B4-BE49-F238E27FC236}">
                <a16:creationId xmlns:a16="http://schemas.microsoft.com/office/drawing/2014/main" id="{3C90E700-BDE4-4031-B87E-8AA02E1DB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1052736"/>
            <a:ext cx="7164387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¿Se manifestó</a:t>
            </a:r>
            <a:r>
              <a:rPr lang="en-US" altLang="en-US" sz="2200" b="1" dirty="0">
                <a:latin typeface="Calibri" panose="020F0502020204030204" pitchFamily="34" charset="0"/>
              </a:rPr>
              <a:t> una </a:t>
            </a:r>
            <a:r>
              <a:rPr lang="en-US" altLang="en-US" sz="2200" b="1" dirty="0" err="1">
                <a:latin typeface="Calibri" panose="020F0502020204030204" pitchFamily="34" charset="0"/>
              </a:rPr>
              <a:t>contracción</a:t>
            </a:r>
            <a:r>
              <a:rPr lang="en-US" altLang="en-US" sz="2200" b="1" dirty="0">
                <a:latin typeface="Calibri" panose="020F0502020204030204" pitchFamily="34" charset="0"/>
              </a:rPr>
              <a:t> muscular de </a:t>
            </a:r>
            <a:r>
              <a:rPr lang="en-US" altLang="en-US" sz="2200" b="1" dirty="0" err="1">
                <a:latin typeface="Calibri" panose="020F0502020204030204" pitchFamily="34" charset="0"/>
              </a:rPr>
              <a:t>manera</a:t>
            </a:r>
            <a:r>
              <a:rPr lang="en-US" altLang="en-US" sz="2200" b="1" dirty="0">
                <a:latin typeface="Calibri" panose="020F0502020204030204" pitchFamily="34" charset="0"/>
              </a:rPr>
              <a:t> </a:t>
            </a:r>
            <a:r>
              <a:rPr lang="en-US" altLang="en-US" sz="2200" b="1" dirty="0" err="1">
                <a:latin typeface="Calibri" panose="020F0502020204030204" pitchFamily="34" charset="0"/>
              </a:rPr>
              <a:t>más</a:t>
            </a:r>
            <a:r>
              <a:rPr lang="en-US" altLang="en-US" sz="2200" b="1" dirty="0">
                <a:latin typeface="Calibri" panose="020F0502020204030204" pitchFamily="34" charset="0"/>
              </a:rPr>
              <a:t> normal?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34" name="Picture 18">
            <a:extLst>
              <a:ext uri="{FF2B5EF4-FFF2-40B4-BE49-F238E27FC236}">
                <a16:creationId xmlns:a16="http://schemas.microsoft.com/office/drawing/2014/main" id="{66B4F9C0-EA91-40E9-A620-B496E85C0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1119411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Box 17">
            <a:extLst>
              <a:ext uri="{FF2B5EF4-FFF2-40B4-BE49-F238E27FC236}">
                <a16:creationId xmlns:a16="http://schemas.microsoft.com/office/drawing/2014/main" id="{BA5E6066-3641-4193-A61D-3B5D1A11B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1772816"/>
            <a:ext cx="7164387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¿Se evidenció </a:t>
            </a:r>
            <a:r>
              <a:rPr lang="en-US" altLang="en-US" sz="2200" b="1" dirty="0">
                <a:latin typeface="Calibri" panose="020F0502020204030204" pitchFamily="34" charset="0"/>
              </a:rPr>
              <a:t>una </a:t>
            </a:r>
            <a:r>
              <a:rPr lang="en-US" altLang="en-US" sz="2200" b="1" dirty="0" err="1">
                <a:latin typeface="Calibri" panose="020F0502020204030204" pitchFamily="34" charset="0"/>
              </a:rPr>
              <a:t>contracción</a:t>
            </a:r>
            <a:r>
              <a:rPr lang="en-US" altLang="en-US" sz="2200" b="1" dirty="0">
                <a:latin typeface="Calibri" panose="020F0502020204030204" pitchFamily="34" charset="0"/>
              </a:rPr>
              <a:t> muscular </a:t>
            </a:r>
            <a:r>
              <a:rPr lang="en-US" altLang="en-US" sz="2200" b="1" dirty="0" err="1">
                <a:latin typeface="Calibri" panose="020F0502020204030204" pitchFamily="34" charset="0"/>
              </a:rPr>
              <a:t>menos</a:t>
            </a:r>
            <a:r>
              <a:rPr lang="en-US" altLang="en-US" sz="2200" b="1" dirty="0">
                <a:latin typeface="Calibri" panose="020F0502020204030204" pitchFamily="34" charset="0"/>
              </a:rPr>
              <a:t> dolorosa?</a:t>
            </a:r>
            <a:endParaRPr lang="en-US" altLang="en-US" sz="2200" b="1" i="1" dirty="0">
              <a:latin typeface="Calibri" panose="020F0502020204030204" pitchFamily="34" charset="0"/>
            </a:endParaRPr>
          </a:p>
          <a:p>
            <a:pPr algn="l" eaLnBrk="0" hangingPunct="0">
              <a:lnSpc>
                <a:spcPct val="90000"/>
              </a:lnSpc>
            </a:pPr>
            <a:endParaRPr lang="es-ES" altLang="en-US" sz="2200" b="1" dirty="0">
              <a:latin typeface="Calibri" panose="020F0502020204030204" pitchFamily="34" charset="0"/>
            </a:endParaRPr>
          </a:p>
        </p:txBody>
      </p:sp>
      <p:pic>
        <p:nvPicPr>
          <p:cNvPr id="42" name="Picture 18">
            <a:extLst>
              <a:ext uri="{FF2B5EF4-FFF2-40B4-BE49-F238E27FC236}">
                <a16:creationId xmlns:a16="http://schemas.microsoft.com/office/drawing/2014/main" id="{D5442905-E310-440B-A9AE-6A67FEABC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1839491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Box 40">
            <a:extLst>
              <a:ext uri="{FF2B5EF4-FFF2-40B4-BE49-F238E27FC236}">
                <a16:creationId xmlns:a16="http://schemas.microsoft.com/office/drawing/2014/main" id="{17C6A74E-27CB-4E1E-BB87-B0826F622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2705582"/>
            <a:ext cx="7270750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Si los hallazgos indican una mejoría: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" name="Picture 41">
            <a:extLst>
              <a:ext uri="{FF2B5EF4-FFF2-40B4-BE49-F238E27FC236}">
                <a16:creationId xmlns:a16="http://schemas.microsoft.com/office/drawing/2014/main" id="{47DF16DE-67D9-43E3-A477-332293198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7759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17">
            <a:extLst>
              <a:ext uri="{FF2B5EF4-FFF2-40B4-BE49-F238E27FC236}">
                <a16:creationId xmlns:a16="http://schemas.microsoft.com/office/drawing/2014/main" id="{2CA5DB11-A63F-40C2-A0CE-C2F50C37C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223988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¿Mejoro el arco de movimiento?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23" name="Picture 18">
            <a:extLst>
              <a:ext uri="{FF2B5EF4-FFF2-40B4-BE49-F238E27FC236}">
                <a16:creationId xmlns:a16="http://schemas.microsoft.com/office/drawing/2014/main" id="{219C11FC-44C7-4A2E-AE15-22945888E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230655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17">
            <a:extLst>
              <a:ext uri="{FF2B5EF4-FFF2-40B4-BE49-F238E27FC236}">
                <a16:creationId xmlns:a16="http://schemas.microsoft.com/office/drawing/2014/main" id="{A3CB8131-2870-4FEC-AB5C-FDA436CB0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3089602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Aplique un vendaje para un músculo con pobre tonicidad: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25" name="Picture 18">
            <a:extLst>
              <a:ext uri="{FF2B5EF4-FFF2-40B4-BE49-F238E27FC236}">
                <a16:creationId xmlns:a16="http://schemas.microsoft.com/office/drawing/2014/main" id="{F61D12D6-82AA-4CF2-B356-07E0DC20C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3156277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26">
            <a:extLst>
              <a:ext uri="{FF2B5EF4-FFF2-40B4-BE49-F238E27FC236}">
                <a16:creationId xmlns:a16="http://schemas.microsoft.com/office/drawing/2014/main" id="{B1A331D9-9A04-4DC4-828F-5B95F0E25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093" y="3436316"/>
            <a:ext cx="668791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Para el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músculo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esqueletico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meta/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objetivo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8" name="Text Box 40">
            <a:extLst>
              <a:ext uri="{FF2B5EF4-FFF2-40B4-BE49-F238E27FC236}">
                <a16:creationId xmlns:a16="http://schemas.microsoft.com/office/drawing/2014/main" id="{4FF2B08E-E8C5-4E1E-B5DD-6FFD818EC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3933056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REEVALÚE: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9" name="Picture 41">
            <a:extLst>
              <a:ext uri="{FF2B5EF4-FFF2-40B4-BE49-F238E27FC236}">
                <a16:creationId xmlns:a16="http://schemas.microsoft.com/office/drawing/2014/main" id="{D76241E5-E28A-4406-923B-9D32D85B5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4005064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Box 26">
            <a:extLst>
              <a:ext uri="{FF2B5EF4-FFF2-40B4-BE49-F238E27FC236}">
                <a16:creationId xmlns:a16="http://schemas.microsoft.com/office/drawing/2014/main" id="{7175397A-9D6F-4CF5-927A-D96A8C12C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5790" y="4285945"/>
            <a:ext cx="72707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Para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establece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los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posibles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beneficios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terapéuticos</a:t>
            </a:r>
            <a:endParaRPr lang="en-US" altLang="en-US" sz="2400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4595587"/>
      </p:ext>
    </p:ext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24">
            <a:extLst>
              <a:ext uri="{FF2B5EF4-FFF2-40B4-BE49-F238E27FC236}">
                <a16:creationId xmlns:a16="http://schemas.microsoft.com/office/drawing/2014/main" id="{32EC7AC3-CC7C-4935-88C4-0257582CD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824" y="908720"/>
            <a:ext cx="3741861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000000"/>
                </a:solidFill>
                <a:latin typeface="Arial" panose="020B0604020202020204" pitchFamily="34" charset="0"/>
              </a:rPr>
              <a:t>Deslizamiento DISTAL:</a:t>
            </a:r>
            <a:endParaRPr lang="en-US" altLang="en-US" sz="22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4" name="Picture 25">
            <a:extLst>
              <a:ext uri="{FF2B5EF4-FFF2-40B4-BE49-F238E27FC236}">
                <a16:creationId xmlns:a16="http://schemas.microsoft.com/office/drawing/2014/main" id="{44216265-C9CE-4B3E-893F-54507E377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49" y="94205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Box 40">
            <a:extLst>
              <a:ext uri="{FF2B5EF4-FFF2-40B4-BE49-F238E27FC236}">
                <a16:creationId xmlns:a16="http://schemas.microsoft.com/office/drawing/2014/main" id="{907DBB3D-E597-4B4D-8F90-76FCFAF18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309" y="247113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EVALUAR: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6" name="Picture 41">
            <a:extLst>
              <a:ext uri="{FF2B5EF4-FFF2-40B4-BE49-F238E27FC236}">
                <a16:creationId xmlns:a16="http://schemas.microsoft.com/office/drawing/2014/main" id="{692FA0D7-D7DC-44B3-A273-537863471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847" y="2574317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 Box 26">
            <a:extLst>
              <a:ext uri="{FF2B5EF4-FFF2-40B4-BE49-F238E27FC236}">
                <a16:creationId xmlns:a16="http://schemas.microsoft.com/office/drawing/2014/main" id="{11391C2E-6144-4ECF-AAE9-6ECF1DE52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6488" y="1185988"/>
            <a:ext cx="129614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i="1" dirty="0">
                <a:solidFill>
                  <a:srgbClr val="C00000"/>
                </a:solidFill>
                <a:latin typeface="Calibri" panose="020F0502020204030204" pitchFamily="34" charset="0"/>
              </a:rPr>
              <a:t>Para la:</a:t>
            </a:r>
            <a:endParaRPr lang="en-US" altLang="en-US" sz="2400" i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8" name="Text Box 26">
            <a:extLst>
              <a:ext uri="{FF2B5EF4-FFF2-40B4-BE49-F238E27FC236}">
                <a16:creationId xmlns:a16="http://schemas.microsoft.com/office/drawing/2014/main" id="{3CEDC9FA-C441-452B-8FB9-1C305E261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796" y="1463016"/>
            <a:ext cx="72707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Evaluación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de una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Hipertonia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Muscular (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Contractura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)</a:t>
            </a:r>
            <a:endParaRPr lang="en-US" altLang="en-US" sz="2400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9" name="Text Box 26">
            <a:extLst>
              <a:ext uri="{FF2B5EF4-FFF2-40B4-BE49-F238E27FC236}">
                <a16:creationId xmlns:a16="http://schemas.microsoft.com/office/drawing/2014/main" id="{089A3520-232E-4BD7-908B-996B8532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890" y="1815090"/>
            <a:ext cx="511306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(El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se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Retrae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hacia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Áncla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)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0" name="Text Box 26">
            <a:extLst>
              <a:ext uri="{FF2B5EF4-FFF2-40B4-BE49-F238E27FC236}">
                <a16:creationId xmlns:a16="http://schemas.microsoft.com/office/drawing/2014/main" id="{E2E60384-C265-4509-BED8-82BC87DF0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2103122"/>
            <a:ext cx="2449413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660033"/>
                </a:solidFill>
                <a:latin typeface="Calibri" panose="020F0502020204030204" pitchFamily="34" charset="0"/>
              </a:rPr>
              <a:t>(</a:t>
            </a:r>
            <a:r>
              <a:rPr lang="en-US" altLang="en-US" sz="2400" b="1" dirty="0" err="1">
                <a:solidFill>
                  <a:srgbClr val="660033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660033"/>
                </a:solidFill>
                <a:latin typeface="Calibri" panose="020F0502020204030204" pitchFamily="34" charset="0"/>
              </a:rPr>
              <a:t>: D a P)</a:t>
            </a:r>
            <a:endParaRPr lang="en-US" altLang="en-US" sz="2400" dirty="0">
              <a:solidFill>
                <a:srgbClr val="66003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82D92DBE-5CF8-475B-9D0D-D2F42AE4C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292" y="2887291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Dentro de su campo de práctica: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18" name="Picture 18">
            <a:extLst>
              <a:ext uri="{FF2B5EF4-FFF2-40B4-BE49-F238E27FC236}">
                <a16:creationId xmlns:a16="http://schemas.microsoft.com/office/drawing/2014/main" id="{999B56F8-9774-49B7-A85B-7E23DE5CE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317" y="2953966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19">
            <a:extLst>
              <a:ext uri="{FF2B5EF4-FFF2-40B4-BE49-F238E27FC236}">
                <a16:creationId xmlns:a16="http://schemas.microsoft.com/office/drawing/2014/main" id="{11C55449-0268-45C7-8509-B29AC9CBD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349" y="3624741"/>
            <a:ext cx="7453312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 i="1" dirty="0" err="1">
                <a:solidFill>
                  <a:srgbClr val="000000"/>
                </a:solidFill>
              </a:rPr>
              <a:t>Realizar</a:t>
            </a:r>
            <a:r>
              <a:rPr lang="en-US" altLang="en-US" sz="1800" b="1" i="1" dirty="0">
                <a:solidFill>
                  <a:srgbClr val="000000"/>
                </a:solidFill>
              </a:rPr>
              <a:t> el examen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activo</a:t>
            </a:r>
            <a:r>
              <a:rPr lang="en-US" altLang="en-US" sz="1800" b="1" i="1" dirty="0">
                <a:solidFill>
                  <a:srgbClr val="000000"/>
                </a:solidFill>
              </a:rPr>
              <a:t>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correspondiente</a:t>
            </a:r>
            <a:r>
              <a:rPr lang="en-US" altLang="en-US" sz="1800" b="1" i="1" dirty="0">
                <a:solidFill>
                  <a:srgbClr val="000000"/>
                </a:solidFill>
              </a:rPr>
              <a:t> para el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vendaje</a:t>
            </a:r>
            <a:r>
              <a:rPr lang="en-US" altLang="en-US" sz="1800" b="1" i="1" dirty="0">
                <a:solidFill>
                  <a:srgbClr val="000000"/>
                </a:solidFill>
              </a:rPr>
              <a:t> </a:t>
            </a:r>
            <a:r>
              <a:rPr lang="en-US" altLang="en-US" sz="1800" b="1" i="1" dirty="0" err="1">
                <a:solidFill>
                  <a:srgbClr val="000000"/>
                </a:solidFill>
              </a:rPr>
              <a:t>kinesiológico</a:t>
            </a:r>
            <a:endParaRPr lang="en-US" altLang="en-US" sz="18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Text Box 17">
            <a:extLst>
              <a:ext uri="{FF2B5EF4-FFF2-40B4-BE49-F238E27FC236}">
                <a16:creationId xmlns:a16="http://schemas.microsoft.com/office/drawing/2014/main" id="{F6EBE718-42F8-4CE9-AD72-424C244E7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093" y="326568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EXAMINAR: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B233D14A-1FD9-4081-99A3-12929ECA8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38" y="333235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40">
            <a:extLst>
              <a:ext uri="{FF2B5EF4-FFF2-40B4-BE49-F238E27FC236}">
                <a16:creationId xmlns:a16="http://schemas.microsoft.com/office/drawing/2014/main" id="{B9011A5C-9663-4338-9DAD-ADC5411BF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422178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Seleccionar el músculo objetivo (o meta)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Picture 41">
            <a:extLst>
              <a:ext uri="{FF2B5EF4-FFF2-40B4-BE49-F238E27FC236}">
                <a16:creationId xmlns:a16="http://schemas.microsoft.com/office/drawing/2014/main" id="{BCA034C9-3737-4B0A-B09A-B06AF24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432497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40">
            <a:extLst>
              <a:ext uri="{FF2B5EF4-FFF2-40B4-BE49-F238E27FC236}">
                <a16:creationId xmlns:a16="http://schemas.microsoft.com/office/drawing/2014/main" id="{EB9DE6D0-244B-4334-B059-5E33EF8D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4581823"/>
            <a:ext cx="7270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Colocar la mano con cuidado sobre la piel del músculo objetivo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9" name="Picture 41">
            <a:extLst>
              <a:ext uri="{FF2B5EF4-FFF2-40B4-BE49-F238E27FC236}">
                <a16:creationId xmlns:a16="http://schemas.microsoft.com/office/drawing/2014/main" id="{B5F814F7-165A-48A1-ACF9-CA460DF6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68501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1273665"/>
      </p:ext>
    </p:ext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40">
            <a:extLst>
              <a:ext uri="{FF2B5EF4-FFF2-40B4-BE49-F238E27FC236}">
                <a16:creationId xmlns:a16="http://schemas.microsoft.com/office/drawing/2014/main" id="{B9011A5C-9663-4338-9DAD-ADC5411BF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126876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PRUEBA ACTIVA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7" name="Picture 41">
            <a:extLst>
              <a:ext uri="{FF2B5EF4-FFF2-40B4-BE49-F238E27FC236}">
                <a16:creationId xmlns:a16="http://schemas.microsoft.com/office/drawing/2014/main" id="{BCA034C9-3737-4B0A-B09A-B06AF24E4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134076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40">
            <a:extLst>
              <a:ext uri="{FF2B5EF4-FFF2-40B4-BE49-F238E27FC236}">
                <a16:creationId xmlns:a16="http://schemas.microsoft.com/office/drawing/2014/main" id="{EB9DE6D0-244B-4334-B059-5E33EF8D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620688"/>
            <a:ext cx="72707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Con delicadeza, deslice (dirija) los tejidos HACIA la unión DISTAL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9" name="Picture 41">
            <a:extLst>
              <a:ext uri="{FF2B5EF4-FFF2-40B4-BE49-F238E27FC236}">
                <a16:creationId xmlns:a16="http://schemas.microsoft.com/office/drawing/2014/main" id="{B5F814F7-165A-48A1-ACF9-CA460DF6D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238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26">
            <a:extLst>
              <a:ext uri="{FF2B5EF4-FFF2-40B4-BE49-F238E27FC236}">
                <a16:creationId xmlns:a16="http://schemas.microsoft.com/office/drawing/2014/main" id="{79E5C31E-AEAE-4FD6-AFE0-D53A92616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1589032"/>
            <a:ext cx="727075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Mantenga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4A206A"/>
                </a:solidFill>
                <a:latin typeface="Calibri" panose="020F0502020204030204" pitchFamily="34" charset="0"/>
              </a:rPr>
              <a:t>Deslizamiento</a:t>
            </a:r>
            <a:r>
              <a:rPr lang="en-US" altLang="en-US" sz="2400" b="1" dirty="0">
                <a:solidFill>
                  <a:srgbClr val="4A206A"/>
                </a:solidFill>
                <a:latin typeface="Calibri" panose="020F0502020204030204" pitchFamily="34" charset="0"/>
              </a:rPr>
              <a:t> Proximal</a:t>
            </a:r>
            <a:endParaRPr lang="en-US" altLang="en-US" sz="2400" dirty="0">
              <a:solidFill>
                <a:srgbClr val="4A206A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3" name="Text Box 17">
            <a:extLst>
              <a:ext uri="{FF2B5EF4-FFF2-40B4-BE49-F238E27FC236}">
                <a16:creationId xmlns:a16="http://schemas.microsoft.com/office/drawing/2014/main" id="{3C90E700-BDE4-4031-B87E-8AA02E1DB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198884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Sostenga la posición del deslizamiento DISTAL: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34" name="Picture 18">
            <a:extLst>
              <a:ext uri="{FF2B5EF4-FFF2-40B4-BE49-F238E27FC236}">
                <a16:creationId xmlns:a16="http://schemas.microsoft.com/office/drawing/2014/main" id="{66B4F9C0-EA91-40E9-A620-B496E85C0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205551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Box 17">
            <a:extLst>
              <a:ext uri="{FF2B5EF4-FFF2-40B4-BE49-F238E27FC236}">
                <a16:creationId xmlns:a16="http://schemas.microsoft.com/office/drawing/2014/main" id="{BA5E6066-3641-4193-A61D-3B5D1A11B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270892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Realice:</a:t>
            </a:r>
            <a:r>
              <a:rPr lang="es-ES" altLang="en-US" sz="2200" b="1" i="1" dirty="0">
                <a:latin typeface="Calibri" panose="020F0502020204030204" pitchFamily="34" charset="0"/>
              </a:rPr>
              <a:t> Una:</a:t>
            </a:r>
            <a:endParaRPr lang="es-ES" altLang="en-US" sz="2200" b="1" dirty="0">
              <a:latin typeface="Calibri" panose="020F0502020204030204" pitchFamily="34" charset="0"/>
            </a:endParaRPr>
          </a:p>
        </p:txBody>
      </p:sp>
      <p:pic>
        <p:nvPicPr>
          <p:cNvPr id="42" name="Picture 18">
            <a:extLst>
              <a:ext uri="{FF2B5EF4-FFF2-40B4-BE49-F238E27FC236}">
                <a16:creationId xmlns:a16="http://schemas.microsoft.com/office/drawing/2014/main" id="{D5442905-E310-440B-A9AE-6A67FEABC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277559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 Box 26">
            <a:extLst>
              <a:ext uri="{FF2B5EF4-FFF2-40B4-BE49-F238E27FC236}">
                <a16:creationId xmlns:a16="http://schemas.microsoft.com/office/drawing/2014/main" id="{C1DFDAFE-1AE4-4486-8061-58C00C826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093" y="2335554"/>
            <a:ext cx="668791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Mientras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se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sostiene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este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deslizamiento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DISTAL: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53" name="Text Box 17">
            <a:extLst>
              <a:ext uri="{FF2B5EF4-FFF2-40B4-BE49-F238E27FC236}">
                <a16:creationId xmlns:a16="http://schemas.microsoft.com/office/drawing/2014/main" id="{817DCD0F-7554-4E2C-B7DA-626BFA2FE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349" y="3008135"/>
            <a:ext cx="7164387" cy="4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300" b="1" i="1" dirty="0">
                <a:solidFill>
                  <a:srgbClr val="00589A"/>
                </a:solidFill>
                <a:latin typeface="Calibri" panose="020F0502020204030204" pitchFamily="34" charset="0"/>
              </a:rPr>
              <a:t>Prueba Activa y Prueba con Resistencia</a:t>
            </a:r>
            <a:endParaRPr lang="en-US" altLang="en-US" sz="2300" b="1" i="1" dirty="0">
              <a:solidFill>
                <a:srgbClr val="00589A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Text Box 40">
            <a:extLst>
              <a:ext uri="{FF2B5EF4-FFF2-40B4-BE49-F238E27FC236}">
                <a16:creationId xmlns:a16="http://schemas.microsoft.com/office/drawing/2014/main" id="{B4EA2134-D371-4244-886F-36FB98C84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3356992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EVALÚE: los Hallazgos: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4" name="Picture 41">
            <a:extLst>
              <a:ext uri="{FF2B5EF4-FFF2-40B4-BE49-F238E27FC236}">
                <a16:creationId xmlns:a16="http://schemas.microsoft.com/office/drawing/2014/main" id="{E7BECCF7-48D1-4178-9475-E232990DF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34290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 Box 17">
            <a:extLst>
              <a:ext uri="{FF2B5EF4-FFF2-40B4-BE49-F238E27FC236}">
                <a16:creationId xmlns:a16="http://schemas.microsoft.com/office/drawing/2014/main" id="{670115C3-1C3B-4D2D-BE66-B21DCD289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3645024"/>
            <a:ext cx="7164387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¿Se manifestó</a:t>
            </a:r>
            <a:r>
              <a:rPr lang="en-US" altLang="en-US" sz="2200" b="1" dirty="0">
                <a:latin typeface="Calibri" panose="020F0502020204030204" pitchFamily="34" charset="0"/>
              </a:rPr>
              <a:t> una </a:t>
            </a:r>
            <a:r>
              <a:rPr lang="en-US" altLang="en-US" sz="2200" b="1" dirty="0" err="1">
                <a:latin typeface="Calibri" panose="020F0502020204030204" pitchFamily="34" charset="0"/>
              </a:rPr>
              <a:t>contracción</a:t>
            </a:r>
            <a:r>
              <a:rPr lang="en-US" altLang="en-US" sz="2200" b="1" dirty="0">
                <a:latin typeface="Calibri" panose="020F0502020204030204" pitchFamily="34" charset="0"/>
              </a:rPr>
              <a:t> muscular de </a:t>
            </a:r>
            <a:r>
              <a:rPr lang="en-US" altLang="en-US" sz="2200" b="1" dirty="0" err="1">
                <a:latin typeface="Calibri" panose="020F0502020204030204" pitchFamily="34" charset="0"/>
              </a:rPr>
              <a:t>manera</a:t>
            </a:r>
            <a:r>
              <a:rPr lang="en-US" altLang="en-US" sz="2200" b="1" dirty="0">
                <a:latin typeface="Calibri" panose="020F0502020204030204" pitchFamily="34" charset="0"/>
              </a:rPr>
              <a:t> </a:t>
            </a:r>
            <a:r>
              <a:rPr lang="en-US" altLang="en-US" sz="2200" b="1" dirty="0" err="1">
                <a:latin typeface="Calibri" panose="020F0502020204030204" pitchFamily="34" charset="0"/>
              </a:rPr>
              <a:t>más</a:t>
            </a:r>
            <a:r>
              <a:rPr lang="en-US" altLang="en-US" sz="2200" b="1" dirty="0">
                <a:latin typeface="Calibri" panose="020F0502020204030204" pitchFamily="34" charset="0"/>
              </a:rPr>
              <a:t> normal?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26" name="Picture 18">
            <a:extLst>
              <a:ext uri="{FF2B5EF4-FFF2-40B4-BE49-F238E27FC236}">
                <a16:creationId xmlns:a16="http://schemas.microsoft.com/office/drawing/2014/main" id="{143A4250-0547-43BF-B906-8B9EF57B0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3711699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Box 17">
            <a:extLst>
              <a:ext uri="{FF2B5EF4-FFF2-40B4-BE49-F238E27FC236}">
                <a16:creationId xmlns:a16="http://schemas.microsoft.com/office/drawing/2014/main" id="{A9B794F3-1712-432B-9D25-B7960DEAB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4293096"/>
            <a:ext cx="7164387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¿Se evidenció </a:t>
            </a:r>
            <a:r>
              <a:rPr lang="en-US" altLang="en-US" sz="2200" b="1" dirty="0">
                <a:latin typeface="Calibri" panose="020F0502020204030204" pitchFamily="34" charset="0"/>
              </a:rPr>
              <a:t>una </a:t>
            </a:r>
            <a:r>
              <a:rPr lang="en-US" altLang="en-US" sz="2200" b="1" dirty="0" err="1">
                <a:latin typeface="Calibri" panose="020F0502020204030204" pitchFamily="34" charset="0"/>
              </a:rPr>
              <a:t>contracción</a:t>
            </a:r>
            <a:r>
              <a:rPr lang="en-US" altLang="en-US" sz="2200" b="1" dirty="0">
                <a:latin typeface="Calibri" panose="020F0502020204030204" pitchFamily="34" charset="0"/>
              </a:rPr>
              <a:t> muscular </a:t>
            </a:r>
            <a:r>
              <a:rPr lang="en-US" altLang="en-US" sz="2200" b="1" dirty="0" err="1">
                <a:latin typeface="Calibri" panose="020F0502020204030204" pitchFamily="34" charset="0"/>
              </a:rPr>
              <a:t>menos</a:t>
            </a:r>
            <a:r>
              <a:rPr lang="en-US" altLang="en-US" sz="2200" b="1" dirty="0">
                <a:latin typeface="Calibri" panose="020F0502020204030204" pitchFamily="34" charset="0"/>
              </a:rPr>
              <a:t> dolorosa?</a:t>
            </a:r>
            <a:endParaRPr lang="en-US" altLang="en-US" sz="2200" b="1" i="1" dirty="0">
              <a:latin typeface="Calibri" panose="020F0502020204030204" pitchFamily="34" charset="0"/>
            </a:endParaRPr>
          </a:p>
          <a:p>
            <a:pPr algn="l" eaLnBrk="0" hangingPunct="0">
              <a:lnSpc>
                <a:spcPct val="90000"/>
              </a:lnSpc>
            </a:pPr>
            <a:endParaRPr lang="es-ES" altLang="en-US" sz="2200" b="1" dirty="0">
              <a:latin typeface="Calibri" panose="020F0502020204030204" pitchFamily="34" charset="0"/>
            </a:endParaRPr>
          </a:p>
        </p:txBody>
      </p:sp>
      <p:pic>
        <p:nvPicPr>
          <p:cNvPr id="31" name="Picture 18">
            <a:extLst>
              <a:ext uri="{FF2B5EF4-FFF2-40B4-BE49-F238E27FC236}">
                <a16:creationId xmlns:a16="http://schemas.microsoft.com/office/drawing/2014/main" id="{89E5647C-6000-46D6-82AA-8559A0CB4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4359771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Box 17">
            <a:extLst>
              <a:ext uri="{FF2B5EF4-FFF2-40B4-BE49-F238E27FC236}">
                <a16:creationId xmlns:a16="http://schemas.microsoft.com/office/drawing/2014/main" id="{AB84424A-A13B-4FCE-8317-E08CE03EB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4760160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¿Mejoro el arco de movimiento?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36" name="Picture 18">
            <a:extLst>
              <a:ext uri="{FF2B5EF4-FFF2-40B4-BE49-F238E27FC236}">
                <a16:creationId xmlns:a16="http://schemas.microsoft.com/office/drawing/2014/main" id="{8EC7097F-4D97-499B-8AAB-BED558DD8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482683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 Box 40">
            <a:extLst>
              <a:ext uri="{FF2B5EF4-FFF2-40B4-BE49-F238E27FC236}">
                <a16:creationId xmlns:a16="http://schemas.microsoft.com/office/drawing/2014/main" id="{D17ADCDC-F18B-4B99-ACE8-570542BAF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102" y="5168321"/>
            <a:ext cx="7270750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Si los hallazgos indican una mejoría: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8" name="Picture 41">
            <a:extLst>
              <a:ext uri="{FF2B5EF4-FFF2-40B4-BE49-F238E27FC236}">
                <a16:creationId xmlns:a16="http://schemas.microsoft.com/office/drawing/2014/main" id="{0A1E1B98-D765-4F08-8005-6410B04EC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240329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 Box 17">
            <a:extLst>
              <a:ext uri="{FF2B5EF4-FFF2-40B4-BE49-F238E27FC236}">
                <a16:creationId xmlns:a16="http://schemas.microsoft.com/office/drawing/2014/main" id="{2EC3FA03-DD94-43B7-95E3-E6E171ABC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469" y="5552341"/>
            <a:ext cx="7164387" cy="39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latin typeface="Calibri" panose="020F0502020204030204" pitchFamily="34" charset="0"/>
              </a:rPr>
              <a:t>Aplique un vendaje para un músculo con tonicidad elevada:</a:t>
            </a:r>
            <a:endParaRPr lang="en-US" altLang="en-US" sz="2200" b="1" i="1" dirty="0">
              <a:latin typeface="Calibri" panose="020F0502020204030204" pitchFamily="34" charset="0"/>
            </a:endParaRPr>
          </a:p>
        </p:txBody>
      </p:sp>
      <p:pic>
        <p:nvPicPr>
          <p:cNvPr id="62" name="Picture 18">
            <a:extLst>
              <a:ext uri="{FF2B5EF4-FFF2-40B4-BE49-F238E27FC236}">
                <a16:creationId xmlns:a16="http://schemas.microsoft.com/office/drawing/2014/main" id="{1A2DCCF2-54DB-416D-B9D9-72E8663C8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94" y="5619016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 Box 26">
            <a:extLst>
              <a:ext uri="{FF2B5EF4-FFF2-40B4-BE49-F238E27FC236}">
                <a16:creationId xmlns:a16="http://schemas.microsoft.com/office/drawing/2014/main" id="{A5EC90EB-922B-4100-B388-DFE1F0A75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093" y="5899055"/>
            <a:ext cx="6687914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Para el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músculo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esqueletico</a:t>
            </a:r>
            <a:r>
              <a:rPr lang="en-US" altLang="en-US" sz="2400" b="1" dirty="0">
                <a:solidFill>
                  <a:srgbClr val="A50021"/>
                </a:solidFill>
                <a:latin typeface="Calibri" panose="020F0502020204030204" pitchFamily="34" charset="0"/>
              </a:rPr>
              <a:t> meta/</a:t>
            </a:r>
            <a:r>
              <a:rPr lang="en-US" altLang="en-US" sz="2400" b="1" dirty="0" err="1">
                <a:solidFill>
                  <a:srgbClr val="A50021"/>
                </a:solidFill>
                <a:latin typeface="Calibri" panose="020F0502020204030204" pitchFamily="34" charset="0"/>
              </a:rPr>
              <a:t>objetivo</a:t>
            </a:r>
            <a:endParaRPr lang="en-US" altLang="en-US" sz="240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4" name="Text Box 40">
            <a:extLst>
              <a:ext uri="{FF2B5EF4-FFF2-40B4-BE49-F238E27FC236}">
                <a16:creationId xmlns:a16="http://schemas.microsoft.com/office/drawing/2014/main" id="{FBC9DFF3-E68B-4800-95D4-58ECA8C29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714" y="6237312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REEVALÚE:</a:t>
            </a:r>
            <a:endParaRPr lang="en-US" altLang="en-US" sz="2200" i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5" name="Picture 41">
            <a:extLst>
              <a:ext uri="{FF2B5EF4-FFF2-40B4-BE49-F238E27FC236}">
                <a16:creationId xmlns:a16="http://schemas.microsoft.com/office/drawing/2014/main" id="{6F13303C-629D-43D4-857E-5D66BDD76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52" y="630932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8169782"/>
      </p:ext>
    </p:ext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2741" name="Picture 5">
            <a:extLst>
              <a:ext uri="{FF2B5EF4-FFF2-40B4-BE49-F238E27FC236}">
                <a16:creationId xmlns:a16="http://schemas.microsoft.com/office/drawing/2014/main" id="{1D514E79-4311-45BA-A2CD-6E9A21EBB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479675"/>
            <a:ext cx="5219700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2742" name="Picture 6">
            <a:extLst>
              <a:ext uri="{FF2B5EF4-FFF2-40B4-BE49-F238E27FC236}">
                <a16:creationId xmlns:a16="http://schemas.microsoft.com/office/drawing/2014/main" id="{FAE90018-C090-4CA6-9D7D-6799B5793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673100"/>
            <a:ext cx="2160588" cy="131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89ABE4-2169-4F9E-A961-9ED91FED815F}"/>
              </a:ext>
            </a:extLst>
          </p:cNvPr>
          <p:cNvSpPr>
            <a:spLocks/>
          </p:cNvSpPr>
          <p:nvPr/>
        </p:nvSpPr>
        <p:spPr bwMode="auto">
          <a:xfrm>
            <a:off x="2808288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1012744" name="Picture 8">
            <a:extLst>
              <a:ext uri="{FF2B5EF4-FFF2-40B4-BE49-F238E27FC236}">
                <a16:creationId xmlns:a16="http://schemas.microsoft.com/office/drawing/2014/main" id="{9C23C713-F8D8-454A-92A3-D7205A9B0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0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F66F1C3-AAB0-4125-812A-B3B45C058880}"/>
              </a:ext>
            </a:extLst>
          </p:cNvPr>
          <p:cNvSpPr>
            <a:spLocks/>
          </p:cNvSpPr>
          <p:nvPr/>
        </p:nvSpPr>
        <p:spPr bwMode="auto">
          <a:xfrm>
            <a:off x="2878138" y="148431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1012746" name="Text Box 10">
            <a:extLst>
              <a:ext uri="{FF2B5EF4-FFF2-40B4-BE49-F238E27FC236}">
                <a16:creationId xmlns:a16="http://schemas.microsoft.com/office/drawing/2014/main" id="{386109E6-D65F-4027-BC39-D88D6D0A0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19161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Redonder las puntas/extremos de la venda:</a:t>
            </a:r>
          </a:p>
        </p:txBody>
      </p:sp>
      <p:pic>
        <p:nvPicPr>
          <p:cNvPr id="1012747" name="Picture 11">
            <a:extLst>
              <a:ext uri="{FF2B5EF4-FFF2-40B4-BE49-F238E27FC236}">
                <a16:creationId xmlns:a16="http://schemas.microsoft.com/office/drawing/2014/main" id="{26C83235-6CD4-454C-94CC-9CBA9DF67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1987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6454-70A4-44FB-A5B6-F45D3B895A43}"/>
              </a:ext>
            </a:extLst>
          </p:cNvPr>
          <p:cNvSpPr>
            <a:spLocks/>
          </p:cNvSpPr>
          <p:nvPr/>
        </p:nvSpPr>
        <p:spPr bwMode="auto">
          <a:xfrm>
            <a:off x="3132138" y="608013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1047555" name="Picture 3">
            <a:extLst>
              <a:ext uri="{FF2B5EF4-FFF2-40B4-BE49-F238E27FC236}">
                <a16:creationId xmlns:a16="http://schemas.microsoft.com/office/drawing/2014/main" id="{B6FF48A6-4809-42C2-939D-33ADDDC8B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630363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B9498F-9AC6-4C03-A8B8-57FA190AF3D5}"/>
              </a:ext>
            </a:extLst>
          </p:cNvPr>
          <p:cNvSpPr>
            <a:spLocks/>
          </p:cNvSpPr>
          <p:nvPr/>
        </p:nvSpPr>
        <p:spPr bwMode="auto">
          <a:xfrm>
            <a:off x="3201988" y="1701800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1047557" name="Text Box 5">
            <a:extLst>
              <a:ext uri="{FF2B5EF4-FFF2-40B4-BE49-F238E27FC236}">
                <a16:creationId xmlns:a16="http://schemas.microsoft.com/office/drawing/2014/main" id="{B811D137-720A-4465-87EA-47F38CD21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" y="2466975"/>
            <a:ext cx="83185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Marcar regiones anatómicas afectadas –</a:t>
            </a:r>
          </a:p>
          <a:p>
            <a:pPr algn="l">
              <a:lnSpc>
                <a:spcPct val="60000"/>
              </a:lnSpc>
              <a:spcBef>
                <a:spcPct val="20000"/>
              </a:spcBef>
            </a:pP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Estrellitas o marcador de fieltro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1047558" name="Picture 6">
            <a:extLst>
              <a:ext uri="{FF2B5EF4-FFF2-40B4-BE49-F238E27FC236}">
                <a16:creationId xmlns:a16="http://schemas.microsoft.com/office/drawing/2014/main" id="{73B1FF1D-A5FE-4004-9E06-FFA568EFE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5384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561" name="Picture 9">
            <a:extLst>
              <a:ext uri="{FF2B5EF4-FFF2-40B4-BE49-F238E27FC236}">
                <a16:creationId xmlns:a16="http://schemas.microsoft.com/office/drawing/2014/main" id="{75FF0A34-04C3-4C8A-9C44-F75FF6F06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620713"/>
            <a:ext cx="25209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563" name="Picture 11">
            <a:extLst>
              <a:ext uri="{FF2B5EF4-FFF2-40B4-BE49-F238E27FC236}">
                <a16:creationId xmlns:a16="http://schemas.microsoft.com/office/drawing/2014/main" id="{B0BB719C-4DC7-47EA-AE4F-94788F3BD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933825"/>
            <a:ext cx="4679950" cy="17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B266-C787-4387-ADB5-4F3F0A730D99}"/>
              </a:ext>
            </a:extLst>
          </p:cNvPr>
          <p:cNvSpPr>
            <a:spLocks/>
          </p:cNvSpPr>
          <p:nvPr/>
        </p:nvSpPr>
        <p:spPr bwMode="auto">
          <a:xfrm>
            <a:off x="2773363" y="6921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658440" name="Picture 8">
            <a:extLst>
              <a:ext uri="{FF2B5EF4-FFF2-40B4-BE49-F238E27FC236}">
                <a16:creationId xmlns:a16="http://schemas.microsoft.com/office/drawing/2014/main" id="{DA5709C5-61DD-4B9B-96E3-3DF4E1611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565" y="1786905"/>
            <a:ext cx="56778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09055F7-6732-4D7F-AE31-F5E7E77C34E1}"/>
              </a:ext>
            </a:extLst>
          </p:cNvPr>
          <p:cNvSpPr>
            <a:spLocks/>
          </p:cNvSpPr>
          <p:nvPr/>
        </p:nvSpPr>
        <p:spPr bwMode="auto">
          <a:xfrm>
            <a:off x="2915816" y="1858343"/>
            <a:ext cx="525345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REMOVER EL PAPEL DE LA VENDA</a:t>
            </a:r>
          </a:p>
        </p:txBody>
      </p:sp>
      <p:sp>
        <p:nvSpPr>
          <p:cNvPr id="22" name="Text Box 11">
            <a:extLst>
              <a:ext uri="{FF2B5EF4-FFF2-40B4-BE49-F238E27FC236}">
                <a16:creationId xmlns:a16="http://schemas.microsoft.com/office/drawing/2014/main" id="{E1DD43F1-2188-483E-879F-347EB4A8C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420888"/>
            <a:ext cx="831850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Técnica de </a:t>
            </a:r>
            <a:r>
              <a:rPr lang="en-US" altLang="en-US" sz="2800" b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Enrrollado</a:t>
            </a: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23" name="Picture 12">
            <a:extLst>
              <a:ext uri="{FF2B5EF4-FFF2-40B4-BE49-F238E27FC236}">
                <a16:creationId xmlns:a16="http://schemas.microsoft.com/office/drawing/2014/main" id="{15B64C11-C37F-42EA-8B50-AF515EF71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9232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78">
            <a:extLst>
              <a:ext uri="{FF2B5EF4-FFF2-40B4-BE49-F238E27FC236}">
                <a16:creationId xmlns:a16="http://schemas.microsoft.com/office/drawing/2014/main" id="{A4504E0C-0231-4F81-9E1B-9F7BAAC08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969195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Agarrar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borde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delatero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5" name="Picture 79">
            <a:extLst>
              <a:ext uri="{FF2B5EF4-FFF2-40B4-BE49-F238E27FC236}">
                <a16:creationId xmlns:a16="http://schemas.microsoft.com/office/drawing/2014/main" id="{E3E3DC7F-F3E8-476C-9B45-FF43A3587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4380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0">
            <a:extLst>
              <a:ext uri="{FF2B5EF4-FFF2-40B4-BE49-F238E27FC236}">
                <a16:creationId xmlns:a16="http://schemas.microsoft.com/office/drawing/2014/main" id="{27D54AC7-A881-40FA-B78A-7E6F44E2D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400995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Rodar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hacia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abajo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7" name="Picture 81">
            <a:extLst>
              <a:ext uri="{FF2B5EF4-FFF2-40B4-BE49-F238E27FC236}">
                <a16:creationId xmlns:a16="http://schemas.microsoft.com/office/drawing/2014/main" id="{C0A860EA-D292-48AF-B910-01E22BA31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47560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78">
            <a:extLst>
              <a:ext uri="{FF2B5EF4-FFF2-40B4-BE49-F238E27FC236}">
                <a16:creationId xmlns:a16="http://schemas.microsoft.com/office/drawing/2014/main" id="{7B621BDA-E115-405E-9587-E69726FFE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833291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Halar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hacia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fuera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papel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9" name="Picture 79">
            <a:extLst>
              <a:ext uri="{FF2B5EF4-FFF2-40B4-BE49-F238E27FC236}">
                <a16:creationId xmlns:a16="http://schemas.microsoft.com/office/drawing/2014/main" id="{83FB36B5-9351-46F9-B2FC-11EA16174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90790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11">
            <a:extLst>
              <a:ext uri="{FF2B5EF4-FFF2-40B4-BE49-F238E27FC236}">
                <a16:creationId xmlns:a16="http://schemas.microsoft.com/office/drawing/2014/main" id="{AA9D7B5A-4C8E-4BEF-AC54-9945A378C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28" y="4476478"/>
            <a:ext cx="8318500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Técnica de </a:t>
            </a:r>
            <a:r>
              <a:rPr lang="en-US" altLang="en-US" sz="2800" b="1" dirty="0" err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Rasgar</a:t>
            </a:r>
            <a:r>
              <a:rPr lang="en-US" altLang="en-US" sz="2800" b="1" dirty="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</a:p>
        </p:txBody>
      </p:sp>
      <p:pic>
        <p:nvPicPr>
          <p:cNvPr id="33" name="Picture 12">
            <a:extLst>
              <a:ext uri="{FF2B5EF4-FFF2-40B4-BE49-F238E27FC236}">
                <a16:creationId xmlns:a16="http://schemas.microsoft.com/office/drawing/2014/main" id="{75CF0107-336B-46FB-987C-2BBB7AD87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4791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 Box 78">
            <a:extLst>
              <a:ext uri="{FF2B5EF4-FFF2-40B4-BE49-F238E27FC236}">
                <a16:creationId xmlns:a16="http://schemas.microsoft.com/office/drawing/2014/main" id="{56AD4D70-F250-400E-B94D-6437CE2B9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228" y="5024785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Rasgar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papel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35" name="Picture 79">
            <a:extLst>
              <a:ext uri="{FF2B5EF4-FFF2-40B4-BE49-F238E27FC236}">
                <a16:creationId xmlns:a16="http://schemas.microsoft.com/office/drawing/2014/main" id="{2DBCD180-C3DC-4B01-AA0F-D69168DD9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28" y="509939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80">
            <a:extLst>
              <a:ext uri="{FF2B5EF4-FFF2-40B4-BE49-F238E27FC236}">
                <a16:creationId xmlns:a16="http://schemas.microsoft.com/office/drawing/2014/main" id="{0907CF0B-1919-4EEC-B7BE-A2B1AB3B3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228" y="5456585"/>
            <a:ext cx="7993063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Halar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papel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fuera</a:t>
            </a:r>
            <a:r>
              <a:rPr lang="en-US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 del </a:t>
            </a:r>
            <a:r>
              <a:rPr lang="en-US" altLang="en-US" sz="24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vendaje</a:t>
            </a:r>
            <a:endParaRPr lang="en-US" altLang="en-US" sz="2400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37" name="Picture 81">
            <a:extLst>
              <a:ext uri="{FF2B5EF4-FFF2-40B4-BE49-F238E27FC236}">
                <a16:creationId xmlns:a16="http://schemas.microsoft.com/office/drawing/2014/main" id="{557D17ED-F2D5-4B04-ADB9-03B0E354E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28" y="5531197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583433"/>
      </p:ext>
    </p:extLst>
  </p:cSld>
  <p:clrMapOvr>
    <a:masterClrMapping/>
  </p:clrMapOvr>
  <p:transition spd="slow">
    <p:pull dir="ru"/>
    <p:sndAc>
      <p:stSnd>
        <p:snd r:embed="rId3" name="chimes.wav"/>
      </p:stSnd>
    </p:sndAc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56D0A-0979-4B59-8CE4-4A80F105E141}"/>
              </a:ext>
            </a:extLst>
          </p:cNvPr>
          <p:cNvSpPr>
            <a:spLocks/>
          </p:cNvSpPr>
          <p:nvPr/>
        </p:nvSpPr>
        <p:spPr bwMode="auto">
          <a:xfrm>
            <a:off x="3349625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715784" name="Picture 8">
            <a:extLst>
              <a:ext uri="{FF2B5EF4-FFF2-40B4-BE49-F238E27FC236}">
                <a16:creationId xmlns:a16="http://schemas.microsoft.com/office/drawing/2014/main" id="{99281C65-E677-44A5-9E6F-2435D9488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35C6F7F-BC78-4C63-822D-C7922DCFF5F7}"/>
              </a:ext>
            </a:extLst>
          </p:cNvPr>
          <p:cNvSpPr>
            <a:spLocks/>
          </p:cNvSpPr>
          <p:nvPr/>
        </p:nvSpPr>
        <p:spPr bwMode="auto">
          <a:xfrm>
            <a:off x="3419475" y="1484313"/>
            <a:ext cx="41767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715786" name="Text Box 10">
            <a:extLst>
              <a:ext uri="{FF2B5EF4-FFF2-40B4-BE49-F238E27FC236}">
                <a16:creationId xmlns:a16="http://schemas.microsoft.com/office/drawing/2014/main" id="{AF95622A-BEC2-4176-A5E2-23B409D26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3" y="19161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Rasgar el papel de protección:</a:t>
            </a:r>
          </a:p>
        </p:txBody>
      </p:sp>
      <p:pic>
        <p:nvPicPr>
          <p:cNvPr id="715787" name="Picture 11">
            <a:extLst>
              <a:ext uri="{FF2B5EF4-FFF2-40B4-BE49-F238E27FC236}">
                <a16:creationId xmlns:a16="http://schemas.microsoft.com/office/drawing/2014/main" id="{B4AADAB2-56FF-4C46-995F-659D2012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1987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5788" name="Picture 12">
            <a:extLst>
              <a:ext uri="{FF2B5EF4-FFF2-40B4-BE49-F238E27FC236}">
                <a16:creationId xmlns:a16="http://schemas.microsoft.com/office/drawing/2014/main" id="{A367D8C1-7097-4A4B-8399-FE78D7809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565400"/>
            <a:ext cx="5111750" cy="3833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5789" name="Picture 13">
            <a:extLst>
              <a:ext uri="{FF2B5EF4-FFF2-40B4-BE49-F238E27FC236}">
                <a16:creationId xmlns:a16="http://schemas.microsoft.com/office/drawing/2014/main" id="{994D0CB8-CD84-483B-B2F2-D888326B9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26638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9B8AC-87CC-448A-B44A-FE25A296ACAC}"/>
              </a:ext>
            </a:extLst>
          </p:cNvPr>
          <p:cNvSpPr>
            <a:spLocks/>
          </p:cNvSpPr>
          <p:nvPr/>
        </p:nvSpPr>
        <p:spPr bwMode="auto">
          <a:xfrm>
            <a:off x="3638550" y="606425"/>
            <a:ext cx="5326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1017859" name="Picture 3">
            <a:extLst>
              <a:ext uri="{FF2B5EF4-FFF2-40B4-BE49-F238E27FC236}">
                <a16:creationId xmlns:a16="http://schemas.microsoft.com/office/drawing/2014/main" id="{B8F6F1DB-BC5B-42B5-93C1-88F88AD32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3" y="1484313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378D6DF-5BD4-4DD5-BF2F-3C5C6FE3B182}"/>
              </a:ext>
            </a:extLst>
          </p:cNvPr>
          <p:cNvSpPr>
            <a:spLocks/>
          </p:cNvSpPr>
          <p:nvPr/>
        </p:nvSpPr>
        <p:spPr bwMode="auto">
          <a:xfrm>
            <a:off x="3708400" y="1555750"/>
            <a:ext cx="417671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1017861" name="Picture 5">
            <a:extLst>
              <a:ext uri="{FF2B5EF4-FFF2-40B4-BE49-F238E27FC236}">
                <a16:creationId xmlns:a16="http://schemas.microsoft.com/office/drawing/2014/main" id="{7FFC213F-4808-497E-A180-981441C0A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2636838"/>
            <a:ext cx="6943725" cy="340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7862" name="Text Box 6">
            <a:extLst>
              <a:ext uri="{FF2B5EF4-FFF2-40B4-BE49-F238E27FC236}">
                <a16:creationId xmlns:a16="http://schemas.microsoft.com/office/drawing/2014/main" id="{BDA8F177-BF4E-4C72-9495-5271818CA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2087563"/>
            <a:ext cx="85693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Colocar un ancla </a:t>
            </a:r>
            <a:r>
              <a:rPr lang="en-US" altLang="en-US" sz="2800" b="1" i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sin estirar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, entre 2 y 3 cm de largo:</a:t>
            </a:r>
          </a:p>
        </p:txBody>
      </p:sp>
      <p:pic>
        <p:nvPicPr>
          <p:cNvPr id="1017863" name="Picture 7">
            <a:extLst>
              <a:ext uri="{FF2B5EF4-FFF2-40B4-BE49-F238E27FC236}">
                <a16:creationId xmlns:a16="http://schemas.microsoft.com/office/drawing/2014/main" id="{7C28895D-9766-4A2E-A243-9866F5DBC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1590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43391F63-A77F-4E8F-ADB5-D00778329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164263"/>
            <a:ext cx="8964613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Información tomada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25), por J. Gibbons, 2014, UK: Lotus Publishing. Copyright 2014 por: John Gibbons</a:t>
            </a:r>
          </a:p>
        </p:txBody>
      </p:sp>
      <p:pic>
        <p:nvPicPr>
          <p:cNvPr id="1017865" name="Picture 9">
            <a:extLst>
              <a:ext uri="{FF2B5EF4-FFF2-40B4-BE49-F238E27FC236}">
                <a16:creationId xmlns:a16="http://schemas.microsoft.com/office/drawing/2014/main" id="{1C072B7E-D2FE-4D13-AEDE-1134B84CF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79488"/>
            <a:ext cx="3313113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4ED74-1BE9-4674-9A58-2E605D1406AF}"/>
              </a:ext>
            </a:extLst>
          </p:cNvPr>
          <p:cNvSpPr>
            <a:spLocks/>
          </p:cNvSpPr>
          <p:nvPr/>
        </p:nvSpPr>
        <p:spPr bwMode="auto">
          <a:xfrm>
            <a:off x="2916238" y="692150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1022987" name="Picture 11">
            <a:extLst>
              <a:ext uri="{FF2B5EF4-FFF2-40B4-BE49-F238E27FC236}">
                <a16:creationId xmlns:a16="http://schemas.microsoft.com/office/drawing/2014/main" id="{53D7360F-9033-4A83-A1BE-55BB49992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658938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481A930-37B4-4E92-B8B0-5C99F64FBA10}"/>
              </a:ext>
            </a:extLst>
          </p:cNvPr>
          <p:cNvSpPr>
            <a:spLocks/>
          </p:cNvSpPr>
          <p:nvPr/>
        </p:nvSpPr>
        <p:spPr bwMode="auto">
          <a:xfrm>
            <a:off x="2986088" y="1730375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1022989" name="Text Box 13">
            <a:extLst>
              <a:ext uri="{FF2B5EF4-FFF2-40B4-BE49-F238E27FC236}">
                <a16:creationId xmlns:a16="http://schemas.microsoft.com/office/drawing/2014/main" id="{1F755FE4-D833-40AE-AD49-8875C0529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2420938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el porcentage/grado de estiramiento (o tensión) indicado/necesario de la venda sobre la zona afectada del sujeto:</a:t>
            </a:r>
          </a:p>
        </p:txBody>
      </p:sp>
      <p:pic>
        <p:nvPicPr>
          <p:cNvPr id="1022990" name="Picture 14">
            <a:extLst>
              <a:ext uri="{FF2B5EF4-FFF2-40B4-BE49-F238E27FC236}">
                <a16:creationId xmlns:a16="http://schemas.microsoft.com/office/drawing/2014/main" id="{2B4E9AFE-C93A-49F8-81A4-AC09096CC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492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41EC641D-D9D2-431B-A9C2-AEDC3F3D8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2825"/>
            <a:ext cx="896461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Información tomada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25), por J. Gibbons, 2014, UK: Lotus Publishing. Copyright 2014 por: John Gibbons</a:t>
            </a:r>
          </a:p>
        </p:txBody>
      </p:sp>
      <p:pic>
        <p:nvPicPr>
          <p:cNvPr id="1026054" name="Picture 6">
            <a:extLst>
              <a:ext uri="{FF2B5EF4-FFF2-40B4-BE49-F238E27FC236}">
                <a16:creationId xmlns:a16="http://schemas.microsoft.com/office/drawing/2014/main" id="{DBD9FC3F-DF96-4784-A44D-EFE5D082C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924175"/>
            <a:ext cx="5111750" cy="308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CBE570-7FEB-4678-B349-EEE0AF8340E4}"/>
              </a:ext>
            </a:extLst>
          </p:cNvPr>
          <p:cNvSpPr>
            <a:spLocks/>
          </p:cNvSpPr>
          <p:nvPr/>
        </p:nvSpPr>
        <p:spPr bwMode="auto">
          <a:xfrm>
            <a:off x="2917825" y="534988"/>
            <a:ext cx="5326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1026059" name="Picture 11">
            <a:extLst>
              <a:ext uri="{FF2B5EF4-FFF2-40B4-BE49-F238E27FC236}">
                <a16:creationId xmlns:a16="http://schemas.microsoft.com/office/drawing/2014/main" id="{E80EBC84-6744-4F73-B356-1997D76C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47E8A2C-55A2-4BE4-911E-C937C837B031}"/>
              </a:ext>
            </a:extLst>
          </p:cNvPr>
          <p:cNvSpPr>
            <a:spLocks/>
          </p:cNvSpPr>
          <p:nvPr/>
        </p:nvSpPr>
        <p:spPr bwMode="auto">
          <a:xfrm>
            <a:off x="3060700" y="1484313"/>
            <a:ext cx="41767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1026061" name="Picture 13">
            <a:extLst>
              <a:ext uri="{FF2B5EF4-FFF2-40B4-BE49-F238E27FC236}">
                <a16:creationId xmlns:a16="http://schemas.microsoft.com/office/drawing/2014/main" id="{B36D1225-F908-4B17-966A-F56729D90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84200"/>
            <a:ext cx="2305050" cy="154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062" name="Text Box 14">
            <a:extLst>
              <a:ext uri="{FF2B5EF4-FFF2-40B4-BE49-F238E27FC236}">
                <a16:creationId xmlns:a16="http://schemas.microsoft.com/office/drawing/2014/main" id="{8383C9C7-B5DE-41AF-8AB5-EDB3317CC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89138"/>
            <a:ext cx="856932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Dejar entre 2 y 3 cm para el extremo (final) del vendaje, a 0% de tensión:</a:t>
            </a:r>
          </a:p>
        </p:txBody>
      </p:sp>
      <p:pic>
        <p:nvPicPr>
          <p:cNvPr id="1026063" name="Picture 15">
            <a:extLst>
              <a:ext uri="{FF2B5EF4-FFF2-40B4-BE49-F238E27FC236}">
                <a16:creationId xmlns:a16="http://schemas.microsoft.com/office/drawing/2014/main" id="{8DED086A-41FC-4F22-9F39-9B60BFEA8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605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C0377-97A9-45B6-8CD5-B88F0CA5EC2B}"/>
              </a:ext>
            </a:extLst>
          </p:cNvPr>
          <p:cNvSpPr>
            <a:spLocks/>
          </p:cNvSpPr>
          <p:nvPr/>
        </p:nvSpPr>
        <p:spPr bwMode="auto">
          <a:xfrm>
            <a:off x="2655888" y="1196975"/>
            <a:ext cx="5326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1049610" name="Picture 10">
            <a:extLst>
              <a:ext uri="{FF2B5EF4-FFF2-40B4-BE49-F238E27FC236}">
                <a16:creationId xmlns:a16="http://schemas.microsoft.com/office/drawing/2014/main" id="{354F1D32-BD39-407A-B9D8-E81C98090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43522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E013508-B3E2-40C1-93C0-6395A9C28193}"/>
              </a:ext>
            </a:extLst>
          </p:cNvPr>
          <p:cNvSpPr>
            <a:spLocks/>
          </p:cNvSpPr>
          <p:nvPr/>
        </p:nvSpPr>
        <p:spPr bwMode="auto">
          <a:xfrm>
            <a:off x="2725738" y="250666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1049612" name="Text Box 12">
            <a:extLst>
              <a:ext uri="{FF2B5EF4-FFF2-40B4-BE49-F238E27FC236}">
                <a16:creationId xmlns:a16="http://schemas.microsoft.com/office/drawing/2014/main" id="{8F077382-7919-4981-851E-D59793F3A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84550"/>
            <a:ext cx="85693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Frotar para generar calor y activar la pega del vendaje:</a:t>
            </a:r>
          </a:p>
        </p:txBody>
      </p:sp>
      <p:pic>
        <p:nvPicPr>
          <p:cNvPr id="1049613" name="Picture 13">
            <a:extLst>
              <a:ext uri="{FF2B5EF4-FFF2-40B4-BE49-F238E27FC236}">
                <a16:creationId xmlns:a16="http://schemas.microsoft.com/office/drawing/2014/main" id="{399DEB8F-956E-4A66-9CB8-9A76ADF27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559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A8E38-5997-43A3-8778-A2136A21DC0A}"/>
              </a:ext>
            </a:extLst>
          </p:cNvPr>
          <p:cNvSpPr>
            <a:spLocks/>
          </p:cNvSpPr>
          <p:nvPr/>
        </p:nvSpPr>
        <p:spPr bwMode="auto">
          <a:xfrm>
            <a:off x="3565525" y="76517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5B94BA-6EFD-47E7-A6D2-C0A67E2B3D00}"/>
              </a:ext>
            </a:extLst>
          </p:cNvPr>
          <p:cNvSpPr>
            <a:spLocks/>
          </p:cNvSpPr>
          <p:nvPr/>
        </p:nvSpPr>
        <p:spPr bwMode="auto">
          <a:xfrm>
            <a:off x="3565525" y="19161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08584" name="Picture 8">
            <a:extLst>
              <a:ext uri="{FF2B5EF4-FFF2-40B4-BE49-F238E27FC236}">
                <a16:creationId xmlns:a16="http://schemas.microsoft.com/office/drawing/2014/main" id="{B726465C-61CB-4D01-A19C-0F828ECE2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93963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3879C8B-1C92-48C5-933F-5617B8F43EB8}"/>
              </a:ext>
            </a:extLst>
          </p:cNvPr>
          <p:cNvSpPr>
            <a:spLocks/>
          </p:cNvSpPr>
          <p:nvPr/>
        </p:nvSpPr>
        <p:spPr bwMode="auto">
          <a:xfrm>
            <a:off x="898525" y="2565400"/>
            <a:ext cx="712946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408587" name="Text Box 11">
            <a:extLst>
              <a:ext uri="{FF2B5EF4-FFF2-40B4-BE49-F238E27FC236}">
                <a16:creationId xmlns:a16="http://schemas.microsoft.com/office/drawing/2014/main" id="{9D413FB6-4DE2-4773-9548-82944A50A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1416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Pre-requisito para cada Terapia:</a:t>
            </a:r>
          </a:p>
        </p:txBody>
      </p:sp>
      <p:pic>
        <p:nvPicPr>
          <p:cNvPr id="408588" name="Picture 12">
            <a:extLst>
              <a:ext uri="{FF2B5EF4-FFF2-40B4-BE49-F238E27FC236}">
                <a16:creationId xmlns:a16="http://schemas.microsoft.com/office/drawing/2014/main" id="{BF98A81A-21D7-465E-B399-50BFEBC76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131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591" name="Text Box 15">
            <a:extLst>
              <a:ext uri="{FF2B5EF4-FFF2-40B4-BE49-F238E27FC236}">
                <a16:creationId xmlns:a16="http://schemas.microsoft.com/office/drawing/2014/main" id="{6C9CCA27-32D7-4CD2-A28E-D9DA5E3B4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649663"/>
            <a:ext cx="79930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Evaluación funcional del paciente: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8592" name="Picture 16">
            <a:extLst>
              <a:ext uri="{FF2B5EF4-FFF2-40B4-BE49-F238E27FC236}">
                <a16:creationId xmlns:a16="http://schemas.microsoft.com/office/drawing/2014/main" id="{DB8C4C75-6FCA-4825-AC67-6528DA0D7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7211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593" name="Text Box 17">
            <a:extLst>
              <a:ext uri="{FF2B5EF4-FFF2-40B4-BE49-F238E27FC236}">
                <a16:creationId xmlns:a16="http://schemas.microsoft.com/office/drawing/2014/main" id="{BD63C963-9E2F-494B-A7E1-6EE461B89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510063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Entonces, se requiere llevar a cabo: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8594" name="Picture 18">
            <a:extLst>
              <a:ext uri="{FF2B5EF4-FFF2-40B4-BE49-F238E27FC236}">
                <a16:creationId xmlns:a16="http://schemas.microsoft.com/office/drawing/2014/main" id="{A1CA33CF-033B-46B4-A161-2AFDEFEFB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51339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597" name="Text Box 21">
            <a:extLst>
              <a:ext uri="{FF2B5EF4-FFF2-40B4-BE49-F238E27FC236}">
                <a16:creationId xmlns:a16="http://schemas.microsoft.com/office/drawing/2014/main" id="{651D04CF-6FEE-4A31-81F0-6962B641F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4076700"/>
            <a:ext cx="7485063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Como regla general, lo primero que se debe efectuar es un </a:t>
            </a:r>
            <a:r>
              <a:rPr lang="es-ES" altLang="en-US" sz="2200" b="1" i="1">
                <a:solidFill>
                  <a:srgbClr val="FF0000"/>
                </a:solidFill>
                <a:latin typeface="Arial" panose="020B0604020202020204" pitchFamily="34" charset="0"/>
              </a:rPr>
              <a:t>examen físico completo del paciente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.  Esto incluye la evaluación muscular correspondiente.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8598" name="Picture 22">
            <a:extLst>
              <a:ext uri="{FF2B5EF4-FFF2-40B4-BE49-F238E27FC236}">
                <a16:creationId xmlns:a16="http://schemas.microsoft.com/office/drawing/2014/main" id="{611EFA6A-E2C6-436F-937B-71977F915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41100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612" name="Text Box 36">
            <a:extLst>
              <a:ext uri="{FF2B5EF4-FFF2-40B4-BE49-F238E27FC236}">
                <a16:creationId xmlns:a16="http://schemas.microsoft.com/office/drawing/2014/main" id="{3E5CBB12-85DC-4520-8B59-480BE36D7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4451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Historial médico y familiar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8613" name="Picture 37">
            <a:extLst>
              <a:ext uri="{FF2B5EF4-FFF2-40B4-BE49-F238E27FC236}">
                <a16:creationId xmlns:a16="http://schemas.microsoft.com/office/drawing/2014/main" id="{210D6E4C-69FE-4B92-A90C-44B191DE1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5483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614" name="Text Box 38">
            <a:extLst>
              <a:ext uri="{FF2B5EF4-FFF2-40B4-BE49-F238E27FC236}">
                <a16:creationId xmlns:a16="http://schemas.microsoft.com/office/drawing/2014/main" id="{5C6742C3-A6E3-4955-9A05-C03C130C7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580548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Exploración física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8615" name="Picture 39">
            <a:extLst>
              <a:ext uri="{FF2B5EF4-FFF2-40B4-BE49-F238E27FC236}">
                <a16:creationId xmlns:a16="http://schemas.microsoft.com/office/drawing/2014/main" id="{353D95F7-B35F-4F74-9DF0-ADAC28DC3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9086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8616" name="Text Box 40">
            <a:extLst>
              <a:ext uri="{FF2B5EF4-FFF2-40B4-BE49-F238E27FC236}">
                <a16:creationId xmlns:a16="http://schemas.microsoft.com/office/drawing/2014/main" id="{6DAC391A-25DA-4AF3-9DF7-7DA2FDB39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9400" y="61642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Evaluaciones de función muscular y ortopedicas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8617" name="Picture 41">
            <a:extLst>
              <a:ext uri="{FF2B5EF4-FFF2-40B4-BE49-F238E27FC236}">
                <a16:creationId xmlns:a16="http://schemas.microsoft.com/office/drawing/2014/main" id="{D1C850D7-45E4-448C-B522-9601A4840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62674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619" name="Picture 43">
            <a:extLst>
              <a:ext uri="{FF2B5EF4-FFF2-40B4-BE49-F238E27FC236}">
                <a16:creationId xmlns:a16="http://schemas.microsoft.com/office/drawing/2014/main" id="{0C7D9926-DD06-4D52-90B2-540250826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836613"/>
            <a:ext cx="338137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d"/>
    <p:sndAc>
      <p:stSnd>
        <p:snd r:embed="rId4" name="whoosh.wav"/>
      </p:stSnd>
    </p:sndAc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CF7EF770-F9C7-4660-ABAB-FE70B62FF0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PREPARACIÓN DE LA PIEL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1014787" name="Picture 3">
            <a:hlinkClick r:id="rId5" action="ppaction://hlinkfile"/>
            <a:extLst>
              <a:ext uri="{FF2B5EF4-FFF2-40B4-BE49-F238E27FC236}">
                <a16:creationId xmlns:a16="http://schemas.microsoft.com/office/drawing/2014/main" id="{DEA079F9-B8C9-46AF-8C05-7D4BE9D9B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7993062" cy="352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F8E84C00-3DAF-481F-9F2F-5B6113C2B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4E938-A89C-4527-A027-07AA57D5E1D5}"/>
              </a:ext>
            </a:extLst>
          </p:cNvPr>
          <p:cNvSpPr>
            <a:spLocks/>
          </p:cNvSpPr>
          <p:nvPr/>
        </p:nvSpPr>
        <p:spPr bwMode="auto">
          <a:xfrm>
            <a:off x="3133725" y="76517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4A66B11-919A-486F-9A15-481668B0ED70}"/>
              </a:ext>
            </a:extLst>
          </p:cNvPr>
          <p:cNvSpPr>
            <a:spLocks/>
          </p:cNvSpPr>
          <p:nvPr/>
        </p:nvSpPr>
        <p:spPr bwMode="auto">
          <a:xfrm>
            <a:off x="3133725" y="19161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72772" name="Picture 4">
            <a:extLst>
              <a:ext uri="{FF2B5EF4-FFF2-40B4-BE49-F238E27FC236}">
                <a16:creationId xmlns:a16="http://schemas.microsoft.com/office/drawing/2014/main" id="{A8360626-1B1B-4511-A1DA-7E5781A6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709863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D3DC4EA-04CC-40BE-BFDF-5D32DEF4095F}"/>
              </a:ext>
            </a:extLst>
          </p:cNvPr>
          <p:cNvSpPr>
            <a:spLocks/>
          </p:cNvSpPr>
          <p:nvPr/>
        </p:nvSpPr>
        <p:spPr bwMode="auto">
          <a:xfrm>
            <a:off x="971550" y="2781300"/>
            <a:ext cx="712946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672774" name="Text Box 6">
            <a:extLst>
              <a:ext uri="{FF2B5EF4-FFF2-40B4-BE49-F238E27FC236}">
                <a16:creationId xmlns:a16="http://schemas.microsoft.com/office/drawing/2014/main" id="{69A9B472-5D91-4E89-9851-06AEBEE9C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4290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672775" name="Picture 7">
            <a:extLst>
              <a:ext uri="{FF2B5EF4-FFF2-40B4-BE49-F238E27FC236}">
                <a16:creationId xmlns:a16="http://schemas.microsoft.com/office/drawing/2014/main" id="{608AAA62-5AB8-4FD3-9B3A-39984E4F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5004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2776" name="Text Box 8">
            <a:extLst>
              <a:ext uri="{FF2B5EF4-FFF2-40B4-BE49-F238E27FC236}">
                <a16:creationId xmlns:a16="http://schemas.microsoft.com/office/drawing/2014/main" id="{DF23BFB6-6DDD-4E14-9599-47FE95C48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881438"/>
            <a:ext cx="79930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Lavar la piel: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72777" name="Picture 9">
            <a:extLst>
              <a:ext uri="{FF2B5EF4-FFF2-40B4-BE49-F238E27FC236}">
                <a16:creationId xmlns:a16="http://schemas.microsoft.com/office/drawing/2014/main" id="{4A8E8C67-5457-49E7-9578-B7B7244E7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9528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2778" name="Text Box 10">
            <a:extLst>
              <a:ext uri="{FF2B5EF4-FFF2-40B4-BE49-F238E27FC236}">
                <a16:creationId xmlns:a16="http://schemas.microsoft.com/office/drawing/2014/main" id="{6B89080B-6534-4AB7-8FAE-270DB199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6059488"/>
            <a:ext cx="748506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Secar el área apropiadamente.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72779" name="Picture 11">
            <a:extLst>
              <a:ext uri="{FF2B5EF4-FFF2-40B4-BE49-F238E27FC236}">
                <a16:creationId xmlns:a16="http://schemas.microsoft.com/office/drawing/2014/main" id="{B1431A26-2F9F-4A49-9D90-E25647EC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60928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2780" name="Text Box 12">
            <a:extLst>
              <a:ext uri="{FF2B5EF4-FFF2-40B4-BE49-F238E27FC236}">
                <a16:creationId xmlns:a16="http://schemas.microsoft.com/office/drawing/2014/main" id="{4C0B43FB-FDAC-4D55-9D65-658625D54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4365625"/>
            <a:ext cx="748506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Limpiar toda la zona de la piel con alcohol, desinfectante de manos o algún producto empleado para la preparación de la piel antes del vendaje, como lo es el “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Rock Sauce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” (</a:t>
            </a:r>
            <a:r>
              <a:rPr lang="en-US" altLang="en-US" sz="2200" b="1" i="1">
                <a:latin typeface="Arial" panose="020B0604020202020204" pitchFamily="34" charset="0"/>
                <a:hlinkClick r:id="rId9"/>
              </a:rPr>
              <a:t>http://shop.rocktape.com/rock-sauce-skin-prep-pain-reliever</a:t>
            </a:r>
            <a:r>
              <a:rPr lang="en-US" altLang="en-US" sz="2200" b="1">
                <a:latin typeface="Arial" panose="020B0604020202020204" pitchFamily="34" charset="0"/>
              </a:rPr>
              <a:t>).</a:t>
            </a:r>
          </a:p>
        </p:txBody>
      </p:sp>
      <p:pic>
        <p:nvPicPr>
          <p:cNvPr id="672781" name="Picture 13">
            <a:extLst>
              <a:ext uri="{FF2B5EF4-FFF2-40B4-BE49-F238E27FC236}">
                <a16:creationId xmlns:a16="http://schemas.microsoft.com/office/drawing/2014/main" id="{4DFF0324-CAB8-4F2A-8909-5AE7C5CA0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43989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2796" name="Picture 28">
            <a:extLst>
              <a:ext uri="{FF2B5EF4-FFF2-40B4-BE49-F238E27FC236}">
                <a16:creationId xmlns:a16="http://schemas.microsoft.com/office/drawing/2014/main" id="{46DC509B-52A1-4695-B861-CE35E36A2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00088"/>
            <a:ext cx="2663825" cy="17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u"/>
    <p:sndAc>
      <p:stSnd>
        <p:snd r:embed="rId4" name="whoosh.wav"/>
      </p:stSnd>
    </p:sndAc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EED3C-C0A5-4ED9-992A-EF5E3FFC2759}"/>
              </a:ext>
            </a:extLst>
          </p:cNvPr>
          <p:cNvSpPr>
            <a:spLocks/>
          </p:cNvSpPr>
          <p:nvPr/>
        </p:nvSpPr>
        <p:spPr bwMode="auto">
          <a:xfrm>
            <a:off x="2628900" y="836613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DAD86E1-A586-4652-BE0F-73E18EC4FE21}"/>
              </a:ext>
            </a:extLst>
          </p:cNvPr>
          <p:cNvSpPr>
            <a:spLocks/>
          </p:cNvSpPr>
          <p:nvPr/>
        </p:nvSpPr>
        <p:spPr bwMode="auto">
          <a:xfrm>
            <a:off x="2628900" y="1987550"/>
            <a:ext cx="5219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74820" name="Picture 4">
            <a:extLst>
              <a:ext uri="{FF2B5EF4-FFF2-40B4-BE49-F238E27FC236}">
                <a16:creationId xmlns:a16="http://schemas.microsoft.com/office/drawing/2014/main" id="{2C021A4E-9BDC-4B10-857C-8D314F7B0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068638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4AFBDFA-0138-40AF-918A-8CA593EAEAAA}"/>
              </a:ext>
            </a:extLst>
          </p:cNvPr>
          <p:cNvSpPr>
            <a:spLocks/>
          </p:cNvSpPr>
          <p:nvPr/>
        </p:nvSpPr>
        <p:spPr bwMode="auto">
          <a:xfrm>
            <a:off x="898525" y="3140075"/>
            <a:ext cx="712946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674822" name="Text Box 6">
            <a:extLst>
              <a:ext uri="{FF2B5EF4-FFF2-40B4-BE49-F238E27FC236}">
                <a16:creationId xmlns:a16="http://schemas.microsoft.com/office/drawing/2014/main" id="{E254A5AE-4987-4F10-9A52-D86F83148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8274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674823" name="Picture 7">
            <a:extLst>
              <a:ext uri="{FF2B5EF4-FFF2-40B4-BE49-F238E27FC236}">
                <a16:creationId xmlns:a16="http://schemas.microsoft.com/office/drawing/2014/main" id="{C569384C-C8AF-4A3F-A304-6E3FB55FB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989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4824" name="Text Box 8">
            <a:extLst>
              <a:ext uri="{FF2B5EF4-FFF2-40B4-BE49-F238E27FC236}">
                <a16:creationId xmlns:a16="http://schemas.microsoft.com/office/drawing/2014/main" id="{676EA366-6D00-43D6-9717-8483FAB91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4352925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En la presencia de humedad y perspiración en el área: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74825" name="Picture 9">
            <a:extLst>
              <a:ext uri="{FF2B5EF4-FFF2-40B4-BE49-F238E27FC236}">
                <a16:creationId xmlns:a16="http://schemas.microsoft.com/office/drawing/2014/main" id="{C3FEE807-C29A-4F3C-B9BA-15B9DF30C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44243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4826" name="Text Box 10">
            <a:extLst>
              <a:ext uri="{FF2B5EF4-FFF2-40B4-BE49-F238E27FC236}">
                <a16:creationId xmlns:a16="http://schemas.microsoft.com/office/drawing/2014/main" id="{28E2251B-D178-4668-996D-F59ACB7DD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6059488"/>
            <a:ext cx="74850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Evite aplicar una secadora de pelo sobre el vendaje.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74827" name="Picture 11">
            <a:extLst>
              <a:ext uri="{FF2B5EF4-FFF2-40B4-BE49-F238E27FC236}">
                <a16:creationId xmlns:a16="http://schemas.microsoft.com/office/drawing/2014/main" id="{CFE0469D-1B20-421E-9A66-D8F19AF7E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0928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4828" name="Text Box 12">
            <a:extLst>
              <a:ext uri="{FF2B5EF4-FFF2-40B4-BE49-F238E27FC236}">
                <a16:creationId xmlns:a16="http://schemas.microsoft.com/office/drawing/2014/main" id="{7D52AE35-6C51-49A6-9264-94C6D67CD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4837113"/>
            <a:ext cx="7629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Será necesario aplicar una solución, gel, o </a:t>
            </a:r>
            <a:r>
              <a:rPr lang="es-ES" altLang="en-US" sz="2200" b="1" i="1">
                <a:solidFill>
                  <a:srgbClr val="FF0000"/>
                </a:solidFill>
                <a:latin typeface="Arial" panose="020B0604020202020204" pitchFamily="34" charset="0"/>
              </a:rPr>
              <a:t>producto, resistente al agua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74829" name="Picture 13">
            <a:extLst>
              <a:ext uri="{FF2B5EF4-FFF2-40B4-BE49-F238E27FC236}">
                <a16:creationId xmlns:a16="http://schemas.microsoft.com/office/drawing/2014/main" id="{3CDBE9C1-919C-4414-9C6B-DA27DDE52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87045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4843" name="Text Box 27">
            <a:extLst>
              <a:ext uri="{FF2B5EF4-FFF2-40B4-BE49-F238E27FC236}">
                <a16:creationId xmlns:a16="http://schemas.microsoft.com/office/drawing/2014/main" id="{15BB430E-9268-46CF-B3B4-3E46BA1A7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325" y="55229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Esto ayudará a la adhesión del vendaje.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74845" name="Picture 29">
            <a:extLst>
              <a:ext uri="{FF2B5EF4-FFF2-40B4-BE49-F238E27FC236}">
                <a16:creationId xmlns:a16="http://schemas.microsoft.com/office/drawing/2014/main" id="{A73EE84F-A1ED-43A0-97EF-9D0A0D45C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20713"/>
            <a:ext cx="1674812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/>
    <p:sndAc>
      <p:stSnd>
        <p:snd r:embed="rId4" name="whoosh.wav"/>
      </p:stSnd>
    </p:sndAc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F71A9-83B9-48F7-BB13-C0A83D069A55}"/>
              </a:ext>
            </a:extLst>
          </p:cNvPr>
          <p:cNvSpPr>
            <a:spLocks/>
          </p:cNvSpPr>
          <p:nvPr/>
        </p:nvSpPr>
        <p:spPr bwMode="auto">
          <a:xfrm>
            <a:off x="3492500" y="76517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8345E2-5F70-4CBD-9E36-67081ADECFEF}"/>
              </a:ext>
            </a:extLst>
          </p:cNvPr>
          <p:cNvSpPr>
            <a:spLocks/>
          </p:cNvSpPr>
          <p:nvPr/>
        </p:nvSpPr>
        <p:spPr bwMode="auto">
          <a:xfrm>
            <a:off x="3492500" y="19161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10630" name="Picture 6">
            <a:extLst>
              <a:ext uri="{FF2B5EF4-FFF2-40B4-BE49-F238E27FC236}">
                <a16:creationId xmlns:a16="http://schemas.microsoft.com/office/drawing/2014/main" id="{169F0291-8FE6-4535-B65A-1A8D17B5A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36838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E3311FC-AA30-4D78-9EC7-7591716DCDB7}"/>
              </a:ext>
            </a:extLst>
          </p:cNvPr>
          <p:cNvSpPr>
            <a:spLocks/>
          </p:cNvSpPr>
          <p:nvPr/>
        </p:nvSpPr>
        <p:spPr bwMode="auto">
          <a:xfrm>
            <a:off x="898525" y="2708275"/>
            <a:ext cx="7129463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410632" name="Text Box 8">
            <a:extLst>
              <a:ext uri="{FF2B5EF4-FFF2-40B4-BE49-F238E27FC236}">
                <a16:creationId xmlns:a16="http://schemas.microsoft.com/office/drawing/2014/main" id="{B323AB77-2652-4333-AB65-2B6D67108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35756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410633" name="Picture 9">
            <a:extLst>
              <a:ext uri="{FF2B5EF4-FFF2-40B4-BE49-F238E27FC236}">
                <a16:creationId xmlns:a16="http://schemas.microsoft.com/office/drawing/2014/main" id="{1C08720D-E230-4AFD-9073-BAD24405F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2900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634" name="Text Box 10">
            <a:extLst>
              <a:ext uri="{FF2B5EF4-FFF2-40B4-BE49-F238E27FC236}">
                <a16:creationId xmlns:a16="http://schemas.microsoft.com/office/drawing/2014/main" id="{A1447CA0-041D-4B15-AFBA-8753D2AE8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3860800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Precausión: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0635" name="Picture 11">
            <a:extLst>
              <a:ext uri="{FF2B5EF4-FFF2-40B4-BE49-F238E27FC236}">
                <a16:creationId xmlns:a16="http://schemas.microsoft.com/office/drawing/2014/main" id="{77F6FCB2-3296-46B7-BE1E-9887AD0F3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9322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636" name="Text Box 12">
            <a:extLst>
              <a:ext uri="{FF2B5EF4-FFF2-40B4-BE49-F238E27FC236}">
                <a16:creationId xmlns:a16="http://schemas.microsoft.com/office/drawing/2014/main" id="{60A3840B-8413-4C35-9F94-3B1337117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5468938"/>
            <a:ext cx="74850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Si se aplica luego del ejercicio: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0637" name="Picture 13">
            <a:extLst>
              <a:ext uri="{FF2B5EF4-FFF2-40B4-BE49-F238E27FC236}">
                <a16:creationId xmlns:a16="http://schemas.microsoft.com/office/drawing/2014/main" id="{63C48EB9-A0AD-4FD6-B22D-9841DE0B3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5022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638" name="Text Box 14">
            <a:extLst>
              <a:ext uri="{FF2B5EF4-FFF2-40B4-BE49-F238E27FC236}">
                <a16:creationId xmlns:a16="http://schemas.microsoft.com/office/drawing/2014/main" id="{5003D9D9-4E4E-4BC7-AD21-65FB8C433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4344988"/>
            <a:ext cx="7629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Aplique el vendaje como mínimo </a:t>
            </a:r>
            <a:r>
              <a:rPr lang="es-ES" altLang="en-US" sz="2200" b="1" i="1">
                <a:solidFill>
                  <a:srgbClr val="FF0000"/>
                </a:solidFill>
                <a:latin typeface="Arial" panose="020B0604020202020204" pitchFamily="34" charset="0"/>
              </a:rPr>
              <a:t>1 hora antes de que se efectúe un ejercicio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(sudar), o previo a una ducha: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0639" name="Picture 15">
            <a:extLst>
              <a:ext uri="{FF2B5EF4-FFF2-40B4-BE49-F238E27FC236}">
                <a16:creationId xmlns:a16="http://schemas.microsoft.com/office/drawing/2014/main" id="{F7210400-7E5F-4F8D-9A4C-F13C7D706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3783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640" name="Text Box 16">
            <a:extLst>
              <a:ext uri="{FF2B5EF4-FFF2-40B4-BE49-F238E27FC236}">
                <a16:creationId xmlns:a16="http://schemas.microsoft.com/office/drawing/2014/main" id="{30B79345-CCA1-4E82-A148-59192C196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325" y="582930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Asegúrese que se ha detenido por competo la perspiración y la piel haya sido limpiada antes de aplicar el vendajes.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10643" name="Text Box 19">
            <a:extLst>
              <a:ext uri="{FF2B5EF4-FFF2-40B4-BE49-F238E27FC236}">
                <a16:creationId xmlns:a16="http://schemas.microsoft.com/office/drawing/2014/main" id="{B85E533E-1A8E-4B5D-B801-AB5C1943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0355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Una hora antes que se moje la zona de vendar.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0644" name="Picture 20">
            <a:extLst>
              <a:ext uri="{FF2B5EF4-FFF2-40B4-BE49-F238E27FC236}">
                <a16:creationId xmlns:a16="http://schemas.microsoft.com/office/drawing/2014/main" id="{94664902-FFDA-4564-B940-4CF7201ED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92150"/>
            <a:ext cx="2735263" cy="180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r"/>
    <p:sndAc>
      <p:stSnd>
        <p:snd r:embed="rId4" name="whoosh.wav"/>
      </p:stSnd>
    </p:sndAc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9" name="Text Box 9">
            <a:extLst>
              <a:ext uri="{FF2B5EF4-FFF2-40B4-BE49-F238E27FC236}">
                <a16:creationId xmlns:a16="http://schemas.microsoft.com/office/drawing/2014/main" id="{4C150730-A6B9-46D0-B8B0-090AB0FC6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7082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476170" name="Picture 10">
            <a:extLst>
              <a:ext uri="{FF2B5EF4-FFF2-40B4-BE49-F238E27FC236}">
                <a16:creationId xmlns:a16="http://schemas.microsoft.com/office/drawing/2014/main" id="{97188036-F1A9-4A40-8365-5A32BCC7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79713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6171" name="Text Box 11">
            <a:extLst>
              <a:ext uri="{FF2B5EF4-FFF2-40B4-BE49-F238E27FC236}">
                <a16:creationId xmlns:a16="http://schemas.microsoft.com/office/drawing/2014/main" id="{1AB63A59-743D-489F-9616-8DCD174E0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3211513"/>
            <a:ext cx="7993063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 u="sng">
                <a:solidFill>
                  <a:srgbClr val="000000"/>
                </a:solidFill>
              </a:rPr>
              <a:t>Remedio alterno para zonas de alta perspiración</a:t>
            </a:r>
            <a:r>
              <a:rPr lang="en-US" altLang="en-US" sz="2100" b="1">
                <a:solidFill>
                  <a:srgbClr val="000000"/>
                </a:solidFill>
              </a:rPr>
              <a:t>:</a:t>
            </a:r>
          </a:p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(</a:t>
            </a:r>
            <a:r>
              <a:rPr lang="en-US" altLang="en-US" sz="2100" b="1" i="1">
                <a:solidFill>
                  <a:srgbClr val="000000"/>
                </a:solidFill>
              </a:rPr>
              <a:t>Ej: aplicación del vendaje durante la práctica de ejercicios o actividades físicas, o áreas del cuerpo que perspiran profusamente</a:t>
            </a:r>
            <a:r>
              <a:rPr lang="en-US" altLang="en-US" sz="2100" b="1">
                <a:solidFill>
                  <a:srgbClr val="000000"/>
                </a:solidFill>
              </a:rPr>
              <a:t>)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76172" name="Picture 12">
            <a:extLst>
              <a:ext uri="{FF2B5EF4-FFF2-40B4-BE49-F238E27FC236}">
                <a16:creationId xmlns:a16="http://schemas.microsoft.com/office/drawing/2014/main" id="{DF243258-0789-43FC-87E5-3352F01A4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2988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6175" name="Text Box 15">
            <a:extLst>
              <a:ext uri="{FF2B5EF4-FFF2-40B4-BE49-F238E27FC236}">
                <a16:creationId xmlns:a16="http://schemas.microsoft.com/office/drawing/2014/main" id="{4B1379BC-846C-4B4F-96DF-A06103553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46529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Opciones para tales circunstancias: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76176" name="Picture 16">
            <a:extLst>
              <a:ext uri="{FF2B5EF4-FFF2-40B4-BE49-F238E27FC236}">
                <a16:creationId xmlns:a16="http://schemas.microsoft.com/office/drawing/2014/main" id="{1A360E47-0D5E-4079-AEF3-CC312DEB8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863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6178" name="Text Box 18">
            <a:extLst>
              <a:ext uri="{FF2B5EF4-FFF2-40B4-BE49-F238E27FC236}">
                <a16:creationId xmlns:a16="http://schemas.microsoft.com/office/drawing/2014/main" id="{802A860C-FDD1-4A2E-8743-3457C526C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838" y="50133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Adhesión adicional -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Roceador Adherente, ejemplos: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76179" name="Picture 19">
            <a:extLst>
              <a:ext uri="{FF2B5EF4-FFF2-40B4-BE49-F238E27FC236}">
                <a16:creationId xmlns:a16="http://schemas.microsoft.com/office/drawing/2014/main" id="{3364FD24-5C8D-47E1-BA69-E41A16F51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1165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6184" name="Text Box 24">
            <a:extLst>
              <a:ext uri="{FF2B5EF4-FFF2-40B4-BE49-F238E27FC236}">
                <a16:creationId xmlns:a16="http://schemas.microsoft.com/office/drawing/2014/main" id="{AA07EBFA-F124-4B43-8A6A-052C9A358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5434013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Mueller Tuffner Pre-tape Spray Adherent</a:t>
            </a:r>
            <a:endParaRPr lang="en-US" altLang="en-US" sz="1900" b="1"/>
          </a:p>
        </p:txBody>
      </p:sp>
      <p:pic>
        <p:nvPicPr>
          <p:cNvPr id="476185" name="Picture 25">
            <a:extLst>
              <a:ext uri="{FF2B5EF4-FFF2-40B4-BE49-F238E27FC236}">
                <a16:creationId xmlns:a16="http://schemas.microsoft.com/office/drawing/2014/main" id="{0D71F082-F5B0-4441-8345-5FD47EE1D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55006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62C6A-4C19-49C6-87B4-4FEB5D4BFEC2}"/>
              </a:ext>
            </a:extLst>
          </p:cNvPr>
          <p:cNvSpPr>
            <a:spLocks/>
          </p:cNvSpPr>
          <p:nvPr/>
        </p:nvSpPr>
        <p:spPr bwMode="auto">
          <a:xfrm>
            <a:off x="255746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EED2B9-8FE2-4A50-AD90-EBC2894B0990}"/>
              </a:ext>
            </a:extLst>
          </p:cNvPr>
          <p:cNvSpPr>
            <a:spLocks/>
          </p:cNvSpPr>
          <p:nvPr/>
        </p:nvSpPr>
        <p:spPr bwMode="auto">
          <a:xfrm>
            <a:off x="2557463" y="14716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76188" name="Picture 28">
            <a:extLst>
              <a:ext uri="{FF2B5EF4-FFF2-40B4-BE49-F238E27FC236}">
                <a16:creationId xmlns:a16="http://schemas.microsoft.com/office/drawing/2014/main" id="{ED582BB2-B084-45AB-8DA3-47AB9D784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47875"/>
            <a:ext cx="58324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A9752DE-C4C4-4488-B27B-72CB64BAE70B}"/>
              </a:ext>
            </a:extLst>
          </p:cNvPr>
          <p:cNvSpPr>
            <a:spLocks/>
          </p:cNvSpPr>
          <p:nvPr/>
        </p:nvSpPr>
        <p:spPr bwMode="auto">
          <a:xfrm>
            <a:off x="1547813" y="2119313"/>
            <a:ext cx="56880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PROCEDIMIENTOS PREPARATORIOS</a:t>
            </a:r>
          </a:p>
        </p:txBody>
      </p:sp>
      <p:sp>
        <p:nvSpPr>
          <p:cNvPr id="476191" name="Text Box 31">
            <a:extLst>
              <a:ext uri="{FF2B5EF4-FFF2-40B4-BE49-F238E27FC236}">
                <a16:creationId xmlns:a16="http://schemas.microsoft.com/office/drawing/2014/main" id="{A098779D-A5D8-4868-B58B-1A0E1B677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5805488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900" b="1"/>
              <a:t>Cramer Tuf  Skin Tape Adherent Colorless Spray</a:t>
            </a:r>
          </a:p>
        </p:txBody>
      </p:sp>
      <p:pic>
        <p:nvPicPr>
          <p:cNvPr id="476192" name="Picture 32">
            <a:extLst>
              <a:ext uri="{FF2B5EF4-FFF2-40B4-BE49-F238E27FC236}">
                <a16:creationId xmlns:a16="http://schemas.microsoft.com/office/drawing/2014/main" id="{638548B8-08E2-4A45-A15C-F1F2A9166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58721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6193" name="Text Box 33">
            <a:extLst>
              <a:ext uri="{FF2B5EF4-FFF2-40B4-BE49-F238E27FC236}">
                <a16:creationId xmlns:a16="http://schemas.microsoft.com/office/drawing/2014/main" id="{A871B66A-9903-49FB-B581-2C7BD1DE0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6157913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900" b="1"/>
              <a:t>Cramer QDA Adhesive Spray Colorless</a:t>
            </a:r>
          </a:p>
        </p:txBody>
      </p:sp>
      <p:pic>
        <p:nvPicPr>
          <p:cNvPr id="476194" name="Picture 34">
            <a:extLst>
              <a:ext uri="{FF2B5EF4-FFF2-40B4-BE49-F238E27FC236}">
                <a16:creationId xmlns:a16="http://schemas.microsoft.com/office/drawing/2014/main" id="{6FB25A1A-C34B-4343-A224-54C20108F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62245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6196" name="Picture 36">
            <a:extLst>
              <a:ext uri="{FF2B5EF4-FFF2-40B4-BE49-F238E27FC236}">
                <a16:creationId xmlns:a16="http://schemas.microsoft.com/office/drawing/2014/main" id="{6B8DDC4F-3373-49B3-86E4-4EBBF51C7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1728788" cy="128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d"/>
    <p:sndAc>
      <p:stSnd>
        <p:snd r:embed="rId4" name="whoosh.wav"/>
      </p:stSnd>
    </p:sndAc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59" name="Text Box 43">
            <a:extLst>
              <a:ext uri="{FF2B5EF4-FFF2-40B4-BE49-F238E27FC236}">
                <a16:creationId xmlns:a16="http://schemas.microsoft.com/office/drawing/2014/main" id="{E8008642-4AE3-45F0-8AEB-CD79A0FDA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4336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418860" name="Picture 44">
            <a:extLst>
              <a:ext uri="{FF2B5EF4-FFF2-40B4-BE49-F238E27FC236}">
                <a16:creationId xmlns:a16="http://schemas.microsoft.com/office/drawing/2014/main" id="{9CF739BA-330F-4874-BB9F-4140F6600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5050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61" name="Text Box 45">
            <a:extLst>
              <a:ext uri="{FF2B5EF4-FFF2-40B4-BE49-F238E27FC236}">
                <a16:creationId xmlns:a16="http://schemas.microsoft.com/office/drawing/2014/main" id="{E8137A8C-7A66-4F34-9018-DE9AC4F5A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2865438"/>
            <a:ext cx="7993062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Aplicaciones del vendaje en regiones húmedas o de elevada perspiración: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8862" name="Picture 46">
            <a:extLst>
              <a:ext uri="{FF2B5EF4-FFF2-40B4-BE49-F238E27FC236}">
                <a16:creationId xmlns:a16="http://schemas.microsoft.com/office/drawing/2014/main" id="{4A5514C6-4287-46E1-9D35-EF6A91DA8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9368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66" name="Text Box 50">
            <a:extLst>
              <a:ext uri="{FF2B5EF4-FFF2-40B4-BE49-F238E27FC236}">
                <a16:creationId xmlns:a16="http://schemas.microsoft.com/office/drawing/2014/main" id="{28FE4F62-AC68-409E-86F3-8437D5AAE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65760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Uso de adherentes externos: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8867" name="Picture 51">
            <a:extLst>
              <a:ext uri="{FF2B5EF4-FFF2-40B4-BE49-F238E27FC236}">
                <a16:creationId xmlns:a16="http://schemas.microsoft.com/office/drawing/2014/main" id="{B5909145-FEBF-4FBE-8CCE-3657F4374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6909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69" name="Text Box 53">
            <a:extLst>
              <a:ext uri="{FF2B5EF4-FFF2-40B4-BE49-F238E27FC236}">
                <a16:creationId xmlns:a16="http://schemas.microsoft.com/office/drawing/2014/main" id="{441879B8-0120-4059-BABA-15134A212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0179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Problemática -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Remoción del vendaje neuromuscular: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18870" name="Picture 54">
            <a:extLst>
              <a:ext uri="{FF2B5EF4-FFF2-40B4-BE49-F238E27FC236}">
                <a16:creationId xmlns:a16="http://schemas.microsoft.com/office/drawing/2014/main" id="{E9D6343E-7C4D-4762-91C0-705B06855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1211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71" name="Text Box 55">
            <a:extLst>
              <a:ext uri="{FF2B5EF4-FFF2-40B4-BE49-F238E27FC236}">
                <a16:creationId xmlns:a16="http://schemas.microsoft.com/office/drawing/2014/main" id="{CE881273-A2F4-4C4F-B2FC-9F90F985C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4438650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Mayor dificultad al retirar el vendaje de la piel:</a:t>
            </a:r>
            <a:endParaRPr lang="en-US" altLang="en-US" sz="1900" b="1"/>
          </a:p>
        </p:txBody>
      </p:sp>
      <p:pic>
        <p:nvPicPr>
          <p:cNvPr id="418872" name="Picture 56">
            <a:extLst>
              <a:ext uri="{FF2B5EF4-FFF2-40B4-BE49-F238E27FC236}">
                <a16:creationId xmlns:a16="http://schemas.microsoft.com/office/drawing/2014/main" id="{01B7BD07-CB66-4500-8DE8-C3C17DD82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5053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78" name="Text Box 62">
            <a:extLst>
              <a:ext uri="{FF2B5EF4-FFF2-40B4-BE49-F238E27FC236}">
                <a16:creationId xmlns:a16="http://schemas.microsoft.com/office/drawing/2014/main" id="{E2D663C0-A17C-46B7-87F7-4395E4060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810125"/>
            <a:ext cx="6985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Puesto que el material de este tipo de adhesivo no está basado</a:t>
            </a:r>
          </a:p>
          <a:p>
            <a:pPr algn="l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en goma, se complicará la remoción del vendaje: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18879" name="Picture 63">
            <a:extLst>
              <a:ext uri="{FF2B5EF4-FFF2-40B4-BE49-F238E27FC236}">
                <a16:creationId xmlns:a16="http://schemas.microsoft.com/office/drawing/2014/main" id="{87A59FCD-35D1-4F39-9AD2-6C06B857B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48815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80" name="Text Box 64">
            <a:extLst>
              <a:ext uri="{FF2B5EF4-FFF2-40B4-BE49-F238E27FC236}">
                <a16:creationId xmlns:a16="http://schemas.microsoft.com/office/drawing/2014/main" id="{777D88EB-D7CD-40F1-87C3-2B4506CB4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5516563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Sin embargo, para este propósito, se puede utilizar: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18881" name="Picture 65">
            <a:extLst>
              <a:ext uri="{FF2B5EF4-FFF2-40B4-BE49-F238E27FC236}">
                <a16:creationId xmlns:a16="http://schemas.microsoft.com/office/drawing/2014/main" id="{3BA3FD01-5AA8-4009-8A75-E17396812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58800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9D5D7D-60C6-4E5F-90A4-AAFC036507BB}"/>
              </a:ext>
            </a:extLst>
          </p:cNvPr>
          <p:cNvSpPr>
            <a:spLocks/>
          </p:cNvSpPr>
          <p:nvPr/>
        </p:nvSpPr>
        <p:spPr bwMode="auto">
          <a:xfrm>
            <a:off x="255746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E02E1CD-03C0-46D9-93C3-740EAD8F8C92}"/>
              </a:ext>
            </a:extLst>
          </p:cNvPr>
          <p:cNvSpPr>
            <a:spLocks/>
          </p:cNvSpPr>
          <p:nvPr/>
        </p:nvSpPr>
        <p:spPr bwMode="auto">
          <a:xfrm>
            <a:off x="2557463" y="14716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18884" name="Picture 68">
            <a:extLst>
              <a:ext uri="{FF2B5EF4-FFF2-40B4-BE49-F238E27FC236}">
                <a16:creationId xmlns:a16="http://schemas.microsoft.com/office/drawing/2014/main" id="{F8A00BFD-06E6-4FA9-827B-E94B8FA64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916113"/>
            <a:ext cx="58324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F09284E-CCD0-4EA8-8676-44DF460D994C}"/>
              </a:ext>
            </a:extLst>
          </p:cNvPr>
          <p:cNvSpPr>
            <a:spLocks/>
          </p:cNvSpPr>
          <p:nvPr/>
        </p:nvSpPr>
        <p:spPr bwMode="auto">
          <a:xfrm>
            <a:off x="1547813" y="1987550"/>
            <a:ext cx="56880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PROCEDIMIENTOS PREPARATORIOS</a:t>
            </a:r>
          </a:p>
        </p:txBody>
      </p:sp>
      <p:sp>
        <p:nvSpPr>
          <p:cNvPr id="418888" name="Text Box 72">
            <a:extLst>
              <a:ext uri="{FF2B5EF4-FFF2-40B4-BE49-F238E27FC236}">
                <a16:creationId xmlns:a16="http://schemas.microsoft.com/office/drawing/2014/main" id="{699F18E9-9B01-4B18-B648-54B11C64C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50" y="5926138"/>
            <a:ext cx="2338388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7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Aceite mineral, o</a:t>
            </a:r>
            <a:endParaRPr lang="en-US" altLang="en-US" sz="17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18889" name="Picture 73">
            <a:extLst>
              <a:ext uri="{FF2B5EF4-FFF2-40B4-BE49-F238E27FC236}">
                <a16:creationId xmlns:a16="http://schemas.microsoft.com/office/drawing/2014/main" id="{2B591B75-E3A2-4ADD-BF60-8B41EE2E7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5949950"/>
            <a:ext cx="276225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8890" name="Text Box 74">
            <a:extLst>
              <a:ext uri="{FF2B5EF4-FFF2-40B4-BE49-F238E27FC236}">
                <a16:creationId xmlns:a16="http://schemas.microsoft.com/office/drawing/2014/main" id="{E6DD8FF3-1C3E-4A59-B4F8-ACD66D7D4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6850" y="6284913"/>
            <a:ext cx="2482850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7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Leche de magnesia</a:t>
            </a:r>
            <a:endParaRPr lang="en-US" altLang="en-US" sz="17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18891" name="Picture 75">
            <a:extLst>
              <a:ext uri="{FF2B5EF4-FFF2-40B4-BE49-F238E27FC236}">
                <a16:creationId xmlns:a16="http://schemas.microsoft.com/office/drawing/2014/main" id="{78D4956A-9FA3-4450-8B61-9BC5387EA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63" y="6294438"/>
            <a:ext cx="277812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8892" name="Picture 76">
            <a:extLst>
              <a:ext uri="{FF2B5EF4-FFF2-40B4-BE49-F238E27FC236}">
                <a16:creationId xmlns:a16="http://schemas.microsoft.com/office/drawing/2014/main" id="{35445134-57C9-468D-B667-68CA8B646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7048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u"/>
    <p:sndAc>
      <p:stSnd>
        <p:snd r:embed="rId4" name="whoosh.wav"/>
      </p:stSnd>
    </p:sndAc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C5E8-EC4F-4CA7-9335-26E471CC6F07}"/>
              </a:ext>
            </a:extLst>
          </p:cNvPr>
          <p:cNvSpPr>
            <a:spLocks/>
          </p:cNvSpPr>
          <p:nvPr/>
        </p:nvSpPr>
        <p:spPr bwMode="auto">
          <a:xfrm>
            <a:off x="3059113" y="65722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65F9CE4-4DDF-4EF3-AA5F-F2DDD7C5EDCB}"/>
              </a:ext>
            </a:extLst>
          </p:cNvPr>
          <p:cNvSpPr>
            <a:spLocks/>
          </p:cNvSpPr>
          <p:nvPr/>
        </p:nvSpPr>
        <p:spPr bwMode="auto">
          <a:xfrm>
            <a:off x="3059113" y="180816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70697" name="Picture 9">
            <a:extLst>
              <a:ext uri="{FF2B5EF4-FFF2-40B4-BE49-F238E27FC236}">
                <a16:creationId xmlns:a16="http://schemas.microsoft.com/office/drawing/2014/main" id="{563D69AA-B434-41F4-91D3-6C90F28DE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457450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5F7B134-3F85-4781-8337-9BCA7D66FC98}"/>
              </a:ext>
            </a:extLst>
          </p:cNvPr>
          <p:cNvSpPr>
            <a:spLocks/>
          </p:cNvSpPr>
          <p:nvPr/>
        </p:nvSpPr>
        <p:spPr bwMode="auto">
          <a:xfrm>
            <a:off x="898525" y="2528888"/>
            <a:ext cx="7129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pic>
        <p:nvPicPr>
          <p:cNvPr id="370707" name="Picture 19">
            <a:extLst>
              <a:ext uri="{FF2B5EF4-FFF2-40B4-BE49-F238E27FC236}">
                <a16:creationId xmlns:a16="http://schemas.microsoft.com/office/drawing/2014/main" id="{9FA1978D-B3F9-4934-AAD6-2D9B70C54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620713"/>
            <a:ext cx="2232025" cy="166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709" name="Text Box 21">
            <a:extLst>
              <a:ext uri="{FF2B5EF4-FFF2-40B4-BE49-F238E27FC236}">
                <a16:creationId xmlns:a16="http://schemas.microsoft.com/office/drawing/2014/main" id="{CFA5B804-E9CB-4AC9-B643-B1DDBEC0A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1051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370710" name="Picture 22">
            <a:extLst>
              <a:ext uri="{FF2B5EF4-FFF2-40B4-BE49-F238E27FC236}">
                <a16:creationId xmlns:a16="http://schemas.microsoft.com/office/drawing/2014/main" id="{CBAB1CFC-447E-452B-873D-A735C795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1765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711" name="Text Box 23">
            <a:extLst>
              <a:ext uri="{FF2B5EF4-FFF2-40B4-BE49-F238E27FC236}">
                <a16:creationId xmlns:a16="http://schemas.microsoft.com/office/drawing/2014/main" id="{1F830659-5946-4D2B-85E5-B0CC19A20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3557588"/>
            <a:ext cx="79930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Limpie la piel en la presencia de: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70712" name="Picture 24">
            <a:extLst>
              <a:ext uri="{FF2B5EF4-FFF2-40B4-BE49-F238E27FC236}">
                <a16:creationId xmlns:a16="http://schemas.microsoft.com/office/drawing/2014/main" id="{B73CC1EB-A9F9-41B1-B6AF-0ED2B1CB6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3629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713" name="Text Box 25">
            <a:extLst>
              <a:ext uri="{FF2B5EF4-FFF2-40B4-BE49-F238E27FC236}">
                <a16:creationId xmlns:a16="http://schemas.microsoft.com/office/drawing/2014/main" id="{5E0B5F91-9122-4EF9-96F7-70DADCFD7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650" y="4040188"/>
            <a:ext cx="7629525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Aceites (grasas), lociones o cualquier otra sustancia que pueda interferir con la aplicación efectiva del vendaje cinesiológico.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70714" name="Picture 26">
            <a:extLst>
              <a:ext uri="{FF2B5EF4-FFF2-40B4-BE49-F238E27FC236}">
                <a16:creationId xmlns:a16="http://schemas.microsoft.com/office/drawing/2014/main" id="{A3CE1320-1529-4294-AD1A-1112A9429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40735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715" name="Picture 27">
            <a:extLst>
              <a:ext uri="{FF2B5EF4-FFF2-40B4-BE49-F238E27FC236}">
                <a16:creationId xmlns:a16="http://schemas.microsoft.com/office/drawing/2014/main" id="{7C8D25A4-D2F1-4D7B-AA90-9621C85A1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057775"/>
            <a:ext cx="2089150" cy="139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716" name="Picture 28">
            <a:extLst>
              <a:ext uri="{FF2B5EF4-FFF2-40B4-BE49-F238E27FC236}">
                <a16:creationId xmlns:a16="http://schemas.microsoft.com/office/drawing/2014/main" id="{53D195CC-884F-424F-B7C4-F9B2DCB3E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084763"/>
            <a:ext cx="2016125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717" name="Picture 29">
            <a:extLst>
              <a:ext uri="{FF2B5EF4-FFF2-40B4-BE49-F238E27FC236}">
                <a16:creationId xmlns:a16="http://schemas.microsoft.com/office/drawing/2014/main" id="{D0CB90E5-393A-47EE-B94A-5C17B23AA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373688"/>
            <a:ext cx="3527425" cy="84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/>
    <p:sndAc>
      <p:stSnd>
        <p:snd r:embed="rId4" name="whoosh.wav"/>
      </p:stSnd>
    </p:sndAc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0DDAB-31EF-4F96-BF3B-749C55808A5B}"/>
              </a:ext>
            </a:extLst>
          </p:cNvPr>
          <p:cNvSpPr>
            <a:spLocks/>
          </p:cNvSpPr>
          <p:nvPr/>
        </p:nvSpPr>
        <p:spPr bwMode="auto">
          <a:xfrm>
            <a:off x="255746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6BF92A5-C4F2-4ED5-B8CA-CA66FB3F81B2}"/>
              </a:ext>
            </a:extLst>
          </p:cNvPr>
          <p:cNvSpPr>
            <a:spLocks/>
          </p:cNvSpPr>
          <p:nvPr/>
        </p:nvSpPr>
        <p:spPr bwMode="auto">
          <a:xfrm>
            <a:off x="2557463" y="14716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88463" name="Picture 15">
            <a:extLst>
              <a:ext uri="{FF2B5EF4-FFF2-40B4-BE49-F238E27FC236}">
                <a16:creationId xmlns:a16="http://schemas.microsoft.com/office/drawing/2014/main" id="{D65B72B3-C652-484B-8C9A-5BFDB5B94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47875"/>
            <a:ext cx="58324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D96D381-16D6-48DE-92CF-4994E9216949}"/>
              </a:ext>
            </a:extLst>
          </p:cNvPr>
          <p:cNvSpPr>
            <a:spLocks/>
          </p:cNvSpPr>
          <p:nvPr/>
        </p:nvSpPr>
        <p:spPr bwMode="auto">
          <a:xfrm>
            <a:off x="1547813" y="2119313"/>
            <a:ext cx="56880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PROCEDIMIENTOS PREPARATORIOS</a:t>
            </a:r>
          </a:p>
        </p:txBody>
      </p:sp>
      <p:sp>
        <p:nvSpPr>
          <p:cNvPr id="488465" name="Text Box 17">
            <a:extLst>
              <a:ext uri="{FF2B5EF4-FFF2-40B4-BE49-F238E27FC236}">
                <a16:creationId xmlns:a16="http://schemas.microsoft.com/office/drawing/2014/main" id="{D1428DBA-415A-49C6-9774-B9737DBB9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5511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Preparación del Paciente:</a:t>
            </a:r>
          </a:p>
        </p:txBody>
      </p:sp>
      <p:pic>
        <p:nvPicPr>
          <p:cNvPr id="488466" name="Picture 18">
            <a:extLst>
              <a:ext uri="{FF2B5EF4-FFF2-40B4-BE49-F238E27FC236}">
                <a16:creationId xmlns:a16="http://schemas.microsoft.com/office/drawing/2014/main" id="{3BCCB2F1-64B9-401B-86E1-AFC0C2E80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22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8467" name="Text Box 19">
            <a:extLst>
              <a:ext uri="{FF2B5EF4-FFF2-40B4-BE49-F238E27FC236}">
                <a16:creationId xmlns:a16="http://schemas.microsoft.com/office/drawing/2014/main" id="{19C523DF-0A61-43D7-AE24-7A7E3E3D1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2982913"/>
            <a:ext cx="7993063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De ser necesario, depilar los vellos en la zona de la piel donde se colocará la cinta neuromuscular: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88468" name="Picture 20">
            <a:extLst>
              <a:ext uri="{FF2B5EF4-FFF2-40B4-BE49-F238E27FC236}">
                <a16:creationId xmlns:a16="http://schemas.microsoft.com/office/drawing/2014/main" id="{EA7A388D-7BC9-4F34-B6DE-3D4543D96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0702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8471" name="Text Box 23">
            <a:extLst>
              <a:ext uri="{FF2B5EF4-FFF2-40B4-BE49-F238E27FC236}">
                <a16:creationId xmlns:a16="http://schemas.microsoft.com/office/drawing/2014/main" id="{E7E0CDDF-36EB-4997-A6ED-5791B0776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37163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Justificación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IDEAL debe ser una zona homogénea: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88472" name="Picture 24">
            <a:extLst>
              <a:ext uri="{FF2B5EF4-FFF2-40B4-BE49-F238E27FC236}">
                <a16:creationId xmlns:a16="http://schemas.microsoft.com/office/drawing/2014/main" id="{3B31BCCE-5893-4384-9B2F-72AEBB197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7496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8475" name="Text Box 27">
            <a:extLst>
              <a:ext uri="{FF2B5EF4-FFF2-40B4-BE49-F238E27FC236}">
                <a16:creationId xmlns:a16="http://schemas.microsoft.com/office/drawing/2014/main" id="{2615B43A-BE97-4260-83DF-776037E67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838" y="414655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vello corporal puede interferir con la calidad, adhesiva del vendaje.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88476" name="Picture 28">
            <a:extLst>
              <a:ext uri="{FF2B5EF4-FFF2-40B4-BE49-F238E27FC236}">
                <a16:creationId xmlns:a16="http://schemas.microsoft.com/office/drawing/2014/main" id="{926E6D51-D7A1-4EDB-A1C5-44914E8F6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2497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8477" name="Text Box 29">
            <a:extLst>
              <a:ext uri="{FF2B5EF4-FFF2-40B4-BE49-F238E27FC236}">
                <a16:creationId xmlns:a16="http://schemas.microsoft.com/office/drawing/2014/main" id="{5C283F4B-2893-4608-B3AC-196191643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4865688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afeitar la zona incrementa los efectos funcionales del kinesio-tape.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88478" name="Picture 30">
            <a:extLst>
              <a:ext uri="{FF2B5EF4-FFF2-40B4-BE49-F238E27FC236}">
                <a16:creationId xmlns:a16="http://schemas.microsoft.com/office/drawing/2014/main" id="{9ABC9EFA-E44B-416A-AEBC-2598A0A8E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49688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8479" name="Text Box 31">
            <a:extLst>
              <a:ext uri="{FF2B5EF4-FFF2-40B4-BE49-F238E27FC236}">
                <a16:creationId xmlns:a16="http://schemas.microsoft.com/office/drawing/2014/main" id="{F40C709A-316C-4E5F-AA2D-E28A82AE8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838" y="55610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Al remover el vendaje, se produce menos dolor.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88480" name="Picture 32">
            <a:extLst>
              <a:ext uri="{FF2B5EF4-FFF2-40B4-BE49-F238E27FC236}">
                <a16:creationId xmlns:a16="http://schemas.microsoft.com/office/drawing/2014/main" id="{27C6C7FB-546C-45B4-8C50-F7418522E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6642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8481" name="Picture 33">
            <a:extLst>
              <a:ext uri="{FF2B5EF4-FFF2-40B4-BE49-F238E27FC236}">
                <a16:creationId xmlns:a16="http://schemas.microsoft.com/office/drawing/2014/main" id="{9263CA0E-E3FB-47F0-9565-8E1E74EA2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06425"/>
            <a:ext cx="1944687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8482" name="Text Box 34">
            <a:extLst>
              <a:ext uri="{FF2B5EF4-FFF2-40B4-BE49-F238E27FC236}">
                <a16:creationId xmlns:a16="http://schemas.microsoft.com/office/drawing/2014/main" id="{08891F11-5AD7-4257-966C-9F525C8D0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954713"/>
            <a:ext cx="8713788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1800" b="1" i="1">
                <a:solidFill>
                  <a:srgbClr val="000000"/>
                </a:solidFill>
                <a:latin typeface="Times New Roman" panose="02020603050405020304" pitchFamily="18" charset="0"/>
              </a:rPr>
              <a:t>NOTA:</a:t>
            </a:r>
            <a:r>
              <a:rPr lang="es-ES" altLang="en-US" sz="18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s-ES" altLang="en-US" sz="1800">
                <a:solidFill>
                  <a:srgbClr val="000000"/>
                </a:solidFill>
                <a:latin typeface="Times New Roman" panose="02020603050405020304" pitchFamily="18" charset="0"/>
              </a:rPr>
              <a:t>Por lo general, pequeñas cantidades de vello corporal no habrán de interferir con la efectividad de adhesión de la cinta cinesiológica</a:t>
            </a:r>
            <a:endParaRPr lang="en-US" altLang="en-US" sz="18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 dir="r"/>
    <p:sndAc>
      <p:stSnd>
        <p:snd r:embed="rId3" name="whoosh.wav"/>
      </p:stSnd>
    </p:sndAc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AFC4-B38C-4EA1-872E-8A6CE25B639A}"/>
              </a:ext>
            </a:extLst>
          </p:cNvPr>
          <p:cNvSpPr>
            <a:spLocks/>
          </p:cNvSpPr>
          <p:nvPr/>
        </p:nvSpPr>
        <p:spPr bwMode="auto">
          <a:xfrm>
            <a:off x="2771775" y="98107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487A376-821E-4F28-A383-C60E3B9F9C11}"/>
              </a:ext>
            </a:extLst>
          </p:cNvPr>
          <p:cNvSpPr>
            <a:spLocks/>
          </p:cNvSpPr>
          <p:nvPr/>
        </p:nvSpPr>
        <p:spPr bwMode="auto">
          <a:xfrm>
            <a:off x="2771775" y="21320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86407" name="Picture 7">
            <a:extLst>
              <a:ext uri="{FF2B5EF4-FFF2-40B4-BE49-F238E27FC236}">
                <a16:creationId xmlns:a16="http://schemas.microsoft.com/office/drawing/2014/main" id="{C0835DA0-6AFE-4115-9BBD-1920ED8B4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949575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CDAC5DD-9CF3-493F-B340-783B182AD0FC}"/>
              </a:ext>
            </a:extLst>
          </p:cNvPr>
          <p:cNvSpPr>
            <a:spLocks/>
          </p:cNvSpPr>
          <p:nvPr/>
        </p:nvSpPr>
        <p:spPr bwMode="auto">
          <a:xfrm>
            <a:off x="898525" y="3021013"/>
            <a:ext cx="7129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486409" name="Text Box 9">
            <a:extLst>
              <a:ext uri="{FF2B5EF4-FFF2-40B4-BE49-F238E27FC236}">
                <a16:creationId xmlns:a16="http://schemas.microsoft.com/office/drawing/2014/main" id="{7366D260-A147-4E63-B0C9-D9A78AE38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703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Posición del Sujeto:</a:t>
            </a:r>
          </a:p>
        </p:txBody>
      </p:sp>
      <p:pic>
        <p:nvPicPr>
          <p:cNvPr id="486410" name="Picture 10">
            <a:extLst>
              <a:ext uri="{FF2B5EF4-FFF2-40B4-BE49-F238E27FC236}">
                <a16:creationId xmlns:a16="http://schemas.microsoft.com/office/drawing/2014/main" id="{00CEA7F3-5139-44FA-B355-773814494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417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6411" name="Text Box 11">
            <a:extLst>
              <a:ext uri="{FF2B5EF4-FFF2-40B4-BE49-F238E27FC236}">
                <a16:creationId xmlns:a16="http://schemas.microsoft.com/office/drawing/2014/main" id="{28866E03-E294-4549-BD20-42F7633D6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4173538"/>
            <a:ext cx="7993063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Debe permitir al terapeuta manipular el vendaje y la zona afectada de manera cómoda y efectiva: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86412" name="Picture 12">
            <a:extLst>
              <a:ext uri="{FF2B5EF4-FFF2-40B4-BE49-F238E27FC236}">
                <a16:creationId xmlns:a16="http://schemas.microsoft.com/office/drawing/2014/main" id="{1B3A842F-88D8-45E3-910E-D6DA4C8B1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42449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6415" name="Text Box 15">
            <a:extLst>
              <a:ext uri="{FF2B5EF4-FFF2-40B4-BE49-F238E27FC236}">
                <a16:creationId xmlns:a16="http://schemas.microsoft.com/office/drawing/2014/main" id="{F45FD0E9-200A-48AF-AC17-B81E1803A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4946650"/>
            <a:ext cx="7629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La zona donde se montará el vendaje debe de disponer de un </a:t>
            </a:r>
            <a:r>
              <a:rPr lang="es-ES" altLang="en-US" sz="2200" b="1" i="1">
                <a:solidFill>
                  <a:srgbClr val="FF0000"/>
                </a:solidFill>
                <a:latin typeface="Arial" panose="020B0604020202020204" pitchFamily="34" charset="0"/>
              </a:rPr>
              <a:t>acceso libre, y movilidad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para terapista: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86416" name="Picture 16">
            <a:extLst>
              <a:ext uri="{FF2B5EF4-FFF2-40B4-BE49-F238E27FC236}">
                <a16:creationId xmlns:a16="http://schemas.microsoft.com/office/drawing/2014/main" id="{A2E68D32-573A-4051-B1A8-27E8DB526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9799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6419" name="Text Box 19">
            <a:extLst>
              <a:ext uri="{FF2B5EF4-FFF2-40B4-BE49-F238E27FC236}">
                <a16:creationId xmlns:a16="http://schemas.microsoft.com/office/drawing/2014/main" id="{DB907009-8A43-44CC-B9B5-7396C6CFE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561340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Esto quiere decir que el atleta debe estar en una posición cómoda.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86420" name="Picture 20">
            <a:extLst>
              <a:ext uri="{FF2B5EF4-FFF2-40B4-BE49-F238E27FC236}">
                <a16:creationId xmlns:a16="http://schemas.microsoft.com/office/drawing/2014/main" id="{CEDFC31B-698A-48C7-BA01-41FF20BCA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92150"/>
            <a:ext cx="1509713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over dir="ld"/>
    <p:sndAc>
      <p:stSnd>
        <p:snd r:embed="rId4" name="whoosh.wav"/>
      </p:stSnd>
    </p:sndAc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B3488-AD71-4DDF-B9A0-C76E4F989871}"/>
              </a:ext>
            </a:extLst>
          </p:cNvPr>
          <p:cNvSpPr>
            <a:spLocks/>
          </p:cNvSpPr>
          <p:nvPr/>
        </p:nvSpPr>
        <p:spPr bwMode="auto">
          <a:xfrm>
            <a:off x="3421063" y="765175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TÉCNICA: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79A5B6-C549-4D0B-B888-EBD0780F76C4}"/>
              </a:ext>
            </a:extLst>
          </p:cNvPr>
          <p:cNvSpPr>
            <a:spLocks/>
          </p:cNvSpPr>
          <p:nvPr/>
        </p:nvSpPr>
        <p:spPr bwMode="auto">
          <a:xfrm>
            <a:off x="3421063" y="1916113"/>
            <a:ext cx="52197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</a:t>
            </a:r>
            <a:endParaRPr lang="es-PR" altLang="en-US" sz="36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90514" name="Picture 18">
            <a:extLst>
              <a:ext uri="{FF2B5EF4-FFF2-40B4-BE49-F238E27FC236}">
                <a16:creationId xmlns:a16="http://schemas.microsoft.com/office/drawing/2014/main" id="{45E9DE41-565A-479A-8D65-3F788CB8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708275"/>
            <a:ext cx="74168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C203504-72A8-49D8-8E67-8A55EEE11EF7}"/>
              </a:ext>
            </a:extLst>
          </p:cNvPr>
          <p:cNvSpPr>
            <a:spLocks/>
          </p:cNvSpPr>
          <p:nvPr/>
        </p:nvSpPr>
        <p:spPr bwMode="auto">
          <a:xfrm>
            <a:off x="898525" y="2779713"/>
            <a:ext cx="7129463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PROCEDIMIENTOS PREPARATORIOS</a:t>
            </a:r>
          </a:p>
        </p:txBody>
      </p:sp>
      <p:sp>
        <p:nvSpPr>
          <p:cNvPr id="490516" name="Text Box 20">
            <a:extLst>
              <a:ext uri="{FF2B5EF4-FFF2-40B4-BE49-F238E27FC236}">
                <a16:creationId xmlns:a16="http://schemas.microsoft.com/office/drawing/2014/main" id="{07C81D7F-9BA9-4F64-8641-B3D341C58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4290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Posición del Terapeuta Atlético:</a:t>
            </a:r>
          </a:p>
        </p:txBody>
      </p:sp>
      <p:pic>
        <p:nvPicPr>
          <p:cNvPr id="490517" name="Picture 21">
            <a:extLst>
              <a:ext uri="{FF2B5EF4-FFF2-40B4-BE49-F238E27FC236}">
                <a16:creationId xmlns:a16="http://schemas.microsoft.com/office/drawing/2014/main" id="{39038B69-2336-458B-A1A5-BB164F2CF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004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0518" name="Text Box 22">
            <a:extLst>
              <a:ext uri="{FF2B5EF4-FFF2-40B4-BE49-F238E27FC236}">
                <a16:creationId xmlns:a16="http://schemas.microsoft.com/office/drawing/2014/main" id="{CC4849D2-F5DF-4B3F-9E5D-4686739C7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25" y="3932238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Fácil acceso a la región anatómica a ser vendada: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0519" name="Picture 23">
            <a:extLst>
              <a:ext uri="{FF2B5EF4-FFF2-40B4-BE49-F238E27FC236}">
                <a16:creationId xmlns:a16="http://schemas.microsoft.com/office/drawing/2014/main" id="{BDA2F552-34D7-4CC3-AA1C-37169265A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40036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0520" name="Text Box 24">
            <a:extLst>
              <a:ext uri="{FF2B5EF4-FFF2-40B4-BE49-F238E27FC236}">
                <a16:creationId xmlns:a16="http://schemas.microsoft.com/office/drawing/2014/main" id="{73BB4348-773E-4857-B7E0-16014B1BE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43402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El terapeuta se debe ubicar en aquella posición que: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0521" name="Picture 25">
            <a:extLst>
              <a:ext uri="{FF2B5EF4-FFF2-40B4-BE49-F238E27FC236}">
                <a16:creationId xmlns:a16="http://schemas.microsoft.com/office/drawing/2014/main" id="{A50ABE1D-7B34-43ED-A99B-78923D404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37356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0524" name="Text Box 28">
            <a:extLst>
              <a:ext uri="{FF2B5EF4-FFF2-40B4-BE49-F238E27FC236}">
                <a16:creationId xmlns:a16="http://schemas.microsoft.com/office/drawing/2014/main" id="{84762A88-A18D-4A5B-B867-B4B6B4F79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838" y="4778375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Se facilite trabajar con las -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Estructuras/zona en que se aplicará el vendaje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0525" name="Picture 29">
            <a:extLst>
              <a:ext uri="{FF2B5EF4-FFF2-40B4-BE49-F238E27FC236}">
                <a16:creationId xmlns:a16="http://schemas.microsoft.com/office/drawing/2014/main" id="{153847FC-D98B-4419-9D55-3A2B56EC0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8815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0530" name="Text Box 34">
            <a:extLst>
              <a:ext uri="{FF2B5EF4-FFF2-40B4-BE49-F238E27FC236}">
                <a16:creationId xmlns:a16="http://schemas.microsoft.com/office/drawing/2014/main" id="{25BAE25F-2DB7-419E-B5EC-0D4563F4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5516563"/>
            <a:ext cx="727075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Se pueda cubrir el curso de los músculos esuqléticos, los ligamentos articulares yb otras regiones anatómicas del afectado, donde se montará la cinta cinesiológica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0531" name="Picture 35">
            <a:extLst>
              <a:ext uri="{FF2B5EF4-FFF2-40B4-BE49-F238E27FC236}">
                <a16:creationId xmlns:a16="http://schemas.microsoft.com/office/drawing/2014/main" id="{FE3DAB45-1C9D-43CC-B61F-CE2FEB36E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56197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0532" name="Picture 36">
            <a:extLst>
              <a:ext uri="{FF2B5EF4-FFF2-40B4-BE49-F238E27FC236}">
                <a16:creationId xmlns:a16="http://schemas.microsoft.com/office/drawing/2014/main" id="{5600A64A-F4FA-4FA0-98A3-576196438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69925"/>
            <a:ext cx="2735263" cy="180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over dir="lu"/>
    <p:sndAc>
      <p:stSnd>
        <p:snd r:embed="rId4" name="whoosh.wav"/>
      </p:stSnd>
    </p:sndAc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E36C891F-72B1-4B78-8932-EFB21DF8E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16563"/>
            <a:ext cx="8713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J. Gibbons, 2014,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UK: Lotus Publishing.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2014 por: John Gibbons.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John Gibbons Bodymaster Method</a:t>
            </a:r>
            <a:r>
              <a:rPr lang="en-US" altLang="en-US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http://www.johngibbonsbodymaster.co.uk/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F32B52AF-973D-47C9-93F2-B5B51966D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CÓMO APLICAR EL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51302" name="Picture 6">
            <a:hlinkClick r:id="rId6" action="ppaction://hlinkfile"/>
            <a:extLst>
              <a:ext uri="{FF2B5EF4-FFF2-40B4-BE49-F238E27FC236}">
                <a16:creationId xmlns:a16="http://schemas.microsoft.com/office/drawing/2014/main" id="{E561B2D8-484C-49CF-B785-5DF7E9922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43000"/>
            <a:ext cx="7200900" cy="422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E38E46E0-9304-4BC2-ADC1-BCF0854CB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MANEJO EFECTIVO DEL VENDAJE NEUROMUSCULAR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717829" name="Picture 5">
            <a:hlinkClick r:id="rId5" action="ppaction://hlinkfile"/>
            <a:extLst>
              <a:ext uri="{FF2B5EF4-FFF2-40B4-BE49-F238E27FC236}">
                <a16:creationId xmlns:a16="http://schemas.microsoft.com/office/drawing/2014/main" id="{CDF4CE91-2614-4355-9FCF-394DED273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2060575"/>
            <a:ext cx="8351838" cy="280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DFFAECEF-3D09-4A5E-A23E-6FA93CB75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5" name="Text Box 7">
            <a:extLst>
              <a:ext uri="{FF2B5EF4-FFF2-40B4-BE49-F238E27FC236}">
                <a16:creationId xmlns:a16="http://schemas.microsoft.com/office/drawing/2014/main" id="{4863798C-C650-4EBC-9925-8956360C6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9161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Medir la longitud correspondiente del vendaje:</a:t>
            </a:r>
          </a:p>
        </p:txBody>
      </p:sp>
      <p:pic>
        <p:nvPicPr>
          <p:cNvPr id="401416" name="Picture 8">
            <a:extLst>
              <a:ext uri="{FF2B5EF4-FFF2-40B4-BE49-F238E27FC236}">
                <a16:creationId xmlns:a16="http://schemas.microsoft.com/office/drawing/2014/main" id="{E863BE74-E763-4D4C-9068-6DA30E5B6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987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1417" name="Text Box 9">
            <a:extLst>
              <a:ext uri="{FF2B5EF4-FFF2-40B4-BE49-F238E27FC236}">
                <a16:creationId xmlns:a16="http://schemas.microsoft.com/office/drawing/2014/main" id="{F71EB074-C392-4AF3-804B-79CA39BCB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708275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Muscular - </a:t>
            </a:r>
            <a:r>
              <a:rPr lang="en-US" altLang="en-US" sz="2100" b="1" i="1">
                <a:solidFill>
                  <a:srgbClr val="000000"/>
                </a:solidFill>
              </a:rPr>
              <a:t>Medición del Vendaje: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1418" name="Picture 10">
            <a:extLst>
              <a:ext uri="{FF2B5EF4-FFF2-40B4-BE49-F238E27FC236}">
                <a16:creationId xmlns:a16="http://schemas.microsoft.com/office/drawing/2014/main" id="{520276D6-9BBD-417B-B942-866D1BC61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7797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1419" name="Text Box 11">
            <a:extLst>
              <a:ext uri="{FF2B5EF4-FFF2-40B4-BE49-F238E27FC236}">
                <a16:creationId xmlns:a16="http://schemas.microsoft.com/office/drawing/2014/main" id="{7B4F53CE-7462-45FB-9CB6-93FF3D46C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3116263"/>
            <a:ext cx="7629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Para aplicaciones musculares de origen a inserción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(o de insersión a origen):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1420" name="Picture 12">
            <a:extLst>
              <a:ext uri="{FF2B5EF4-FFF2-40B4-BE49-F238E27FC236}">
                <a16:creationId xmlns:a16="http://schemas.microsoft.com/office/drawing/2014/main" id="{6A723FA4-C803-41D9-9234-A497A0E12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31496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1421" name="Text Box 13">
            <a:extLst>
              <a:ext uri="{FF2B5EF4-FFF2-40B4-BE49-F238E27FC236}">
                <a16:creationId xmlns:a16="http://schemas.microsoft.com/office/drawing/2014/main" id="{A04105DD-FA4E-4E3C-B181-8750E98FC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888" y="37877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músculo del paciente se mantiene estirado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1422" name="Picture 14">
            <a:extLst>
              <a:ext uri="{FF2B5EF4-FFF2-40B4-BE49-F238E27FC236}">
                <a16:creationId xmlns:a16="http://schemas.microsoft.com/office/drawing/2014/main" id="{13807015-B5DC-4060-9129-581A06876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38909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1423" name="Text Box 15">
            <a:extLst>
              <a:ext uri="{FF2B5EF4-FFF2-40B4-BE49-F238E27FC236}">
                <a16:creationId xmlns:a16="http://schemas.microsoft.com/office/drawing/2014/main" id="{D887E366-A40D-4A69-81DA-D4D0D950E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4148138"/>
            <a:ext cx="734218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La longitud de la venda se mide desde el origen hasta la inserción.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1424" name="Picture 16">
            <a:extLst>
              <a:ext uri="{FF2B5EF4-FFF2-40B4-BE49-F238E27FC236}">
                <a16:creationId xmlns:a16="http://schemas.microsoft.com/office/drawing/2014/main" id="{5A6270BF-E5F2-4C23-BFD3-76CD3451D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42513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1425" name="Text Box 17">
            <a:extLst>
              <a:ext uri="{FF2B5EF4-FFF2-40B4-BE49-F238E27FC236}">
                <a16:creationId xmlns:a16="http://schemas.microsoft.com/office/drawing/2014/main" id="{E57CA842-A291-4B22-8D33-1E439EFA2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314575"/>
            <a:ext cx="79898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Times New Roman" panose="02020603050405020304" pitchFamily="18" charset="0"/>
              </a:rPr>
              <a:t>Deberá permitir el estiramiento/tensión deseado del vendaje.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401426" name="Text Box 18">
            <a:extLst>
              <a:ext uri="{FF2B5EF4-FFF2-40B4-BE49-F238E27FC236}">
                <a16:creationId xmlns:a16="http://schemas.microsoft.com/office/drawing/2014/main" id="{4EFAD15A-B888-4167-B5CF-7C89AB2D8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4795838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vendaje debe sobresalir 2 cm (1.5 -2 pulgadas) o más, desde el largo medido: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1427" name="Picture 19">
            <a:extLst>
              <a:ext uri="{FF2B5EF4-FFF2-40B4-BE49-F238E27FC236}">
                <a16:creationId xmlns:a16="http://schemas.microsoft.com/office/drawing/2014/main" id="{F6514FEA-D02C-4E03-8480-1C1EC4D6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48990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F63CDE-BB86-4D3C-842E-F44ED3212A88}"/>
              </a:ext>
            </a:extLst>
          </p:cNvPr>
          <p:cNvSpPr>
            <a:spLocks/>
          </p:cNvSpPr>
          <p:nvPr/>
        </p:nvSpPr>
        <p:spPr bwMode="auto">
          <a:xfrm>
            <a:off x="266541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401429" name="Picture 21">
            <a:extLst>
              <a:ext uri="{FF2B5EF4-FFF2-40B4-BE49-F238E27FC236}">
                <a16:creationId xmlns:a16="http://schemas.microsoft.com/office/drawing/2014/main" id="{CA063C0A-903E-422D-88CC-2B6D96329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111FF6-91F7-412F-A5CA-F673C6653BC0}"/>
              </a:ext>
            </a:extLst>
          </p:cNvPr>
          <p:cNvSpPr>
            <a:spLocks/>
          </p:cNvSpPr>
          <p:nvPr/>
        </p:nvSpPr>
        <p:spPr bwMode="auto">
          <a:xfrm>
            <a:off x="2735263" y="148431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401431" name="Text Box 23">
            <a:extLst>
              <a:ext uri="{FF2B5EF4-FFF2-40B4-BE49-F238E27FC236}">
                <a16:creationId xmlns:a16="http://schemas.microsoft.com/office/drawing/2014/main" id="{AB0B3AD2-7E6D-40B5-9CA4-A801736B2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5483225"/>
            <a:ext cx="7629525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Times New Roman" panose="02020603050405020304" pitchFamily="18" charset="0"/>
              </a:rPr>
              <a:t>Coloque la base de la tira del vendaje aproximadamente 2 pulgadas debajo del origen, o 2 pulgadas sobre la inserción del músculo.  Corte la venda en estos extremos.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01432" name="Picture 24">
            <a:extLst>
              <a:ext uri="{FF2B5EF4-FFF2-40B4-BE49-F238E27FC236}">
                <a16:creationId xmlns:a16="http://schemas.microsoft.com/office/drawing/2014/main" id="{1544E0C0-0B7B-4FDA-8D41-BDA1576B7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587375"/>
            <a:ext cx="19050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1433" name="Picture 25">
            <a:extLst>
              <a:ext uri="{FF2B5EF4-FFF2-40B4-BE49-F238E27FC236}">
                <a16:creationId xmlns:a16="http://schemas.microsoft.com/office/drawing/2014/main" id="{CA618B5C-1F69-436E-9F13-344BBCFC9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5" y="1557338"/>
            <a:ext cx="1162050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randomBar/>
    <p:sndAc>
      <p:stSnd>
        <p:snd r:embed="rId4" name="whoosh.wav"/>
      </p:stSnd>
    </p:sndAc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5251C484-F56A-4C50-A93E-268B3A399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16563"/>
            <a:ext cx="8713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J. Gibbons, 2014,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UK: Lotus Publishing.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2014 por: John Gibbons.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John Gibbons Bodymaster Method</a:t>
            </a:r>
            <a:r>
              <a:rPr lang="en-US" altLang="en-US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http://www.johngibbonsbodymaster.co.uk/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06A7403A-2539-4D52-B587-1F87FD9FF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CÓMO CORTAR LAS TIRAS ESTÁNDARS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49254" name="Picture 6">
            <a:hlinkClick r:id="rId6" action="ppaction://hlinkfile"/>
            <a:extLst>
              <a:ext uri="{FF2B5EF4-FFF2-40B4-BE49-F238E27FC236}">
                <a16:creationId xmlns:a16="http://schemas.microsoft.com/office/drawing/2014/main" id="{9DA14D38-C867-41A9-9928-20A0FDCE8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1093788"/>
            <a:ext cx="7531100" cy="437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010" name="Picture 34">
            <a:extLst>
              <a:ext uri="{FF2B5EF4-FFF2-40B4-BE49-F238E27FC236}">
                <a16:creationId xmlns:a16="http://schemas.microsoft.com/office/drawing/2014/main" id="{BBF8F2A0-0DDB-41DC-B028-07159EA08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2449512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11" name="Text Box 35">
            <a:extLst>
              <a:ext uri="{FF2B5EF4-FFF2-40B4-BE49-F238E27FC236}">
                <a16:creationId xmlns:a16="http://schemas.microsoft.com/office/drawing/2014/main" id="{4DEBAA33-58C0-42CF-AC85-AE35918F3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4209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511012" name="Picture 36">
            <a:extLst>
              <a:ext uri="{FF2B5EF4-FFF2-40B4-BE49-F238E27FC236}">
                <a16:creationId xmlns:a16="http://schemas.microsoft.com/office/drawing/2014/main" id="{BE397EE3-A63B-4CE6-A644-26DC86B6C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92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13" name="Text Box 37">
            <a:extLst>
              <a:ext uri="{FF2B5EF4-FFF2-40B4-BE49-F238E27FC236}">
                <a16:creationId xmlns:a16="http://schemas.microsoft.com/office/drawing/2014/main" id="{66A86AFC-C2C0-4C61-8F57-6F4C5C12D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925763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en-US" altLang="en-US" sz="2100" b="1">
                <a:solidFill>
                  <a:srgbClr val="000000"/>
                </a:solidFill>
              </a:rPr>
              <a:t> –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1014" name="Picture 38">
            <a:extLst>
              <a:ext uri="{FF2B5EF4-FFF2-40B4-BE49-F238E27FC236}">
                <a16:creationId xmlns:a16="http://schemas.microsoft.com/office/drawing/2014/main" id="{A9D0A125-5D81-40AE-9A52-3117B5645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0114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15" name="Text Box 39">
            <a:extLst>
              <a:ext uri="{FF2B5EF4-FFF2-40B4-BE49-F238E27FC236}">
                <a16:creationId xmlns:a16="http://schemas.microsoft.com/office/drawing/2014/main" id="{1F727440-1BDF-4A52-BE77-664902790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852738"/>
            <a:ext cx="67691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Aplicada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Sobre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 (por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Encima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) del Vientre del Músculo, o Zona de la Lesión o Dolor</a:t>
            </a:r>
            <a:r>
              <a:rPr lang="en-US" altLang="en-US" sz="19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511016" name="Text Box 40">
            <a:extLst>
              <a:ext uri="{FF2B5EF4-FFF2-40B4-BE49-F238E27FC236}">
                <a16:creationId xmlns:a16="http://schemas.microsoft.com/office/drawing/2014/main" id="{8C84FBE9-F79D-427A-9ED8-6476A9720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35004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Técnicas que Corresponden para este Corte: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1017" name="Picture 41">
            <a:extLst>
              <a:ext uri="{FF2B5EF4-FFF2-40B4-BE49-F238E27FC236}">
                <a16:creationId xmlns:a16="http://schemas.microsoft.com/office/drawing/2014/main" id="{FCBE35B0-9797-43DB-875A-C3FAC5FE0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35337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112702-05D3-4DD9-9A49-A7DCE9B4F4C3}"/>
              </a:ext>
            </a:extLst>
          </p:cNvPr>
          <p:cNvSpPr>
            <a:spLocks/>
          </p:cNvSpPr>
          <p:nvPr/>
        </p:nvSpPr>
        <p:spPr bwMode="auto">
          <a:xfrm>
            <a:off x="2916238" y="647700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511027" name="Picture 51">
            <a:extLst>
              <a:ext uri="{FF2B5EF4-FFF2-40B4-BE49-F238E27FC236}">
                <a16:creationId xmlns:a16="http://schemas.microsoft.com/office/drawing/2014/main" id="{E5003D5A-901D-4BC8-8C46-53A5B0183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28788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1F9A28C-2D5E-4834-A455-9E7D9410A236}"/>
              </a:ext>
            </a:extLst>
          </p:cNvPr>
          <p:cNvSpPr>
            <a:spLocks/>
          </p:cNvSpPr>
          <p:nvPr/>
        </p:nvSpPr>
        <p:spPr bwMode="auto">
          <a:xfrm>
            <a:off x="3059113" y="1800225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511038" name="Picture 62">
            <a:extLst>
              <a:ext uri="{FF2B5EF4-FFF2-40B4-BE49-F238E27FC236}">
                <a16:creationId xmlns:a16="http://schemas.microsoft.com/office/drawing/2014/main" id="{F76EB0A4-EABC-49F5-B134-D27BA656F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5805488"/>
            <a:ext cx="1728788" cy="67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1039" name="Picture 63">
            <a:extLst>
              <a:ext uri="{FF2B5EF4-FFF2-40B4-BE49-F238E27FC236}">
                <a16:creationId xmlns:a16="http://schemas.microsoft.com/office/drawing/2014/main" id="{485042BC-2744-4ACB-99B7-02F6032CE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292600"/>
            <a:ext cx="2665413" cy="12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40" name="Text Box 64">
            <a:extLst>
              <a:ext uri="{FF2B5EF4-FFF2-40B4-BE49-F238E27FC236}">
                <a16:creationId xmlns:a16="http://schemas.microsoft.com/office/drawing/2014/main" id="{0C99D0E7-C8A4-4497-B1CB-4209B913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905250"/>
            <a:ext cx="30956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musculares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11041" name="Picture 65">
            <a:extLst>
              <a:ext uri="{FF2B5EF4-FFF2-40B4-BE49-F238E27FC236}">
                <a16:creationId xmlns:a16="http://schemas.microsoft.com/office/drawing/2014/main" id="{DA24B691-0053-4944-92CE-0E316138D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0084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42" name="Text Box 66">
            <a:extLst>
              <a:ext uri="{FF2B5EF4-FFF2-40B4-BE49-F238E27FC236}">
                <a16:creationId xmlns:a16="http://schemas.microsoft.com/office/drawing/2014/main" id="{AAF29C43-F3A6-4ECA-8AE5-335A2DDA4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265613"/>
            <a:ext cx="34544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Ligamentosas: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11043" name="Picture 67">
            <a:extLst>
              <a:ext uri="{FF2B5EF4-FFF2-40B4-BE49-F238E27FC236}">
                <a16:creationId xmlns:a16="http://schemas.microsoft.com/office/drawing/2014/main" id="{4670560E-94DC-4966-BDDC-2809F0162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3688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44" name="Text Box 68">
            <a:extLst>
              <a:ext uri="{FF2B5EF4-FFF2-40B4-BE49-F238E27FC236}">
                <a16:creationId xmlns:a16="http://schemas.microsoft.com/office/drawing/2014/main" id="{09D250E3-C253-4DA3-B29B-46F94BB43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695825"/>
            <a:ext cx="4138613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Técnica de vendaje ligamentosa</a:t>
            </a:r>
            <a:endParaRPr lang="en-US" altLang="en-US" sz="1900" b="1"/>
          </a:p>
        </p:txBody>
      </p:sp>
      <p:pic>
        <p:nvPicPr>
          <p:cNvPr id="511045" name="Picture 69">
            <a:extLst>
              <a:ext uri="{FF2B5EF4-FFF2-40B4-BE49-F238E27FC236}">
                <a16:creationId xmlns:a16="http://schemas.microsoft.com/office/drawing/2014/main" id="{5A446B93-B1DA-4DA0-B782-610EA869F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7672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46" name="Text Box 70">
            <a:extLst>
              <a:ext uri="{FF2B5EF4-FFF2-40B4-BE49-F238E27FC236}">
                <a16:creationId xmlns:a16="http://schemas.microsoft.com/office/drawing/2014/main" id="{62EAAFBA-9121-4840-A4CD-33E5F41C7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5056188"/>
            <a:ext cx="4570413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Técnica de vendaje tendinosa</a:t>
            </a:r>
            <a:endParaRPr lang="en-US" altLang="en-US" sz="1900" b="1"/>
          </a:p>
        </p:txBody>
      </p:sp>
      <p:pic>
        <p:nvPicPr>
          <p:cNvPr id="511047" name="Picture 71">
            <a:extLst>
              <a:ext uri="{FF2B5EF4-FFF2-40B4-BE49-F238E27FC236}">
                <a16:creationId xmlns:a16="http://schemas.microsoft.com/office/drawing/2014/main" id="{B6D95F8B-CF2E-4CF9-8DBB-91211EB89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1276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1048" name="Text Box 72">
            <a:extLst>
              <a:ext uri="{FF2B5EF4-FFF2-40B4-BE49-F238E27FC236}">
                <a16:creationId xmlns:a16="http://schemas.microsoft.com/office/drawing/2014/main" id="{1464D3A4-FAA8-4178-8367-F8302B530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5445125"/>
            <a:ext cx="39941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Técnica de vendaje de espacio</a:t>
            </a:r>
            <a:endParaRPr lang="en-US" altLang="en-US" sz="1900" b="1"/>
          </a:p>
        </p:txBody>
      </p:sp>
      <p:pic>
        <p:nvPicPr>
          <p:cNvPr id="511049" name="Picture 73">
            <a:extLst>
              <a:ext uri="{FF2B5EF4-FFF2-40B4-BE49-F238E27FC236}">
                <a16:creationId xmlns:a16="http://schemas.microsoft.com/office/drawing/2014/main" id="{6276FEC5-49C9-4174-9C2B-F177CC055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5165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1"/>
    <p:sndAc>
      <p:stSnd>
        <p:snd r:embed="rId4" name="whoosh.wav"/>
      </p:stSnd>
    </p:sndAc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FCBB0-ADCF-47EF-BB69-0684B305216D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681004" name="Picture 44">
            <a:extLst>
              <a:ext uri="{FF2B5EF4-FFF2-40B4-BE49-F238E27FC236}">
                <a16:creationId xmlns:a16="http://schemas.microsoft.com/office/drawing/2014/main" id="{70FF4A03-F879-46AC-BE7E-8B7EAF2FB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427163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AD38D8C-724D-4402-8B4E-469EBD1F3549}"/>
              </a:ext>
            </a:extLst>
          </p:cNvPr>
          <p:cNvSpPr>
            <a:spLocks/>
          </p:cNvSpPr>
          <p:nvPr/>
        </p:nvSpPr>
        <p:spPr bwMode="auto">
          <a:xfrm>
            <a:off x="2916238" y="1498600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681020" name="Picture 60">
            <a:extLst>
              <a:ext uri="{FF2B5EF4-FFF2-40B4-BE49-F238E27FC236}">
                <a16:creationId xmlns:a16="http://schemas.microsoft.com/office/drawing/2014/main" id="{D3334E98-260C-44BB-B705-A9C98B34D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4076700"/>
            <a:ext cx="1541462" cy="233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1021" name="Picture 61">
            <a:extLst>
              <a:ext uri="{FF2B5EF4-FFF2-40B4-BE49-F238E27FC236}">
                <a16:creationId xmlns:a16="http://schemas.microsoft.com/office/drawing/2014/main" id="{BADD5095-5AB9-4525-AF42-D84588967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0713"/>
            <a:ext cx="2339975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22" name="Text Box 62">
            <a:extLst>
              <a:ext uri="{FF2B5EF4-FFF2-40B4-BE49-F238E27FC236}">
                <a16:creationId xmlns:a16="http://schemas.microsoft.com/office/drawing/2014/main" id="{F85E4506-F78D-4BE3-88B4-E3085FB8C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146300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681023" name="Picture 63">
            <a:extLst>
              <a:ext uri="{FF2B5EF4-FFF2-40B4-BE49-F238E27FC236}">
                <a16:creationId xmlns:a16="http://schemas.microsoft.com/office/drawing/2014/main" id="{E95373A3-6537-4A52-B9FF-46EF140F6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177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24" name="Text Box 64">
            <a:extLst>
              <a:ext uri="{FF2B5EF4-FFF2-40B4-BE49-F238E27FC236}">
                <a16:creationId xmlns:a16="http://schemas.microsoft.com/office/drawing/2014/main" id="{2335B527-4865-4CA1-AAAE-A9E225A69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67000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81025" name="Picture 65">
            <a:extLst>
              <a:ext uri="{FF2B5EF4-FFF2-40B4-BE49-F238E27FC236}">
                <a16:creationId xmlns:a16="http://schemas.microsoft.com/office/drawing/2014/main" id="{8BF0B9F2-6EDF-4BB5-A449-D942C661A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955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26" name="Text Box 66">
            <a:extLst>
              <a:ext uri="{FF2B5EF4-FFF2-40B4-BE49-F238E27FC236}">
                <a16:creationId xmlns:a16="http://schemas.microsoft.com/office/drawing/2014/main" id="{6AF8DC9D-D0E8-4F91-9FA7-935293783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1416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Uso Principal: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81027" name="Picture 67">
            <a:extLst>
              <a:ext uri="{FF2B5EF4-FFF2-40B4-BE49-F238E27FC236}">
                <a16:creationId xmlns:a16="http://schemas.microsoft.com/office/drawing/2014/main" id="{2B6988B8-FCA0-4BFC-A0A9-F70B34B09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1750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28" name="Text Box 68">
            <a:extLst>
              <a:ext uri="{FF2B5EF4-FFF2-40B4-BE49-F238E27FC236}">
                <a16:creationId xmlns:a16="http://schemas.microsoft.com/office/drawing/2014/main" id="{A7848746-C5A5-4708-83B7-B7B142BA6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5242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Inmediatamente posterior a una lesión muscular aguda: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81029" name="Picture 69">
            <a:extLst>
              <a:ext uri="{FF2B5EF4-FFF2-40B4-BE49-F238E27FC236}">
                <a16:creationId xmlns:a16="http://schemas.microsoft.com/office/drawing/2014/main" id="{182D5BA3-E6A8-49A7-9B6D-CA450A5B2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274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30" name="Text Box 70">
            <a:extLst>
              <a:ext uri="{FF2B5EF4-FFF2-40B4-BE49-F238E27FC236}">
                <a16:creationId xmlns:a16="http://schemas.microsoft.com/office/drawing/2014/main" id="{20EC2800-DC42-4BC2-A885-2C7754CD1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3957638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Objetivos terapéuticos:</a:t>
            </a:r>
            <a:endParaRPr lang="en-US" altLang="en-US" sz="1900" b="1"/>
          </a:p>
        </p:txBody>
      </p:sp>
      <p:pic>
        <p:nvPicPr>
          <p:cNvPr id="681031" name="Picture 71">
            <a:extLst>
              <a:ext uri="{FF2B5EF4-FFF2-40B4-BE49-F238E27FC236}">
                <a16:creationId xmlns:a16="http://schemas.microsoft.com/office/drawing/2014/main" id="{7D5B4A19-B391-4A89-881D-D2144F35B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290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32" name="Text Box 72">
            <a:extLst>
              <a:ext uri="{FF2B5EF4-FFF2-40B4-BE49-F238E27FC236}">
                <a16:creationId xmlns:a16="http://schemas.microsoft.com/office/drawing/2014/main" id="{7A6D88D7-2A09-4E79-BBB6-E4C854ECB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365625"/>
            <a:ext cx="20145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Aliviar el dolor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81033" name="Picture 73">
            <a:extLst>
              <a:ext uri="{FF2B5EF4-FFF2-40B4-BE49-F238E27FC236}">
                <a16:creationId xmlns:a16="http://schemas.microsoft.com/office/drawing/2014/main" id="{B96CA904-B20A-4129-8534-2861425B3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44370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1034" name="Text Box 74">
            <a:extLst>
              <a:ext uri="{FF2B5EF4-FFF2-40B4-BE49-F238E27FC236}">
                <a16:creationId xmlns:a16="http://schemas.microsoft.com/office/drawing/2014/main" id="{7ED0C4A8-85AB-491F-8462-4BB90BAF6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797425"/>
            <a:ext cx="37433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Reducir la magnitud del dolor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81035" name="Picture 75">
            <a:extLst>
              <a:ext uri="{FF2B5EF4-FFF2-40B4-BE49-F238E27FC236}">
                <a16:creationId xmlns:a16="http://schemas.microsoft.com/office/drawing/2014/main" id="{FD32AD41-96EC-4439-994A-8ADE6A666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48688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1037" name="Picture 77">
            <a:extLst>
              <a:ext uri="{FF2B5EF4-FFF2-40B4-BE49-F238E27FC236}">
                <a16:creationId xmlns:a16="http://schemas.microsoft.com/office/drawing/2014/main" id="{3648E778-A6E4-4319-B374-B0E6FB202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450" y="5157788"/>
            <a:ext cx="3363913" cy="111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amond/>
    <p:sndAc>
      <p:stSnd>
        <p:snd r:embed="rId4" name="whoosh.wav"/>
      </p:stSnd>
    </p:sndAc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42A9-7E08-4A9D-AA09-858E40DA8DFF}"/>
              </a:ext>
            </a:extLst>
          </p:cNvPr>
          <p:cNvSpPr>
            <a:spLocks/>
          </p:cNvSpPr>
          <p:nvPr/>
        </p:nvSpPr>
        <p:spPr bwMode="auto">
          <a:xfrm>
            <a:off x="2700338" y="503238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420898" name="Picture 34">
            <a:extLst>
              <a:ext uri="{FF2B5EF4-FFF2-40B4-BE49-F238E27FC236}">
                <a16:creationId xmlns:a16="http://schemas.microsoft.com/office/drawing/2014/main" id="{01A4BCE1-F6F3-4462-8816-89CAB8FCE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38112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AC38B7E-070D-403F-87DA-9CFF54E79C5F}"/>
              </a:ext>
            </a:extLst>
          </p:cNvPr>
          <p:cNvSpPr>
            <a:spLocks/>
          </p:cNvSpPr>
          <p:nvPr/>
        </p:nvSpPr>
        <p:spPr bwMode="auto">
          <a:xfrm>
            <a:off x="2843213" y="145256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420900" name="Text Box 36">
            <a:extLst>
              <a:ext uri="{FF2B5EF4-FFF2-40B4-BE49-F238E27FC236}">
                <a16:creationId xmlns:a16="http://schemas.microsoft.com/office/drawing/2014/main" id="{3AD2533A-92CD-41F0-BA11-877ABDF15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1916113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420901" name="Picture 37">
            <a:extLst>
              <a:ext uri="{FF2B5EF4-FFF2-40B4-BE49-F238E27FC236}">
                <a16:creationId xmlns:a16="http://schemas.microsoft.com/office/drawing/2014/main" id="{15369B8E-2103-48A9-BDA7-C6EC944AF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875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02" name="Text Box 38">
            <a:extLst>
              <a:ext uri="{FF2B5EF4-FFF2-40B4-BE49-F238E27FC236}">
                <a16:creationId xmlns:a16="http://schemas.microsoft.com/office/drawing/2014/main" id="{7AE62D61-BFBB-470B-AB42-2B6D5776D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335213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20903" name="Picture 39">
            <a:extLst>
              <a:ext uri="{FF2B5EF4-FFF2-40B4-BE49-F238E27FC236}">
                <a16:creationId xmlns:a16="http://schemas.microsoft.com/office/drawing/2014/main" id="{F54B7C41-B099-4C0C-B787-FCC5BA23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4638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04" name="Text Box 40">
            <a:extLst>
              <a:ext uri="{FF2B5EF4-FFF2-40B4-BE49-F238E27FC236}">
                <a16:creationId xmlns:a16="http://schemas.microsoft.com/office/drawing/2014/main" id="{5198D083-F018-4E6A-9DAC-236A8A4B1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277971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Metodología/Procedimiento: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20905" name="Picture 41">
            <a:extLst>
              <a:ext uri="{FF2B5EF4-FFF2-40B4-BE49-F238E27FC236}">
                <a16:creationId xmlns:a16="http://schemas.microsoft.com/office/drawing/2014/main" id="{29310DCF-54EA-4ACE-99B3-EFC349716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81305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06" name="Text Box 42">
            <a:extLst>
              <a:ext uri="{FF2B5EF4-FFF2-40B4-BE49-F238E27FC236}">
                <a16:creationId xmlns:a16="http://schemas.microsoft.com/office/drawing/2014/main" id="{3FCB319B-C4FD-4BF9-892B-E4F53BE09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16230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Aplicar el vendaje neuromuscular </a:t>
            </a:r>
            <a:r>
              <a:rPr lang="es-ES" altLang="en-US" sz="2200" b="1" i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sobre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 el músculo esquelético a ser tratado: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0907" name="Picture 43">
            <a:extLst>
              <a:ext uri="{FF2B5EF4-FFF2-40B4-BE49-F238E27FC236}">
                <a16:creationId xmlns:a16="http://schemas.microsoft.com/office/drawing/2014/main" id="{377D6B6A-08A1-4BA1-82A0-B57C2E2B1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2654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09" name="Text Box 45">
            <a:extLst>
              <a:ext uri="{FF2B5EF4-FFF2-40B4-BE49-F238E27FC236}">
                <a16:creationId xmlns:a16="http://schemas.microsoft.com/office/drawing/2014/main" id="{59BC76C6-F46D-4AE4-BEB7-B002F8280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3867150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u="sng"/>
              <a:t>Base</a:t>
            </a:r>
            <a:r>
              <a:rPr lang="nb-NO" altLang="en-US" sz="1900" b="1"/>
              <a:t> - </a:t>
            </a:r>
            <a:r>
              <a:rPr lang="nb-NO" altLang="en-US" sz="1900" b="1" i="1"/>
              <a:t>Inicio de ubicación del vendaje:</a:t>
            </a:r>
            <a:endParaRPr lang="en-US" altLang="en-US" sz="1900" b="1" i="1"/>
          </a:p>
        </p:txBody>
      </p:sp>
      <p:pic>
        <p:nvPicPr>
          <p:cNvPr id="420910" name="Picture 46">
            <a:extLst>
              <a:ext uri="{FF2B5EF4-FFF2-40B4-BE49-F238E27FC236}">
                <a16:creationId xmlns:a16="http://schemas.microsoft.com/office/drawing/2014/main" id="{5CD00B0A-1303-43EF-82AE-B1E3C787C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9338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15" name="Text Box 51">
            <a:extLst>
              <a:ext uri="{FF2B5EF4-FFF2-40B4-BE49-F238E27FC236}">
                <a16:creationId xmlns:a16="http://schemas.microsoft.com/office/drawing/2014/main" id="{960EFC3D-2BC5-4439-96E8-FB77F33D6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257675"/>
            <a:ext cx="50387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Sujeto en posición neutral o en reposo.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0916" name="Picture 52">
            <a:extLst>
              <a:ext uri="{FF2B5EF4-FFF2-40B4-BE49-F238E27FC236}">
                <a16:creationId xmlns:a16="http://schemas.microsoft.com/office/drawing/2014/main" id="{4138DD96-8339-411E-A965-E3EA1D540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432911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17" name="Text Box 53">
            <a:extLst>
              <a:ext uri="{FF2B5EF4-FFF2-40B4-BE49-F238E27FC236}">
                <a16:creationId xmlns:a16="http://schemas.microsoft.com/office/drawing/2014/main" id="{18057A38-BEDB-4AFC-8E1C-62B497A2B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651375"/>
            <a:ext cx="68389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Colocar esta base del vendaje justamente más allá de 2 cm (proximal) al origen del músculo.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0918" name="Picture 54">
            <a:extLst>
              <a:ext uri="{FF2B5EF4-FFF2-40B4-BE49-F238E27FC236}">
                <a16:creationId xmlns:a16="http://schemas.microsoft.com/office/drawing/2014/main" id="{93C6758E-EE08-45A5-A7A0-0C94280F5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472281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0919" name="Text Box 55">
            <a:extLst>
              <a:ext uri="{FF2B5EF4-FFF2-40B4-BE49-F238E27FC236}">
                <a16:creationId xmlns:a16="http://schemas.microsoft.com/office/drawing/2014/main" id="{A0E3996D-51F5-48F9-AC29-0AF70BFB3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334000"/>
            <a:ext cx="56165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 aplica sin tensión (0% estiramiento).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0920" name="Picture 56">
            <a:extLst>
              <a:ext uri="{FF2B5EF4-FFF2-40B4-BE49-F238E27FC236}">
                <a16:creationId xmlns:a16="http://schemas.microsoft.com/office/drawing/2014/main" id="{B7B69326-5DFE-4A6B-86A1-7E11361E2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405438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923" name="Picture 59">
            <a:extLst>
              <a:ext uri="{FF2B5EF4-FFF2-40B4-BE49-F238E27FC236}">
                <a16:creationId xmlns:a16="http://schemas.microsoft.com/office/drawing/2014/main" id="{BC903F2E-A14F-4142-9CA7-9F403C718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576263"/>
            <a:ext cx="2016125" cy="13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924" name="Picture 60">
            <a:extLst>
              <a:ext uri="{FF2B5EF4-FFF2-40B4-BE49-F238E27FC236}">
                <a16:creationId xmlns:a16="http://schemas.microsoft.com/office/drawing/2014/main" id="{6567EA2B-C800-467F-9EE5-71F091071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732463"/>
            <a:ext cx="1743075" cy="77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zoom dir="in"/>
    <p:sndAc>
      <p:stSnd>
        <p:snd r:embed="rId4" name="whoosh.wav"/>
      </p:stSnd>
    </p:sndAc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068" name="Picture 108">
            <a:extLst>
              <a:ext uri="{FF2B5EF4-FFF2-40B4-BE49-F238E27FC236}">
                <a16:creationId xmlns:a16="http://schemas.microsoft.com/office/drawing/2014/main" id="{F5228B25-995C-4F23-9F1A-6136B6EA4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862388"/>
            <a:ext cx="2592387" cy="259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69" name="Text Box 109">
            <a:extLst>
              <a:ext uri="{FF2B5EF4-FFF2-40B4-BE49-F238E27FC236}">
                <a16:creationId xmlns:a16="http://schemas.microsoft.com/office/drawing/2014/main" id="{4D6D0188-C3BA-440D-81F9-53F0D3501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692150"/>
            <a:ext cx="792003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u="sng"/>
              <a:t>Cuerpo, recorrido, o zona central o activa</a:t>
            </a:r>
            <a:r>
              <a:rPr lang="nb-NO" altLang="en-US" sz="1900" b="1"/>
              <a:t> - </a:t>
            </a:r>
            <a:r>
              <a:rPr lang="nb-NO" altLang="en-US" sz="1900" b="1" i="1"/>
              <a:t>Porción principal</a:t>
            </a:r>
            <a:r>
              <a:rPr lang="nb-NO" altLang="en-US" sz="1900" b="1"/>
              <a:t>:</a:t>
            </a:r>
            <a:endParaRPr lang="en-US" altLang="en-US" sz="1900" b="1"/>
          </a:p>
        </p:txBody>
      </p:sp>
      <p:pic>
        <p:nvPicPr>
          <p:cNvPr id="425070" name="Picture 110">
            <a:extLst>
              <a:ext uri="{FF2B5EF4-FFF2-40B4-BE49-F238E27FC236}">
                <a16:creationId xmlns:a16="http://schemas.microsoft.com/office/drawing/2014/main" id="{0F529EED-12E2-4915-B617-2665A1173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7588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71" name="Text Box 111">
            <a:extLst>
              <a:ext uri="{FF2B5EF4-FFF2-40B4-BE49-F238E27FC236}">
                <a16:creationId xmlns:a16="http://schemas.microsoft.com/office/drawing/2014/main" id="{AD914876-7E80-40E5-9159-6D3E7B0A9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3005138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u="sng"/>
              <a:t>Ancla o cola</a:t>
            </a:r>
            <a:r>
              <a:rPr lang="nb-NO" altLang="en-US" sz="1900" b="1"/>
              <a:t> - </a:t>
            </a:r>
            <a:r>
              <a:rPr lang="nb-NO" altLang="en-US" sz="1900" b="1" i="1"/>
              <a:t>Segmento terminal de la cinta:</a:t>
            </a:r>
            <a:endParaRPr lang="en-US" altLang="en-US" sz="1900" b="1" i="1"/>
          </a:p>
        </p:txBody>
      </p:sp>
      <p:pic>
        <p:nvPicPr>
          <p:cNvPr id="425072" name="Picture 112">
            <a:extLst>
              <a:ext uri="{FF2B5EF4-FFF2-40B4-BE49-F238E27FC236}">
                <a16:creationId xmlns:a16="http://schemas.microsoft.com/office/drawing/2014/main" id="{7FBF0DF1-509D-4C04-A3F4-6C0FF7C63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07181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73" name="Text Box 113">
            <a:extLst>
              <a:ext uri="{FF2B5EF4-FFF2-40B4-BE49-F238E27FC236}">
                <a16:creationId xmlns:a16="http://schemas.microsoft.com/office/drawing/2014/main" id="{CAF33197-E54D-46B1-9CCC-5FBAD50B0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090613"/>
            <a:ext cx="65516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Atleta en una posición con el músculo estirado.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5074" name="Picture 114">
            <a:extLst>
              <a:ext uri="{FF2B5EF4-FFF2-40B4-BE49-F238E27FC236}">
                <a16:creationId xmlns:a16="http://schemas.microsoft.com/office/drawing/2014/main" id="{F4F9A80F-5D9E-462A-B985-F7A05F1D3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6205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75" name="Text Box 115">
            <a:extLst>
              <a:ext uri="{FF2B5EF4-FFF2-40B4-BE49-F238E27FC236}">
                <a16:creationId xmlns:a16="http://schemas.microsoft.com/office/drawing/2014/main" id="{2433C4A9-B968-4449-ACC7-102C8D688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484313"/>
            <a:ext cx="68389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Estabilizar la base con una mano, mientras el terapeuta atlético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5076" name="Picture 116">
            <a:extLst>
              <a:ext uri="{FF2B5EF4-FFF2-40B4-BE49-F238E27FC236}">
                <a16:creationId xmlns:a16="http://schemas.microsoft.com/office/drawing/2014/main" id="{C40145C5-A9A1-4290-8B44-CE3ACDB5D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5575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77" name="Text Box 117">
            <a:extLst>
              <a:ext uri="{FF2B5EF4-FFF2-40B4-BE49-F238E27FC236}">
                <a16:creationId xmlns:a16="http://schemas.microsoft.com/office/drawing/2014/main" id="{1DC279EE-306C-4D65-BECE-F5EADE05F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2141538"/>
            <a:ext cx="56165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 el restante del vendaje, a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5078" name="Picture 118">
            <a:extLst>
              <a:ext uri="{FF2B5EF4-FFF2-40B4-BE49-F238E27FC236}">
                <a16:creationId xmlns:a16="http://schemas.microsoft.com/office/drawing/2014/main" id="{2D5A48E5-7760-43EE-AADD-95EA6B569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2212975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79" name="Text Box 119">
            <a:extLst>
              <a:ext uri="{FF2B5EF4-FFF2-40B4-BE49-F238E27FC236}">
                <a16:creationId xmlns:a16="http://schemas.microsoft.com/office/drawing/2014/main" id="{0634BCBD-B738-4BBC-8F4F-6B5E2F7C5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568575"/>
            <a:ext cx="65516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10% de tensión/estiramiento.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5080" name="Picture 120">
            <a:extLst>
              <a:ext uri="{FF2B5EF4-FFF2-40B4-BE49-F238E27FC236}">
                <a16:creationId xmlns:a16="http://schemas.microsoft.com/office/drawing/2014/main" id="{4D946065-C07E-4645-952B-D9392B90A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64001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081" name="Text Box 121">
            <a:extLst>
              <a:ext uri="{FF2B5EF4-FFF2-40B4-BE49-F238E27FC236}">
                <a16:creationId xmlns:a16="http://schemas.microsoft.com/office/drawing/2014/main" id="{6BEF0C76-6F9C-42A6-BEA3-78889834F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429000"/>
            <a:ext cx="65516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Nivel de tensión: </a:t>
            </a:r>
            <a:r>
              <a:rPr lang="es-ES" alt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0% de estiramiento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5082" name="Picture 122">
            <a:extLst>
              <a:ext uri="{FF2B5EF4-FFF2-40B4-BE49-F238E27FC236}">
                <a16:creationId xmlns:a16="http://schemas.microsoft.com/office/drawing/2014/main" id="{F6A54FC1-C6F4-432B-A061-34CCD94D1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500438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zoom/>
    <p:sndAc>
      <p:stSnd>
        <p:snd r:embed="rId4" name="whoosh.wav"/>
      </p:stSnd>
    </p:sndAc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55" name="Text Box 43">
            <a:extLst>
              <a:ext uri="{FF2B5EF4-FFF2-40B4-BE49-F238E27FC236}">
                <a16:creationId xmlns:a16="http://schemas.microsoft.com/office/drawing/2014/main" id="{BDB1464E-0C6B-472B-837D-6B1131F77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2177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422956" name="Picture 44">
            <a:extLst>
              <a:ext uri="{FF2B5EF4-FFF2-40B4-BE49-F238E27FC236}">
                <a16:creationId xmlns:a16="http://schemas.microsoft.com/office/drawing/2014/main" id="{9F67C60E-BC80-4238-9B3F-770081B90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89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57" name="Text Box 45">
            <a:extLst>
              <a:ext uri="{FF2B5EF4-FFF2-40B4-BE49-F238E27FC236}">
                <a16:creationId xmlns:a16="http://schemas.microsoft.com/office/drawing/2014/main" id="{396FF55A-D4D9-4B67-8914-E66303666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809875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Y</a:t>
            </a:r>
            <a:r>
              <a:rPr lang="en-US" altLang="en-US" sz="2100" b="1">
                <a:solidFill>
                  <a:srgbClr val="000000"/>
                </a:solidFill>
              </a:rPr>
              <a:t> –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22958" name="Picture 46">
            <a:extLst>
              <a:ext uri="{FF2B5EF4-FFF2-40B4-BE49-F238E27FC236}">
                <a16:creationId xmlns:a16="http://schemas.microsoft.com/office/drawing/2014/main" id="{1099235E-5F15-4A88-BA72-429933152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9384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59" name="Text Box 47">
            <a:extLst>
              <a:ext uri="{FF2B5EF4-FFF2-40B4-BE49-F238E27FC236}">
                <a16:creationId xmlns:a16="http://schemas.microsoft.com/office/drawing/2014/main" id="{EC515D7D-9ECF-4B18-8857-361C630D9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341630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Técnicas que Corresponden para este Corte: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22960" name="Picture 48">
            <a:extLst>
              <a:ext uri="{FF2B5EF4-FFF2-40B4-BE49-F238E27FC236}">
                <a16:creationId xmlns:a16="http://schemas.microsoft.com/office/drawing/2014/main" id="{D04D08D3-AFBD-4637-9F4E-2318681BD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34496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5916F7-0965-40BD-9A39-9A05CE5C4560}"/>
              </a:ext>
            </a:extLst>
          </p:cNvPr>
          <p:cNvSpPr>
            <a:spLocks/>
          </p:cNvSpPr>
          <p:nvPr/>
        </p:nvSpPr>
        <p:spPr bwMode="auto">
          <a:xfrm>
            <a:off x="2773363" y="620713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422967" name="Picture 55">
            <a:extLst>
              <a:ext uri="{FF2B5EF4-FFF2-40B4-BE49-F238E27FC236}">
                <a16:creationId xmlns:a16="http://schemas.microsoft.com/office/drawing/2014/main" id="{FCCC6F5F-424C-4C96-A359-6ED5D391E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498600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7CD607A-BBC4-4691-A209-FE6A14289F73}"/>
              </a:ext>
            </a:extLst>
          </p:cNvPr>
          <p:cNvSpPr>
            <a:spLocks/>
          </p:cNvSpPr>
          <p:nvPr/>
        </p:nvSpPr>
        <p:spPr bwMode="auto">
          <a:xfrm>
            <a:off x="2916238" y="1570038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422969" name="Picture 57">
            <a:extLst>
              <a:ext uri="{FF2B5EF4-FFF2-40B4-BE49-F238E27FC236}">
                <a16:creationId xmlns:a16="http://schemas.microsoft.com/office/drawing/2014/main" id="{A3BE7345-A0A2-4BA2-B953-7ABB64EFB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633413"/>
            <a:ext cx="2087562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70" name="Text Box 58">
            <a:extLst>
              <a:ext uri="{FF2B5EF4-FFF2-40B4-BE49-F238E27FC236}">
                <a16:creationId xmlns:a16="http://schemas.microsoft.com/office/drawing/2014/main" id="{ADAA338C-5054-46BF-8524-5BB7712A8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714625"/>
            <a:ext cx="716438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Aplicada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Alrededor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  del Vientre Muscular, Circundando/Rodeando a éste mediante sus dos Rabos</a:t>
            </a:r>
            <a:r>
              <a:rPr lang="en-US" altLang="en-US" sz="19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422989" name="Text Box 77">
            <a:extLst>
              <a:ext uri="{FF2B5EF4-FFF2-40B4-BE49-F238E27FC236}">
                <a16:creationId xmlns:a16="http://schemas.microsoft.com/office/drawing/2014/main" id="{103493C0-ACC1-49FA-B67E-2941153E4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8211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musculares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2990" name="Picture 78">
            <a:extLst>
              <a:ext uri="{FF2B5EF4-FFF2-40B4-BE49-F238E27FC236}">
                <a16:creationId xmlns:a16="http://schemas.microsoft.com/office/drawing/2014/main" id="{7EC2A2A5-E051-438A-8355-0DCFEA168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9243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91" name="Text Box 79">
            <a:extLst>
              <a:ext uri="{FF2B5EF4-FFF2-40B4-BE49-F238E27FC236}">
                <a16:creationId xmlns:a16="http://schemas.microsoft.com/office/drawing/2014/main" id="{1B96D4ED-F71E-48CF-9B70-FCE62C14B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1814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correctivas: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2992" name="Picture 80">
            <a:extLst>
              <a:ext uri="{FF2B5EF4-FFF2-40B4-BE49-F238E27FC236}">
                <a16:creationId xmlns:a16="http://schemas.microsoft.com/office/drawing/2014/main" id="{F25FA974-281D-4993-863A-E172E1FDB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2846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96" name="Text Box 84">
            <a:extLst>
              <a:ext uri="{FF2B5EF4-FFF2-40B4-BE49-F238E27FC236}">
                <a16:creationId xmlns:a16="http://schemas.microsoft.com/office/drawing/2014/main" id="{B8BAA36D-F3D9-4F86-A183-200ECDC2C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611688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Corrección de la fascia</a:t>
            </a:r>
            <a:endParaRPr lang="en-US" altLang="en-US" sz="1900" b="1"/>
          </a:p>
        </p:txBody>
      </p:sp>
      <p:pic>
        <p:nvPicPr>
          <p:cNvPr id="422997" name="Picture 85">
            <a:extLst>
              <a:ext uri="{FF2B5EF4-FFF2-40B4-BE49-F238E27FC236}">
                <a16:creationId xmlns:a16="http://schemas.microsoft.com/office/drawing/2014/main" id="{78D04C77-06ED-43D9-ABE4-4CD741D4B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6831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99" name="Text Box 87">
            <a:extLst>
              <a:ext uri="{FF2B5EF4-FFF2-40B4-BE49-F238E27FC236}">
                <a16:creationId xmlns:a16="http://schemas.microsoft.com/office/drawing/2014/main" id="{CA8DDD56-610F-4754-9073-485BDE64B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972050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Corrección mecánica</a:t>
            </a:r>
            <a:endParaRPr lang="en-US" altLang="en-US" sz="1900" b="1"/>
          </a:p>
        </p:txBody>
      </p:sp>
      <p:pic>
        <p:nvPicPr>
          <p:cNvPr id="423000" name="Picture 88">
            <a:extLst>
              <a:ext uri="{FF2B5EF4-FFF2-40B4-BE49-F238E27FC236}">
                <a16:creationId xmlns:a16="http://schemas.microsoft.com/office/drawing/2014/main" id="{3C773D04-A1C1-4355-9945-16E7EBD90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0434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002" name="Picture 90">
            <a:extLst>
              <a:ext uri="{FF2B5EF4-FFF2-40B4-BE49-F238E27FC236}">
                <a16:creationId xmlns:a16="http://schemas.microsoft.com/office/drawing/2014/main" id="{BAAC6184-D5CF-4180-BD9D-35886AF56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372100"/>
            <a:ext cx="2808287" cy="106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005" name="Picture 93">
            <a:extLst>
              <a:ext uri="{FF2B5EF4-FFF2-40B4-BE49-F238E27FC236}">
                <a16:creationId xmlns:a16="http://schemas.microsoft.com/office/drawing/2014/main" id="{0F413550-1A0F-4367-880B-472838055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860800"/>
            <a:ext cx="3168650" cy="251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3"/>
    <p:sndAc>
      <p:stSnd>
        <p:snd r:embed="rId4" name="whoosh.wav"/>
      </p:stSnd>
    </p:sndAc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926FD-8B8F-450F-9287-5F7D2B466F12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555020" name="Picture 12">
            <a:extLst>
              <a:ext uri="{FF2B5EF4-FFF2-40B4-BE49-F238E27FC236}">
                <a16:creationId xmlns:a16="http://schemas.microsoft.com/office/drawing/2014/main" id="{0C717E83-834C-4139-B5D5-C03E4F4DD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427163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33EB3A2-BA2D-4B4C-AE90-3123BD636799}"/>
              </a:ext>
            </a:extLst>
          </p:cNvPr>
          <p:cNvSpPr>
            <a:spLocks/>
          </p:cNvSpPr>
          <p:nvPr/>
        </p:nvSpPr>
        <p:spPr bwMode="auto">
          <a:xfrm>
            <a:off x="2916238" y="1498600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555048" name="Picture 40">
            <a:extLst>
              <a:ext uri="{FF2B5EF4-FFF2-40B4-BE49-F238E27FC236}">
                <a16:creationId xmlns:a16="http://schemas.microsoft.com/office/drawing/2014/main" id="{26B613F6-FAF0-4CAB-8C92-ADB4384A0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22300"/>
            <a:ext cx="21209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50" name="Text Box 42">
            <a:extLst>
              <a:ext uri="{FF2B5EF4-FFF2-40B4-BE49-F238E27FC236}">
                <a16:creationId xmlns:a16="http://schemas.microsoft.com/office/drawing/2014/main" id="{4E898CD0-1F3D-41C0-A750-A2157CF4D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146300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555051" name="Picture 43">
            <a:extLst>
              <a:ext uri="{FF2B5EF4-FFF2-40B4-BE49-F238E27FC236}">
                <a16:creationId xmlns:a16="http://schemas.microsoft.com/office/drawing/2014/main" id="{9A753F7F-07AE-49D7-AC5E-F8504F833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177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52" name="Text Box 44">
            <a:extLst>
              <a:ext uri="{FF2B5EF4-FFF2-40B4-BE49-F238E27FC236}">
                <a16:creationId xmlns:a16="http://schemas.microsoft.com/office/drawing/2014/main" id="{6BA21070-6AC8-4696-AF60-1FD1976A5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67000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Y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5053" name="Picture 45">
            <a:extLst>
              <a:ext uri="{FF2B5EF4-FFF2-40B4-BE49-F238E27FC236}">
                <a16:creationId xmlns:a16="http://schemas.microsoft.com/office/drawing/2014/main" id="{A074AFE6-4FEF-4C00-BB3D-3C362474C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955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54" name="Text Box 46">
            <a:extLst>
              <a:ext uri="{FF2B5EF4-FFF2-40B4-BE49-F238E27FC236}">
                <a16:creationId xmlns:a16="http://schemas.microsoft.com/office/drawing/2014/main" id="{76A6C825-1CB9-44CD-80D6-99D03A9AF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1416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Uso Principal: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5055" name="Picture 47">
            <a:extLst>
              <a:ext uri="{FF2B5EF4-FFF2-40B4-BE49-F238E27FC236}">
                <a16:creationId xmlns:a16="http://schemas.microsoft.com/office/drawing/2014/main" id="{DBC6ED0C-2A81-4D32-9E41-00E615E4A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1750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56" name="Text Box 48">
            <a:extLst>
              <a:ext uri="{FF2B5EF4-FFF2-40B4-BE49-F238E27FC236}">
                <a16:creationId xmlns:a16="http://schemas.microsoft.com/office/drawing/2014/main" id="{C5323B57-7157-448E-A166-03E400CAE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5242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Facilitar o inhibir el estímulo muscular: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55057" name="Picture 49">
            <a:extLst>
              <a:ext uri="{FF2B5EF4-FFF2-40B4-BE49-F238E27FC236}">
                <a16:creationId xmlns:a16="http://schemas.microsoft.com/office/drawing/2014/main" id="{25E7FD44-A79C-41F6-ABA1-5242ED438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6274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58" name="Text Box 50">
            <a:extLst>
              <a:ext uri="{FF2B5EF4-FFF2-40B4-BE49-F238E27FC236}">
                <a16:creationId xmlns:a16="http://schemas.microsoft.com/office/drawing/2014/main" id="{4A38A9BF-D1D5-4EBD-8880-1492904AD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4292600"/>
            <a:ext cx="56880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Times New Roman" panose="02020603050405020304" pitchFamily="18" charset="0"/>
              </a:rPr>
              <a:t>Disminuye un poco la intensidad del estímulo.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55059" name="Text Box 51">
            <a:extLst>
              <a:ext uri="{FF2B5EF4-FFF2-40B4-BE49-F238E27FC236}">
                <a16:creationId xmlns:a16="http://schemas.microsoft.com/office/drawing/2014/main" id="{4524A6C0-1D20-4F54-8BBE-DDDBBC63C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3957638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Dispersa la tensión a través de las colitas:</a:t>
            </a:r>
            <a:endParaRPr lang="en-US" altLang="en-US" sz="1900" b="1"/>
          </a:p>
        </p:txBody>
      </p:sp>
      <p:pic>
        <p:nvPicPr>
          <p:cNvPr id="555060" name="Picture 52">
            <a:extLst>
              <a:ext uri="{FF2B5EF4-FFF2-40B4-BE49-F238E27FC236}">
                <a16:creationId xmlns:a16="http://schemas.microsoft.com/office/drawing/2014/main" id="{F38970D7-2574-466B-B584-06B96F612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02907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61" name="Text Box 53">
            <a:extLst>
              <a:ext uri="{FF2B5EF4-FFF2-40B4-BE49-F238E27FC236}">
                <a16:creationId xmlns:a16="http://schemas.microsoft.com/office/drawing/2014/main" id="{C3239D37-9B11-4057-BA19-C3CD9FC74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7053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Metodología/Procedimiento: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55062" name="Picture 54">
            <a:extLst>
              <a:ext uri="{FF2B5EF4-FFF2-40B4-BE49-F238E27FC236}">
                <a16:creationId xmlns:a16="http://schemas.microsoft.com/office/drawing/2014/main" id="{E8B9B6B7-7FA5-4CCE-B809-62FE8AF70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73868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63" name="Text Box 55">
            <a:extLst>
              <a:ext uri="{FF2B5EF4-FFF2-40B4-BE49-F238E27FC236}">
                <a16:creationId xmlns:a16="http://schemas.microsoft.com/office/drawing/2014/main" id="{5B6CF09B-0059-4938-B5A6-C84EF3DBF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087938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Aplicar el vendaje neuromuscular </a:t>
            </a:r>
            <a:r>
              <a:rPr lang="es-ES" altLang="en-US" sz="2200" b="1" i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alrededor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 del músculo esquelético a ser tratado: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55064" name="Picture 56">
            <a:extLst>
              <a:ext uri="{FF2B5EF4-FFF2-40B4-BE49-F238E27FC236}">
                <a16:creationId xmlns:a16="http://schemas.microsoft.com/office/drawing/2014/main" id="{CE0E05EC-4099-4889-B89D-CBA97376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1911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5065" name="Text Box 57">
            <a:extLst>
              <a:ext uri="{FF2B5EF4-FFF2-40B4-BE49-F238E27FC236}">
                <a16:creationId xmlns:a16="http://schemas.microsoft.com/office/drawing/2014/main" id="{8AA5D7B7-1408-495B-AF86-228157982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6738" y="6130925"/>
            <a:ext cx="56880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Times New Roman" panose="02020603050405020304" pitchFamily="18" charset="0"/>
              </a:rPr>
              <a:t>Medido desde el origen hasta la inserción.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555066" name="Text Box 58">
            <a:extLst>
              <a:ext uri="{FF2B5EF4-FFF2-40B4-BE49-F238E27FC236}">
                <a16:creationId xmlns:a16="http://schemas.microsoft.com/office/drawing/2014/main" id="{7C5CA45E-5E9F-4EC7-9B78-095AB25E3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5810250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Debe ser 2 pulgadas más largo que el músculo afectado:</a:t>
            </a:r>
            <a:endParaRPr lang="en-US" altLang="en-US" sz="1900" b="1"/>
          </a:p>
        </p:txBody>
      </p:sp>
      <p:pic>
        <p:nvPicPr>
          <p:cNvPr id="555067" name="Picture 59">
            <a:extLst>
              <a:ext uri="{FF2B5EF4-FFF2-40B4-BE49-F238E27FC236}">
                <a16:creationId xmlns:a16="http://schemas.microsoft.com/office/drawing/2014/main" id="{84F8B7ED-2E44-4874-A36C-2CECDC016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58769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5068" name="Picture 60">
            <a:extLst>
              <a:ext uri="{FF2B5EF4-FFF2-40B4-BE49-F238E27FC236}">
                <a16:creationId xmlns:a16="http://schemas.microsoft.com/office/drawing/2014/main" id="{DE58B885-848C-4C21-9EA8-2AA5104BC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2708275"/>
            <a:ext cx="1589088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randomBar dir="vert"/>
    <p:sndAc>
      <p:stSnd>
        <p:snd r:embed="rId4" name="whoosh.wav"/>
      </p:stSnd>
    </p:sndAc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084" name="Picture 76">
            <a:extLst>
              <a:ext uri="{FF2B5EF4-FFF2-40B4-BE49-F238E27FC236}">
                <a16:creationId xmlns:a16="http://schemas.microsoft.com/office/drawing/2014/main" id="{E6B43850-BE81-43D0-9DD1-5DD1824D4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508500"/>
            <a:ext cx="4608512" cy="197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3085" name="Text Box 77">
            <a:extLst>
              <a:ext uri="{FF2B5EF4-FFF2-40B4-BE49-F238E27FC236}">
                <a16:creationId xmlns:a16="http://schemas.microsoft.com/office/drawing/2014/main" id="{F76A5F75-B05E-42ED-A2B7-6A60D42FC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2177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683086" name="Picture 78">
            <a:extLst>
              <a:ext uri="{FF2B5EF4-FFF2-40B4-BE49-F238E27FC236}">
                <a16:creationId xmlns:a16="http://schemas.microsoft.com/office/drawing/2014/main" id="{211044C8-BF31-452E-9F69-6108E655D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89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3087" name="Text Box 79">
            <a:extLst>
              <a:ext uri="{FF2B5EF4-FFF2-40B4-BE49-F238E27FC236}">
                <a16:creationId xmlns:a16="http://schemas.microsoft.com/office/drawing/2014/main" id="{11C0AD5A-89FD-49D1-A0BC-BA051958E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809875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US" altLang="en-US" sz="2100" b="1">
                <a:solidFill>
                  <a:srgbClr val="000000"/>
                </a:solidFill>
              </a:rPr>
              <a:t> –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83088" name="Picture 80">
            <a:extLst>
              <a:ext uri="{FF2B5EF4-FFF2-40B4-BE49-F238E27FC236}">
                <a16:creationId xmlns:a16="http://schemas.microsoft.com/office/drawing/2014/main" id="{E59DE24A-EFA2-4610-BC70-649CF1FFE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9384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3089" name="Text Box 81">
            <a:extLst>
              <a:ext uri="{FF2B5EF4-FFF2-40B4-BE49-F238E27FC236}">
                <a16:creationId xmlns:a16="http://schemas.microsoft.com/office/drawing/2014/main" id="{2C1E1DB4-91BE-4711-BD68-DAB02DD0E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700" y="33575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Técnicas que Corresponden para este Corte: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83090" name="Picture 82">
            <a:extLst>
              <a:ext uri="{FF2B5EF4-FFF2-40B4-BE49-F238E27FC236}">
                <a16:creationId xmlns:a16="http://schemas.microsoft.com/office/drawing/2014/main" id="{9FE404CB-F64A-413F-9C23-6EFB09365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339090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3091" name="Text Box 83">
            <a:extLst>
              <a:ext uri="{FF2B5EF4-FFF2-40B4-BE49-F238E27FC236}">
                <a16:creationId xmlns:a16="http://schemas.microsoft.com/office/drawing/2014/main" id="{CABFA72E-D3AC-4BAB-9D19-18436253B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714625"/>
            <a:ext cx="716438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Aplicada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desde un punto Central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  alrededor del Vientre Muscular</a:t>
            </a:r>
            <a:r>
              <a:rPr lang="en-US" altLang="en-US" sz="19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683092" name="Text Box 84">
            <a:extLst>
              <a:ext uri="{FF2B5EF4-FFF2-40B4-BE49-F238E27FC236}">
                <a16:creationId xmlns:a16="http://schemas.microsoft.com/office/drawing/2014/main" id="{D447FB60-8ACF-49E0-B475-E70C838E2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7306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correctivas: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83093" name="Picture 85">
            <a:extLst>
              <a:ext uri="{FF2B5EF4-FFF2-40B4-BE49-F238E27FC236}">
                <a16:creationId xmlns:a16="http://schemas.microsoft.com/office/drawing/2014/main" id="{9A091F66-81BE-490F-A091-CBE2DCCC8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8338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3094" name="Text Box 86">
            <a:extLst>
              <a:ext uri="{FF2B5EF4-FFF2-40B4-BE49-F238E27FC236}">
                <a16:creationId xmlns:a16="http://schemas.microsoft.com/office/drawing/2014/main" id="{8470BDDF-0B64-460A-A4CE-47CE9CCC9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130675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Corrección mecánica</a:t>
            </a:r>
            <a:endParaRPr lang="en-US" altLang="en-US" sz="1900" b="1"/>
          </a:p>
        </p:txBody>
      </p:sp>
      <p:pic>
        <p:nvPicPr>
          <p:cNvPr id="683095" name="Picture 87">
            <a:extLst>
              <a:ext uri="{FF2B5EF4-FFF2-40B4-BE49-F238E27FC236}">
                <a16:creationId xmlns:a16="http://schemas.microsoft.com/office/drawing/2014/main" id="{06112974-C9BA-4C22-963F-3C45B9194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20211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0504C0-DAA4-414E-8077-AE78D763E2B7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683097" name="Picture 89">
            <a:extLst>
              <a:ext uri="{FF2B5EF4-FFF2-40B4-BE49-F238E27FC236}">
                <a16:creationId xmlns:a16="http://schemas.microsoft.com/office/drawing/2014/main" id="{94E0A371-7272-4949-9217-175DE84A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557338"/>
            <a:ext cx="396081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BB2E26-AA3E-4F98-9EA4-43DD9B39C45E}"/>
              </a:ext>
            </a:extLst>
          </p:cNvPr>
          <p:cNvSpPr>
            <a:spLocks/>
          </p:cNvSpPr>
          <p:nvPr/>
        </p:nvSpPr>
        <p:spPr bwMode="auto">
          <a:xfrm>
            <a:off x="3201988" y="1628775"/>
            <a:ext cx="3600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pic>
        <p:nvPicPr>
          <p:cNvPr id="683099" name="Picture 91">
            <a:extLst>
              <a:ext uri="{FF2B5EF4-FFF2-40B4-BE49-F238E27FC236}">
                <a16:creationId xmlns:a16="http://schemas.microsoft.com/office/drawing/2014/main" id="{CCEE9CE5-4E81-4C9A-9289-C8737935A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0713"/>
            <a:ext cx="2592388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rd"/>
    <p:sndAc>
      <p:stSnd>
        <p:snd r:embed="rId4" name="whoosh.wav"/>
      </p:stSnd>
    </p:sndAc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116" name="Text Box 44">
            <a:extLst>
              <a:ext uri="{FF2B5EF4-FFF2-40B4-BE49-F238E27FC236}">
                <a16:creationId xmlns:a16="http://schemas.microsoft.com/office/drawing/2014/main" id="{37D7BD0F-71B5-4750-920E-687BE6DD4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17732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515117" name="Picture 45">
            <a:extLst>
              <a:ext uri="{FF2B5EF4-FFF2-40B4-BE49-F238E27FC236}">
                <a16:creationId xmlns:a16="http://schemas.microsoft.com/office/drawing/2014/main" id="{2EB517A1-436A-44C1-AF3B-32084F2C0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8446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18" name="Text Box 46">
            <a:extLst>
              <a:ext uri="{FF2B5EF4-FFF2-40B4-BE49-F238E27FC236}">
                <a16:creationId xmlns:a16="http://schemas.microsoft.com/office/drawing/2014/main" id="{542EC8C1-74D8-4BB0-B25D-B7AC59AB8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192338"/>
            <a:ext cx="136683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X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5119" name="Picture 47">
            <a:extLst>
              <a:ext uri="{FF2B5EF4-FFF2-40B4-BE49-F238E27FC236}">
                <a16:creationId xmlns:a16="http://schemas.microsoft.com/office/drawing/2014/main" id="{CC967C19-81E8-4EA1-AD89-4F2AF3870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3209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20" name="Text Box 48">
            <a:extLst>
              <a:ext uri="{FF2B5EF4-FFF2-40B4-BE49-F238E27FC236}">
                <a16:creationId xmlns:a16="http://schemas.microsoft.com/office/drawing/2014/main" id="{7F07D44B-BDC1-436C-963D-3C8EAB9A0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26971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Uso Principal: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5121" name="Picture 49">
            <a:extLst>
              <a:ext uri="{FF2B5EF4-FFF2-40B4-BE49-F238E27FC236}">
                <a16:creationId xmlns:a16="http://schemas.microsoft.com/office/drawing/2014/main" id="{E433B9B3-AAC5-409D-9FDA-BA7E72A14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7305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22" name="Text Box 50">
            <a:extLst>
              <a:ext uri="{FF2B5EF4-FFF2-40B4-BE49-F238E27FC236}">
                <a16:creationId xmlns:a16="http://schemas.microsoft.com/office/drawing/2014/main" id="{4A29CF17-ECB0-487A-AF58-C5E5AF36B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0797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Músculo cruza dos articulaciones: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15123" name="Picture 51">
            <a:extLst>
              <a:ext uri="{FF2B5EF4-FFF2-40B4-BE49-F238E27FC236}">
                <a16:creationId xmlns:a16="http://schemas.microsoft.com/office/drawing/2014/main" id="{1D34D5DC-2BDB-4247-ADA6-AA65D1385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1829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24" name="Text Box 52">
            <a:extLst>
              <a:ext uri="{FF2B5EF4-FFF2-40B4-BE49-F238E27FC236}">
                <a16:creationId xmlns:a16="http://schemas.microsoft.com/office/drawing/2014/main" id="{C58C98C5-84BD-4300-AE5B-47F0F9A61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525" y="45323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Músculo se estira al máximo: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15125" name="Picture 53">
            <a:extLst>
              <a:ext uri="{FF2B5EF4-FFF2-40B4-BE49-F238E27FC236}">
                <a16:creationId xmlns:a16="http://schemas.microsoft.com/office/drawing/2014/main" id="{0D2BC760-CB03-4E31-B485-FD4127874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46355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26" name="Text Box 54">
            <a:extLst>
              <a:ext uri="{FF2B5EF4-FFF2-40B4-BE49-F238E27FC236}">
                <a16:creationId xmlns:a16="http://schemas.microsoft.com/office/drawing/2014/main" id="{89A72667-F0E0-4F49-AD06-1D1D2EBF1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525" y="384810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Para invertir el origen e inserción de un músculo (Ej: romboides)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15127" name="Picture 55">
            <a:extLst>
              <a:ext uri="{FF2B5EF4-FFF2-40B4-BE49-F238E27FC236}">
                <a16:creationId xmlns:a16="http://schemas.microsoft.com/office/drawing/2014/main" id="{FECD0170-5D76-4A99-A973-9B65CEFE6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39512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28" name="Text Box 56">
            <a:extLst>
              <a:ext uri="{FF2B5EF4-FFF2-40B4-BE49-F238E27FC236}">
                <a16:creationId xmlns:a16="http://schemas.microsoft.com/office/drawing/2014/main" id="{3CA15326-8993-4528-9B82-9821C7457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964113"/>
            <a:ext cx="7488237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i="1"/>
              <a:t>El nivel de estiramiento difiere con la trayectoria de los músculos</a:t>
            </a:r>
            <a:endParaRPr lang="en-US" altLang="en-US" sz="1900" b="1" i="1"/>
          </a:p>
        </p:txBody>
      </p:sp>
      <p:sp>
        <p:nvSpPr>
          <p:cNvPr id="515129" name="Text Box 57">
            <a:extLst>
              <a:ext uri="{FF2B5EF4-FFF2-40B4-BE49-F238E27FC236}">
                <a16:creationId xmlns:a16="http://schemas.microsoft.com/office/drawing/2014/main" id="{383F8F92-4F31-4A31-B271-748B58E04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489325"/>
            <a:ext cx="748823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i="1"/>
              <a:t>Presencia de un músculo de dos articulaciones</a:t>
            </a:r>
            <a:endParaRPr lang="en-US" altLang="en-US" sz="1900" b="1" i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A0038-F0C5-4D13-932F-6C8E0BE26193}"/>
              </a:ext>
            </a:extLst>
          </p:cNvPr>
          <p:cNvSpPr>
            <a:spLocks/>
          </p:cNvSpPr>
          <p:nvPr/>
        </p:nvSpPr>
        <p:spPr bwMode="auto">
          <a:xfrm>
            <a:off x="2986088" y="476250"/>
            <a:ext cx="583406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515131" name="Picture 59">
            <a:extLst>
              <a:ext uri="{FF2B5EF4-FFF2-40B4-BE49-F238E27FC236}">
                <a16:creationId xmlns:a16="http://schemas.microsoft.com/office/drawing/2014/main" id="{037049D4-60F7-45E3-956A-28D849496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268413"/>
            <a:ext cx="288131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12985BB-1AA5-42EC-BB57-CC9916B127A3}"/>
              </a:ext>
            </a:extLst>
          </p:cNvPr>
          <p:cNvSpPr>
            <a:spLocks/>
          </p:cNvSpPr>
          <p:nvPr/>
        </p:nvSpPr>
        <p:spPr bwMode="auto">
          <a:xfrm>
            <a:off x="2700338" y="1412875"/>
            <a:ext cx="360045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1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19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sp>
        <p:nvSpPr>
          <p:cNvPr id="515133" name="Text Box 61">
            <a:extLst>
              <a:ext uri="{FF2B5EF4-FFF2-40B4-BE49-F238E27FC236}">
                <a16:creationId xmlns:a16="http://schemas.microsoft.com/office/drawing/2014/main" id="{39E8DF71-34A8-4DB2-86BA-2476CBD1B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557847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Metodología/Procedimiento: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5134" name="Picture 62">
            <a:extLst>
              <a:ext uri="{FF2B5EF4-FFF2-40B4-BE49-F238E27FC236}">
                <a16:creationId xmlns:a16="http://schemas.microsoft.com/office/drawing/2014/main" id="{66073616-99DA-4A1B-A123-A1CF5800D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6118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135" name="Text Box 63">
            <a:extLst>
              <a:ext uri="{FF2B5EF4-FFF2-40B4-BE49-F238E27FC236}">
                <a16:creationId xmlns:a16="http://schemas.microsoft.com/office/drawing/2014/main" id="{277CD6CE-E337-4EC9-B4EB-411D64272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961063"/>
            <a:ext cx="75596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Aplicar el vendaje desde el </a:t>
            </a:r>
            <a:r>
              <a:rPr lang="es-ES" altLang="en-US" sz="2200" b="1" i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punto central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 alrededor del vientre muscular: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15136" name="Picture 64">
            <a:extLst>
              <a:ext uri="{FF2B5EF4-FFF2-40B4-BE49-F238E27FC236}">
                <a16:creationId xmlns:a16="http://schemas.microsoft.com/office/drawing/2014/main" id="{EEE06C96-334E-46F2-863D-5C9ADCAC6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0713"/>
            <a:ext cx="1873250" cy="109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516" name="Picture 36">
            <a:extLst>
              <a:ext uri="{FF2B5EF4-FFF2-40B4-BE49-F238E27FC236}">
                <a16:creationId xmlns:a16="http://schemas.microsoft.com/office/drawing/2014/main" id="{D432B051-EEE0-4BBC-A0C9-67FABC68B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5562600"/>
            <a:ext cx="1225550" cy="95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6E6FC-FDBB-46B1-8EE8-D0F1956EB0C3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404518" name="Picture 38">
            <a:extLst>
              <a:ext uri="{FF2B5EF4-FFF2-40B4-BE49-F238E27FC236}">
                <a16:creationId xmlns:a16="http://schemas.microsoft.com/office/drawing/2014/main" id="{811A027B-BB47-4F6F-82BF-4202024FC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557338"/>
            <a:ext cx="396081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848D41D-F8C3-4D96-A298-92692B54203B}"/>
              </a:ext>
            </a:extLst>
          </p:cNvPr>
          <p:cNvSpPr>
            <a:spLocks/>
          </p:cNvSpPr>
          <p:nvPr/>
        </p:nvSpPr>
        <p:spPr bwMode="auto">
          <a:xfrm>
            <a:off x="3201988" y="1628775"/>
            <a:ext cx="3600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pic>
        <p:nvPicPr>
          <p:cNvPr id="404520" name="Picture 40">
            <a:extLst>
              <a:ext uri="{FF2B5EF4-FFF2-40B4-BE49-F238E27FC236}">
                <a16:creationId xmlns:a16="http://schemas.microsoft.com/office/drawing/2014/main" id="{812137A6-D265-49EC-8C9A-4562438F6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300663"/>
            <a:ext cx="2087562" cy="12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21" name="Text Box 41">
            <a:extLst>
              <a:ext uri="{FF2B5EF4-FFF2-40B4-BE49-F238E27FC236}">
                <a16:creationId xmlns:a16="http://schemas.microsoft.com/office/drawing/2014/main" id="{2CF2A546-EA68-4EBF-851C-CBAA44C65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492375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404522" name="Picture 42">
            <a:extLst>
              <a:ext uri="{FF2B5EF4-FFF2-40B4-BE49-F238E27FC236}">
                <a16:creationId xmlns:a16="http://schemas.microsoft.com/office/drawing/2014/main" id="{E4C06C66-B024-4712-81C3-F8A10A3C2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638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23" name="Text Box 43">
            <a:extLst>
              <a:ext uri="{FF2B5EF4-FFF2-40B4-BE49-F238E27FC236}">
                <a16:creationId xmlns:a16="http://schemas.microsoft.com/office/drawing/2014/main" id="{7274732D-B718-4AE2-9101-264F98D33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084513"/>
            <a:ext cx="43195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Abanico o Pulpo</a:t>
            </a:r>
            <a:r>
              <a:rPr lang="en-US" altLang="en-US" sz="2100" b="1">
                <a:solidFill>
                  <a:srgbClr val="000000"/>
                </a:solidFill>
              </a:rPr>
              <a:t> –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4524" name="Picture 44">
            <a:extLst>
              <a:ext uri="{FF2B5EF4-FFF2-40B4-BE49-F238E27FC236}">
                <a16:creationId xmlns:a16="http://schemas.microsoft.com/office/drawing/2014/main" id="{9BB185B6-5B46-4FD8-8589-266509688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2131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25" name="Text Box 45">
            <a:extLst>
              <a:ext uri="{FF2B5EF4-FFF2-40B4-BE49-F238E27FC236}">
                <a16:creationId xmlns:a16="http://schemas.microsoft.com/office/drawing/2014/main" id="{7547DEDF-BBBD-4811-AEA6-952022057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7036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Técnicas que Corresponden para este Corte: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4526" name="Picture 46">
            <a:extLst>
              <a:ext uri="{FF2B5EF4-FFF2-40B4-BE49-F238E27FC236}">
                <a16:creationId xmlns:a16="http://schemas.microsoft.com/office/drawing/2014/main" id="{FEA31E20-AB2D-4F11-90B4-C18E6FF87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7369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27" name="Text Box 47">
            <a:extLst>
              <a:ext uri="{FF2B5EF4-FFF2-40B4-BE49-F238E27FC236}">
                <a16:creationId xmlns:a16="http://schemas.microsoft.com/office/drawing/2014/main" id="{380722B8-5AD6-4FE8-B29E-B96BC1D3C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2989263"/>
            <a:ext cx="40671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Aplicada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Alrededor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  de la Zona Inflamada</a:t>
            </a:r>
            <a:r>
              <a:rPr lang="en-US" altLang="en-US" sz="19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404528" name="Text Box 48">
            <a:extLst>
              <a:ext uri="{FF2B5EF4-FFF2-40B4-BE49-F238E27FC236}">
                <a16:creationId xmlns:a16="http://schemas.microsoft.com/office/drawing/2014/main" id="{4D48E162-4590-409C-891E-6CE46CEE4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41084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linfáticas: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4529" name="Picture 49">
            <a:extLst>
              <a:ext uri="{FF2B5EF4-FFF2-40B4-BE49-F238E27FC236}">
                <a16:creationId xmlns:a16="http://schemas.microsoft.com/office/drawing/2014/main" id="{5910EC78-D475-46AD-93B6-59899A6C2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42116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30" name="Text Box 50">
            <a:extLst>
              <a:ext uri="{FF2B5EF4-FFF2-40B4-BE49-F238E27FC236}">
                <a16:creationId xmlns:a16="http://schemas.microsoft.com/office/drawing/2014/main" id="{E445E893-1617-413A-8B2F-BFE41BC2F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838" y="4495800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Activación de los ductos linfáticos:</a:t>
            </a:r>
            <a:endParaRPr lang="en-US" altLang="en-US" sz="1900" b="1"/>
          </a:p>
        </p:txBody>
      </p:sp>
      <p:pic>
        <p:nvPicPr>
          <p:cNvPr id="404531" name="Picture 51">
            <a:extLst>
              <a:ext uri="{FF2B5EF4-FFF2-40B4-BE49-F238E27FC236}">
                <a16:creationId xmlns:a16="http://schemas.microsoft.com/office/drawing/2014/main" id="{6714CE03-320E-4A7E-AB8D-5D5B814F5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45672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32" name="Text Box 52">
            <a:extLst>
              <a:ext uri="{FF2B5EF4-FFF2-40B4-BE49-F238E27FC236}">
                <a16:creationId xmlns:a16="http://schemas.microsoft.com/office/drawing/2014/main" id="{951BF122-FF18-4C4F-BAEF-BD8D6BD48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4856163"/>
            <a:ext cx="67675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Mecanismo - </a:t>
            </a:r>
            <a:r>
              <a:rPr lang="es-ES" alt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Desarrollo de espacio debajo de la piel: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4533" name="Picture 53">
            <a:extLst>
              <a:ext uri="{FF2B5EF4-FFF2-40B4-BE49-F238E27FC236}">
                <a16:creationId xmlns:a16="http://schemas.microsoft.com/office/drawing/2014/main" id="{D5A358AB-4575-44D8-B63D-1E62693D9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92760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4534" name="Text Box 54">
            <a:extLst>
              <a:ext uri="{FF2B5EF4-FFF2-40B4-BE49-F238E27FC236}">
                <a16:creationId xmlns:a16="http://schemas.microsoft.com/office/drawing/2014/main" id="{F9593A0B-2D73-4E35-B363-81CE9A4DA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216525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Esto mejora la circulación</a:t>
            </a:r>
            <a:endParaRPr lang="en-US" altLang="en-US" sz="1900" b="1"/>
          </a:p>
        </p:txBody>
      </p:sp>
      <p:pic>
        <p:nvPicPr>
          <p:cNvPr id="404535" name="Picture 55">
            <a:extLst>
              <a:ext uri="{FF2B5EF4-FFF2-40B4-BE49-F238E27FC236}">
                <a16:creationId xmlns:a16="http://schemas.microsoft.com/office/drawing/2014/main" id="{B2F7D1F0-DC30-4BC4-81A5-7BFC2EACF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668338"/>
            <a:ext cx="25558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536" name="Picture 56">
            <a:extLst>
              <a:ext uri="{FF2B5EF4-FFF2-40B4-BE49-F238E27FC236}">
                <a16:creationId xmlns:a16="http://schemas.microsoft.com/office/drawing/2014/main" id="{F723D322-9913-469B-8302-C6BB15D7D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941888"/>
            <a:ext cx="1012825" cy="15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1424E-84A1-45D8-9C7E-F99C31B53064}"/>
              </a:ext>
            </a:extLst>
          </p:cNvPr>
          <p:cNvSpPr>
            <a:spLocks/>
          </p:cNvSpPr>
          <p:nvPr/>
        </p:nvSpPr>
        <p:spPr bwMode="auto">
          <a:xfrm>
            <a:off x="2513013" y="836613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494624" name="Picture 32">
            <a:extLst>
              <a:ext uri="{FF2B5EF4-FFF2-40B4-BE49-F238E27FC236}">
                <a16:creationId xmlns:a16="http://schemas.microsoft.com/office/drawing/2014/main" id="{5276E31F-A8BD-49BF-8CEE-FD791561E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2062163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2D4FC5E-196E-443E-AE93-06171D2B7E63}"/>
              </a:ext>
            </a:extLst>
          </p:cNvPr>
          <p:cNvSpPr>
            <a:spLocks/>
          </p:cNvSpPr>
          <p:nvPr/>
        </p:nvSpPr>
        <p:spPr bwMode="auto">
          <a:xfrm>
            <a:off x="2655888" y="2133600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494656" name="Picture 64">
            <a:extLst>
              <a:ext uri="{FF2B5EF4-FFF2-40B4-BE49-F238E27FC236}">
                <a16:creationId xmlns:a16="http://schemas.microsoft.com/office/drawing/2014/main" id="{964EC093-39C7-4611-9D70-F7EFAB246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9275"/>
            <a:ext cx="1614488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4657" name="Picture 65">
            <a:extLst>
              <a:ext uri="{FF2B5EF4-FFF2-40B4-BE49-F238E27FC236}">
                <a16:creationId xmlns:a16="http://schemas.microsoft.com/office/drawing/2014/main" id="{53E3C3C1-6D7D-4C2D-98A2-95C5DEC56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638" y="3867150"/>
            <a:ext cx="1450975" cy="237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58" name="Text Box 66">
            <a:extLst>
              <a:ext uri="{FF2B5EF4-FFF2-40B4-BE49-F238E27FC236}">
                <a16:creationId xmlns:a16="http://schemas.microsoft.com/office/drawing/2014/main" id="{034B9DB9-30BF-4FD0-9B11-63164E79E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046413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494659" name="Picture 67">
            <a:extLst>
              <a:ext uri="{FF2B5EF4-FFF2-40B4-BE49-F238E27FC236}">
                <a16:creationId xmlns:a16="http://schemas.microsoft.com/office/drawing/2014/main" id="{6539F9A8-C210-4295-A64D-841DC6DD5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1178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60" name="Text Box 68">
            <a:extLst>
              <a:ext uri="{FF2B5EF4-FFF2-40B4-BE49-F238E27FC236}">
                <a16:creationId xmlns:a16="http://schemas.microsoft.com/office/drawing/2014/main" id="{B08E1E54-61F2-4322-ACF7-3BDAA3AC8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465513"/>
            <a:ext cx="43195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Abanico o Pulpo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4661" name="Picture 69">
            <a:extLst>
              <a:ext uri="{FF2B5EF4-FFF2-40B4-BE49-F238E27FC236}">
                <a16:creationId xmlns:a16="http://schemas.microsoft.com/office/drawing/2014/main" id="{5A0DF2F4-DAF5-4854-9EF0-47E82A5F1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5496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62" name="Text Box 70">
            <a:extLst>
              <a:ext uri="{FF2B5EF4-FFF2-40B4-BE49-F238E27FC236}">
                <a16:creationId xmlns:a16="http://schemas.microsoft.com/office/drawing/2014/main" id="{002B8D33-3EE1-4BA4-A134-84C968A6A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9814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Uso Principal: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4663" name="Picture 71">
            <a:extLst>
              <a:ext uri="{FF2B5EF4-FFF2-40B4-BE49-F238E27FC236}">
                <a16:creationId xmlns:a16="http://schemas.microsoft.com/office/drawing/2014/main" id="{03E23E95-8FDB-4712-92D8-5E291ADA7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147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64" name="Text Box 72">
            <a:extLst>
              <a:ext uri="{FF2B5EF4-FFF2-40B4-BE49-F238E27FC236}">
                <a16:creationId xmlns:a16="http://schemas.microsoft.com/office/drawing/2014/main" id="{680A2D78-E6AD-4065-9C42-F7BEA5267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3640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Procesos inflamatorios (edema) -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Linfotasis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4665" name="Picture 73">
            <a:extLst>
              <a:ext uri="{FF2B5EF4-FFF2-40B4-BE49-F238E27FC236}">
                <a16:creationId xmlns:a16="http://schemas.microsoft.com/office/drawing/2014/main" id="{428C5AD1-C860-40FE-A0F7-CC45A9BE8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4672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66" name="Text Box 74">
            <a:extLst>
              <a:ext uri="{FF2B5EF4-FFF2-40B4-BE49-F238E27FC236}">
                <a16:creationId xmlns:a16="http://schemas.microsoft.com/office/drawing/2014/main" id="{5FBC343E-C0E4-4C59-87A8-0474DA1C9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773613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Corregir e incrementar el dredaje linfático:</a:t>
            </a:r>
            <a:endParaRPr lang="en-US" altLang="en-US" sz="1900" b="1"/>
          </a:p>
        </p:txBody>
      </p:sp>
      <p:pic>
        <p:nvPicPr>
          <p:cNvPr id="494667" name="Picture 75">
            <a:extLst>
              <a:ext uri="{FF2B5EF4-FFF2-40B4-BE49-F238E27FC236}">
                <a16:creationId xmlns:a16="http://schemas.microsoft.com/office/drawing/2014/main" id="{B5DD75AC-DBE8-4C99-B121-C9E078A87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845050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68" name="Text Box 76">
            <a:extLst>
              <a:ext uri="{FF2B5EF4-FFF2-40B4-BE49-F238E27FC236}">
                <a16:creationId xmlns:a16="http://schemas.microsoft.com/office/drawing/2014/main" id="{CE3811BB-E275-4B69-8F26-3C8960374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5133975"/>
            <a:ext cx="67675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Aumentar el - </a:t>
            </a:r>
            <a:r>
              <a:rPr lang="es-ES" alt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Flujo de la linfa hacia los: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4669" name="Picture 77">
            <a:extLst>
              <a:ext uri="{FF2B5EF4-FFF2-40B4-BE49-F238E27FC236}">
                <a16:creationId xmlns:a16="http://schemas.microsoft.com/office/drawing/2014/main" id="{B9D9DC6F-D2FE-4869-8F10-3C69A787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520541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70" name="Text Box 78">
            <a:extLst>
              <a:ext uri="{FF2B5EF4-FFF2-40B4-BE49-F238E27FC236}">
                <a16:creationId xmlns:a16="http://schemas.microsoft.com/office/drawing/2014/main" id="{B2E294A3-2DD1-4284-B7B2-920B6C64F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5565775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Ductos linfáticos -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consecuentemente se reduce el</a:t>
            </a: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94671" name="Picture 79">
            <a:extLst>
              <a:ext uri="{FF2B5EF4-FFF2-40B4-BE49-F238E27FC236}">
                <a16:creationId xmlns:a16="http://schemas.microsoft.com/office/drawing/2014/main" id="{A119FC54-4A4A-4B32-BDBE-E1500124D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5637213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72" name="Text Box 80">
            <a:extLst>
              <a:ext uri="{FF2B5EF4-FFF2-40B4-BE49-F238E27FC236}">
                <a16:creationId xmlns:a16="http://schemas.microsoft.com/office/drawing/2014/main" id="{D9564756-C00C-44FE-BB73-DF137D14E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5907088"/>
            <a:ext cx="647858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Linfoedema y la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94673" name="Picture 81">
            <a:extLst>
              <a:ext uri="{FF2B5EF4-FFF2-40B4-BE49-F238E27FC236}">
                <a16:creationId xmlns:a16="http://schemas.microsoft.com/office/drawing/2014/main" id="{8FB9A768-9B91-4677-95C2-64FCAA0BA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5916613"/>
            <a:ext cx="277813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4674" name="Text Box 82">
            <a:extLst>
              <a:ext uri="{FF2B5EF4-FFF2-40B4-BE49-F238E27FC236}">
                <a16:creationId xmlns:a16="http://schemas.microsoft.com/office/drawing/2014/main" id="{985AD7E5-A747-4D8E-A889-39C4030C9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6286500"/>
            <a:ext cx="647858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Linfotasis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94675" name="Picture 83">
            <a:extLst>
              <a:ext uri="{FF2B5EF4-FFF2-40B4-BE49-F238E27FC236}">
                <a16:creationId xmlns:a16="http://schemas.microsoft.com/office/drawing/2014/main" id="{C35B64F0-DCA3-484D-8693-ADDB8E4C5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6296025"/>
            <a:ext cx="277813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1"/>
    <p:sndAc>
      <p:stSnd>
        <p:snd r:embed="rId4" name="whoosh.wav"/>
      </p:stSnd>
    </p:sndAc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624" name="Text Box 32">
            <a:extLst>
              <a:ext uri="{FF2B5EF4-FFF2-40B4-BE49-F238E27FC236}">
                <a16:creationId xmlns:a16="http://schemas.microsoft.com/office/drawing/2014/main" id="{7168B3D5-E401-465D-8614-43B9ED94F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271713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622625" name="Picture 33">
            <a:extLst>
              <a:ext uri="{FF2B5EF4-FFF2-40B4-BE49-F238E27FC236}">
                <a16:creationId xmlns:a16="http://schemas.microsoft.com/office/drawing/2014/main" id="{2BEA198F-9BAC-494B-B6A2-9A8008F4B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3431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26" name="Text Box 34">
            <a:extLst>
              <a:ext uri="{FF2B5EF4-FFF2-40B4-BE49-F238E27FC236}">
                <a16:creationId xmlns:a16="http://schemas.microsoft.com/office/drawing/2014/main" id="{928D3213-02D2-45F7-B05E-C38D4DBE0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762250"/>
            <a:ext cx="43195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Abanico o Pulpo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22627" name="Picture 35">
            <a:extLst>
              <a:ext uri="{FF2B5EF4-FFF2-40B4-BE49-F238E27FC236}">
                <a16:creationId xmlns:a16="http://schemas.microsoft.com/office/drawing/2014/main" id="{9B8EB699-DEE3-405B-963C-9C5A188C1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8463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28" name="Text Box 36">
            <a:extLst>
              <a:ext uri="{FF2B5EF4-FFF2-40B4-BE49-F238E27FC236}">
                <a16:creationId xmlns:a16="http://schemas.microsoft.com/office/drawing/2014/main" id="{41872442-E381-4E8B-89E3-163DBDAE1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2067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Metodología/Procedimiento: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22629" name="Picture 37">
            <a:extLst>
              <a:ext uri="{FF2B5EF4-FFF2-40B4-BE49-F238E27FC236}">
                <a16:creationId xmlns:a16="http://schemas.microsoft.com/office/drawing/2014/main" id="{659DDA99-1131-42C2-8E44-325BE6BF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2400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30" name="Text Box 38">
            <a:extLst>
              <a:ext uri="{FF2B5EF4-FFF2-40B4-BE49-F238E27FC236}">
                <a16:creationId xmlns:a16="http://schemas.microsoft.com/office/drawing/2014/main" id="{6175EC06-8BDB-40FD-A95D-312798959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589338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Una base con el otro extremo cortado en 4 o 5 tiras (colas o dedos):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2631" name="Picture 39">
            <a:extLst>
              <a:ext uri="{FF2B5EF4-FFF2-40B4-BE49-F238E27FC236}">
                <a16:creationId xmlns:a16="http://schemas.microsoft.com/office/drawing/2014/main" id="{F0C53964-9CBF-4492-A772-5DF8D9347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6925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32" name="Text Box 40">
            <a:extLst>
              <a:ext uri="{FF2B5EF4-FFF2-40B4-BE49-F238E27FC236}">
                <a16:creationId xmlns:a16="http://schemas.microsoft.com/office/drawing/2014/main" id="{0E934860-7D7B-43AF-983B-6F24128C7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300" y="4632325"/>
            <a:ext cx="56880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Times New Roman" panose="02020603050405020304" pitchFamily="18" charset="0"/>
              </a:rPr>
              <a:t>Cerca del nodo/ducto linfático.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22633" name="Text Box 41">
            <a:extLst>
              <a:ext uri="{FF2B5EF4-FFF2-40B4-BE49-F238E27FC236}">
                <a16:creationId xmlns:a16="http://schemas.microsoft.com/office/drawing/2014/main" id="{BA88E9CF-F1E6-48F5-8707-7F8D9D87C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311650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Aplicación de la base:</a:t>
            </a:r>
            <a:endParaRPr lang="en-US" altLang="en-US" sz="1900" b="1"/>
          </a:p>
        </p:txBody>
      </p:sp>
      <p:pic>
        <p:nvPicPr>
          <p:cNvPr id="622634" name="Picture 42">
            <a:extLst>
              <a:ext uri="{FF2B5EF4-FFF2-40B4-BE49-F238E27FC236}">
                <a16:creationId xmlns:a16="http://schemas.microsoft.com/office/drawing/2014/main" id="{19AF987A-06C2-49B4-AE8B-8536D8AB7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3783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35" name="Text Box 43">
            <a:extLst>
              <a:ext uri="{FF2B5EF4-FFF2-40B4-BE49-F238E27FC236}">
                <a16:creationId xmlns:a16="http://schemas.microsoft.com/office/drawing/2014/main" id="{D1431B66-E668-4BC9-A7F6-7854384DB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084763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Despliegue de las tiras:</a:t>
            </a:r>
            <a:endParaRPr lang="en-US" altLang="en-US" sz="1900" b="1"/>
          </a:p>
        </p:txBody>
      </p:sp>
      <p:pic>
        <p:nvPicPr>
          <p:cNvPr id="622636" name="Picture 44">
            <a:extLst>
              <a:ext uri="{FF2B5EF4-FFF2-40B4-BE49-F238E27FC236}">
                <a16:creationId xmlns:a16="http://schemas.microsoft.com/office/drawing/2014/main" id="{17A374BD-1169-47CE-A637-0FAA7B735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1514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37" name="Text Box 45">
            <a:extLst>
              <a:ext uri="{FF2B5EF4-FFF2-40B4-BE49-F238E27FC236}">
                <a16:creationId xmlns:a16="http://schemas.microsoft.com/office/drawing/2014/main" id="{20915EBA-5B27-4936-B0BE-1BB058964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438775"/>
            <a:ext cx="50387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Sobre la zona del edema o inflamación.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2638" name="Picture 46">
            <a:extLst>
              <a:ext uri="{FF2B5EF4-FFF2-40B4-BE49-F238E27FC236}">
                <a16:creationId xmlns:a16="http://schemas.microsoft.com/office/drawing/2014/main" id="{E1A535A1-A905-4D40-A28B-B260F3C4D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551021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39" name="Text Box 47">
            <a:extLst>
              <a:ext uri="{FF2B5EF4-FFF2-40B4-BE49-F238E27FC236}">
                <a16:creationId xmlns:a16="http://schemas.microsoft.com/office/drawing/2014/main" id="{EBEE1041-1884-452F-9E41-E6DDC2F4A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70563"/>
            <a:ext cx="68389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Colocada en forma de abanico.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2640" name="Picture 48">
            <a:extLst>
              <a:ext uri="{FF2B5EF4-FFF2-40B4-BE49-F238E27FC236}">
                <a16:creationId xmlns:a16="http://schemas.microsoft.com/office/drawing/2014/main" id="{17151F4F-B6CF-4391-98E7-2A66E1FE6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584200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2641" name="Text Box 49">
            <a:extLst>
              <a:ext uri="{FF2B5EF4-FFF2-40B4-BE49-F238E27FC236}">
                <a16:creationId xmlns:a16="http://schemas.microsoft.com/office/drawing/2014/main" id="{D3C33FE0-193F-40CB-994B-BB5E6D054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130925"/>
            <a:ext cx="56165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Con ninguna o muy leve tensión (0 - 15%).</a:t>
            </a:r>
            <a:endParaRPr lang="en-US" altLang="en-US" sz="2200" b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2642" name="Picture 50">
            <a:extLst>
              <a:ext uri="{FF2B5EF4-FFF2-40B4-BE49-F238E27FC236}">
                <a16:creationId xmlns:a16="http://schemas.microsoft.com/office/drawing/2014/main" id="{C2A0FA63-1684-46CC-AE09-6D745DFED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62023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2643" name="Picture 51">
            <a:extLst>
              <a:ext uri="{FF2B5EF4-FFF2-40B4-BE49-F238E27FC236}">
                <a16:creationId xmlns:a16="http://schemas.microsoft.com/office/drawing/2014/main" id="{8FDB0F0C-C75D-4414-B572-1A9418B52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87375"/>
            <a:ext cx="2016125" cy="15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F3FDB3-51EF-4F40-AF7E-365CAA89219D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622645" name="Picture 53">
            <a:extLst>
              <a:ext uri="{FF2B5EF4-FFF2-40B4-BE49-F238E27FC236}">
                <a16:creationId xmlns:a16="http://schemas.microsoft.com/office/drawing/2014/main" id="{38AF1B53-9074-4000-867D-B307EDE61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557338"/>
            <a:ext cx="396081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CEF6A37-3CA1-4C3C-A589-F8605EBDFB9C}"/>
              </a:ext>
            </a:extLst>
          </p:cNvPr>
          <p:cNvSpPr>
            <a:spLocks/>
          </p:cNvSpPr>
          <p:nvPr/>
        </p:nvSpPr>
        <p:spPr bwMode="auto">
          <a:xfrm>
            <a:off x="3201988" y="1628775"/>
            <a:ext cx="3600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pic>
        <p:nvPicPr>
          <p:cNvPr id="622647" name="Picture 55">
            <a:extLst>
              <a:ext uri="{FF2B5EF4-FFF2-40B4-BE49-F238E27FC236}">
                <a16:creationId xmlns:a16="http://schemas.microsoft.com/office/drawing/2014/main" id="{6F2D0C72-1BF5-45C9-A790-CD47612F3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221163"/>
            <a:ext cx="2016125" cy="180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F6E5C-12D7-4D3C-874D-E9F1A813E9F6}"/>
              </a:ext>
            </a:extLst>
          </p:cNvPr>
          <p:cNvSpPr>
            <a:spLocks/>
          </p:cNvSpPr>
          <p:nvPr/>
        </p:nvSpPr>
        <p:spPr bwMode="auto">
          <a:xfrm>
            <a:off x="2914650" y="620713"/>
            <a:ext cx="58340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412749" name="Picture 77">
            <a:extLst>
              <a:ext uri="{FF2B5EF4-FFF2-40B4-BE49-F238E27FC236}">
                <a16:creationId xmlns:a16="http://schemas.microsoft.com/office/drawing/2014/main" id="{95ABBBF7-7734-4E16-8210-8B1221F6B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557338"/>
            <a:ext cx="39608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FE40E9B-892B-4772-987F-C018E3A122EF}"/>
              </a:ext>
            </a:extLst>
          </p:cNvPr>
          <p:cNvSpPr>
            <a:spLocks/>
          </p:cNvSpPr>
          <p:nvPr/>
        </p:nvSpPr>
        <p:spPr bwMode="auto">
          <a:xfrm>
            <a:off x="3130550" y="1628775"/>
            <a:ext cx="3600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pic>
        <p:nvPicPr>
          <p:cNvPr id="412751" name="Picture 79">
            <a:extLst>
              <a:ext uri="{FF2B5EF4-FFF2-40B4-BE49-F238E27FC236}">
                <a16:creationId xmlns:a16="http://schemas.microsoft.com/office/drawing/2014/main" id="{CC256B7A-7D9F-49EC-ABB2-2E0F49B17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153025"/>
            <a:ext cx="5472112" cy="13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52" name="Text Box 80">
            <a:extLst>
              <a:ext uri="{FF2B5EF4-FFF2-40B4-BE49-F238E27FC236}">
                <a16:creationId xmlns:a16="http://schemas.microsoft.com/office/drawing/2014/main" id="{AC960608-3D44-4DF7-95FA-70B69CEF6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419350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412753" name="Picture 81">
            <a:extLst>
              <a:ext uri="{FF2B5EF4-FFF2-40B4-BE49-F238E27FC236}">
                <a16:creationId xmlns:a16="http://schemas.microsoft.com/office/drawing/2014/main" id="{080E83F0-B4B6-4E8E-A8D5-6A849306B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4907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54" name="Text Box 82">
            <a:extLst>
              <a:ext uri="{FF2B5EF4-FFF2-40B4-BE49-F238E27FC236}">
                <a16:creationId xmlns:a16="http://schemas.microsoft.com/office/drawing/2014/main" id="{62DB1CFC-9AE1-4863-ACAE-C67B09243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924175"/>
            <a:ext cx="43195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Red (Web)</a:t>
            </a:r>
            <a:r>
              <a:rPr lang="en-US" altLang="en-US" sz="2100" b="1">
                <a:solidFill>
                  <a:srgbClr val="000000"/>
                </a:solidFill>
              </a:rPr>
              <a:t> –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2755" name="Picture 83">
            <a:extLst>
              <a:ext uri="{FF2B5EF4-FFF2-40B4-BE49-F238E27FC236}">
                <a16:creationId xmlns:a16="http://schemas.microsoft.com/office/drawing/2014/main" id="{1F9AA3D9-DD6C-4B39-84E4-7B1BA7026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0527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56" name="Text Box 84">
            <a:extLst>
              <a:ext uri="{FF2B5EF4-FFF2-40B4-BE49-F238E27FC236}">
                <a16:creationId xmlns:a16="http://schemas.microsoft.com/office/drawing/2014/main" id="{047552EF-4084-44D6-B6B3-FFE169C72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4131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Técnicas que Corresponden para este Corte: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12757" name="Picture 85">
            <a:extLst>
              <a:ext uri="{FF2B5EF4-FFF2-40B4-BE49-F238E27FC236}">
                <a16:creationId xmlns:a16="http://schemas.microsoft.com/office/drawing/2014/main" id="{39CD4FAA-DC35-4189-A058-7A24D635A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44646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58" name="Text Box 86">
            <a:extLst>
              <a:ext uri="{FF2B5EF4-FFF2-40B4-BE49-F238E27FC236}">
                <a16:creationId xmlns:a16="http://schemas.microsoft.com/office/drawing/2014/main" id="{9BFBD7B6-EBF0-47CF-ADAD-6D8C04053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2967038"/>
            <a:ext cx="52197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Aplicada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Alrededor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  de la Zona Afectada</a:t>
            </a:r>
            <a:r>
              <a:rPr lang="en-US" altLang="en-US" sz="19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412759" name="Text Box 87">
            <a:extLst>
              <a:ext uri="{FF2B5EF4-FFF2-40B4-BE49-F238E27FC236}">
                <a16:creationId xmlns:a16="http://schemas.microsoft.com/office/drawing/2014/main" id="{037EDD8A-0E45-4AE4-9307-6E320F350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844925"/>
            <a:ext cx="34544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Ligamentosas: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12760" name="Picture 88">
            <a:extLst>
              <a:ext uri="{FF2B5EF4-FFF2-40B4-BE49-F238E27FC236}">
                <a16:creationId xmlns:a16="http://schemas.microsoft.com/office/drawing/2014/main" id="{995479C6-011D-4C14-814B-AB226C72D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9481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61" name="Text Box 89">
            <a:extLst>
              <a:ext uri="{FF2B5EF4-FFF2-40B4-BE49-F238E27FC236}">
                <a16:creationId xmlns:a16="http://schemas.microsoft.com/office/drawing/2014/main" id="{0C869B70-D503-4579-8299-FEF66B7D2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303713"/>
            <a:ext cx="39941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Técnica de vendaje de espacio</a:t>
            </a:r>
            <a:endParaRPr lang="en-US" altLang="en-US" sz="1900" b="1"/>
          </a:p>
        </p:txBody>
      </p:sp>
      <p:pic>
        <p:nvPicPr>
          <p:cNvPr id="412762" name="Picture 90">
            <a:extLst>
              <a:ext uri="{FF2B5EF4-FFF2-40B4-BE49-F238E27FC236}">
                <a16:creationId xmlns:a16="http://schemas.microsoft.com/office/drawing/2014/main" id="{D7019000-D0D2-472B-B24B-A4541FF65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375150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763" name="Text Box 91">
            <a:extLst>
              <a:ext uri="{FF2B5EF4-FFF2-40B4-BE49-F238E27FC236}">
                <a16:creationId xmlns:a16="http://schemas.microsoft.com/office/drawing/2014/main" id="{A7CDBCA2-E013-42DA-86F7-E5F235087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689475"/>
            <a:ext cx="30956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Aplicaciones Linfáticas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12764" name="Picture 92">
            <a:extLst>
              <a:ext uri="{FF2B5EF4-FFF2-40B4-BE49-F238E27FC236}">
                <a16:creationId xmlns:a16="http://schemas.microsoft.com/office/drawing/2014/main" id="{D8D61767-30AC-482A-8944-D710AF874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7926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765" name="Picture 93">
            <a:extLst>
              <a:ext uri="{FF2B5EF4-FFF2-40B4-BE49-F238E27FC236}">
                <a16:creationId xmlns:a16="http://schemas.microsoft.com/office/drawing/2014/main" id="{702D81FE-28D6-400E-B42C-9F8E97AF8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3829050"/>
            <a:ext cx="1497012" cy="262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766" name="Picture 94">
            <a:extLst>
              <a:ext uri="{FF2B5EF4-FFF2-40B4-BE49-F238E27FC236}">
                <a16:creationId xmlns:a16="http://schemas.microsoft.com/office/drawing/2014/main" id="{0C3E6757-2E26-41C6-91B7-BA0775CF5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620713"/>
            <a:ext cx="1908175" cy="176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7B09F-7271-446E-83DB-4DE8595D0EC5}"/>
              </a:ext>
            </a:extLst>
          </p:cNvPr>
          <p:cNvSpPr>
            <a:spLocks/>
          </p:cNvSpPr>
          <p:nvPr/>
        </p:nvSpPr>
        <p:spPr bwMode="auto">
          <a:xfrm>
            <a:off x="2986088" y="620713"/>
            <a:ext cx="5834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Diseño</a:t>
            </a:r>
            <a:br>
              <a:rPr lang="es-PR" altLang="en-US" sz="2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FORMAS DE LA VENDA:</a:t>
            </a:r>
          </a:p>
        </p:txBody>
      </p:sp>
      <p:pic>
        <p:nvPicPr>
          <p:cNvPr id="599196" name="Picture 156">
            <a:extLst>
              <a:ext uri="{FF2B5EF4-FFF2-40B4-BE49-F238E27FC236}">
                <a16:creationId xmlns:a16="http://schemas.microsoft.com/office/drawing/2014/main" id="{87663D3B-C6A4-426A-845E-BEBF49AB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557338"/>
            <a:ext cx="3960813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18679F3-112C-4A3B-B58F-48993AF29044}"/>
              </a:ext>
            </a:extLst>
          </p:cNvPr>
          <p:cNvSpPr>
            <a:spLocks/>
          </p:cNvSpPr>
          <p:nvPr/>
        </p:nvSpPr>
        <p:spPr bwMode="auto">
          <a:xfrm>
            <a:off x="3201988" y="1628775"/>
            <a:ext cx="360045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5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TIPOS DE CORTES</a:t>
            </a:r>
          </a:p>
        </p:txBody>
      </p:sp>
      <p:sp>
        <p:nvSpPr>
          <p:cNvPr id="599198" name="Text Box 158">
            <a:extLst>
              <a:ext uri="{FF2B5EF4-FFF2-40B4-BE49-F238E27FC236}">
                <a16:creationId xmlns:a16="http://schemas.microsoft.com/office/drawing/2014/main" id="{D602C7C5-1565-4EF5-8476-179498C6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430463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599199" name="Picture 159">
            <a:extLst>
              <a:ext uri="{FF2B5EF4-FFF2-40B4-BE49-F238E27FC236}">
                <a16:creationId xmlns:a16="http://schemas.microsoft.com/office/drawing/2014/main" id="{BA48D830-D658-449D-948B-AAFBE41C3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0190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9200" name="Text Box 160">
            <a:extLst>
              <a:ext uri="{FF2B5EF4-FFF2-40B4-BE49-F238E27FC236}">
                <a16:creationId xmlns:a16="http://schemas.microsoft.com/office/drawing/2014/main" id="{6EBE282E-6B50-4BD1-8C8C-6DA20135D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921000"/>
            <a:ext cx="32385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Red (Web)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9201" name="Picture 161">
            <a:extLst>
              <a:ext uri="{FF2B5EF4-FFF2-40B4-BE49-F238E27FC236}">
                <a16:creationId xmlns:a16="http://schemas.microsoft.com/office/drawing/2014/main" id="{ACE1D56A-D6C9-4DFE-8994-9427942EA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0495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9202" name="Text Box 162">
            <a:extLst>
              <a:ext uri="{FF2B5EF4-FFF2-40B4-BE49-F238E27FC236}">
                <a16:creationId xmlns:a16="http://schemas.microsoft.com/office/drawing/2014/main" id="{2D5F838C-055D-4E71-8563-BA592E91C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44487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Uso Principal: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9203" name="Picture 163">
            <a:extLst>
              <a:ext uri="{FF2B5EF4-FFF2-40B4-BE49-F238E27FC236}">
                <a16:creationId xmlns:a16="http://schemas.microsoft.com/office/drawing/2014/main" id="{84AC953E-3818-4501-A40B-8055A714F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4782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9204" name="Picture 164">
            <a:extLst>
              <a:ext uri="{FF2B5EF4-FFF2-40B4-BE49-F238E27FC236}">
                <a16:creationId xmlns:a16="http://schemas.microsoft.com/office/drawing/2014/main" id="{652869FC-1DCB-4E5F-A720-E4319F06E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157788"/>
            <a:ext cx="3313113" cy="124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9205" name="Picture 165">
            <a:extLst>
              <a:ext uri="{FF2B5EF4-FFF2-40B4-BE49-F238E27FC236}">
                <a16:creationId xmlns:a16="http://schemas.microsoft.com/office/drawing/2014/main" id="{ED65FAF2-C9D6-4981-B0BF-04362D8AA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24175"/>
            <a:ext cx="2193925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9206" name="Picture 166">
            <a:extLst>
              <a:ext uri="{FF2B5EF4-FFF2-40B4-BE49-F238E27FC236}">
                <a16:creationId xmlns:a16="http://schemas.microsoft.com/office/drawing/2014/main" id="{1EABBA8D-9E93-4447-9B0D-00CF35165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0713"/>
            <a:ext cx="2592388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9207" name="Text Box 167">
            <a:extLst>
              <a:ext uri="{FF2B5EF4-FFF2-40B4-BE49-F238E27FC236}">
                <a16:creationId xmlns:a16="http://schemas.microsoft.com/office/drawing/2014/main" id="{1C45FDE6-A197-4A3E-AE26-A22CF425F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8274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Zonas dolorosas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99208" name="Picture 168">
            <a:extLst>
              <a:ext uri="{FF2B5EF4-FFF2-40B4-BE49-F238E27FC236}">
                <a16:creationId xmlns:a16="http://schemas.microsoft.com/office/drawing/2014/main" id="{5B6F5513-022B-4591-8B4F-D4A44BB7F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9306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9209" name="Text Box 169">
            <a:extLst>
              <a:ext uri="{FF2B5EF4-FFF2-40B4-BE49-F238E27FC236}">
                <a16:creationId xmlns:a16="http://schemas.microsoft.com/office/drawing/2014/main" id="{C6641884-772F-47F6-BE5A-4AA4EA529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2608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Corrección de espacio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99210" name="Picture 170">
            <a:extLst>
              <a:ext uri="{FF2B5EF4-FFF2-40B4-BE49-F238E27FC236}">
                <a16:creationId xmlns:a16="http://schemas.microsoft.com/office/drawing/2014/main" id="{6CCD96A6-12A1-416D-8B80-3EFDC916E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3640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9211" name="Text Box 171">
            <a:extLst>
              <a:ext uri="{FF2B5EF4-FFF2-40B4-BE49-F238E27FC236}">
                <a16:creationId xmlns:a16="http://schemas.microsoft.com/office/drawing/2014/main" id="{71FC6893-49E1-427F-89E0-EB6EFA8C8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6926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Drenaje linfático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99212" name="Picture 172">
            <a:extLst>
              <a:ext uri="{FF2B5EF4-FFF2-40B4-BE49-F238E27FC236}">
                <a16:creationId xmlns:a16="http://schemas.microsoft.com/office/drawing/2014/main" id="{DD033D94-3AA8-4080-9F16-CAB7F9601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7958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8"/>
    <p:sndAc>
      <p:stSnd>
        <p:snd r:embed="rId4" name="whoosh.wav"/>
      </p:stSnd>
    </p:sndAc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5" name="Text Box 5">
            <a:extLst>
              <a:ext uri="{FF2B5EF4-FFF2-40B4-BE49-F238E27FC236}">
                <a16:creationId xmlns:a16="http://schemas.microsoft.com/office/drawing/2014/main" id="{637F21B1-528F-4ACD-B861-94776651D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2177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624646" name="Picture 6">
            <a:extLst>
              <a:ext uri="{FF2B5EF4-FFF2-40B4-BE49-F238E27FC236}">
                <a16:creationId xmlns:a16="http://schemas.microsoft.com/office/drawing/2014/main" id="{7DE2B374-D8E6-4E87-9EA5-EDAD482FD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89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47" name="Text Box 7">
            <a:extLst>
              <a:ext uri="{FF2B5EF4-FFF2-40B4-BE49-F238E27FC236}">
                <a16:creationId xmlns:a16="http://schemas.microsoft.com/office/drawing/2014/main" id="{1781C54F-5A43-443B-999C-FA5871A5C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36838"/>
            <a:ext cx="32385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Red (Web)</a:t>
            </a:r>
            <a:r>
              <a:rPr lang="en-US" altLang="en-US" sz="2100" b="1">
                <a:solidFill>
                  <a:srgbClr val="000000"/>
                </a:solidFill>
              </a:rPr>
              <a:t>: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24648" name="Picture 8">
            <a:extLst>
              <a:ext uri="{FF2B5EF4-FFF2-40B4-BE49-F238E27FC236}">
                <a16:creationId xmlns:a16="http://schemas.microsoft.com/office/drawing/2014/main" id="{1B7C78C8-453A-49EC-BDB7-F01CB7687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654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6756D3-51D7-40C0-AB2D-ED946D0E1D14}"/>
              </a:ext>
            </a:extLst>
          </p:cNvPr>
          <p:cNvSpPr>
            <a:spLocks/>
          </p:cNvSpPr>
          <p:nvPr/>
        </p:nvSpPr>
        <p:spPr bwMode="auto">
          <a:xfrm>
            <a:off x="2627313" y="620713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624650" name="Picture 10">
            <a:extLst>
              <a:ext uri="{FF2B5EF4-FFF2-40B4-BE49-F238E27FC236}">
                <a16:creationId xmlns:a16="http://schemas.microsoft.com/office/drawing/2014/main" id="{699F57CE-788A-43A9-A32B-6E14ADDF5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0" y="1498600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0242253-4A3A-49CE-990F-8918472A0083}"/>
              </a:ext>
            </a:extLst>
          </p:cNvPr>
          <p:cNvSpPr>
            <a:spLocks/>
          </p:cNvSpPr>
          <p:nvPr/>
        </p:nvSpPr>
        <p:spPr bwMode="auto">
          <a:xfrm>
            <a:off x="2770188" y="1570038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624667" name="Text Box 27">
            <a:extLst>
              <a:ext uri="{FF2B5EF4-FFF2-40B4-BE49-F238E27FC236}">
                <a16:creationId xmlns:a16="http://schemas.microsoft.com/office/drawing/2014/main" id="{91BE19FA-32FA-4892-9B23-B3137B3D5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0797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Metodología/Procedimiento: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24668" name="Picture 28">
            <a:extLst>
              <a:ext uri="{FF2B5EF4-FFF2-40B4-BE49-F238E27FC236}">
                <a16:creationId xmlns:a16="http://schemas.microsoft.com/office/drawing/2014/main" id="{83A92A9A-354D-4EC1-AA7A-401B5A6AE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130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69" name="Text Box 29">
            <a:extLst>
              <a:ext uri="{FF2B5EF4-FFF2-40B4-BE49-F238E27FC236}">
                <a16:creationId xmlns:a16="http://schemas.microsoft.com/office/drawing/2014/main" id="{4965582F-41CF-4880-ACB7-65518CBF1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462338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Corte del vendaje - Corte el medio del kinesio-tape en: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4670" name="Picture 30">
            <a:extLst>
              <a:ext uri="{FF2B5EF4-FFF2-40B4-BE49-F238E27FC236}">
                <a16:creationId xmlns:a16="http://schemas.microsoft.com/office/drawing/2014/main" id="{A423AF60-734C-4F44-935A-C70D43BF8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5655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72" name="Text Box 32">
            <a:extLst>
              <a:ext uri="{FF2B5EF4-FFF2-40B4-BE49-F238E27FC236}">
                <a16:creationId xmlns:a16="http://schemas.microsoft.com/office/drawing/2014/main" id="{03A904E1-28B7-4F9B-8AEA-3857D36FC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871913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4 - 8 tiras:  </a:t>
            </a:r>
            <a:r>
              <a:rPr lang="nb-NO" altLang="en-US" sz="1900" b="1" i="1"/>
              <a:t>No se corta cada extremo</a:t>
            </a:r>
            <a:endParaRPr lang="en-US" altLang="en-US" sz="1900" b="1" i="1"/>
          </a:p>
        </p:txBody>
      </p:sp>
      <p:sp>
        <p:nvSpPr>
          <p:cNvPr id="624684" name="Text Box 44">
            <a:extLst>
              <a:ext uri="{FF2B5EF4-FFF2-40B4-BE49-F238E27FC236}">
                <a16:creationId xmlns:a16="http://schemas.microsoft.com/office/drawing/2014/main" id="{D0996499-2DFB-4194-AEE6-4A56CFADD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2989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Paciente -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Arco de movimiento completo: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4685" name="Picture 45">
            <a:extLst>
              <a:ext uri="{FF2B5EF4-FFF2-40B4-BE49-F238E27FC236}">
                <a16:creationId xmlns:a16="http://schemas.microsoft.com/office/drawing/2014/main" id="{B064A276-1FFA-4530-A808-B926DD666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4021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87" name="Text Box 47">
            <a:extLst>
              <a:ext uri="{FF2B5EF4-FFF2-40B4-BE49-F238E27FC236}">
                <a16:creationId xmlns:a16="http://schemas.microsoft.com/office/drawing/2014/main" id="{F095DBA5-773E-464D-95E7-962D2901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662488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i="1"/>
              <a:t>Mantener esta posición extrema</a:t>
            </a:r>
            <a:endParaRPr lang="en-US" altLang="en-US" sz="1900" b="1" i="1"/>
          </a:p>
        </p:txBody>
      </p:sp>
      <p:sp>
        <p:nvSpPr>
          <p:cNvPr id="624699" name="Text Box 59">
            <a:extLst>
              <a:ext uri="{FF2B5EF4-FFF2-40B4-BE49-F238E27FC236}">
                <a16:creationId xmlns:a16="http://schemas.microsoft.com/office/drawing/2014/main" id="{3EC574EA-ED63-4DA7-8193-9CAA72E21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509428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Aplicación del vendaje: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24700" name="Picture 60">
            <a:extLst>
              <a:ext uri="{FF2B5EF4-FFF2-40B4-BE49-F238E27FC236}">
                <a16:creationId xmlns:a16="http://schemas.microsoft.com/office/drawing/2014/main" id="{221096D2-0AC6-413A-8FAC-F26BC634F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1974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02" name="Text Box 62">
            <a:extLst>
              <a:ext uri="{FF2B5EF4-FFF2-40B4-BE49-F238E27FC236}">
                <a16:creationId xmlns:a16="http://schemas.microsoft.com/office/drawing/2014/main" id="{8D75DF3F-FC60-4487-9B83-1CEDC88FF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454650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Ubicar la base en la zona</a:t>
            </a:r>
            <a:endParaRPr lang="en-US" altLang="en-US" sz="1900" b="1"/>
          </a:p>
        </p:txBody>
      </p:sp>
      <p:pic>
        <p:nvPicPr>
          <p:cNvPr id="624703" name="Picture 63">
            <a:extLst>
              <a:ext uri="{FF2B5EF4-FFF2-40B4-BE49-F238E27FC236}">
                <a16:creationId xmlns:a16="http://schemas.microsoft.com/office/drawing/2014/main" id="{EF748C42-9480-4004-8C87-998B88665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521325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04" name="Text Box 64">
            <a:extLst>
              <a:ext uri="{FF2B5EF4-FFF2-40B4-BE49-F238E27FC236}">
                <a16:creationId xmlns:a16="http://schemas.microsoft.com/office/drawing/2014/main" id="{BB8A86E5-BF68-4FC2-B382-0F3D9184E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5815013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Remover/colocar las tiras de red: </a:t>
            </a:r>
            <a:r>
              <a:rPr lang="nb-NO" altLang="en-US" sz="1900" b="1" i="1"/>
              <a:t>0 - 15% de tensión</a:t>
            </a:r>
            <a:endParaRPr lang="en-US" altLang="en-US" sz="1900" b="1" i="1"/>
          </a:p>
        </p:txBody>
      </p:sp>
      <p:pic>
        <p:nvPicPr>
          <p:cNvPr id="624705" name="Picture 65">
            <a:extLst>
              <a:ext uri="{FF2B5EF4-FFF2-40B4-BE49-F238E27FC236}">
                <a16:creationId xmlns:a16="http://schemas.microsoft.com/office/drawing/2014/main" id="{3ECFDEF1-ED81-44A4-B78E-A0CEA51A2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588168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17" name="Text Box 77">
            <a:extLst>
              <a:ext uri="{FF2B5EF4-FFF2-40B4-BE49-F238E27FC236}">
                <a16:creationId xmlns:a16="http://schemas.microsoft.com/office/drawing/2014/main" id="{79B56DF2-FBD6-444B-9194-0E4ED4A81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6173788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Colocar la segunda base</a:t>
            </a:r>
            <a:endParaRPr lang="en-US" altLang="en-US" sz="1900" b="1"/>
          </a:p>
        </p:txBody>
      </p:sp>
      <p:pic>
        <p:nvPicPr>
          <p:cNvPr id="624718" name="Picture 78">
            <a:extLst>
              <a:ext uri="{FF2B5EF4-FFF2-40B4-BE49-F238E27FC236}">
                <a16:creationId xmlns:a16="http://schemas.microsoft.com/office/drawing/2014/main" id="{B38869F9-866A-480C-A583-421F990D5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62404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727" name="Picture 87">
            <a:extLst>
              <a:ext uri="{FF2B5EF4-FFF2-40B4-BE49-F238E27FC236}">
                <a16:creationId xmlns:a16="http://schemas.microsoft.com/office/drawing/2014/main" id="{9F400609-CB39-4B12-BF73-1899AE090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20713"/>
            <a:ext cx="1062038" cy="157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728" name="Picture 88">
            <a:extLst>
              <a:ext uri="{FF2B5EF4-FFF2-40B4-BE49-F238E27FC236}">
                <a16:creationId xmlns:a16="http://schemas.microsoft.com/office/drawing/2014/main" id="{BAC2C1C1-A190-44CA-A819-E75BE7044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3716338"/>
            <a:ext cx="1355725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8"/>
    <p:sndAc>
      <p:stSnd>
        <p:snd r:embed="rId4" name="whoosh.wav"/>
      </p:stSnd>
    </p:sndAc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69" name="Text Box 29">
            <a:extLst>
              <a:ext uri="{FF2B5EF4-FFF2-40B4-BE49-F238E27FC236}">
                <a16:creationId xmlns:a16="http://schemas.microsoft.com/office/drawing/2014/main" id="{8792FB3B-2912-4D1C-AE8B-1C15D6C60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2177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496670" name="Picture 30">
            <a:extLst>
              <a:ext uri="{FF2B5EF4-FFF2-40B4-BE49-F238E27FC236}">
                <a16:creationId xmlns:a16="http://schemas.microsoft.com/office/drawing/2014/main" id="{0ED399FA-4995-40E9-96D8-B0C78C438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89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6671" name="Text Box 31">
            <a:extLst>
              <a:ext uri="{FF2B5EF4-FFF2-40B4-BE49-F238E27FC236}">
                <a16:creationId xmlns:a16="http://schemas.microsoft.com/office/drawing/2014/main" id="{8DEA1BB1-CA23-45EB-BFC9-C06BBBED0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809875"/>
            <a:ext cx="4535487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Rosquilla (Donut)</a:t>
            </a:r>
            <a:r>
              <a:rPr lang="en-US" altLang="en-US" sz="2100" b="1">
                <a:solidFill>
                  <a:srgbClr val="000000"/>
                </a:solidFill>
              </a:rPr>
              <a:t> –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6672" name="Picture 32">
            <a:extLst>
              <a:ext uri="{FF2B5EF4-FFF2-40B4-BE49-F238E27FC236}">
                <a16:creationId xmlns:a16="http://schemas.microsoft.com/office/drawing/2014/main" id="{45EF2E08-6DC0-4B06-B553-18DB444F0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9384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6673" name="Text Box 33">
            <a:extLst>
              <a:ext uri="{FF2B5EF4-FFF2-40B4-BE49-F238E27FC236}">
                <a16:creationId xmlns:a16="http://schemas.microsoft.com/office/drawing/2014/main" id="{15161616-2665-4E9D-95AB-F0CD71561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42900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Técnicas que Corresponden para este Corte: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6674" name="Picture 34">
            <a:extLst>
              <a:ext uri="{FF2B5EF4-FFF2-40B4-BE49-F238E27FC236}">
                <a16:creationId xmlns:a16="http://schemas.microsoft.com/office/drawing/2014/main" id="{A066BA24-B0B1-4422-91E1-E0CD695D8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46233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DD20CB-265B-4416-BC77-BA7572B0199E}"/>
              </a:ext>
            </a:extLst>
          </p:cNvPr>
          <p:cNvSpPr>
            <a:spLocks/>
          </p:cNvSpPr>
          <p:nvPr/>
        </p:nvSpPr>
        <p:spPr bwMode="auto">
          <a:xfrm>
            <a:off x="2555875" y="620713"/>
            <a:ext cx="61198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496676" name="Picture 36">
            <a:extLst>
              <a:ext uri="{FF2B5EF4-FFF2-40B4-BE49-F238E27FC236}">
                <a16:creationId xmlns:a16="http://schemas.microsoft.com/office/drawing/2014/main" id="{D0755BD3-DE2F-4647-8325-60DA6F92B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498600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C1D958-EE62-4670-B0B0-48855C3D2C76}"/>
              </a:ext>
            </a:extLst>
          </p:cNvPr>
          <p:cNvSpPr>
            <a:spLocks/>
          </p:cNvSpPr>
          <p:nvPr/>
        </p:nvSpPr>
        <p:spPr bwMode="auto">
          <a:xfrm>
            <a:off x="2698750" y="1570038"/>
            <a:ext cx="41767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496678" name="Text Box 38">
            <a:extLst>
              <a:ext uri="{FF2B5EF4-FFF2-40B4-BE49-F238E27FC236}">
                <a16:creationId xmlns:a16="http://schemas.microsoft.com/office/drawing/2014/main" id="{B5A2263C-CCF2-450E-A95C-E5DF4FB93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2714625"/>
            <a:ext cx="3851275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Aplicada </a:t>
            </a:r>
            <a:r>
              <a:rPr lang="en-US" altLang="en-US" sz="1900" i="1" u="sng">
                <a:solidFill>
                  <a:srgbClr val="0054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Alrededor</a:t>
            </a:r>
            <a:r>
              <a:rPr lang="en-US" altLang="en-US" sz="1900" b="1">
                <a:solidFill>
                  <a:srgbClr val="006600"/>
                </a:solidFill>
                <a:latin typeface="Tahoma" panose="020B0604030504040204" pitchFamily="34" charset="0"/>
              </a:rPr>
              <a:t>  de la Zona Afectada</a:t>
            </a:r>
            <a:r>
              <a:rPr lang="en-US" altLang="en-US" sz="1900" b="1">
                <a:solidFill>
                  <a:srgbClr val="000000"/>
                </a:solidFill>
              </a:rPr>
              <a:t>:</a:t>
            </a:r>
          </a:p>
        </p:txBody>
      </p:sp>
      <p:sp>
        <p:nvSpPr>
          <p:cNvPr id="496679" name="Text Box 39">
            <a:extLst>
              <a:ext uri="{FF2B5EF4-FFF2-40B4-BE49-F238E27FC236}">
                <a16:creationId xmlns:a16="http://schemas.microsoft.com/office/drawing/2014/main" id="{7159082F-1763-425C-9087-667E5BD1F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8338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Corrección de espacio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96686" name="Text Box 46">
            <a:extLst>
              <a:ext uri="{FF2B5EF4-FFF2-40B4-BE49-F238E27FC236}">
                <a16:creationId xmlns:a16="http://schemas.microsoft.com/office/drawing/2014/main" id="{3E04889D-4082-46E3-83AE-0C69B7B4C7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42354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Indicaciones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Uso Principal: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6687" name="Picture 47">
            <a:extLst>
              <a:ext uri="{FF2B5EF4-FFF2-40B4-BE49-F238E27FC236}">
                <a16:creationId xmlns:a16="http://schemas.microsoft.com/office/drawing/2014/main" id="{193A87B4-222B-4E5A-AFF0-C418AC198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2687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6688" name="Text Box 48">
            <a:extLst>
              <a:ext uri="{FF2B5EF4-FFF2-40B4-BE49-F238E27FC236}">
                <a16:creationId xmlns:a16="http://schemas.microsoft.com/office/drawing/2014/main" id="{211C4197-2D71-49FD-8FE2-548729A0C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6180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Creación de espacio para regiones dolorosas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6696" name="Picture 56">
            <a:extLst>
              <a:ext uri="{FF2B5EF4-FFF2-40B4-BE49-F238E27FC236}">
                <a16:creationId xmlns:a16="http://schemas.microsoft.com/office/drawing/2014/main" id="{75E01D2E-FC1B-45CC-8750-37ECE24B8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20713"/>
            <a:ext cx="21336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6697" name="Picture 57">
            <a:extLst>
              <a:ext uri="{FF2B5EF4-FFF2-40B4-BE49-F238E27FC236}">
                <a16:creationId xmlns:a16="http://schemas.microsoft.com/office/drawing/2014/main" id="{43B6CA79-C460-4031-AA88-06B400B88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5083175"/>
            <a:ext cx="4032250" cy="140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8"/>
    <p:sndAc>
      <p:stSnd>
        <p:snd r:embed="rId4" name="whoosh.wav"/>
      </p:stSnd>
    </p:sndAc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028" name="Text Box 36">
            <a:extLst>
              <a:ext uri="{FF2B5EF4-FFF2-40B4-BE49-F238E27FC236}">
                <a16:creationId xmlns:a16="http://schemas.microsoft.com/office/drawing/2014/main" id="{8471C5ED-AE86-4BF3-BD42-88CB80B42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217738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diseño (tipos de cortes) de la tira indicada:</a:t>
            </a:r>
          </a:p>
        </p:txBody>
      </p:sp>
      <p:pic>
        <p:nvPicPr>
          <p:cNvPr id="597029" name="Picture 37">
            <a:extLst>
              <a:ext uri="{FF2B5EF4-FFF2-40B4-BE49-F238E27FC236}">
                <a16:creationId xmlns:a16="http://schemas.microsoft.com/office/drawing/2014/main" id="{7E729667-295C-4CB2-B701-622EFF9F1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2891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7030" name="Text Box 38">
            <a:extLst>
              <a:ext uri="{FF2B5EF4-FFF2-40B4-BE49-F238E27FC236}">
                <a16:creationId xmlns:a16="http://schemas.microsoft.com/office/drawing/2014/main" id="{16F47DE2-9E9C-4DBE-9B0D-3DCDF864E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708275"/>
            <a:ext cx="8386762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Tira en </a:t>
            </a:r>
            <a:r>
              <a:rPr lang="en-US" altLang="en-US" sz="2500">
                <a:solidFill>
                  <a:srgbClr val="FF0000"/>
                </a:solidFill>
                <a:latin typeface="Arial Black" panose="020B0A04020102020204" pitchFamily="34" charset="0"/>
              </a:rPr>
              <a:t>Rosquilla o Técnica del Hueco (Donut)</a:t>
            </a:r>
            <a:r>
              <a:rPr lang="en-US" altLang="en-US" sz="2100" b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7031" name="Picture 39">
            <a:extLst>
              <a:ext uri="{FF2B5EF4-FFF2-40B4-BE49-F238E27FC236}">
                <a16:creationId xmlns:a16="http://schemas.microsoft.com/office/drawing/2014/main" id="{279F8C1E-9365-4EE1-B6DC-9543B4DB1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8368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E4BE02-85C1-456B-B12C-32CB88315DBA}"/>
              </a:ext>
            </a:extLst>
          </p:cNvPr>
          <p:cNvSpPr>
            <a:spLocks/>
          </p:cNvSpPr>
          <p:nvPr/>
        </p:nvSpPr>
        <p:spPr bwMode="auto">
          <a:xfrm>
            <a:off x="2773363" y="620713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597033" name="Picture 41">
            <a:extLst>
              <a:ext uri="{FF2B5EF4-FFF2-40B4-BE49-F238E27FC236}">
                <a16:creationId xmlns:a16="http://schemas.microsoft.com/office/drawing/2014/main" id="{5656243C-86DF-42D9-A224-6849169F5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498600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4DE2FDF-3451-4A4A-B256-C3AF0DCC3429}"/>
              </a:ext>
            </a:extLst>
          </p:cNvPr>
          <p:cNvSpPr>
            <a:spLocks/>
          </p:cNvSpPr>
          <p:nvPr/>
        </p:nvSpPr>
        <p:spPr bwMode="auto">
          <a:xfrm>
            <a:off x="2916238" y="1570038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597036" name="Text Box 44">
            <a:extLst>
              <a:ext uri="{FF2B5EF4-FFF2-40B4-BE49-F238E27FC236}">
                <a16:creationId xmlns:a16="http://schemas.microsoft.com/office/drawing/2014/main" id="{B7400C63-B78C-44E9-81C2-BD307DDB4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1940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Metodología/Procedimiento: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97037" name="Picture 45">
            <a:extLst>
              <a:ext uri="{FF2B5EF4-FFF2-40B4-BE49-F238E27FC236}">
                <a16:creationId xmlns:a16="http://schemas.microsoft.com/office/drawing/2014/main" id="{750B289E-8F1E-445A-A2F6-56B815BB0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2273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7038" name="Text Box 46">
            <a:extLst>
              <a:ext uri="{FF2B5EF4-FFF2-40B4-BE49-F238E27FC236}">
                <a16:creationId xmlns:a16="http://schemas.microsoft.com/office/drawing/2014/main" id="{B73713A5-C3ED-40F1-8BAA-C60833C67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3576638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Corte del vendaje - hueco en el centro de una </a:t>
            </a:r>
            <a:r>
              <a:rPr lang="en-US" altLang="en-US" b="1">
                <a:solidFill>
                  <a:srgbClr val="000000"/>
                </a:solidFill>
              </a:rPr>
              <a:t>Tira </a:t>
            </a:r>
            <a:r>
              <a:rPr lang="en-US" altLang="en-US" b="1">
                <a:solidFill>
                  <a:srgbClr val="FF0000"/>
                </a:solidFill>
                <a:cs typeface="Arial" panose="020B0604020202020204" pitchFamily="34" charset="0"/>
              </a:rPr>
              <a:t>I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97039" name="Picture 47">
            <a:extLst>
              <a:ext uri="{FF2B5EF4-FFF2-40B4-BE49-F238E27FC236}">
                <a16:creationId xmlns:a16="http://schemas.microsoft.com/office/drawing/2014/main" id="{1FB13714-B85E-4943-970B-D4DBBDDD8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6798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7040" name="Text Box 48">
            <a:extLst>
              <a:ext uri="{FF2B5EF4-FFF2-40B4-BE49-F238E27FC236}">
                <a16:creationId xmlns:a16="http://schemas.microsoft.com/office/drawing/2014/main" id="{4E46BD2D-320A-473D-A7C5-C728420F3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225" y="4445000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i="1"/>
              <a:t>Como una </a:t>
            </a:r>
            <a:r>
              <a:rPr lang="nb-NO" altLang="en-US" sz="1900" b="1"/>
              <a:t>Tira </a:t>
            </a:r>
            <a:r>
              <a:rPr lang="nb-NO" altLang="en-US" sz="1900" b="1">
                <a:solidFill>
                  <a:srgbClr val="DA0058"/>
                </a:solidFill>
              </a:rPr>
              <a:t>X</a:t>
            </a:r>
            <a:r>
              <a:rPr lang="nb-NO" altLang="en-US" sz="1900" b="1" i="1"/>
              <a:t> con hueco en el cento</a:t>
            </a:r>
            <a:endParaRPr lang="en-US" altLang="en-US" sz="1900" b="1" i="1"/>
          </a:p>
        </p:txBody>
      </p:sp>
      <p:sp>
        <p:nvSpPr>
          <p:cNvPr id="597041" name="Text Box 49">
            <a:extLst>
              <a:ext uri="{FF2B5EF4-FFF2-40B4-BE49-F238E27FC236}">
                <a16:creationId xmlns:a16="http://schemas.microsoft.com/office/drawing/2014/main" id="{FF555A50-58DF-45A4-87BF-AE68E018B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7974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Paciente -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Arco de movimiento completo: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97042" name="Picture 50">
            <a:extLst>
              <a:ext uri="{FF2B5EF4-FFF2-40B4-BE49-F238E27FC236}">
                <a16:creationId xmlns:a16="http://schemas.microsoft.com/office/drawing/2014/main" id="{794669D1-61E2-44A5-B6A9-F774A2B75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9006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7043" name="Text Box 51">
            <a:extLst>
              <a:ext uri="{FF2B5EF4-FFF2-40B4-BE49-F238E27FC236}">
                <a16:creationId xmlns:a16="http://schemas.microsoft.com/office/drawing/2014/main" id="{43754DFA-1E59-4BB4-A4EE-DC2AB6C9D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160963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i="1"/>
              <a:t>Mantener esta posición extrema</a:t>
            </a:r>
            <a:endParaRPr lang="en-US" altLang="en-US" sz="1900" b="1" i="1"/>
          </a:p>
        </p:txBody>
      </p:sp>
      <p:sp>
        <p:nvSpPr>
          <p:cNvPr id="597052" name="Text Box 60">
            <a:extLst>
              <a:ext uri="{FF2B5EF4-FFF2-40B4-BE49-F238E27FC236}">
                <a16:creationId xmlns:a16="http://schemas.microsoft.com/office/drawing/2014/main" id="{A2136074-D043-42E7-AD44-0742C7B99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4005263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Cortar 2 pulg. de cada extremo en 2 -3 colas</a:t>
            </a:r>
            <a:endParaRPr lang="en-US" altLang="en-US" sz="1900" b="1"/>
          </a:p>
        </p:txBody>
      </p:sp>
      <p:pic>
        <p:nvPicPr>
          <p:cNvPr id="597053" name="Picture 61">
            <a:extLst>
              <a:ext uri="{FF2B5EF4-FFF2-40B4-BE49-F238E27FC236}">
                <a16:creationId xmlns:a16="http://schemas.microsoft.com/office/drawing/2014/main" id="{3F7D8D6B-E5BB-40B4-905C-AB5513B68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0719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8"/>
    <p:sndAc>
      <p:stSnd>
        <p:snd r:embed="rId4" name="whoosh.wav"/>
      </p:stSnd>
    </p:sndAc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217" name="Text Box 81">
            <a:extLst>
              <a:ext uri="{FF2B5EF4-FFF2-40B4-BE49-F238E27FC236}">
                <a16:creationId xmlns:a16="http://schemas.microsoft.com/office/drawing/2014/main" id="{91DB3615-8083-4AF5-A127-D1B204168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8366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Aplicación del vendaje: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03218" name="Picture 82">
            <a:extLst>
              <a:ext uri="{FF2B5EF4-FFF2-40B4-BE49-F238E27FC236}">
                <a16:creationId xmlns:a16="http://schemas.microsoft.com/office/drawing/2014/main" id="{FC6735C1-415B-4EDE-B426-E81945F6D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9398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3219" name="Text Box 83">
            <a:extLst>
              <a:ext uri="{FF2B5EF4-FFF2-40B4-BE49-F238E27FC236}">
                <a16:creationId xmlns:a16="http://schemas.microsoft.com/office/drawing/2014/main" id="{ABD5DF47-43CA-4834-AE67-27BFEC1FD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309688"/>
            <a:ext cx="7164387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Ubicar el hueco del vendaje sobre el área del espacio correctivo deseado</a:t>
            </a:r>
            <a:endParaRPr lang="en-US" altLang="en-US" sz="1900" b="1"/>
          </a:p>
        </p:txBody>
      </p:sp>
      <p:pic>
        <p:nvPicPr>
          <p:cNvPr id="603220" name="Picture 84">
            <a:extLst>
              <a:ext uri="{FF2B5EF4-FFF2-40B4-BE49-F238E27FC236}">
                <a16:creationId xmlns:a16="http://schemas.microsoft.com/office/drawing/2014/main" id="{2C9589AE-4C6C-4DFA-8400-560F7381A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37636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3221" name="Text Box 85">
            <a:extLst>
              <a:ext uri="{FF2B5EF4-FFF2-40B4-BE49-F238E27FC236}">
                <a16:creationId xmlns:a16="http://schemas.microsoft.com/office/drawing/2014/main" id="{9B856688-0214-4473-902B-0370D51E7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1965325"/>
            <a:ext cx="7164387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Aplicar na tensión de leve a moderada: </a:t>
            </a:r>
            <a:r>
              <a:rPr lang="nb-NO" altLang="en-US" sz="1900" b="1" i="1"/>
              <a:t>25-50%</a:t>
            </a:r>
            <a:endParaRPr lang="en-US" altLang="en-US" sz="1900" b="1" i="1"/>
          </a:p>
        </p:txBody>
      </p:sp>
      <p:pic>
        <p:nvPicPr>
          <p:cNvPr id="603222" name="Picture 86">
            <a:extLst>
              <a:ext uri="{FF2B5EF4-FFF2-40B4-BE49-F238E27FC236}">
                <a16:creationId xmlns:a16="http://schemas.microsoft.com/office/drawing/2014/main" id="{E311C76E-12CC-43C0-A278-947E0EECB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032000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3223" name="Text Box 87">
            <a:extLst>
              <a:ext uri="{FF2B5EF4-FFF2-40B4-BE49-F238E27FC236}">
                <a16:creationId xmlns:a16="http://schemas.microsoft.com/office/drawing/2014/main" id="{2B1D923D-38A5-4193-8FA8-2D1A51A43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395538"/>
            <a:ext cx="7164387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Si se emplea más un una cinta neuromuscular para esta técnica del hueco, entonces:</a:t>
            </a:r>
            <a:endParaRPr lang="en-US" altLang="en-US" sz="1900" b="1"/>
          </a:p>
        </p:txBody>
      </p:sp>
      <p:pic>
        <p:nvPicPr>
          <p:cNvPr id="603224" name="Picture 88">
            <a:extLst>
              <a:ext uri="{FF2B5EF4-FFF2-40B4-BE49-F238E27FC236}">
                <a16:creationId xmlns:a16="http://schemas.microsoft.com/office/drawing/2014/main" id="{5E43F4AC-B407-41F6-9E72-00D393AFF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462213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3227" name="Text Box 91">
            <a:extLst>
              <a:ext uri="{FF2B5EF4-FFF2-40B4-BE49-F238E27FC236}">
                <a16:creationId xmlns:a16="http://schemas.microsoft.com/office/drawing/2014/main" id="{4E55F523-21D8-418B-8E8B-B42EA7395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300" y="2963863"/>
            <a:ext cx="56880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Times New Roman" panose="02020603050405020304" pitchFamily="18" charset="0"/>
              </a:rPr>
              <a:t>Aplicar una leve tensión: 25%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wheel spokes="8"/>
    <p:sndAc>
      <p:stSnd>
        <p:snd r:embed="rId4" name="whoosh.wav"/>
      </p:stSnd>
    </p:sndAc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19E79-7C3B-4FBA-A52D-88A5BC37B245}"/>
              </a:ext>
            </a:extLst>
          </p:cNvPr>
          <p:cNvSpPr>
            <a:spLocks/>
          </p:cNvSpPr>
          <p:nvPr/>
        </p:nvSpPr>
        <p:spPr bwMode="auto">
          <a:xfrm>
            <a:off x="2339975" y="534988"/>
            <a:ext cx="61198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498731" name="Picture 43">
            <a:extLst>
              <a:ext uri="{FF2B5EF4-FFF2-40B4-BE49-F238E27FC236}">
                <a16:creationId xmlns:a16="http://schemas.microsoft.com/office/drawing/2014/main" id="{DA0C0D25-0394-4B99-B6FE-92500615C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D57FC8A-2193-4B15-8432-7F9CBC607074}"/>
              </a:ext>
            </a:extLst>
          </p:cNvPr>
          <p:cNvSpPr>
            <a:spLocks/>
          </p:cNvSpPr>
          <p:nvPr/>
        </p:nvSpPr>
        <p:spPr bwMode="auto">
          <a:xfrm>
            <a:off x="2482850" y="1484313"/>
            <a:ext cx="41767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pic>
        <p:nvPicPr>
          <p:cNvPr id="498763" name="Picture 75">
            <a:extLst>
              <a:ext uri="{FF2B5EF4-FFF2-40B4-BE49-F238E27FC236}">
                <a16:creationId xmlns:a16="http://schemas.microsoft.com/office/drawing/2014/main" id="{D25B2B66-A0F2-499A-B54E-93F3354EF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19138"/>
            <a:ext cx="1582737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8764" name="Picture 76">
            <a:extLst>
              <a:ext uri="{FF2B5EF4-FFF2-40B4-BE49-F238E27FC236}">
                <a16:creationId xmlns:a16="http://schemas.microsoft.com/office/drawing/2014/main" id="{DF0B022F-70BA-4D47-80A3-2132215F4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354263"/>
            <a:ext cx="2820988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65" name="Text Box 77">
            <a:extLst>
              <a:ext uri="{FF2B5EF4-FFF2-40B4-BE49-F238E27FC236}">
                <a16:creationId xmlns:a16="http://schemas.microsoft.com/office/drawing/2014/main" id="{E13B8BF6-3D33-42C0-B4E0-09BC2A2FA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1844675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color del la venda:</a:t>
            </a:r>
          </a:p>
        </p:txBody>
      </p:sp>
      <p:pic>
        <p:nvPicPr>
          <p:cNvPr id="498766" name="Picture 78">
            <a:extLst>
              <a:ext uri="{FF2B5EF4-FFF2-40B4-BE49-F238E27FC236}">
                <a16:creationId xmlns:a16="http://schemas.microsoft.com/office/drawing/2014/main" id="{9DED1E2E-D80B-4755-84BF-D3BF461E2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161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67" name="Text Box 79">
            <a:extLst>
              <a:ext uri="{FF2B5EF4-FFF2-40B4-BE49-F238E27FC236}">
                <a16:creationId xmlns:a16="http://schemas.microsoft.com/office/drawing/2014/main" id="{365F57E6-8713-46E3-82E0-78D454F37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205038"/>
            <a:ext cx="83867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Teoría del color</a:t>
            </a:r>
            <a:r>
              <a:rPr lang="en-US" altLang="en-US" b="1">
                <a:solidFill>
                  <a:srgbClr val="000000"/>
                </a:solidFill>
              </a:rPr>
              <a:t>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8768" name="Picture 80">
            <a:extLst>
              <a:ext uri="{FF2B5EF4-FFF2-40B4-BE49-F238E27FC236}">
                <a16:creationId xmlns:a16="http://schemas.microsoft.com/office/drawing/2014/main" id="{D36996EE-8662-4432-85D0-5A906942D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3336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69" name="Text Box 81">
            <a:extLst>
              <a:ext uri="{FF2B5EF4-FFF2-40B4-BE49-F238E27FC236}">
                <a16:creationId xmlns:a16="http://schemas.microsoft.com/office/drawing/2014/main" id="{5A851B87-86AD-4DC6-8009-E43D56114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26368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Rojo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Activador y Estimulante: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8770" name="Picture 82">
            <a:extLst>
              <a:ext uri="{FF2B5EF4-FFF2-40B4-BE49-F238E27FC236}">
                <a16:creationId xmlns:a16="http://schemas.microsoft.com/office/drawing/2014/main" id="{5F42CE67-F3D3-4045-858A-6A90FA00A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6701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71" name="Text Box 83">
            <a:extLst>
              <a:ext uri="{FF2B5EF4-FFF2-40B4-BE49-F238E27FC236}">
                <a16:creationId xmlns:a16="http://schemas.microsoft.com/office/drawing/2014/main" id="{A90C3465-2C53-42E1-ADB8-8BE9AA28B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1497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Azúl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–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Calmante: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8772" name="Picture 84">
            <a:extLst>
              <a:ext uri="{FF2B5EF4-FFF2-40B4-BE49-F238E27FC236}">
                <a16:creationId xmlns:a16="http://schemas.microsoft.com/office/drawing/2014/main" id="{3719AEDD-90B9-4CDF-853C-0FF894BF7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19893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73" name="Text Box 85">
            <a:extLst>
              <a:ext uri="{FF2B5EF4-FFF2-40B4-BE49-F238E27FC236}">
                <a16:creationId xmlns:a16="http://schemas.microsoft.com/office/drawing/2014/main" id="{76BA849F-750A-431E-95BD-381E46846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54038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Negro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s-ES" altLang="en-US" sz="2200">
                <a:solidFill>
                  <a:srgbClr val="F4A4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Beige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Colores neutros: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98774" name="Picture 86">
            <a:extLst>
              <a:ext uri="{FF2B5EF4-FFF2-40B4-BE49-F238E27FC236}">
                <a16:creationId xmlns:a16="http://schemas.microsoft.com/office/drawing/2014/main" id="{BA937D03-57EF-459F-93DB-43D0276DB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4371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75" name="Text Box 87">
            <a:extLst>
              <a:ext uri="{FF2B5EF4-FFF2-40B4-BE49-F238E27FC236}">
                <a16:creationId xmlns:a16="http://schemas.microsoft.com/office/drawing/2014/main" id="{5CB40BD9-F4C1-4667-B890-0A3481354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5323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Calmar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estructuras de alta energía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8776" name="Picture 88">
            <a:extLst>
              <a:ext uri="{FF2B5EF4-FFF2-40B4-BE49-F238E27FC236}">
                <a16:creationId xmlns:a16="http://schemas.microsoft.com/office/drawing/2014/main" id="{0AF5B6CD-A98D-485E-8DED-2F4407A32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6355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77" name="Text Box 89">
            <a:extLst>
              <a:ext uri="{FF2B5EF4-FFF2-40B4-BE49-F238E27FC236}">
                <a16:creationId xmlns:a16="http://schemas.microsoft.com/office/drawing/2014/main" id="{5D0CC479-5530-4557-B1F8-4813ABF18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94188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Reducir el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tono muscular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8778" name="Picture 90">
            <a:extLst>
              <a:ext uri="{FF2B5EF4-FFF2-40B4-BE49-F238E27FC236}">
                <a16:creationId xmlns:a16="http://schemas.microsoft.com/office/drawing/2014/main" id="{F9BB86F6-02C0-4D2C-A56E-603800B19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0101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79" name="Text Box 91">
            <a:extLst>
              <a:ext uri="{FF2B5EF4-FFF2-40B4-BE49-F238E27FC236}">
                <a16:creationId xmlns:a16="http://schemas.microsoft.com/office/drawing/2014/main" id="{9A3DA5D4-1E0F-4BFC-A511-2DF272D01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021013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Estimular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estructuras débiles y deficientes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en niveles de energía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8780" name="Picture 92">
            <a:extLst>
              <a:ext uri="{FF2B5EF4-FFF2-40B4-BE49-F238E27FC236}">
                <a16:creationId xmlns:a16="http://schemas.microsoft.com/office/drawing/2014/main" id="{5FFF16E0-6DFE-4533-8C27-7B17322C3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1242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81" name="Text Box 93">
            <a:extLst>
              <a:ext uri="{FF2B5EF4-FFF2-40B4-BE49-F238E27FC236}">
                <a16:creationId xmlns:a16="http://schemas.microsoft.com/office/drawing/2014/main" id="{1ABF78E4-045E-45EB-B2BF-062E566D6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7163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Aumentar el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tono muscular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98782" name="Picture 94">
            <a:extLst>
              <a:ext uri="{FF2B5EF4-FFF2-40B4-BE49-F238E27FC236}">
                <a16:creationId xmlns:a16="http://schemas.microsoft.com/office/drawing/2014/main" id="{396CEE8C-C395-4602-8124-6FA79D521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8195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8783" name="Text Box 95">
            <a:extLst>
              <a:ext uri="{FF2B5EF4-FFF2-40B4-BE49-F238E27FC236}">
                <a16:creationId xmlns:a16="http://schemas.microsoft.com/office/drawing/2014/main" id="{046800CB-FF67-4290-A15A-3949638BA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7943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F4A4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Beige</a:t>
            </a:r>
            <a:r>
              <a:rPr lang="es-ES" altLang="en-US" b="1"/>
              <a:t>: 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Para aplicaciones linfáticas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8EBF510E-42B8-4381-B555-09D799599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165850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K-Taping: An Illustrated Guide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11), por B. Kumbrink, 2012, New York: Springer-Verlag Berlin Heidelberg. Copyright 2012 por: Springer-Verlag Berlin Heidelberg.</a:t>
            </a:r>
          </a:p>
        </p:txBody>
      </p:sp>
    </p:spTree>
    <p:custDataLst>
      <p:tags r:id="rId1"/>
    </p:custDataLst>
  </p:cSld>
  <p:clrMapOvr>
    <a:masterClrMapping/>
  </p:clrMapOvr>
  <p:transition spd="slow">
    <p:strips/>
    <p:sndAc>
      <p:stSnd>
        <p:snd r:embed="rId4" name="whoosh.wav"/>
      </p:stSnd>
    </p:sndAc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229" name="Text Box 45">
            <a:extLst>
              <a:ext uri="{FF2B5EF4-FFF2-40B4-BE49-F238E27FC236}">
                <a16:creationId xmlns:a16="http://schemas.microsoft.com/office/drawing/2014/main" id="{74C0BB3B-7303-4CC1-BAF8-62C26A168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1844675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color del la venda:</a:t>
            </a:r>
          </a:p>
        </p:txBody>
      </p:sp>
      <p:pic>
        <p:nvPicPr>
          <p:cNvPr id="605230" name="Picture 46">
            <a:extLst>
              <a:ext uri="{FF2B5EF4-FFF2-40B4-BE49-F238E27FC236}">
                <a16:creationId xmlns:a16="http://schemas.microsoft.com/office/drawing/2014/main" id="{E71144AF-3C2E-4E40-9043-BFC02358B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161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5231" name="Text Box 47">
            <a:extLst>
              <a:ext uri="{FF2B5EF4-FFF2-40B4-BE49-F238E27FC236}">
                <a16:creationId xmlns:a16="http://schemas.microsoft.com/office/drawing/2014/main" id="{587C7B6E-7A05-4128-B058-CC82BD2C5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205038"/>
            <a:ext cx="83867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Teoría del color – </a:t>
            </a:r>
            <a:r>
              <a:rPr lang="en-US" altLang="en-US">
                <a:solidFill>
                  <a:srgbClr val="FF0000"/>
                </a:solidFill>
                <a:latin typeface="Arial Black" panose="020B0A04020102020204" pitchFamily="34" charset="0"/>
              </a:rPr>
              <a:t>Cromoterapia</a:t>
            </a:r>
            <a:r>
              <a:rPr lang="en-US" altLang="en-US" b="1">
                <a:solidFill>
                  <a:srgbClr val="000000"/>
                </a:solidFill>
              </a:rPr>
              <a:t>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05232" name="Picture 48">
            <a:extLst>
              <a:ext uri="{FF2B5EF4-FFF2-40B4-BE49-F238E27FC236}">
                <a16:creationId xmlns:a16="http://schemas.microsoft.com/office/drawing/2014/main" id="{235D64C8-FC10-4371-A777-07397A17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3336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DD91FF-768C-412C-82DA-A9ADFEB39E73}"/>
              </a:ext>
            </a:extLst>
          </p:cNvPr>
          <p:cNvSpPr>
            <a:spLocks/>
          </p:cNvSpPr>
          <p:nvPr/>
        </p:nvSpPr>
        <p:spPr bwMode="auto">
          <a:xfrm>
            <a:off x="1692275" y="534988"/>
            <a:ext cx="61198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605234" name="Picture 50">
            <a:extLst>
              <a:ext uri="{FF2B5EF4-FFF2-40B4-BE49-F238E27FC236}">
                <a16:creationId xmlns:a16="http://schemas.microsoft.com/office/drawing/2014/main" id="{A5362A38-BD02-4CC4-98EA-AFA0A0EB4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AE48F14-75DA-45FB-969D-B5BC50A267E0}"/>
              </a:ext>
            </a:extLst>
          </p:cNvPr>
          <p:cNvSpPr>
            <a:spLocks/>
          </p:cNvSpPr>
          <p:nvPr/>
        </p:nvSpPr>
        <p:spPr bwMode="auto">
          <a:xfrm>
            <a:off x="1835150" y="1484313"/>
            <a:ext cx="41767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605236" name="Text Box 52">
            <a:extLst>
              <a:ext uri="{FF2B5EF4-FFF2-40B4-BE49-F238E27FC236}">
                <a16:creationId xmlns:a16="http://schemas.microsoft.com/office/drawing/2014/main" id="{B098222E-BA2B-4EE6-B460-1C741CD48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1559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Colores cálidos - </a:t>
            </a:r>
            <a:r>
              <a:rPr lang="es-ES" altLang="en-US" sz="220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Anaranjado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s-ES" altLang="en-US" sz="2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Rojo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s-ES" altLang="en-US" sz="22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Violeta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05237" name="Picture 53">
            <a:extLst>
              <a:ext uri="{FF2B5EF4-FFF2-40B4-BE49-F238E27FC236}">
                <a16:creationId xmlns:a16="http://schemas.microsoft.com/office/drawing/2014/main" id="{8742E3AB-E29D-4F17-9A51-38843ACCC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8928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5238" name="Text Box 54">
            <a:extLst>
              <a:ext uri="{FF2B5EF4-FFF2-40B4-BE49-F238E27FC236}">
                <a16:creationId xmlns:a16="http://schemas.microsoft.com/office/drawing/2014/main" id="{7D25434A-485B-4C0F-9EBC-9689260C7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538538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u="sng">
                <a:solidFill>
                  <a:srgbClr val="000000"/>
                </a:solidFill>
                <a:latin typeface="Calibri" panose="020F0502020204030204" pitchFamily="34" charset="0"/>
              </a:rPr>
              <a:t>Propósito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Aumentar la temperatura</a:t>
            </a:r>
            <a:endParaRPr lang="en-US" altLang="en-US" sz="2200" b="1" i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5246" name="Text Box 62">
            <a:extLst>
              <a:ext uri="{FF2B5EF4-FFF2-40B4-BE49-F238E27FC236}">
                <a16:creationId xmlns:a16="http://schemas.microsoft.com/office/drawing/2014/main" id="{D3A8BEF6-21F2-4F2E-92CE-E69E5FBDF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565400"/>
            <a:ext cx="8137525" cy="61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 i="1"/>
              <a:t>Estrategia para armonizar y zanar las patologías por medio de los colores</a:t>
            </a:r>
            <a:endParaRPr lang="en-US" altLang="en-US" sz="1900" b="1" i="1"/>
          </a:p>
        </p:txBody>
      </p:sp>
      <p:sp>
        <p:nvSpPr>
          <p:cNvPr id="605247" name="Text Box 63">
            <a:extLst>
              <a:ext uri="{FF2B5EF4-FFF2-40B4-BE49-F238E27FC236}">
                <a16:creationId xmlns:a16="http://schemas.microsoft.com/office/drawing/2014/main" id="{F9E19564-2D59-49BD-AE0D-9189D63A5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0195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Colores Fríos - </a:t>
            </a:r>
            <a:r>
              <a:rPr lang="es-ES" altLang="en-US" sz="220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Amarillo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s-ES" altLang="en-US" sz="22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Verde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s-ES" altLang="en-US" sz="2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Azúl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05248" name="Picture 64">
            <a:extLst>
              <a:ext uri="{FF2B5EF4-FFF2-40B4-BE49-F238E27FC236}">
                <a16:creationId xmlns:a16="http://schemas.microsoft.com/office/drawing/2014/main" id="{01C654D5-E3B7-4CF6-8E8F-F50C24367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6876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5249" name="Text Box 65">
            <a:extLst>
              <a:ext uri="{FF2B5EF4-FFF2-40B4-BE49-F238E27FC236}">
                <a16:creationId xmlns:a16="http://schemas.microsoft.com/office/drawing/2014/main" id="{BBAFBCDB-3E7F-489C-AD88-17C0F547C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452938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u="sng">
                <a:solidFill>
                  <a:srgbClr val="000000"/>
                </a:solidFill>
                <a:latin typeface="Calibri" panose="020F0502020204030204" pitchFamily="34" charset="0"/>
              </a:rPr>
              <a:t>Propósito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Disminuir la temperatura</a:t>
            </a:r>
            <a:endParaRPr lang="en-US" altLang="en-US" sz="2200" b="1" i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5250" name="Text Box 66">
            <a:extLst>
              <a:ext uri="{FF2B5EF4-FFF2-40B4-BE49-F238E27FC236}">
                <a16:creationId xmlns:a16="http://schemas.microsoft.com/office/drawing/2014/main" id="{43513AE1-0395-4C4B-A9BE-9D3CFEB41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490061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Estimulantes - </a:t>
            </a:r>
            <a:r>
              <a:rPr lang="es-ES" altLang="en-US" sz="2200">
                <a:solidFill>
                  <a:srgbClr val="CC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Amarillo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s-ES" altLang="en-US" sz="220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Rosa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05251" name="Picture 67">
            <a:extLst>
              <a:ext uri="{FF2B5EF4-FFF2-40B4-BE49-F238E27FC236}">
                <a16:creationId xmlns:a16="http://schemas.microsoft.com/office/drawing/2014/main" id="{C4B1DF11-5700-450D-9446-47548C8E4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93395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5252" name="Text Box 68">
            <a:extLst>
              <a:ext uri="{FF2B5EF4-FFF2-40B4-BE49-F238E27FC236}">
                <a16:creationId xmlns:a16="http://schemas.microsoft.com/office/drawing/2014/main" id="{82464979-03B0-463F-BED0-D38650D52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283200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u="sng">
                <a:solidFill>
                  <a:srgbClr val="000000"/>
                </a:solidFill>
                <a:latin typeface="Calibri" panose="020F0502020204030204" pitchFamily="34" charset="0"/>
              </a:rPr>
              <a:t>Propósito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Incitar o activar</a:t>
            </a:r>
            <a:endParaRPr lang="en-US" altLang="en-US" sz="2200" b="1" i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05253" name="Text Box 69">
            <a:extLst>
              <a:ext uri="{FF2B5EF4-FFF2-40B4-BE49-F238E27FC236}">
                <a16:creationId xmlns:a16="http://schemas.microsoft.com/office/drawing/2014/main" id="{8CC1A1AC-782A-4F84-8208-0B0F2D398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57483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Sedantes - </a:t>
            </a:r>
            <a:r>
              <a:rPr lang="es-ES" altLang="en-US" sz="220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Verde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 y </a:t>
            </a:r>
            <a:r>
              <a:rPr lang="es-ES" altLang="en-US" sz="22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Azúl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05254" name="Picture 70">
            <a:extLst>
              <a:ext uri="{FF2B5EF4-FFF2-40B4-BE49-F238E27FC236}">
                <a16:creationId xmlns:a16="http://schemas.microsoft.com/office/drawing/2014/main" id="{617B2375-56AD-400F-ACB9-01165A064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57816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5255" name="Text Box 71">
            <a:extLst>
              <a:ext uri="{FF2B5EF4-FFF2-40B4-BE49-F238E27FC236}">
                <a16:creationId xmlns:a16="http://schemas.microsoft.com/office/drawing/2014/main" id="{773A5A28-9E2B-4616-9125-256992E02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130925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u="sng">
                <a:solidFill>
                  <a:srgbClr val="000000"/>
                </a:solidFill>
                <a:latin typeface="Calibri" panose="020F0502020204030204" pitchFamily="34" charset="0"/>
              </a:rPr>
              <a:t>Propósito</a:t>
            </a: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Aliviar el dolor o función analgésica</a:t>
            </a:r>
            <a:endParaRPr lang="en-US" altLang="en-US" sz="2200" b="1" i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05256" name="Picture 72">
            <a:extLst>
              <a:ext uri="{FF2B5EF4-FFF2-40B4-BE49-F238E27FC236}">
                <a16:creationId xmlns:a16="http://schemas.microsoft.com/office/drawing/2014/main" id="{14814236-8C08-435F-A99D-F12FE9B3D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088" y="3763963"/>
            <a:ext cx="2079625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5257" name="Picture 73">
            <a:extLst>
              <a:ext uri="{FF2B5EF4-FFF2-40B4-BE49-F238E27FC236}">
                <a16:creationId xmlns:a16="http://schemas.microsoft.com/office/drawing/2014/main" id="{00373EA0-712B-4F7A-A093-F1A76FCA7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20713"/>
            <a:ext cx="1028700" cy="122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heel spokes="8"/>
    <p:sndAc>
      <p:stSnd>
        <p:snd r:embed="rId4" name="whoosh.wav"/>
      </p:stSnd>
    </p:sndAc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40" name="Text Box 8">
            <a:extLst>
              <a:ext uri="{FF2B5EF4-FFF2-40B4-BE49-F238E27FC236}">
                <a16:creationId xmlns:a16="http://schemas.microsoft.com/office/drawing/2014/main" id="{3506D7AC-96E3-44AE-A3AE-8681BA3C4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1916113"/>
            <a:ext cx="8677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Seleccionar el color del la venda:</a:t>
            </a:r>
          </a:p>
        </p:txBody>
      </p:sp>
      <p:pic>
        <p:nvPicPr>
          <p:cNvPr id="504841" name="Picture 9">
            <a:extLst>
              <a:ext uri="{FF2B5EF4-FFF2-40B4-BE49-F238E27FC236}">
                <a16:creationId xmlns:a16="http://schemas.microsoft.com/office/drawing/2014/main" id="{9070666C-A810-4504-A059-EA8B7B7A4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987550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4842" name="Text Box 10">
            <a:extLst>
              <a:ext uri="{FF2B5EF4-FFF2-40B4-BE49-F238E27FC236}">
                <a16:creationId xmlns:a16="http://schemas.microsoft.com/office/drawing/2014/main" id="{4C99480C-A353-4F84-9C66-240D37C9B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368550"/>
            <a:ext cx="83867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Uso de color en la cintas neuromusculares</a:t>
            </a:r>
            <a:r>
              <a:rPr lang="en-US" altLang="en-US" b="1">
                <a:solidFill>
                  <a:srgbClr val="000000"/>
                </a:solidFill>
              </a:rPr>
              <a:t>: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4843" name="Picture 11">
            <a:extLst>
              <a:ext uri="{FF2B5EF4-FFF2-40B4-BE49-F238E27FC236}">
                <a16:creationId xmlns:a16="http://schemas.microsoft.com/office/drawing/2014/main" id="{C570C9FD-15B8-4B9D-93E0-617F1C064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4780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E0CCFE-62FD-4434-80FF-9F4CA44D2ACB}"/>
              </a:ext>
            </a:extLst>
          </p:cNvPr>
          <p:cNvSpPr>
            <a:spLocks/>
          </p:cNvSpPr>
          <p:nvPr/>
        </p:nvSpPr>
        <p:spPr bwMode="auto">
          <a:xfrm>
            <a:off x="1692275" y="534988"/>
            <a:ext cx="61198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504845" name="Picture 13">
            <a:extLst>
              <a:ext uri="{FF2B5EF4-FFF2-40B4-BE49-F238E27FC236}">
                <a16:creationId xmlns:a16="http://schemas.microsoft.com/office/drawing/2014/main" id="{9ACEA693-C5B3-4C19-8C4A-27F48909D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762904A-DBCF-4F75-BAA7-D51E023270F9}"/>
              </a:ext>
            </a:extLst>
          </p:cNvPr>
          <p:cNvSpPr>
            <a:spLocks/>
          </p:cNvSpPr>
          <p:nvPr/>
        </p:nvSpPr>
        <p:spPr bwMode="auto">
          <a:xfrm>
            <a:off x="1835150" y="1484313"/>
            <a:ext cx="417671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06FA0F88-36D6-42B3-BAF8-71D43CC77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948363"/>
            <a:ext cx="87852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 The Essential Step-By-Step Guide: Taping for Sports, Fitness and Daily Life - 160 Conditions and Ailments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(pp. 30-35), por J. Langendoen, &amp; K. Sertel, 2014, Canada: Robert Rose Inc. Copyright 2014 por: Robert Rose Inc.</a:t>
            </a:r>
          </a:p>
        </p:txBody>
      </p:sp>
      <p:pic>
        <p:nvPicPr>
          <p:cNvPr id="504849" name="Picture 17">
            <a:extLst>
              <a:ext uri="{FF2B5EF4-FFF2-40B4-BE49-F238E27FC236}">
                <a16:creationId xmlns:a16="http://schemas.microsoft.com/office/drawing/2014/main" id="{649FB3D3-7210-4A63-97DB-32282DA01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3860800"/>
            <a:ext cx="1036638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4850" name="Picture 18">
            <a:extLst>
              <a:ext uri="{FF2B5EF4-FFF2-40B4-BE49-F238E27FC236}">
                <a16:creationId xmlns:a16="http://schemas.microsoft.com/office/drawing/2014/main" id="{0CCD5615-3957-4C19-872E-9C0B80F7F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1295400" cy="1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4851" name="Picture 19">
            <a:extLst>
              <a:ext uri="{FF2B5EF4-FFF2-40B4-BE49-F238E27FC236}">
                <a16:creationId xmlns:a16="http://schemas.microsoft.com/office/drawing/2014/main" id="{78E67226-A957-4B55-9623-93DFCD2D7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84313"/>
            <a:ext cx="1081088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hecker/>
    <p:sndAc>
      <p:stSnd>
        <p:snd r:embed="rId4" name="whoosh.wav"/>
      </p:stSnd>
    </p:sndAc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AF9C2CD3-69B5-40D8-95C8-2B84B1A69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16563"/>
            <a:ext cx="8713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J. Gibbons, 2014,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UK: Lotus Publishing.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2014 por: John Gibbons.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John Gibbons Bodymaster Method</a:t>
            </a:r>
            <a:r>
              <a:rPr lang="en-US" altLang="en-US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http://www.johngibbonsbodymaster.co.uk/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4A5C9B94-329E-4137-936F-14ED3061D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CÓMO CORTAR EL VENDAJE Y APLICAR AL PACIENTE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53349" name="Picture 5">
            <a:hlinkClick r:id="rId6" action="ppaction://hlinkfile"/>
            <a:extLst>
              <a:ext uri="{FF2B5EF4-FFF2-40B4-BE49-F238E27FC236}">
                <a16:creationId xmlns:a16="http://schemas.microsoft.com/office/drawing/2014/main" id="{3CBC5298-6C31-49E8-93AA-AA67F19C4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12838"/>
            <a:ext cx="7416800" cy="430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26" name="Text Box 22">
            <a:extLst>
              <a:ext uri="{FF2B5EF4-FFF2-40B4-BE49-F238E27FC236}">
                <a16:creationId xmlns:a16="http://schemas.microsoft.com/office/drawing/2014/main" id="{A200EB1A-3F85-4044-8D48-84B70E4F4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9161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Redonder las puntas/extremos de la venda:</a:t>
            </a:r>
          </a:p>
        </p:txBody>
      </p:sp>
      <p:pic>
        <p:nvPicPr>
          <p:cNvPr id="431127" name="Picture 23">
            <a:extLst>
              <a:ext uri="{FF2B5EF4-FFF2-40B4-BE49-F238E27FC236}">
                <a16:creationId xmlns:a16="http://schemas.microsoft.com/office/drawing/2014/main" id="{8CE82BDC-CF81-4DF8-9E1C-8C1B2BF27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987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28" name="Text Box 24">
            <a:extLst>
              <a:ext uri="{FF2B5EF4-FFF2-40B4-BE49-F238E27FC236}">
                <a16:creationId xmlns:a16="http://schemas.microsoft.com/office/drawing/2014/main" id="{690AC04F-0F11-4B3C-8F8F-B93500689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420938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Justificación/Propósito</a:t>
            </a:r>
            <a:r>
              <a:rPr lang="en-US" altLang="en-US" sz="2100" b="1" i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31129" name="Picture 25">
            <a:extLst>
              <a:ext uri="{FF2B5EF4-FFF2-40B4-BE49-F238E27FC236}">
                <a16:creationId xmlns:a16="http://schemas.microsoft.com/office/drawing/2014/main" id="{2C355983-2F78-4C77-A5CF-E77F5AFAE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4923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30" name="Text Box 26">
            <a:extLst>
              <a:ext uri="{FF2B5EF4-FFF2-40B4-BE49-F238E27FC236}">
                <a16:creationId xmlns:a16="http://schemas.microsoft.com/office/drawing/2014/main" id="{0FE3979A-69C8-4A05-A703-2EAF00BA2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28289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Asegurar mayor durabilidad: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31131" name="Picture 27">
            <a:extLst>
              <a:ext uri="{FF2B5EF4-FFF2-40B4-BE49-F238E27FC236}">
                <a16:creationId xmlns:a16="http://schemas.microsoft.com/office/drawing/2014/main" id="{A6A311C5-13FB-4D2F-B880-49B53A409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286226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32" name="Text Box 28">
            <a:extLst>
              <a:ext uri="{FF2B5EF4-FFF2-40B4-BE49-F238E27FC236}">
                <a16:creationId xmlns:a16="http://schemas.microsoft.com/office/drawing/2014/main" id="{ED718C60-D0C7-40DE-BA6C-353B904C1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2063" y="321310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Las puntas redondeadas aseguran una mayor durabilidad en cuanto al roce diario con la ropa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60F84E-ACFC-496A-9738-344D76AE33D4}"/>
              </a:ext>
            </a:extLst>
          </p:cNvPr>
          <p:cNvSpPr>
            <a:spLocks/>
          </p:cNvSpPr>
          <p:nvPr/>
        </p:nvSpPr>
        <p:spPr bwMode="auto">
          <a:xfrm>
            <a:off x="266541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431140" name="Picture 36">
            <a:extLst>
              <a:ext uri="{FF2B5EF4-FFF2-40B4-BE49-F238E27FC236}">
                <a16:creationId xmlns:a16="http://schemas.microsoft.com/office/drawing/2014/main" id="{B0109A03-AB3C-4F0E-BF8A-EAFE7A1EE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A9EE8F7-F90C-43B9-923B-760DC457FD5B}"/>
              </a:ext>
            </a:extLst>
          </p:cNvPr>
          <p:cNvSpPr>
            <a:spLocks/>
          </p:cNvSpPr>
          <p:nvPr/>
        </p:nvSpPr>
        <p:spPr bwMode="auto">
          <a:xfrm>
            <a:off x="2735263" y="148431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431144" name="Text Box 40">
            <a:extLst>
              <a:ext uri="{FF2B5EF4-FFF2-40B4-BE49-F238E27FC236}">
                <a16:creationId xmlns:a16="http://schemas.microsoft.com/office/drawing/2014/main" id="{B20C5CC1-9B9A-43E9-AE07-AC1785B35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9338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Concentrar la fuerza en la propia venda: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31145" name="Picture 41">
            <a:extLst>
              <a:ext uri="{FF2B5EF4-FFF2-40B4-BE49-F238E27FC236}">
                <a16:creationId xmlns:a16="http://schemas.microsoft.com/office/drawing/2014/main" id="{9AB1F7BC-080D-49B2-BB44-86CF85D15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671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46" name="Text Box 42">
            <a:extLst>
              <a:ext uri="{FF2B5EF4-FFF2-40B4-BE49-F238E27FC236}">
                <a16:creationId xmlns:a16="http://schemas.microsoft.com/office/drawing/2014/main" id="{29EB24F0-598F-4CD7-B3D9-429BEB8E9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550" y="431800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Evitar el escape de energía a trvés de las esquinas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31147" name="Text Box 43">
            <a:extLst>
              <a:ext uri="{FF2B5EF4-FFF2-40B4-BE49-F238E27FC236}">
                <a16:creationId xmlns:a16="http://schemas.microsoft.com/office/drawing/2014/main" id="{F27F9940-3FE9-4609-A84E-CBF4DE8B9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738688"/>
            <a:ext cx="79930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Requisito</a:t>
            </a:r>
            <a:r>
              <a:rPr lang="en-US" altLang="en-US" sz="2100" b="1" i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31148" name="Picture 44">
            <a:extLst>
              <a:ext uri="{FF2B5EF4-FFF2-40B4-BE49-F238E27FC236}">
                <a16:creationId xmlns:a16="http://schemas.microsoft.com/office/drawing/2014/main" id="{DACCFD92-50BF-4785-97FF-520BD6332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8101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49" name="Text Box 45">
            <a:extLst>
              <a:ext uri="{FF2B5EF4-FFF2-40B4-BE49-F238E27FC236}">
                <a16:creationId xmlns:a16="http://schemas.microsoft.com/office/drawing/2014/main" id="{96756D26-7A8B-4987-A04A-746820E69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550" y="5146675"/>
            <a:ext cx="76295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Tijeras especializadas para cortar el vendaje neuromuscular: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31150" name="Picture 46">
            <a:extLst>
              <a:ext uri="{FF2B5EF4-FFF2-40B4-BE49-F238E27FC236}">
                <a16:creationId xmlns:a16="http://schemas.microsoft.com/office/drawing/2014/main" id="{9B60B396-7F45-4D61-BDF8-A2C9B581F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518001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55" name="Text Box 51">
            <a:extLst>
              <a:ext uri="{FF2B5EF4-FFF2-40B4-BE49-F238E27FC236}">
                <a16:creationId xmlns:a16="http://schemas.microsoft.com/office/drawing/2014/main" id="{5CF18605-10F3-4211-AC5B-6FA8BFFEE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5813425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Fabricadas de un material de carbón de alta calidad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31156" name="Picture 52">
            <a:extLst>
              <a:ext uri="{FF2B5EF4-FFF2-40B4-BE49-F238E27FC236}">
                <a16:creationId xmlns:a16="http://schemas.microsoft.com/office/drawing/2014/main" id="{48B4F061-E40B-4EEF-B7A8-158C1F73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9166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1158" name="Text Box 54">
            <a:extLst>
              <a:ext uri="{FF2B5EF4-FFF2-40B4-BE49-F238E27FC236}">
                <a16:creationId xmlns:a16="http://schemas.microsoft.com/office/drawing/2014/main" id="{0481B297-9AA6-46CF-9896-347EAA9AA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61658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Acero inoxidable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31159" name="Picture 55">
            <a:extLst>
              <a:ext uri="{FF2B5EF4-FFF2-40B4-BE49-F238E27FC236}">
                <a16:creationId xmlns:a16="http://schemas.microsoft.com/office/drawing/2014/main" id="{0FA3F460-7913-4B8A-8791-54A3DA7D6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62690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u"/>
    <p:sndAc>
      <p:stSnd>
        <p:snd r:embed="rId4" name="whoosh.wav"/>
      </p:stSnd>
    </p:sndAc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76" name="Text Box 20">
            <a:extLst>
              <a:ext uri="{FF2B5EF4-FFF2-40B4-BE49-F238E27FC236}">
                <a16:creationId xmlns:a16="http://schemas.microsoft.com/office/drawing/2014/main" id="{3A3F45C5-7602-4270-BF51-DAC03A8CB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2684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Rasgar el papel de protección:</a:t>
            </a:r>
          </a:p>
        </p:txBody>
      </p:sp>
      <p:pic>
        <p:nvPicPr>
          <p:cNvPr id="429077" name="Picture 21">
            <a:extLst>
              <a:ext uri="{FF2B5EF4-FFF2-40B4-BE49-F238E27FC236}">
                <a16:creationId xmlns:a16="http://schemas.microsoft.com/office/drawing/2014/main" id="{D1AC01E5-40F3-4D40-94EC-9E17C909A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3398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078" name="Text Box 22">
            <a:extLst>
              <a:ext uri="{FF2B5EF4-FFF2-40B4-BE49-F238E27FC236}">
                <a16:creationId xmlns:a16="http://schemas.microsoft.com/office/drawing/2014/main" id="{68CBDCA4-1665-4AF8-85EB-2D2372A67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1700213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Para técnicas musculares - </a:t>
            </a:r>
            <a:r>
              <a:rPr lang="en-US" altLang="en-US" sz="2100" b="1" i="1">
                <a:solidFill>
                  <a:srgbClr val="000000"/>
                </a:solidFill>
              </a:rPr>
              <a:t>Aplicación de la base: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29079" name="Picture 23">
            <a:extLst>
              <a:ext uri="{FF2B5EF4-FFF2-40B4-BE49-F238E27FC236}">
                <a16:creationId xmlns:a16="http://schemas.microsoft.com/office/drawing/2014/main" id="{CCC6DD85-A87C-485C-808C-0A4D23BE6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7716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080" name="Text Box 24">
            <a:extLst>
              <a:ext uri="{FF2B5EF4-FFF2-40B4-BE49-F238E27FC236}">
                <a16:creationId xmlns:a16="http://schemas.microsoft.com/office/drawing/2014/main" id="{C8DC0A32-C6FC-4B92-949C-63899E69A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138" y="210820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Técnica/procedimiento: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29081" name="Picture 25">
            <a:extLst>
              <a:ext uri="{FF2B5EF4-FFF2-40B4-BE49-F238E27FC236}">
                <a16:creationId xmlns:a16="http://schemas.microsoft.com/office/drawing/2014/main" id="{691E6495-264B-4D0D-8336-DE85729F7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2141538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BD5365-B1E1-41F8-B070-3A485A6FA446}"/>
              </a:ext>
            </a:extLst>
          </p:cNvPr>
          <p:cNvSpPr>
            <a:spLocks/>
          </p:cNvSpPr>
          <p:nvPr/>
        </p:nvSpPr>
        <p:spPr bwMode="auto">
          <a:xfrm>
            <a:off x="2665413" y="476250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sp>
        <p:nvSpPr>
          <p:cNvPr id="429093" name="Text Box 37">
            <a:extLst>
              <a:ext uri="{FF2B5EF4-FFF2-40B4-BE49-F238E27FC236}">
                <a16:creationId xmlns:a16="http://schemas.microsoft.com/office/drawing/2014/main" id="{82C4763A-FC33-4454-8869-36BCEEE46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2492375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Sostener la cinta verticalmente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29094" name="Picture 38">
            <a:extLst>
              <a:ext uri="{FF2B5EF4-FFF2-40B4-BE49-F238E27FC236}">
                <a16:creationId xmlns:a16="http://schemas.microsoft.com/office/drawing/2014/main" id="{1DCBA83F-671D-4DD3-BF50-7DCF8DCC2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5955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095" name="Text Box 39">
            <a:extLst>
              <a:ext uri="{FF2B5EF4-FFF2-40B4-BE49-F238E27FC236}">
                <a16:creationId xmlns:a16="http://schemas.microsoft.com/office/drawing/2014/main" id="{E5AFD3A3-69D6-4432-9FA5-022FB3C5C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284480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Con el dedo índice, separe el borde del papel de protección: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9096" name="Picture 40">
            <a:extLst>
              <a:ext uri="{FF2B5EF4-FFF2-40B4-BE49-F238E27FC236}">
                <a16:creationId xmlns:a16="http://schemas.microsoft.com/office/drawing/2014/main" id="{D5C6B447-02BE-411A-810E-457DD65E1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29479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097" name="Text Box 41">
            <a:extLst>
              <a:ext uri="{FF2B5EF4-FFF2-40B4-BE49-F238E27FC236}">
                <a16:creationId xmlns:a16="http://schemas.microsoft.com/office/drawing/2014/main" id="{313637CF-4F56-46DD-B9B8-42DD869DA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838" y="3213100"/>
            <a:ext cx="67675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Se expone la esquina sin papel de protección – </a:t>
            </a:r>
            <a:r>
              <a:rPr lang="es-ES" altLang="en-US" sz="2200" b="1" i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la base: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29098" name="Picture 42">
            <a:extLst>
              <a:ext uri="{FF2B5EF4-FFF2-40B4-BE49-F238E27FC236}">
                <a16:creationId xmlns:a16="http://schemas.microsoft.com/office/drawing/2014/main" id="{133E1DB3-4771-45DF-974F-7073D74B0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284538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099" name="Text Box 43">
            <a:extLst>
              <a:ext uri="{FF2B5EF4-FFF2-40B4-BE49-F238E27FC236}">
                <a16:creationId xmlns:a16="http://schemas.microsoft.com/office/drawing/2014/main" id="{2007CAD6-F4D1-499B-AC15-5C07211D9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3" y="3979863"/>
            <a:ext cx="6696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El papel de protección se dobla hacia atrás antes de aplicar la base, luego: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29100" name="Picture 44">
            <a:extLst>
              <a:ext uri="{FF2B5EF4-FFF2-40B4-BE49-F238E27FC236}">
                <a16:creationId xmlns:a16="http://schemas.microsoft.com/office/drawing/2014/main" id="{F55DDDCF-8D12-4CB8-A400-50DBAA88D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405130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105" name="Text Box 49">
            <a:extLst>
              <a:ext uri="{FF2B5EF4-FFF2-40B4-BE49-F238E27FC236}">
                <a16:creationId xmlns:a16="http://schemas.microsoft.com/office/drawing/2014/main" id="{5B85F488-397A-4056-BA85-687DAB1DD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563" y="4625975"/>
            <a:ext cx="6624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se fija la base (0% de tensión) del vendaje sobre la porción anatómica afectada: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29106" name="Picture 50">
            <a:extLst>
              <a:ext uri="{FF2B5EF4-FFF2-40B4-BE49-F238E27FC236}">
                <a16:creationId xmlns:a16="http://schemas.microsoft.com/office/drawing/2014/main" id="{216B12B9-52F1-48F3-80DB-2944F19CC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75" y="4635500"/>
            <a:ext cx="277813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107" name="Text Box 51">
            <a:extLst>
              <a:ext uri="{FF2B5EF4-FFF2-40B4-BE49-F238E27FC236}">
                <a16:creationId xmlns:a16="http://schemas.microsoft.com/office/drawing/2014/main" id="{15BF1BA0-8076-4525-9E32-D68E879CB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571875"/>
            <a:ext cx="71310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deja intacto el resto del papel de protección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9109" name="Text Box 53">
            <a:extLst>
              <a:ext uri="{FF2B5EF4-FFF2-40B4-BE49-F238E27FC236}">
                <a16:creationId xmlns:a16="http://schemas.microsoft.com/office/drawing/2014/main" id="{13FCC98A-ECB8-4BD9-B582-B2926C751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1563" y="5170488"/>
            <a:ext cx="662463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Continue rasgando el papel en segmentos pequeños, conforme aplique el vendaje en el área: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429110" name="Picture 54">
            <a:extLst>
              <a:ext uri="{FF2B5EF4-FFF2-40B4-BE49-F238E27FC236}">
                <a16:creationId xmlns:a16="http://schemas.microsoft.com/office/drawing/2014/main" id="{FFA26391-640D-4F03-8375-32E1BFB9D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675" y="5180013"/>
            <a:ext cx="277813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9111" name="Text Box 55">
            <a:extLst>
              <a:ext uri="{FF2B5EF4-FFF2-40B4-BE49-F238E27FC236}">
                <a16:creationId xmlns:a16="http://schemas.microsoft.com/office/drawing/2014/main" id="{1CFB23BC-1EF6-4012-8CD9-DB039B783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800" y="5711825"/>
            <a:ext cx="68072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PRECAUSIÓN: Si se remueve una gran cantidad del papel protector a la vez, entonces esto podría ocasionar que el vendaje se adhiera así mismo, arruinando la aplicación.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9112" name="Picture 56">
            <a:extLst>
              <a:ext uri="{FF2B5EF4-FFF2-40B4-BE49-F238E27FC236}">
                <a16:creationId xmlns:a16="http://schemas.microsoft.com/office/drawing/2014/main" id="{9332DC1E-3F58-41FC-98C5-5FA764C57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32250"/>
            <a:ext cx="14224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d"/>
    <p:sndAc>
      <p:stSnd>
        <p:snd r:embed="rId4" name="whoosh.wav"/>
      </p:stSnd>
    </p:sndAc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66" name="Text Box 38">
            <a:extLst>
              <a:ext uri="{FF2B5EF4-FFF2-40B4-BE49-F238E27FC236}">
                <a16:creationId xmlns:a16="http://schemas.microsoft.com/office/drawing/2014/main" id="{4CE8A5F5-A559-43EF-BCFB-5908CA09D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11969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Rasgar el papel de protección:</a:t>
            </a:r>
          </a:p>
        </p:txBody>
      </p:sp>
      <p:pic>
        <p:nvPicPr>
          <p:cNvPr id="406567" name="Picture 39">
            <a:extLst>
              <a:ext uri="{FF2B5EF4-FFF2-40B4-BE49-F238E27FC236}">
                <a16:creationId xmlns:a16="http://schemas.microsoft.com/office/drawing/2014/main" id="{F40932C7-84CB-46B8-A2DC-EC67BDB57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68" name="Text Box 40">
            <a:extLst>
              <a:ext uri="{FF2B5EF4-FFF2-40B4-BE49-F238E27FC236}">
                <a16:creationId xmlns:a16="http://schemas.microsoft.com/office/drawing/2014/main" id="{63815BEF-EF27-494C-8C55-4FC649BC5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1628775"/>
            <a:ext cx="7993062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Para corrección ligamentosa o vendaje de espacio - </a:t>
            </a:r>
            <a:r>
              <a:rPr lang="en-US" altLang="en-US" sz="2100" b="1" i="1">
                <a:solidFill>
                  <a:srgbClr val="000000"/>
                </a:solidFill>
              </a:rPr>
              <a:t>Aplicación del centro primero (luego la base):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6569" name="Picture 41">
            <a:extLst>
              <a:ext uri="{FF2B5EF4-FFF2-40B4-BE49-F238E27FC236}">
                <a16:creationId xmlns:a16="http://schemas.microsoft.com/office/drawing/2014/main" id="{5D5864EC-E835-486C-86B4-3666B855E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17002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70" name="Text Box 42">
            <a:extLst>
              <a:ext uri="{FF2B5EF4-FFF2-40B4-BE49-F238E27FC236}">
                <a16:creationId xmlns:a16="http://schemas.microsoft.com/office/drawing/2014/main" id="{F7BDF11A-DCD6-4CE4-B2D4-7A64EE0CD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239395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Técnica/procedimiento: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06571" name="Picture 43">
            <a:extLst>
              <a:ext uri="{FF2B5EF4-FFF2-40B4-BE49-F238E27FC236}">
                <a16:creationId xmlns:a16="http://schemas.microsoft.com/office/drawing/2014/main" id="{5C918505-25C3-442A-8E03-134B3A1D4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2728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83" name="Text Box 55">
            <a:extLst>
              <a:ext uri="{FF2B5EF4-FFF2-40B4-BE49-F238E27FC236}">
                <a16:creationId xmlns:a16="http://schemas.microsoft.com/office/drawing/2014/main" id="{B126CF2B-E8C2-4BFF-870C-5813F6D82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2778125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Sostener la cinta horizontalmente, con ambas manos.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06584" name="Picture 56">
            <a:extLst>
              <a:ext uri="{FF2B5EF4-FFF2-40B4-BE49-F238E27FC236}">
                <a16:creationId xmlns:a16="http://schemas.microsoft.com/office/drawing/2014/main" id="{952414B3-B8D6-4923-B0B4-A9D694689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8813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85" name="Text Box 57">
            <a:extLst>
              <a:ext uri="{FF2B5EF4-FFF2-40B4-BE49-F238E27FC236}">
                <a16:creationId xmlns:a16="http://schemas.microsoft.com/office/drawing/2014/main" id="{B6B00A01-EBD6-40A0-9C68-3C3455468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130550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Rasgar el papel de protección ubicado en el centro de la venda: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6586" name="Picture 58">
            <a:extLst>
              <a:ext uri="{FF2B5EF4-FFF2-40B4-BE49-F238E27FC236}">
                <a16:creationId xmlns:a16="http://schemas.microsoft.com/office/drawing/2014/main" id="{C6A9E57E-5120-4509-B158-3A8CD609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32337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87" name="Text Box 59">
            <a:extLst>
              <a:ext uri="{FF2B5EF4-FFF2-40B4-BE49-F238E27FC236}">
                <a16:creationId xmlns:a16="http://schemas.microsoft.com/office/drawing/2014/main" id="{5A00C7D1-C25F-4AAF-9827-A2E2263D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405313"/>
            <a:ext cx="67675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Propósito: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6588" name="Picture 60">
            <a:extLst>
              <a:ext uri="{FF2B5EF4-FFF2-40B4-BE49-F238E27FC236}">
                <a16:creationId xmlns:a16="http://schemas.microsoft.com/office/drawing/2014/main" id="{C28C32C7-3BF4-4805-8149-DC4B10629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447675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589" name="Text Box 61">
            <a:extLst>
              <a:ext uri="{FF2B5EF4-FFF2-40B4-BE49-F238E27FC236}">
                <a16:creationId xmlns:a16="http://schemas.microsoft.com/office/drawing/2014/main" id="{E181F181-E9F6-4270-A9DC-415689A5C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0" y="4837113"/>
            <a:ext cx="7234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Para no tocar las puntas: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Evitar tocar el lado adhesivo de la cinta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06590" name="Picture 62">
            <a:extLst>
              <a:ext uri="{FF2B5EF4-FFF2-40B4-BE49-F238E27FC236}">
                <a16:creationId xmlns:a16="http://schemas.microsoft.com/office/drawing/2014/main" id="{D896A1FB-B8F5-4DDD-887E-CC20A86F3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788" y="490855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601" name="Text Box 73">
            <a:extLst>
              <a:ext uri="{FF2B5EF4-FFF2-40B4-BE49-F238E27FC236}">
                <a16:creationId xmlns:a16="http://schemas.microsoft.com/office/drawing/2014/main" id="{5AA8F912-12A5-4D0E-9E6B-139CEC67A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1663" y="5224463"/>
            <a:ext cx="6696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Para asegurar una mejor/más efectiva adhesión del vendaje en la zona de tratamiento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406602" name="Picture 74">
            <a:extLst>
              <a:ext uri="{FF2B5EF4-FFF2-40B4-BE49-F238E27FC236}">
                <a16:creationId xmlns:a16="http://schemas.microsoft.com/office/drawing/2014/main" id="{2A603A00-855D-4AE8-8D9B-8917CF3CC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529590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603" name="Text Box 75">
            <a:extLst>
              <a:ext uri="{FF2B5EF4-FFF2-40B4-BE49-F238E27FC236}">
                <a16:creationId xmlns:a16="http://schemas.microsoft.com/office/drawing/2014/main" id="{0FE2ED9C-2BC3-4F73-89E8-CF27674D6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63" y="3800475"/>
            <a:ext cx="7131050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Esto resulta en el desgarre del papel de protección, no el vendaje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6604" name="Text Box 76">
            <a:extLst>
              <a:ext uri="{FF2B5EF4-FFF2-40B4-BE49-F238E27FC236}">
                <a16:creationId xmlns:a16="http://schemas.microsoft.com/office/drawing/2014/main" id="{760DD23D-9AD7-4579-B87E-7F0CADC02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5876925"/>
            <a:ext cx="67675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Ahora, el papel de protección se dobla hacia atrás, y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406605" name="Picture 77">
            <a:extLst>
              <a:ext uri="{FF2B5EF4-FFF2-40B4-BE49-F238E27FC236}">
                <a16:creationId xmlns:a16="http://schemas.microsoft.com/office/drawing/2014/main" id="{C2826620-1630-46BA-832D-C3493F127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59483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6606" name="Text Box 78">
            <a:extLst>
              <a:ext uri="{FF2B5EF4-FFF2-40B4-BE49-F238E27FC236}">
                <a16:creationId xmlns:a16="http://schemas.microsoft.com/office/drawing/2014/main" id="{A58A4D19-F8A2-4F48-9F84-9814262A6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3" y="6248400"/>
            <a:ext cx="71310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 aplica el vendaje con tensión equitativa a la parte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F6D4B-CB5D-4CC5-A877-3F1EA7ED1EEB}"/>
              </a:ext>
            </a:extLst>
          </p:cNvPr>
          <p:cNvSpPr>
            <a:spLocks/>
          </p:cNvSpPr>
          <p:nvPr/>
        </p:nvSpPr>
        <p:spPr bwMode="auto">
          <a:xfrm>
            <a:off x="2628900" y="476250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</p:spTree>
    <p:custDataLst>
      <p:tags r:id="rId1"/>
    </p:custDataLst>
  </p:cSld>
  <p:clrMapOvr>
    <a:masterClrMapping/>
  </p:clrMapOvr>
  <p:transition spd="slow">
    <p:wipe/>
    <p:sndAc>
      <p:stSnd>
        <p:snd r:embed="rId4" name="whoosh.wav"/>
      </p:stSnd>
    </p:sndAc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810AD-044E-4C49-A80E-F3FA2EF37AE1}"/>
              </a:ext>
            </a:extLst>
          </p:cNvPr>
          <p:cNvSpPr>
            <a:spLocks/>
          </p:cNvSpPr>
          <p:nvPr/>
        </p:nvSpPr>
        <p:spPr bwMode="auto">
          <a:xfrm>
            <a:off x="2773363" y="620713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sp>
        <p:nvSpPr>
          <p:cNvPr id="388105" name="Text Box 9">
            <a:extLst>
              <a:ext uri="{FF2B5EF4-FFF2-40B4-BE49-F238E27FC236}">
                <a16:creationId xmlns:a16="http://schemas.microsoft.com/office/drawing/2014/main" id="{47D53980-0E2C-450B-80EA-12242E51C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1557338"/>
            <a:ext cx="85693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Colocar los anclajes sin estirar:</a:t>
            </a:r>
          </a:p>
        </p:txBody>
      </p:sp>
      <p:pic>
        <p:nvPicPr>
          <p:cNvPr id="388106" name="Picture 10">
            <a:extLst>
              <a:ext uri="{FF2B5EF4-FFF2-40B4-BE49-F238E27FC236}">
                <a16:creationId xmlns:a16="http://schemas.microsoft.com/office/drawing/2014/main" id="{76FA34D6-6535-46DF-80B3-3FFE2044E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6287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07" name="Text Box 11">
            <a:extLst>
              <a:ext uri="{FF2B5EF4-FFF2-40B4-BE49-F238E27FC236}">
                <a16:creationId xmlns:a16="http://schemas.microsoft.com/office/drawing/2014/main" id="{3683EFCD-4B6E-4ED3-9239-A81A1C019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2047875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Componentes/Partes Segmentales del Vendaje</a:t>
            </a:r>
            <a:r>
              <a:rPr lang="en-US" altLang="en-US" sz="2100" b="1" i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88108" name="Picture 12">
            <a:extLst>
              <a:ext uri="{FF2B5EF4-FFF2-40B4-BE49-F238E27FC236}">
                <a16:creationId xmlns:a16="http://schemas.microsoft.com/office/drawing/2014/main" id="{13308B68-E9DE-47AC-8FE9-91548008B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21193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09" name="Text Box 13">
            <a:extLst>
              <a:ext uri="{FF2B5EF4-FFF2-40B4-BE49-F238E27FC236}">
                <a16:creationId xmlns:a16="http://schemas.microsoft.com/office/drawing/2014/main" id="{1B8C51F4-FD4F-46DA-8055-B74E6DD8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988" y="2481263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Ancla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0% de tensión/estiramiento: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88110" name="Picture 14">
            <a:extLst>
              <a:ext uri="{FF2B5EF4-FFF2-40B4-BE49-F238E27FC236}">
                <a16:creationId xmlns:a16="http://schemas.microsoft.com/office/drawing/2014/main" id="{B08C18C7-D20D-4FB7-914E-47D4DFC21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25146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11" name="Text Box 15">
            <a:extLst>
              <a:ext uri="{FF2B5EF4-FFF2-40B4-BE49-F238E27FC236}">
                <a16:creationId xmlns:a16="http://schemas.microsoft.com/office/drawing/2014/main" id="{D21B6901-7171-430A-AC97-FCA6C0127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2865438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Inicio para la colocación del vendaje en la zona afectada: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88112" name="Picture 16">
            <a:extLst>
              <a:ext uri="{FF2B5EF4-FFF2-40B4-BE49-F238E27FC236}">
                <a16:creationId xmlns:a16="http://schemas.microsoft.com/office/drawing/2014/main" id="{6B8378A7-029E-4F94-8122-62CEB4F86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29686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21" name="Text Box 25">
            <a:extLst>
              <a:ext uri="{FF2B5EF4-FFF2-40B4-BE49-F238E27FC236}">
                <a16:creationId xmlns:a16="http://schemas.microsoft.com/office/drawing/2014/main" id="{71064EE1-69B6-4B45-B2D7-1C52608EC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3273425"/>
            <a:ext cx="7131050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Representa la pimera porción de la cinta neuromuscular que se aplica a la piel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122" name="Text Box 26">
            <a:extLst>
              <a:ext uri="{FF2B5EF4-FFF2-40B4-BE49-F238E27FC236}">
                <a16:creationId xmlns:a16="http://schemas.microsoft.com/office/drawing/2014/main" id="{FC55F439-4C2C-4BC3-9025-E8B932567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9338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Base, Cuerpo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Recorrido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zona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Central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o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Activa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88123" name="Picture 27">
            <a:extLst>
              <a:ext uri="{FF2B5EF4-FFF2-40B4-BE49-F238E27FC236}">
                <a16:creationId xmlns:a16="http://schemas.microsoft.com/office/drawing/2014/main" id="{57D5289E-5A24-427B-A98B-7D291FB54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395446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24" name="Text Box 28">
            <a:extLst>
              <a:ext uri="{FF2B5EF4-FFF2-40B4-BE49-F238E27FC236}">
                <a16:creationId xmlns:a16="http://schemas.microsoft.com/office/drawing/2014/main" id="{70E15F43-60C1-4EEB-9BDB-15DE9373B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4305300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Porción principal/medio del vendaje: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88125" name="Picture 29">
            <a:extLst>
              <a:ext uri="{FF2B5EF4-FFF2-40B4-BE49-F238E27FC236}">
                <a16:creationId xmlns:a16="http://schemas.microsoft.com/office/drawing/2014/main" id="{5BD35FD7-DF2F-4FC1-B644-3E7556083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4084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26" name="Text Box 30">
            <a:extLst>
              <a:ext uri="{FF2B5EF4-FFF2-40B4-BE49-F238E27FC236}">
                <a16:creationId xmlns:a16="http://schemas.microsoft.com/office/drawing/2014/main" id="{075B4F52-278E-4F3B-BEAC-075A16494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4713288"/>
            <a:ext cx="7131050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Representa el componente que ejerce la mayor función terapéutica para la región a tratarse con el kinesio-taping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127" name="Text Box 31">
            <a:extLst>
              <a:ext uri="{FF2B5EF4-FFF2-40B4-BE49-F238E27FC236}">
                <a16:creationId xmlns:a16="http://schemas.microsoft.com/office/drawing/2014/main" id="{C14CC2B9-CBBB-4539-9F42-C92740ECB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988" y="53927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Final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, o </a:t>
            </a:r>
            <a:r>
              <a:rPr lang="es-ES" altLang="en-US" sz="2200" b="1">
                <a:solidFill>
                  <a:srgbClr val="BC004C"/>
                </a:solidFill>
                <a:latin typeface="Arial" panose="020B0604020202020204" pitchFamily="34" charset="0"/>
              </a:rPr>
              <a:t>Cola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88128" name="Picture 32">
            <a:extLst>
              <a:ext uri="{FF2B5EF4-FFF2-40B4-BE49-F238E27FC236}">
                <a16:creationId xmlns:a16="http://schemas.microsoft.com/office/drawing/2014/main" id="{E60054AF-0DCC-42C3-A0A6-0DB406ED5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54260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29" name="Text Box 33">
            <a:extLst>
              <a:ext uri="{FF2B5EF4-FFF2-40B4-BE49-F238E27FC236}">
                <a16:creationId xmlns:a16="http://schemas.microsoft.com/office/drawing/2014/main" id="{E34F89B5-91A1-4420-B881-EE2979B84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5776913"/>
            <a:ext cx="748823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Segmento terminal de la cinta neuromuscular: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88130" name="Picture 34">
            <a:extLst>
              <a:ext uri="{FF2B5EF4-FFF2-40B4-BE49-F238E27FC236}">
                <a16:creationId xmlns:a16="http://schemas.microsoft.com/office/drawing/2014/main" id="{96B134A9-40BC-401F-A4EC-D8B72D069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58801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8131" name="Text Box 35">
            <a:extLst>
              <a:ext uri="{FF2B5EF4-FFF2-40B4-BE49-F238E27FC236}">
                <a16:creationId xmlns:a16="http://schemas.microsoft.com/office/drawing/2014/main" id="{D285F2F9-3ECB-4EBE-8CA2-5FA32D36B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6184900"/>
            <a:ext cx="71310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Representa el cextremo distal del kinesio-tape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3" name="whoosh.wav"/>
      </p:stSnd>
    </p:sndAc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1" name="Text Box 3">
            <a:extLst>
              <a:ext uri="{FF2B5EF4-FFF2-40B4-BE49-F238E27FC236}">
                <a16:creationId xmlns:a16="http://schemas.microsoft.com/office/drawing/2014/main" id="{19AAC200-87AE-49A9-9062-7B3788EC4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916113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el porcentage/grado de estiramiento (o tensión) indicado/necesario de la venda sobre la zona afectada del sujeto:</a:t>
            </a:r>
          </a:p>
        </p:txBody>
      </p:sp>
      <p:pic>
        <p:nvPicPr>
          <p:cNvPr id="508932" name="Picture 4">
            <a:extLst>
              <a:ext uri="{FF2B5EF4-FFF2-40B4-BE49-F238E27FC236}">
                <a16:creationId xmlns:a16="http://schemas.microsoft.com/office/drawing/2014/main" id="{438DD271-628C-489D-9798-A552ED1F7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987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8933" name="Text Box 5">
            <a:extLst>
              <a:ext uri="{FF2B5EF4-FFF2-40B4-BE49-F238E27FC236}">
                <a16:creationId xmlns:a16="http://schemas.microsoft.com/office/drawing/2014/main" id="{A8ACF5BF-41BC-4144-BF41-43E3B939B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3213100"/>
            <a:ext cx="7993063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Concepto: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8934" name="Picture 6">
            <a:extLst>
              <a:ext uri="{FF2B5EF4-FFF2-40B4-BE49-F238E27FC236}">
                <a16:creationId xmlns:a16="http://schemas.microsoft.com/office/drawing/2014/main" id="{6EC31547-E4D7-41B6-A423-BA566581C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2845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0F9398-5EB8-4B08-8C16-D4767BE89F1F}"/>
              </a:ext>
            </a:extLst>
          </p:cNvPr>
          <p:cNvSpPr>
            <a:spLocks/>
          </p:cNvSpPr>
          <p:nvPr/>
        </p:nvSpPr>
        <p:spPr bwMode="auto">
          <a:xfrm>
            <a:off x="266541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508936" name="Picture 8">
            <a:extLst>
              <a:ext uri="{FF2B5EF4-FFF2-40B4-BE49-F238E27FC236}">
                <a16:creationId xmlns:a16="http://schemas.microsoft.com/office/drawing/2014/main" id="{AD1DA19A-E3E5-4313-A168-0E344394D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2401C64-CAD6-4DCC-9A16-F78B62AE1CA3}"/>
              </a:ext>
            </a:extLst>
          </p:cNvPr>
          <p:cNvSpPr>
            <a:spLocks/>
          </p:cNvSpPr>
          <p:nvPr/>
        </p:nvSpPr>
        <p:spPr bwMode="auto">
          <a:xfrm>
            <a:off x="2735263" y="148431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508944" name="Text Box 16">
            <a:extLst>
              <a:ext uri="{FF2B5EF4-FFF2-40B4-BE49-F238E27FC236}">
                <a16:creationId xmlns:a16="http://schemas.microsoft.com/office/drawing/2014/main" id="{F356E610-6570-4F8C-B36B-53B92F02F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63" y="3597275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Los porcentajes de estiramiento se refieren al nivel de tensión (de estiramiento) disponible/aplicado al vendaje.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99" name="Text Box 15">
            <a:extLst>
              <a:ext uri="{FF2B5EF4-FFF2-40B4-BE49-F238E27FC236}">
                <a16:creationId xmlns:a16="http://schemas.microsoft.com/office/drawing/2014/main" id="{2E619441-74CA-4793-A0FB-EDE9F119D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916113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el porcentage/grado de estiramiento (o tensión) indicado/necesario de la venda sobre la zona afectada del sujeto:</a:t>
            </a:r>
          </a:p>
        </p:txBody>
      </p:sp>
      <p:pic>
        <p:nvPicPr>
          <p:cNvPr id="502800" name="Picture 16">
            <a:extLst>
              <a:ext uri="{FF2B5EF4-FFF2-40B4-BE49-F238E27FC236}">
                <a16:creationId xmlns:a16="http://schemas.microsoft.com/office/drawing/2014/main" id="{EB265C01-F329-4819-8CE7-30119C015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987550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054D4-F3BC-4A26-92DF-42FC77039D59}"/>
              </a:ext>
            </a:extLst>
          </p:cNvPr>
          <p:cNvSpPr>
            <a:spLocks/>
          </p:cNvSpPr>
          <p:nvPr/>
        </p:nvSpPr>
        <p:spPr bwMode="auto">
          <a:xfrm>
            <a:off x="2665413" y="534988"/>
            <a:ext cx="5543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KINESIO-TAPING</a:t>
            </a:r>
          </a:p>
        </p:txBody>
      </p:sp>
      <p:pic>
        <p:nvPicPr>
          <p:cNvPr id="502807" name="Picture 23">
            <a:extLst>
              <a:ext uri="{FF2B5EF4-FFF2-40B4-BE49-F238E27FC236}">
                <a16:creationId xmlns:a16="http://schemas.microsoft.com/office/drawing/2014/main" id="{4E07C67D-5D74-4E46-9897-1FAC16661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1412875"/>
            <a:ext cx="453707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64D5CBB-F6B5-445E-8BA9-D98D22EFBF7A}"/>
              </a:ext>
            </a:extLst>
          </p:cNvPr>
          <p:cNvSpPr>
            <a:spLocks/>
          </p:cNvSpPr>
          <p:nvPr/>
        </p:nvSpPr>
        <p:spPr bwMode="auto">
          <a:xfrm>
            <a:off x="2735263" y="1484313"/>
            <a:ext cx="41767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502812" name="Text Box 28">
            <a:extLst>
              <a:ext uri="{FF2B5EF4-FFF2-40B4-BE49-F238E27FC236}">
                <a16:creationId xmlns:a16="http://schemas.microsoft.com/office/drawing/2014/main" id="{57EDA069-AA62-4DD3-B09F-45122388B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213100"/>
            <a:ext cx="7993062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Determinante: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2813" name="Picture 29">
            <a:extLst>
              <a:ext uri="{FF2B5EF4-FFF2-40B4-BE49-F238E27FC236}">
                <a16:creationId xmlns:a16="http://schemas.microsoft.com/office/drawing/2014/main" id="{B823489C-CCEE-4EA7-A31E-DD1907546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2845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814" name="Text Box 30">
            <a:extLst>
              <a:ext uri="{FF2B5EF4-FFF2-40B4-BE49-F238E27FC236}">
                <a16:creationId xmlns:a16="http://schemas.microsoft.com/office/drawing/2014/main" id="{12E5FF6C-24E5-4A9F-8479-E745DA498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550" y="364490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Tipo de recuperación que se requiere, es decir: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02815" name="Picture 31">
            <a:extLst>
              <a:ext uri="{FF2B5EF4-FFF2-40B4-BE49-F238E27FC236}">
                <a16:creationId xmlns:a16="http://schemas.microsoft.com/office/drawing/2014/main" id="{DAC8B771-3E13-416E-BD87-701342ADA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5" y="36782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816" name="Text Box 32">
            <a:extLst>
              <a:ext uri="{FF2B5EF4-FFF2-40B4-BE49-F238E27FC236}">
                <a16:creationId xmlns:a16="http://schemas.microsoft.com/office/drawing/2014/main" id="{C7DDD33E-E656-47C3-93F8-449CFC723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005263"/>
            <a:ext cx="74882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Indicaciones o técnica aplicada:</a:t>
            </a:r>
            <a:endParaRPr lang="en-US" altLang="en-US" sz="22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02817" name="Picture 33">
            <a:extLst>
              <a:ext uri="{FF2B5EF4-FFF2-40B4-BE49-F238E27FC236}">
                <a16:creationId xmlns:a16="http://schemas.microsoft.com/office/drawing/2014/main" id="{389FEBD4-E051-467A-99D1-9A3B77643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1084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822" name="Text Box 38">
            <a:extLst>
              <a:ext uri="{FF2B5EF4-FFF2-40B4-BE49-F238E27FC236}">
                <a16:creationId xmlns:a16="http://schemas.microsoft.com/office/drawing/2014/main" id="{17F6F133-308D-47D9-B8F1-4D3293EB3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4364038"/>
            <a:ext cx="67675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Aplicaciones musculares (técnica de vendaje muscular)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02823" name="Picture 39">
            <a:extLst>
              <a:ext uri="{FF2B5EF4-FFF2-40B4-BE49-F238E27FC236}">
                <a16:creationId xmlns:a16="http://schemas.microsoft.com/office/drawing/2014/main" id="{ADCE6510-9E4E-4079-8CF9-FAEF09F0A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435475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2873" name="Text Box 89">
            <a:extLst>
              <a:ext uri="{FF2B5EF4-FFF2-40B4-BE49-F238E27FC236}">
                <a16:creationId xmlns:a16="http://schemas.microsoft.com/office/drawing/2014/main" id="{7E063147-8A48-45A8-965B-0AB65D501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797425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técnica muscular: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0-10% de tensión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02874" name="Picture 90">
            <a:extLst>
              <a:ext uri="{FF2B5EF4-FFF2-40B4-BE49-F238E27FC236}">
                <a16:creationId xmlns:a16="http://schemas.microsoft.com/office/drawing/2014/main" id="{C9FEF6E6-7D5D-4DF7-83BB-34B951CFB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868863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d"/>
    <p:sndAc>
      <p:stSnd>
        <p:snd r:embed="rId4" name="whoosh.wav"/>
      </p:stSnd>
    </p:sndAc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405" name="Text Box 21">
            <a:extLst>
              <a:ext uri="{FF2B5EF4-FFF2-40B4-BE49-F238E27FC236}">
                <a16:creationId xmlns:a16="http://schemas.microsoft.com/office/drawing/2014/main" id="{7F77F04A-E17B-461B-9AD3-64D444CB4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0688" y="692150"/>
            <a:ext cx="7453312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Aplicaciones correctivas ligamentosas/tendinosas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(técnica de vendaje ligamentoso y tendinoso):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8406" name="Picture 22">
            <a:extLst>
              <a:ext uri="{FF2B5EF4-FFF2-40B4-BE49-F238E27FC236}">
                <a16:creationId xmlns:a16="http://schemas.microsoft.com/office/drawing/2014/main" id="{288F1E03-3578-4524-BED9-AB35DEF25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763588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07" name="Text Box 23">
            <a:extLst>
              <a:ext uri="{FF2B5EF4-FFF2-40B4-BE49-F238E27FC236}">
                <a16:creationId xmlns:a16="http://schemas.microsoft.com/office/drawing/2014/main" id="{14B66321-48D0-461D-A04A-11C9DA4EF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925763"/>
            <a:ext cx="7453313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Aplicaciones correctivas (técnica de vendaje de corrección):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8408" name="Picture 24">
            <a:extLst>
              <a:ext uri="{FF2B5EF4-FFF2-40B4-BE49-F238E27FC236}">
                <a16:creationId xmlns:a16="http://schemas.microsoft.com/office/drawing/2014/main" id="{A55ABE6F-CE8D-4B41-B352-F5BAD0F6F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9720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09" name="Text Box 25">
            <a:extLst>
              <a:ext uri="{FF2B5EF4-FFF2-40B4-BE49-F238E27FC236}">
                <a16:creationId xmlns:a16="http://schemas.microsoft.com/office/drawing/2014/main" id="{D2DB4A7C-29B7-4C1A-A779-F10882ACD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3357563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corrección de la fascia: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25-50%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10" name="Picture 26">
            <a:extLst>
              <a:ext uri="{FF2B5EF4-FFF2-40B4-BE49-F238E27FC236}">
                <a16:creationId xmlns:a16="http://schemas.microsoft.com/office/drawing/2014/main" id="{1F4098CF-8768-461C-A662-43887CCC9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42900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11" name="Text Box 27">
            <a:extLst>
              <a:ext uri="{FF2B5EF4-FFF2-40B4-BE49-F238E27FC236}">
                <a16:creationId xmlns:a16="http://schemas.microsoft.com/office/drawing/2014/main" id="{F436EDDE-E899-499B-A5AD-9221BC64E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3771900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corrección funcional: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50-100%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12" name="Picture 28">
            <a:extLst>
              <a:ext uri="{FF2B5EF4-FFF2-40B4-BE49-F238E27FC236}">
                <a16:creationId xmlns:a16="http://schemas.microsoft.com/office/drawing/2014/main" id="{F173A21A-459C-4BEB-8928-E002EF7EF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843338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13" name="Text Box 29">
            <a:extLst>
              <a:ext uri="{FF2B5EF4-FFF2-40B4-BE49-F238E27FC236}">
                <a16:creationId xmlns:a16="http://schemas.microsoft.com/office/drawing/2014/main" id="{FCC7266A-01B3-4C4A-BB1D-55A1DC910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300663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corrección linfática: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0-15%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14" name="Picture 30">
            <a:extLst>
              <a:ext uri="{FF2B5EF4-FFF2-40B4-BE49-F238E27FC236}">
                <a16:creationId xmlns:a16="http://schemas.microsoft.com/office/drawing/2014/main" id="{DA2B6A1D-FF40-46E2-8BB0-0447F3EE0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537210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15" name="Text Box 31">
            <a:extLst>
              <a:ext uri="{FF2B5EF4-FFF2-40B4-BE49-F238E27FC236}">
                <a16:creationId xmlns:a16="http://schemas.microsoft.com/office/drawing/2014/main" id="{102E01B9-3C70-4261-B7E1-A34609ED1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412875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técnica del ligamento: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50-100%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16" name="Picture 32">
            <a:extLst>
              <a:ext uri="{FF2B5EF4-FFF2-40B4-BE49-F238E27FC236}">
                <a16:creationId xmlns:a16="http://schemas.microsoft.com/office/drawing/2014/main" id="{74A9FA90-02CC-4349-8B65-C0F0B6ECB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84313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17" name="Text Box 33">
            <a:extLst>
              <a:ext uri="{FF2B5EF4-FFF2-40B4-BE49-F238E27FC236}">
                <a16:creationId xmlns:a16="http://schemas.microsoft.com/office/drawing/2014/main" id="{165F7838-628E-46C9-9C8D-FC8E2BB7E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1797050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técnica del tendón: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50-100%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18" name="Picture 34">
            <a:extLst>
              <a:ext uri="{FF2B5EF4-FFF2-40B4-BE49-F238E27FC236}">
                <a16:creationId xmlns:a16="http://schemas.microsoft.com/office/drawing/2014/main" id="{597094BB-FBAA-48CC-B8E8-FF8236888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868488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19" name="Text Box 35">
            <a:extLst>
              <a:ext uri="{FF2B5EF4-FFF2-40B4-BE49-F238E27FC236}">
                <a16:creationId xmlns:a16="http://schemas.microsoft.com/office/drawing/2014/main" id="{4437610F-110E-47E0-9657-821E15120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157413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técnica de aumento de espacio: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25%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20" name="Picture 36">
            <a:extLst>
              <a:ext uri="{FF2B5EF4-FFF2-40B4-BE49-F238E27FC236}">
                <a16:creationId xmlns:a16="http://schemas.microsoft.com/office/drawing/2014/main" id="{9156A4BF-C2D2-4A0C-8869-0A721D9CC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228850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21" name="Text Box 37">
            <a:extLst>
              <a:ext uri="{FF2B5EF4-FFF2-40B4-BE49-F238E27FC236}">
                <a16:creationId xmlns:a16="http://schemas.microsoft.com/office/drawing/2014/main" id="{5DF44126-F69B-4D20-B76A-085A4D5A7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516188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técnica de corrección articular: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50-100%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22" name="Picture 38">
            <a:extLst>
              <a:ext uri="{FF2B5EF4-FFF2-40B4-BE49-F238E27FC236}">
                <a16:creationId xmlns:a16="http://schemas.microsoft.com/office/drawing/2014/main" id="{F29F1543-4892-48D0-BBFA-F3CCE39A2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587625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23" name="Text Box 39">
            <a:extLst>
              <a:ext uri="{FF2B5EF4-FFF2-40B4-BE49-F238E27FC236}">
                <a16:creationId xmlns:a16="http://schemas.microsoft.com/office/drawing/2014/main" id="{A2F7AB2C-0D68-4C7C-92BD-957E8CAC5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581525"/>
            <a:ext cx="74533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Aplicaciones linfáticas</a:t>
            </a:r>
          </a:p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(técnica de vendaje para la corrección linfática):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528424" name="Picture 40">
            <a:extLst>
              <a:ext uri="{FF2B5EF4-FFF2-40B4-BE49-F238E27FC236}">
                <a16:creationId xmlns:a16="http://schemas.microsoft.com/office/drawing/2014/main" id="{0689401B-FBBC-41DA-9D5C-DC820E2F2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652963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8425" name="Text Box 41">
            <a:extLst>
              <a:ext uri="{FF2B5EF4-FFF2-40B4-BE49-F238E27FC236}">
                <a16:creationId xmlns:a16="http://schemas.microsoft.com/office/drawing/2014/main" id="{327B9B7A-40AA-4667-AD8F-19F07D990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171950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Tensión para la corrección mecánica: </a:t>
            </a:r>
            <a:r>
              <a:rPr lang="es-ES" altLang="en-US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50-75%</a:t>
            </a:r>
            <a:endParaRPr lang="en-US" altLang="en-US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528426" name="Picture 42">
            <a:extLst>
              <a:ext uri="{FF2B5EF4-FFF2-40B4-BE49-F238E27FC236}">
                <a16:creationId xmlns:a16="http://schemas.microsoft.com/office/drawing/2014/main" id="{F8843AED-9139-4D82-AB39-94628CEB7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243388"/>
            <a:ext cx="184150" cy="1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checker dir="vert"/>
    <p:sndAc>
      <p:stSnd>
        <p:snd r:embed="rId4" name="whoosh.wav"/>
      </p:stSnd>
    </p:sndAc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7" name="Text Box 5">
            <a:extLst>
              <a:ext uri="{FF2B5EF4-FFF2-40B4-BE49-F238E27FC236}">
                <a16:creationId xmlns:a16="http://schemas.microsoft.com/office/drawing/2014/main" id="{C491E1E8-0980-477C-93A0-6570EA405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249613"/>
            <a:ext cx="431958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Estiramiento del tejido: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58438" name="Picture 6">
            <a:extLst>
              <a:ext uri="{FF2B5EF4-FFF2-40B4-BE49-F238E27FC236}">
                <a16:creationId xmlns:a16="http://schemas.microsoft.com/office/drawing/2014/main" id="{B2C3994C-3D2A-454A-9CDB-4872F20F0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3337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EB266-C787-4387-ADB5-4F3F0A730D99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Guías Iniciales: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 PARA KINESIO-TAPING</a:t>
            </a:r>
          </a:p>
        </p:txBody>
      </p:sp>
      <p:pic>
        <p:nvPicPr>
          <p:cNvPr id="658440" name="Picture 8">
            <a:extLst>
              <a:ext uri="{FF2B5EF4-FFF2-40B4-BE49-F238E27FC236}">
                <a16:creationId xmlns:a16="http://schemas.microsoft.com/office/drawing/2014/main" id="{DA5709C5-61DD-4B9B-96E3-3DF4E1611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427163"/>
            <a:ext cx="4537075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09055F7-6732-4D7F-AE31-F5E7E77C34E1}"/>
              </a:ext>
            </a:extLst>
          </p:cNvPr>
          <p:cNvSpPr>
            <a:spLocks/>
          </p:cNvSpPr>
          <p:nvPr/>
        </p:nvSpPr>
        <p:spPr bwMode="auto">
          <a:xfrm>
            <a:off x="2916238" y="1498600"/>
            <a:ext cx="4176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APLICACIÓN DE LA VENDA</a:t>
            </a:r>
          </a:p>
        </p:txBody>
      </p:sp>
      <p:sp>
        <p:nvSpPr>
          <p:cNvPr id="658442" name="Text Box 10">
            <a:extLst>
              <a:ext uri="{FF2B5EF4-FFF2-40B4-BE49-F238E27FC236}">
                <a16:creationId xmlns:a16="http://schemas.microsoft.com/office/drawing/2014/main" id="{55123E6C-E552-46F2-91C9-A2AA26BDF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716338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Para todas las técnicas de aplicación: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58443" name="Picture 11">
            <a:extLst>
              <a:ext uri="{FF2B5EF4-FFF2-40B4-BE49-F238E27FC236}">
                <a16:creationId xmlns:a16="http://schemas.microsoft.com/office/drawing/2014/main" id="{A3B521AE-2F69-4A23-AB66-B482537A6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74967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44" name="Text Box 12">
            <a:extLst>
              <a:ext uri="{FF2B5EF4-FFF2-40B4-BE49-F238E27FC236}">
                <a16:creationId xmlns:a16="http://schemas.microsoft.com/office/drawing/2014/main" id="{F770FD81-4F45-43A1-A7AA-5C89330C4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409892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músculo/tejido a ser tratado:</a:t>
            </a:r>
            <a:endParaRPr lang="en-US" altLang="en-US" sz="2200" b="1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58445" name="Picture 13">
            <a:extLst>
              <a:ext uri="{FF2B5EF4-FFF2-40B4-BE49-F238E27FC236}">
                <a16:creationId xmlns:a16="http://schemas.microsoft.com/office/drawing/2014/main" id="{86865F06-404D-4DE9-AE24-02F8EB1EF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20211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46" name="Text Box 14">
            <a:extLst>
              <a:ext uri="{FF2B5EF4-FFF2-40B4-BE49-F238E27FC236}">
                <a16:creationId xmlns:a16="http://schemas.microsoft.com/office/drawing/2014/main" id="{4B62B23D-7D52-4F48-A283-6D5B53AA4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4508500"/>
            <a:ext cx="716438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nb-NO" altLang="en-US" sz="1900" b="1"/>
              <a:t>Debe ser colocado en una posición estirada:</a:t>
            </a:r>
            <a:endParaRPr lang="en-US" altLang="en-US" sz="1900" b="1"/>
          </a:p>
        </p:txBody>
      </p:sp>
      <p:pic>
        <p:nvPicPr>
          <p:cNvPr id="658447" name="Picture 15">
            <a:extLst>
              <a:ext uri="{FF2B5EF4-FFF2-40B4-BE49-F238E27FC236}">
                <a16:creationId xmlns:a16="http://schemas.microsoft.com/office/drawing/2014/main" id="{F913D034-A986-4327-9BAB-2E24A40D1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5799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48" name="Text Box 16">
            <a:extLst>
              <a:ext uri="{FF2B5EF4-FFF2-40B4-BE49-F238E27FC236}">
                <a16:creationId xmlns:a16="http://schemas.microsoft.com/office/drawing/2014/main" id="{A54EC2F7-4997-4870-AAFD-E4477EEB6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4868863"/>
            <a:ext cx="6767512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En combinación con las capacidades de estiramiento del vendaje neuromuscular:</a:t>
            </a:r>
            <a:endParaRPr lang="en-US" altLang="en-US" sz="2200" b="1" i="1"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658449" name="Picture 17">
            <a:extLst>
              <a:ext uri="{FF2B5EF4-FFF2-40B4-BE49-F238E27FC236}">
                <a16:creationId xmlns:a16="http://schemas.microsoft.com/office/drawing/2014/main" id="{EB360A3B-BBED-4FB9-BF7F-1C0B57E33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4940300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50" name="Text Box 18">
            <a:extLst>
              <a:ext uri="{FF2B5EF4-FFF2-40B4-BE49-F238E27FC236}">
                <a16:creationId xmlns:a16="http://schemas.microsoft.com/office/drawing/2014/main" id="{D823E481-D02E-471C-85A5-3FF1A72D5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613" y="5589588"/>
            <a:ext cx="6696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Habrá de crear:</a:t>
            </a:r>
            <a:endParaRPr lang="en-US" altLang="en-US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658451" name="Picture 19">
            <a:extLst>
              <a:ext uri="{FF2B5EF4-FFF2-40B4-BE49-F238E27FC236}">
                <a16:creationId xmlns:a16="http://schemas.microsoft.com/office/drawing/2014/main" id="{930E0CAA-5F68-4E38-AE22-0DC223293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150" y="5661025"/>
            <a:ext cx="184150" cy="18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52" name="Text Box 20">
            <a:extLst>
              <a:ext uri="{FF2B5EF4-FFF2-40B4-BE49-F238E27FC236}">
                <a16:creationId xmlns:a16="http://schemas.microsoft.com/office/drawing/2014/main" id="{651263A8-3964-4759-B0C7-C7C5AE961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5930900"/>
            <a:ext cx="647858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1800" b="1"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Convoluciones:</a:t>
            </a:r>
            <a:endParaRPr lang="en-US" altLang="en-US" sz="1800" b="1"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658453" name="Picture 21">
            <a:extLst>
              <a:ext uri="{FF2B5EF4-FFF2-40B4-BE49-F238E27FC236}">
                <a16:creationId xmlns:a16="http://schemas.microsoft.com/office/drawing/2014/main" id="{4FEE3A7A-B177-416A-B397-27B4E558E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5940425"/>
            <a:ext cx="277813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56" name="Text Box 24">
            <a:extLst>
              <a:ext uri="{FF2B5EF4-FFF2-40B4-BE49-F238E27FC236}">
                <a16:creationId xmlns:a16="http://schemas.microsoft.com/office/drawing/2014/main" id="{C1FDBBEE-D023-4946-90C4-596994FD4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1989138"/>
            <a:ext cx="83185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el porcentage/grado de estiramiento (o tensión) indicado/necesario de la venda sobre la zona afectada del sujeto:</a:t>
            </a:r>
          </a:p>
        </p:txBody>
      </p:sp>
      <p:pic>
        <p:nvPicPr>
          <p:cNvPr id="658457" name="Picture 25">
            <a:extLst>
              <a:ext uri="{FF2B5EF4-FFF2-40B4-BE49-F238E27FC236}">
                <a16:creationId xmlns:a16="http://schemas.microsoft.com/office/drawing/2014/main" id="{92E53640-8F15-4504-9B80-180FAC2D4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060575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8458" name="Text Box 26">
            <a:extLst>
              <a:ext uri="{FF2B5EF4-FFF2-40B4-BE49-F238E27FC236}">
                <a16:creationId xmlns:a16="http://schemas.microsoft.com/office/drawing/2014/main" id="{49160623-57E8-4DCD-A069-F5A0F4072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6516687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s-ES" altLang="en-US" sz="21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según se levante la piel</a:t>
            </a:r>
            <a:endParaRPr lang="en-US" altLang="en-US" sz="21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 dir="ru"/>
    <p:sndAc>
      <p:stSnd>
        <p:snd r:embed="rId3" name="chimes.wav"/>
      </p:stSnd>
    </p:sndAc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BD6BB-537D-4040-B033-92B52FE1A548}"/>
              </a:ext>
            </a:extLst>
          </p:cNvPr>
          <p:cNvSpPr>
            <a:spLocks/>
          </p:cNvSpPr>
          <p:nvPr/>
        </p:nvSpPr>
        <p:spPr bwMode="auto">
          <a:xfrm>
            <a:off x="0" y="765175"/>
            <a:ext cx="91440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APLICACIÓN DE LA VENDA NEUROMUSCULAR</a:t>
            </a:r>
            <a:br>
              <a:rPr lang="es-PR" altLang="en-US" sz="2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6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* </a:t>
            </a:r>
            <a:r>
              <a:rPr lang="es-PR" altLang="en-US" sz="26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AVALÚO: Punto más Nebuloso o más Claro *</a:t>
            </a:r>
          </a:p>
        </p:txBody>
      </p:sp>
      <p:sp>
        <p:nvSpPr>
          <p:cNvPr id="532484" name="Text Box 4">
            <a:extLst>
              <a:ext uri="{FF2B5EF4-FFF2-40B4-BE49-F238E27FC236}">
                <a16:creationId xmlns:a16="http://schemas.microsoft.com/office/drawing/2014/main" id="{84BAF397-05BC-420D-A5EB-2E92011FF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89138"/>
            <a:ext cx="8280400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¿Qué conceptos sobre el tópico de aplicación de la venda neuromuscular no se encuentra claro?</a:t>
            </a:r>
          </a:p>
          <a:p>
            <a:pPr algn="l">
              <a:lnSpc>
                <a:spcPct val="90000"/>
              </a:lnSpc>
              <a:buFontTx/>
              <a:buAutoNum type="arabicPeriod"/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¿Qué conceptos sobre el tópico de la aplicación de la venda neuromuscular entiendes bastante bien?</a:t>
            </a:r>
          </a:p>
          <a:p>
            <a:pPr algn="l">
              <a:lnSpc>
                <a:spcPct val="90000"/>
              </a:lnSpc>
              <a:buFontTx/>
              <a:buAutoNum type="arabicPeriod"/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Del tópico de la aplicación de la venda neuromusculra, ¿qué conceptos tienes la necesidad de que se vuelva a discutir?</a:t>
            </a:r>
          </a:p>
        </p:txBody>
      </p:sp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6630DDDB-8ABE-434D-936B-8DAA41EDC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RETIRANDO EL VENDAJE NEUROMUSCULAR DE LA PIEL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719878" name="Picture 6">
            <a:hlinkClick r:id="rId5" action="ppaction://hlinkfile"/>
            <a:extLst>
              <a:ext uri="{FF2B5EF4-FFF2-40B4-BE49-F238E27FC236}">
                <a16:creationId xmlns:a16="http://schemas.microsoft.com/office/drawing/2014/main" id="{C7D5A983-5A10-444F-B76A-CBBF86F09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128838"/>
            <a:ext cx="80010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3268F906-AE48-4CC0-98AF-4548EA315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928" name="Picture 8">
            <a:extLst>
              <a:ext uri="{FF2B5EF4-FFF2-40B4-BE49-F238E27FC236}">
                <a16:creationId xmlns:a16="http://schemas.microsoft.com/office/drawing/2014/main" id="{CEC0606E-E39F-40DB-8A37-AB1147481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B82C848A-C925-456B-AB23-470809890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APLICACIONES DEL KINESIOTAPING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676874" name="Picture 10">
            <a:hlinkClick r:id="rId5" action="ppaction://hlinkfile"/>
            <a:extLst>
              <a:ext uri="{FF2B5EF4-FFF2-40B4-BE49-F238E27FC236}">
                <a16:creationId xmlns:a16="http://schemas.microsoft.com/office/drawing/2014/main" id="{5A42DEE9-8B99-4449-8A6E-50E38AC7B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268413"/>
            <a:ext cx="8677275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EBBA62BE-DDBE-42EC-9145-870F39DD1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8CDC439E-6D91-4D23-A22A-2B0BCA78F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APLICACIÓN ESTRUCTURAL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13BFD036-B133-4B23-B6CD-FBDEF6E52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3972" name="Picture 4">
            <a:hlinkClick r:id="rId6" action="ppaction://hlinkfile"/>
            <a:extLst>
              <a:ext uri="{FF2B5EF4-FFF2-40B4-BE49-F238E27FC236}">
                <a16:creationId xmlns:a16="http://schemas.microsoft.com/office/drawing/2014/main" id="{55C3AD88-6996-4681-8429-811219C16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44675"/>
            <a:ext cx="8248650" cy="315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B6BC2625-04B4-4C77-813F-717D60DD0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APLICACIÓN NEUROSENSORIA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E6D9EC59-69F2-4667-9B4F-B74212EEB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6021" name="Picture 5">
            <a:hlinkClick r:id="rId6" action="ppaction://hlinkfile"/>
            <a:extLst>
              <a:ext uri="{FF2B5EF4-FFF2-40B4-BE49-F238E27FC236}">
                <a16:creationId xmlns:a16="http://schemas.microsoft.com/office/drawing/2014/main" id="{64086284-6E4A-4276-A38B-75610FFB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2090738"/>
            <a:ext cx="802005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428C599-4A61-44D8-8138-06ACC50BB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58813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APLICACIÓN MICROCIRCULATORIA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CC86F745-3915-42AB-AACE-20CB36E51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8069" name="Picture 5">
            <a:hlinkClick r:id="rId6" action="ppaction://hlinkfile"/>
            <a:extLst>
              <a:ext uri="{FF2B5EF4-FFF2-40B4-BE49-F238E27FC236}">
                <a16:creationId xmlns:a16="http://schemas.microsoft.com/office/drawing/2014/main" id="{50952391-0808-440B-ADAF-172F1CC30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817245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chimes.wav"/>
      </p:stSnd>
    </p:sndAc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4061-4E54-4CD8-A447-B8415EFAD55F}"/>
              </a:ext>
            </a:extLst>
          </p:cNvPr>
          <p:cNvSpPr>
            <a:spLocks/>
          </p:cNvSpPr>
          <p:nvPr/>
        </p:nvSpPr>
        <p:spPr bwMode="auto">
          <a:xfrm>
            <a:off x="3563938" y="3068638"/>
            <a:ext cx="48244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EL SISTEMA LINFÁTICO</a:t>
            </a:r>
            <a:endParaRPr lang="es-PR" altLang="en-US" sz="3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94CC9-7508-41D7-ADDA-63B8D05225D8}"/>
              </a:ext>
            </a:extLst>
          </p:cNvPr>
          <p:cNvSpPr>
            <a:spLocks/>
          </p:cNvSpPr>
          <p:nvPr/>
        </p:nvSpPr>
        <p:spPr bwMode="auto">
          <a:xfrm>
            <a:off x="3563938" y="3068638"/>
            <a:ext cx="48244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EL SISTEMA LINFÁTICO</a:t>
            </a:r>
            <a:endParaRPr lang="es-PR" altLang="en-US" sz="3200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117" name="Picture 5">
            <a:extLst>
              <a:ext uri="{FF2B5EF4-FFF2-40B4-BE49-F238E27FC236}">
                <a16:creationId xmlns:a16="http://schemas.microsoft.com/office/drawing/2014/main" id="{A57AD80E-3148-4804-BD3B-F46FE7CF8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198" name="Picture 6">
            <a:extLst>
              <a:ext uri="{FF2B5EF4-FFF2-40B4-BE49-F238E27FC236}">
                <a16:creationId xmlns:a16="http://schemas.microsoft.com/office/drawing/2014/main" id="{F5F24167-BBFB-4DA7-9AAC-3E5A0C23A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0805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962" name="Picture 2">
            <a:extLst>
              <a:ext uri="{FF2B5EF4-FFF2-40B4-BE49-F238E27FC236}">
                <a16:creationId xmlns:a16="http://schemas.microsoft.com/office/drawing/2014/main" id="{B7FF97C8-B3B7-4A9D-AA8D-7967046F2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90805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458" name="Picture 2">
            <a:extLst>
              <a:ext uri="{FF2B5EF4-FFF2-40B4-BE49-F238E27FC236}">
                <a16:creationId xmlns:a16="http://schemas.microsoft.com/office/drawing/2014/main" id="{C76B3257-9755-4D96-93B3-8DC38254E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81075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64" name="Picture 4">
            <a:extLst>
              <a:ext uri="{FF2B5EF4-FFF2-40B4-BE49-F238E27FC236}">
                <a16:creationId xmlns:a16="http://schemas.microsoft.com/office/drawing/2014/main" id="{74820C53-3A51-4EF6-AF3B-7B37C5581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867" name="Picture 3">
            <a:extLst>
              <a:ext uri="{FF2B5EF4-FFF2-40B4-BE49-F238E27FC236}">
                <a16:creationId xmlns:a16="http://schemas.microsoft.com/office/drawing/2014/main" id="{459C2309-294B-46F2-A9CD-CE171939C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981075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9555" name="Picture 3">
            <a:extLst>
              <a:ext uri="{FF2B5EF4-FFF2-40B4-BE49-F238E27FC236}">
                <a16:creationId xmlns:a16="http://schemas.microsoft.com/office/drawing/2014/main" id="{9B9B66BA-2B03-40F2-91E4-87F5979D3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031875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770" name="Picture 2">
            <a:extLst>
              <a:ext uri="{FF2B5EF4-FFF2-40B4-BE49-F238E27FC236}">
                <a16:creationId xmlns:a16="http://schemas.microsoft.com/office/drawing/2014/main" id="{DA46DEC7-7E3B-4C78-8047-317C90B95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146" name="Picture 2">
            <a:extLst>
              <a:ext uri="{FF2B5EF4-FFF2-40B4-BE49-F238E27FC236}">
                <a16:creationId xmlns:a16="http://schemas.microsoft.com/office/drawing/2014/main" id="{B472CD8A-6C3E-45E0-AE31-7786B6E3B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730" name="Picture 2">
            <a:extLst>
              <a:ext uri="{FF2B5EF4-FFF2-40B4-BE49-F238E27FC236}">
                <a16:creationId xmlns:a16="http://schemas.microsoft.com/office/drawing/2014/main" id="{D25771B0-9D4A-49F4-B042-9C55A5E5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091" name="Picture 3">
            <a:extLst>
              <a:ext uri="{FF2B5EF4-FFF2-40B4-BE49-F238E27FC236}">
                <a16:creationId xmlns:a16="http://schemas.microsoft.com/office/drawing/2014/main" id="{52D79ACF-5EAA-42FA-B8CB-A45DE13D9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279650"/>
            <a:ext cx="5640387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5092" name="Text Box 4">
            <a:extLst>
              <a:ext uri="{FF2B5EF4-FFF2-40B4-BE49-F238E27FC236}">
                <a16:creationId xmlns:a16="http://schemas.microsoft.com/office/drawing/2014/main" id="{C20D663D-8B95-4482-8777-1FB629F36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916113"/>
            <a:ext cx="1905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Maleolo Lateral (fibular)</a:t>
            </a:r>
          </a:p>
        </p:txBody>
      </p:sp>
      <p:sp>
        <p:nvSpPr>
          <p:cNvPr id="985093" name="Line 5">
            <a:extLst>
              <a:ext uri="{FF2B5EF4-FFF2-40B4-BE49-F238E27FC236}">
                <a16:creationId xmlns:a16="http://schemas.microsoft.com/office/drawing/2014/main" id="{6923FC60-0936-4690-B69B-718A6705F5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373313"/>
            <a:ext cx="1828800" cy="15240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5094" name="Text Box 6">
            <a:extLst>
              <a:ext uri="{FF2B5EF4-FFF2-40B4-BE49-F238E27FC236}">
                <a16:creationId xmlns:a16="http://schemas.microsoft.com/office/drawing/2014/main" id="{C24A986B-8D79-4ACC-8A29-1846C72A5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00563"/>
            <a:ext cx="10668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Talón</a:t>
            </a:r>
          </a:p>
        </p:txBody>
      </p:sp>
      <p:sp>
        <p:nvSpPr>
          <p:cNvPr id="985095" name="Line 7">
            <a:extLst>
              <a:ext uri="{FF2B5EF4-FFF2-40B4-BE49-F238E27FC236}">
                <a16:creationId xmlns:a16="http://schemas.microsoft.com/office/drawing/2014/main" id="{2E2EDF30-D6A8-41E0-B70D-7B18A570E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4659313"/>
            <a:ext cx="1143000" cy="5334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5096" name="Text Box 8">
            <a:extLst>
              <a:ext uri="{FF2B5EF4-FFF2-40B4-BE49-F238E27FC236}">
                <a16:creationId xmlns:a16="http://schemas.microsoft.com/office/drawing/2014/main" id="{88F23D8B-7881-4DB3-A030-E29AF2853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843213"/>
            <a:ext cx="16764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Tendón</a:t>
            </a:r>
          </a:p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Calcáneo </a:t>
            </a:r>
          </a:p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(de Aquiles)</a:t>
            </a:r>
          </a:p>
        </p:txBody>
      </p:sp>
      <p:sp>
        <p:nvSpPr>
          <p:cNvPr id="985097" name="Line 9">
            <a:extLst>
              <a:ext uri="{FF2B5EF4-FFF2-40B4-BE49-F238E27FC236}">
                <a16:creationId xmlns:a16="http://schemas.microsoft.com/office/drawing/2014/main" id="{C271133F-2B62-4C85-BC78-DC9CF76791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3592513"/>
            <a:ext cx="1066800" cy="7620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5098" name="Text Box 10">
            <a:extLst>
              <a:ext uri="{FF2B5EF4-FFF2-40B4-BE49-F238E27FC236}">
                <a16:creationId xmlns:a16="http://schemas.microsoft.com/office/drawing/2014/main" id="{778F5263-75DE-4D6D-94AC-03F357ED0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516313"/>
            <a:ext cx="24384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Dedo Gordo del Pie (Hallux)</a:t>
            </a:r>
          </a:p>
        </p:txBody>
      </p:sp>
      <p:sp>
        <p:nvSpPr>
          <p:cNvPr id="985099" name="Line 11">
            <a:extLst>
              <a:ext uri="{FF2B5EF4-FFF2-40B4-BE49-F238E27FC236}">
                <a16:creationId xmlns:a16="http://schemas.microsoft.com/office/drawing/2014/main" id="{0674008C-5207-4D05-90B3-1868306A0A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96200" y="4008438"/>
            <a:ext cx="115888" cy="87947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BA42B5-2B30-4A95-AE98-B1AF8FE27D6B}"/>
              </a:ext>
            </a:extLst>
          </p:cNvPr>
          <p:cNvSpPr>
            <a:spLocks/>
          </p:cNvSpPr>
          <p:nvPr/>
        </p:nvSpPr>
        <p:spPr bwMode="auto">
          <a:xfrm>
            <a:off x="1044575" y="547688"/>
            <a:ext cx="69834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TOBILLO – Anatomía: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EXTERNOS- Vista Lateral (Externa)</a:t>
            </a:r>
          </a:p>
        </p:txBody>
      </p:sp>
      <p:sp>
        <p:nvSpPr>
          <p:cNvPr id="985101" name="Rectangle 13">
            <a:extLst>
              <a:ext uri="{FF2B5EF4-FFF2-40B4-BE49-F238E27FC236}">
                <a16:creationId xmlns:a16="http://schemas.microsoft.com/office/drawing/2014/main" id="{39FF34AE-4F17-4C9A-AF51-3C35E5F0B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6148388"/>
            <a:ext cx="7000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1300" b="1">
                <a:solidFill>
                  <a:schemeClr val="tx1"/>
                </a:solidFill>
              </a:rPr>
              <a:t>NOTA: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 De: (1997) </a:t>
            </a:r>
            <a:r>
              <a:rPr lang="es-PR" altLang="en-US" sz="1300" b="1" i="1">
                <a:solidFill>
                  <a:schemeClr val="tx1"/>
                </a:solidFill>
                <a:latin typeface="Times New Roman" panose="02020603050405020304" pitchFamily="18" charset="0"/>
              </a:rPr>
              <a:t>3D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s-PR" altLang="en-US" sz="1300" b="1" i="1">
                <a:solidFill>
                  <a:schemeClr val="tx1"/>
                </a:solidFill>
                <a:latin typeface="Times New Roman" panose="02020603050405020304" pitchFamily="18" charset="0"/>
              </a:rPr>
              <a:t>Super Anatomy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. Cleveland, OH: LifeART </a:t>
            </a:r>
            <a:r>
              <a:rPr lang="es-PR" altLang="en-US" sz="1300" b="1">
                <a:solidFill>
                  <a:schemeClr val="tx1"/>
                </a:solidFill>
              </a:rPr>
              <a:t>–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 TechPool Studios, Inc.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183" name="Picture 23">
            <a:extLst>
              <a:ext uri="{FF2B5EF4-FFF2-40B4-BE49-F238E27FC236}">
                <a16:creationId xmlns:a16="http://schemas.microsoft.com/office/drawing/2014/main" id="{4443C7E7-73B3-40AC-A21E-8D631F9E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868488"/>
            <a:ext cx="5472112" cy="379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8184" name="Rectangle 24">
            <a:extLst>
              <a:ext uri="{FF2B5EF4-FFF2-40B4-BE49-F238E27FC236}">
                <a16:creationId xmlns:a16="http://schemas.microsoft.com/office/drawing/2014/main" id="{2CDEABD3-5CC6-4049-B934-18AC30DD8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4950" y="6262688"/>
            <a:ext cx="7000875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1300" b="1">
                <a:solidFill>
                  <a:schemeClr val="tx1"/>
                </a:solidFill>
              </a:rPr>
              <a:t>NOTA: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 De: (1997) </a:t>
            </a:r>
            <a:r>
              <a:rPr lang="es-PR" altLang="en-US" sz="1300" b="1" i="1">
                <a:solidFill>
                  <a:schemeClr val="tx1"/>
                </a:solidFill>
                <a:latin typeface="Times New Roman" panose="02020603050405020304" pitchFamily="18" charset="0"/>
              </a:rPr>
              <a:t>3D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s-PR" altLang="en-US" sz="1300" b="1" i="1">
                <a:solidFill>
                  <a:schemeClr val="tx1"/>
                </a:solidFill>
                <a:latin typeface="Times New Roman" panose="02020603050405020304" pitchFamily="18" charset="0"/>
              </a:rPr>
              <a:t>Super Anatomy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. Cleveland, OH: LifeART </a:t>
            </a:r>
            <a:r>
              <a:rPr lang="es-PR" altLang="en-US" sz="1300" b="1">
                <a:solidFill>
                  <a:schemeClr val="tx1"/>
                </a:solidFill>
              </a:rPr>
              <a:t>–</a:t>
            </a:r>
            <a:r>
              <a:rPr lang="es-PR" altLang="en-US" sz="1300" b="1">
                <a:solidFill>
                  <a:schemeClr val="tx1"/>
                </a:solidFill>
                <a:latin typeface="Times New Roman" panose="02020603050405020304" pitchFamily="18" charset="0"/>
              </a:rPr>
              <a:t> TechPool Studios, Inc.</a:t>
            </a:r>
          </a:p>
        </p:txBody>
      </p:sp>
      <p:sp>
        <p:nvSpPr>
          <p:cNvPr id="988185" name="Text Box 25">
            <a:extLst>
              <a:ext uri="{FF2B5EF4-FFF2-40B4-BE49-F238E27FC236}">
                <a16:creationId xmlns:a16="http://schemas.microsoft.com/office/drawing/2014/main" id="{43C8679C-FEE8-4694-A84C-AF3E7E20D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1868488"/>
            <a:ext cx="16748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Tibioperoneo</a:t>
            </a:r>
          </a:p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Posterior</a:t>
            </a:r>
          </a:p>
        </p:txBody>
      </p:sp>
      <p:sp>
        <p:nvSpPr>
          <p:cNvPr id="988186" name="Line 26">
            <a:extLst>
              <a:ext uri="{FF2B5EF4-FFF2-40B4-BE49-F238E27FC236}">
                <a16:creationId xmlns:a16="http://schemas.microsoft.com/office/drawing/2014/main" id="{026F990A-6314-48A4-AEAB-77AF9346AB2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589213"/>
            <a:ext cx="1155700" cy="1223962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87" name="Text Box 27">
            <a:extLst>
              <a:ext uri="{FF2B5EF4-FFF2-40B4-BE49-F238E27FC236}">
                <a16:creationId xmlns:a16="http://schemas.microsoft.com/office/drawing/2014/main" id="{610D8216-2081-45E0-A6F1-329184DB5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532313"/>
            <a:ext cx="1357312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Calcáneo</a:t>
            </a:r>
          </a:p>
        </p:txBody>
      </p:sp>
      <p:sp>
        <p:nvSpPr>
          <p:cNvPr id="988188" name="Line 28">
            <a:extLst>
              <a:ext uri="{FF2B5EF4-FFF2-40B4-BE49-F238E27FC236}">
                <a16:creationId xmlns:a16="http://schemas.microsoft.com/office/drawing/2014/main" id="{62CF165C-628E-423F-9B01-E028FD357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4749800"/>
            <a:ext cx="649287" cy="71438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89" name="Text Box 29">
            <a:extLst>
              <a:ext uri="{FF2B5EF4-FFF2-40B4-BE49-F238E27FC236}">
                <a16:creationId xmlns:a16="http://schemas.microsoft.com/office/drawing/2014/main" id="{FE89BC7D-0274-4FB4-BC80-3AD674B4D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1341438"/>
            <a:ext cx="192563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Peroné o Fíbula</a:t>
            </a:r>
          </a:p>
        </p:txBody>
      </p:sp>
      <p:sp>
        <p:nvSpPr>
          <p:cNvPr id="988190" name="Line 30">
            <a:extLst>
              <a:ext uri="{FF2B5EF4-FFF2-40B4-BE49-F238E27FC236}">
                <a16:creationId xmlns:a16="http://schemas.microsoft.com/office/drawing/2014/main" id="{20C5AA2F-5DE1-42F7-B330-46E326C8D2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9463" y="1581150"/>
            <a:ext cx="1154112" cy="10080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91" name="Line 31">
            <a:extLst>
              <a:ext uri="{FF2B5EF4-FFF2-40B4-BE49-F238E27FC236}">
                <a16:creationId xmlns:a16="http://schemas.microsoft.com/office/drawing/2014/main" id="{E78ECD9C-F71A-4C23-8AA3-88673BEA39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63938" y="1581150"/>
            <a:ext cx="285750" cy="7921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92" name="Text Box 32">
            <a:extLst>
              <a:ext uri="{FF2B5EF4-FFF2-40B4-BE49-F238E27FC236}">
                <a16:creationId xmlns:a16="http://schemas.microsoft.com/office/drawing/2014/main" id="{B3E495F7-D6D0-4328-A513-33D3F2B5C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7888" y="1341438"/>
            <a:ext cx="84613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Tibia</a:t>
            </a:r>
          </a:p>
        </p:txBody>
      </p:sp>
      <p:sp>
        <p:nvSpPr>
          <p:cNvPr id="988193" name="Line 33">
            <a:extLst>
              <a:ext uri="{FF2B5EF4-FFF2-40B4-BE49-F238E27FC236}">
                <a16:creationId xmlns:a16="http://schemas.microsoft.com/office/drawing/2014/main" id="{3BCE41C0-9E20-4270-92A6-E2130116DB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05225" y="1724025"/>
            <a:ext cx="936625" cy="187325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94" name="Text Box 34">
            <a:extLst>
              <a:ext uri="{FF2B5EF4-FFF2-40B4-BE49-F238E27FC236}">
                <a16:creationId xmlns:a16="http://schemas.microsoft.com/office/drawing/2014/main" id="{5A328924-5290-4959-A6CC-7F35E975E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588" y="1384300"/>
            <a:ext cx="38338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Tibioperoneo Anterior</a:t>
            </a:r>
          </a:p>
        </p:txBody>
      </p:sp>
      <p:sp>
        <p:nvSpPr>
          <p:cNvPr id="988195" name="Text Box 35">
            <a:extLst>
              <a:ext uri="{FF2B5EF4-FFF2-40B4-BE49-F238E27FC236}">
                <a16:creationId xmlns:a16="http://schemas.microsoft.com/office/drawing/2014/main" id="{E4A6EE79-94B4-4696-B779-35F9CC80C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1744663"/>
            <a:ext cx="3567113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Peroneoastragalino Anterior </a:t>
            </a:r>
          </a:p>
        </p:txBody>
      </p:sp>
      <p:sp>
        <p:nvSpPr>
          <p:cNvPr id="988196" name="Line 36">
            <a:extLst>
              <a:ext uri="{FF2B5EF4-FFF2-40B4-BE49-F238E27FC236}">
                <a16:creationId xmlns:a16="http://schemas.microsoft.com/office/drawing/2014/main" id="{BD705BE0-6D2E-4509-88B4-DBBB7D22C01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36963" y="2300288"/>
            <a:ext cx="1511300" cy="2160587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97" name="Text Box 37">
            <a:extLst>
              <a:ext uri="{FF2B5EF4-FFF2-40B4-BE49-F238E27FC236}">
                <a16:creationId xmlns:a16="http://schemas.microsoft.com/office/drawing/2014/main" id="{024C78E1-119F-4ED2-96BC-06CECA1B6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3211513"/>
            <a:ext cx="233997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Peroneoastragalino</a:t>
            </a:r>
          </a:p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Posterior</a:t>
            </a:r>
          </a:p>
        </p:txBody>
      </p:sp>
      <p:sp>
        <p:nvSpPr>
          <p:cNvPr id="988198" name="Line 38">
            <a:extLst>
              <a:ext uri="{FF2B5EF4-FFF2-40B4-BE49-F238E27FC236}">
                <a16:creationId xmlns:a16="http://schemas.microsoft.com/office/drawing/2014/main" id="{13E59C98-F716-4426-A648-65DA63EEE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3957638"/>
            <a:ext cx="1008062" cy="35877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199" name="Text Box 39">
            <a:extLst>
              <a:ext uri="{FF2B5EF4-FFF2-40B4-BE49-F238E27FC236}">
                <a16:creationId xmlns:a16="http://schemas.microsoft.com/office/drawing/2014/main" id="{65419B7F-AE67-4BBF-84D5-F92C76353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68938"/>
            <a:ext cx="22336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Peroneocalcáneo</a:t>
            </a:r>
          </a:p>
        </p:txBody>
      </p:sp>
      <p:sp>
        <p:nvSpPr>
          <p:cNvPr id="988200" name="Line 40">
            <a:extLst>
              <a:ext uri="{FF2B5EF4-FFF2-40B4-BE49-F238E27FC236}">
                <a16:creationId xmlns:a16="http://schemas.microsoft.com/office/drawing/2014/main" id="{88056173-8676-4C9B-8D57-E6698D8798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20838" y="4676775"/>
            <a:ext cx="1366837" cy="7921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8201" name="Text Box 41">
            <a:extLst>
              <a:ext uri="{FF2B5EF4-FFF2-40B4-BE49-F238E27FC236}">
                <a16:creationId xmlns:a16="http://schemas.microsoft.com/office/drawing/2014/main" id="{6ECC7E0C-D6CA-41B3-82A6-5161643D5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5900738"/>
            <a:ext cx="36004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Astralagocalcáneo</a:t>
            </a:r>
          </a:p>
        </p:txBody>
      </p:sp>
      <p:sp>
        <p:nvSpPr>
          <p:cNvPr id="988202" name="Line 42">
            <a:extLst>
              <a:ext uri="{FF2B5EF4-FFF2-40B4-BE49-F238E27FC236}">
                <a16:creationId xmlns:a16="http://schemas.microsoft.com/office/drawing/2014/main" id="{C63882A8-B0CB-4615-88CF-8B76C39472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4965700"/>
            <a:ext cx="0" cy="10080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E38D1-F430-4AA3-9BCB-B63B935AAEE2}"/>
              </a:ext>
            </a:extLst>
          </p:cNvPr>
          <p:cNvSpPr>
            <a:spLocks/>
          </p:cNvSpPr>
          <p:nvPr/>
        </p:nvSpPr>
        <p:spPr bwMode="auto">
          <a:xfrm>
            <a:off x="1044575" y="549275"/>
            <a:ext cx="698341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TOBILLO – Anatomía:</a:t>
            </a:r>
            <a:br>
              <a:rPr lang="es-PR" altLang="en-US" sz="2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HUESOS Y LIGAMENTOS- Vista Lateral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7162" name="Picture 26">
            <a:extLst>
              <a:ext uri="{FF2B5EF4-FFF2-40B4-BE49-F238E27FC236}">
                <a16:creationId xmlns:a16="http://schemas.microsoft.com/office/drawing/2014/main" id="{0E47A1B2-E530-4A89-8980-72AF229EC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824038"/>
            <a:ext cx="497840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7164" name="Rectangle 28">
            <a:extLst>
              <a:ext uri="{FF2B5EF4-FFF2-40B4-BE49-F238E27FC236}">
                <a16:creationId xmlns:a16="http://schemas.microsoft.com/office/drawing/2014/main" id="{B7C96C68-3BF1-45CF-9F82-CF57EE88D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188" y="6334125"/>
            <a:ext cx="70866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1100" b="1">
                <a:solidFill>
                  <a:schemeClr val="tx1"/>
                </a:solidFill>
              </a:rPr>
              <a:t>NOTA:</a:t>
            </a:r>
            <a:r>
              <a:rPr lang="es-PR" altLang="en-US" sz="1100" b="1">
                <a:solidFill>
                  <a:schemeClr val="tx1"/>
                </a:solidFill>
                <a:latin typeface="Times New Roman" panose="02020603050405020304" pitchFamily="18" charset="0"/>
              </a:rPr>
              <a:t> De: (1997) </a:t>
            </a:r>
            <a:r>
              <a:rPr lang="es-PR" altLang="en-US" sz="1100" b="1" i="1">
                <a:solidFill>
                  <a:schemeClr val="tx1"/>
                </a:solidFill>
                <a:latin typeface="Times New Roman" panose="02020603050405020304" pitchFamily="18" charset="0"/>
              </a:rPr>
              <a:t>3D</a:t>
            </a:r>
            <a:r>
              <a:rPr lang="es-PR" altLang="en-US" sz="1100" b="1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s-PR" altLang="en-US" sz="1100" b="1" i="1">
                <a:solidFill>
                  <a:schemeClr val="tx1"/>
                </a:solidFill>
                <a:latin typeface="Times New Roman" panose="02020603050405020304" pitchFamily="18" charset="0"/>
              </a:rPr>
              <a:t>Super Anatomy</a:t>
            </a:r>
            <a:r>
              <a:rPr lang="es-PR" altLang="en-US" sz="1100" b="1">
                <a:solidFill>
                  <a:schemeClr val="tx1"/>
                </a:solidFill>
                <a:latin typeface="Times New Roman" panose="02020603050405020304" pitchFamily="18" charset="0"/>
              </a:rPr>
              <a:t>. Cleveland, OH: LifeART </a:t>
            </a:r>
            <a:r>
              <a:rPr lang="es-PR" altLang="en-US" sz="1100" b="1">
                <a:solidFill>
                  <a:schemeClr val="tx1"/>
                </a:solidFill>
              </a:rPr>
              <a:t>–</a:t>
            </a:r>
            <a:r>
              <a:rPr lang="es-PR" altLang="en-US" sz="1100" b="1">
                <a:solidFill>
                  <a:schemeClr val="tx1"/>
                </a:solidFill>
                <a:latin typeface="Times New Roman" panose="02020603050405020304" pitchFamily="18" charset="0"/>
              </a:rPr>
              <a:t> TechPool Studios, Inc.</a:t>
            </a:r>
          </a:p>
        </p:txBody>
      </p:sp>
      <p:sp>
        <p:nvSpPr>
          <p:cNvPr id="987165" name="Text Box 29">
            <a:extLst>
              <a:ext uri="{FF2B5EF4-FFF2-40B4-BE49-F238E27FC236}">
                <a16:creationId xmlns:a16="http://schemas.microsoft.com/office/drawing/2014/main" id="{0F794B3A-FF8D-4994-B080-02E15E48F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5856288"/>
            <a:ext cx="363537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Metacarpocuboides</a:t>
            </a:r>
          </a:p>
        </p:txBody>
      </p:sp>
      <p:sp>
        <p:nvSpPr>
          <p:cNvPr id="987166" name="Text Box 30">
            <a:extLst>
              <a:ext uri="{FF2B5EF4-FFF2-40B4-BE49-F238E27FC236}">
                <a16:creationId xmlns:a16="http://schemas.microsoft.com/office/drawing/2014/main" id="{9B5D72C6-468B-4ADF-A223-29C97793A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22825"/>
            <a:ext cx="223361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Peroneocalcáneo</a:t>
            </a:r>
          </a:p>
        </p:txBody>
      </p:sp>
      <p:sp>
        <p:nvSpPr>
          <p:cNvPr id="987167" name="Line 31">
            <a:extLst>
              <a:ext uri="{FF2B5EF4-FFF2-40B4-BE49-F238E27FC236}">
                <a16:creationId xmlns:a16="http://schemas.microsoft.com/office/drawing/2014/main" id="{1677D3E3-0CE1-414D-8C1F-B31F8343B4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95513" y="4632325"/>
            <a:ext cx="1081087" cy="3603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68" name="Line 32">
            <a:extLst>
              <a:ext uri="{FF2B5EF4-FFF2-40B4-BE49-F238E27FC236}">
                <a16:creationId xmlns:a16="http://schemas.microsoft.com/office/drawing/2014/main" id="{BEEA4D1A-4FDC-44DE-8C11-C77101FDBA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24300" y="1320800"/>
            <a:ext cx="1295400" cy="23034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69" name="Text Box 33">
            <a:extLst>
              <a:ext uri="{FF2B5EF4-FFF2-40B4-BE49-F238E27FC236}">
                <a16:creationId xmlns:a16="http://schemas.microsoft.com/office/drawing/2014/main" id="{A613293B-D7EE-4A27-A4C7-92D6623E9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981075"/>
            <a:ext cx="38338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Tibioperoneo Anterior</a:t>
            </a:r>
          </a:p>
        </p:txBody>
      </p:sp>
      <p:sp>
        <p:nvSpPr>
          <p:cNvPr id="987170" name="Text Box 34">
            <a:extLst>
              <a:ext uri="{FF2B5EF4-FFF2-40B4-BE49-F238E27FC236}">
                <a16:creationId xmlns:a16="http://schemas.microsoft.com/office/drawing/2014/main" id="{93CBF89B-7DDE-4B77-9F40-4A1F7E151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1392238"/>
            <a:ext cx="2376488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Peroneoastragalino </a:t>
            </a:r>
          </a:p>
        </p:txBody>
      </p:sp>
      <p:sp>
        <p:nvSpPr>
          <p:cNvPr id="987171" name="Text Box 35">
            <a:extLst>
              <a:ext uri="{FF2B5EF4-FFF2-40B4-BE49-F238E27FC236}">
                <a16:creationId xmlns:a16="http://schemas.microsoft.com/office/drawing/2014/main" id="{BF31102E-5ED7-4085-B5E1-FEC20C7ED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976938"/>
            <a:ext cx="352742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Calcaneocuboide</a:t>
            </a:r>
          </a:p>
        </p:txBody>
      </p:sp>
      <p:sp>
        <p:nvSpPr>
          <p:cNvPr id="987172" name="Line 36">
            <a:extLst>
              <a:ext uri="{FF2B5EF4-FFF2-40B4-BE49-F238E27FC236}">
                <a16:creationId xmlns:a16="http://schemas.microsoft.com/office/drawing/2014/main" id="{5599C9C5-368A-4158-AAF7-334DEEC4298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67175" y="4632325"/>
            <a:ext cx="0" cy="136842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73" name="Line 37">
            <a:extLst>
              <a:ext uri="{FF2B5EF4-FFF2-40B4-BE49-F238E27FC236}">
                <a16:creationId xmlns:a16="http://schemas.microsoft.com/office/drawing/2014/main" id="{0C08979E-A77F-469D-A08E-F70C289BAA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79838" y="1752600"/>
            <a:ext cx="1728787" cy="2447925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74" name="Text Box 38">
            <a:extLst>
              <a:ext uri="{FF2B5EF4-FFF2-40B4-BE49-F238E27FC236}">
                <a16:creationId xmlns:a16="http://schemas.microsoft.com/office/drawing/2014/main" id="{4E06E4CD-A5DE-4E00-9D30-873248A00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4038"/>
            <a:ext cx="16748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Tibioperoneo</a:t>
            </a:r>
          </a:p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Posterior</a:t>
            </a:r>
          </a:p>
        </p:txBody>
      </p:sp>
      <p:sp>
        <p:nvSpPr>
          <p:cNvPr id="987175" name="Line 39">
            <a:extLst>
              <a:ext uri="{FF2B5EF4-FFF2-40B4-BE49-F238E27FC236}">
                <a16:creationId xmlns:a16="http://schemas.microsoft.com/office/drawing/2014/main" id="{41248191-DC6B-4C9A-A20F-62A01D7AC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50" y="2544763"/>
            <a:ext cx="1584325" cy="10795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76" name="Text Box 40">
            <a:extLst>
              <a:ext uri="{FF2B5EF4-FFF2-40B4-BE49-F238E27FC236}">
                <a16:creationId xmlns:a16="http://schemas.microsoft.com/office/drawing/2014/main" id="{552675E4-8F38-4805-B6CC-E5B019365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3408363"/>
            <a:ext cx="1501775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Calcáneo</a:t>
            </a:r>
          </a:p>
        </p:txBody>
      </p:sp>
      <p:sp>
        <p:nvSpPr>
          <p:cNvPr id="987177" name="Line 41">
            <a:extLst>
              <a:ext uri="{FF2B5EF4-FFF2-40B4-BE49-F238E27FC236}">
                <a16:creationId xmlns:a16="http://schemas.microsoft.com/office/drawing/2014/main" id="{0722DC39-149D-4CAD-9063-5C8DEE9974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3768725"/>
            <a:ext cx="1008062" cy="8636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78" name="Text Box 42">
            <a:extLst>
              <a:ext uri="{FF2B5EF4-FFF2-40B4-BE49-F238E27FC236}">
                <a16:creationId xmlns:a16="http://schemas.microsoft.com/office/drawing/2014/main" id="{5EA0B621-BBB3-4E11-803B-8317241E5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1225550"/>
            <a:ext cx="1925637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Peroné o Fíbula</a:t>
            </a:r>
          </a:p>
        </p:txBody>
      </p:sp>
      <p:sp>
        <p:nvSpPr>
          <p:cNvPr id="987179" name="Line 43">
            <a:extLst>
              <a:ext uri="{FF2B5EF4-FFF2-40B4-BE49-F238E27FC236}">
                <a16:creationId xmlns:a16="http://schemas.microsoft.com/office/drawing/2014/main" id="{51FA7AB3-7AE7-422A-9929-3CE9D16E8EC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1536700"/>
            <a:ext cx="1655763" cy="10080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80" name="Line 44">
            <a:extLst>
              <a:ext uri="{FF2B5EF4-FFF2-40B4-BE49-F238E27FC236}">
                <a16:creationId xmlns:a16="http://schemas.microsoft.com/office/drawing/2014/main" id="{F8939075-CFF1-490F-876B-54E9A521A6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51275" y="1320800"/>
            <a:ext cx="0" cy="10795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81" name="Text Box 45">
            <a:extLst>
              <a:ext uri="{FF2B5EF4-FFF2-40B4-BE49-F238E27FC236}">
                <a16:creationId xmlns:a16="http://schemas.microsoft.com/office/drawing/2014/main" id="{1E3DD40D-5EF4-440D-8292-DF08C49A4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0" y="1081088"/>
            <a:ext cx="84613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Tibia</a:t>
            </a:r>
          </a:p>
        </p:txBody>
      </p:sp>
      <p:sp>
        <p:nvSpPr>
          <p:cNvPr id="987182" name="Line 46">
            <a:extLst>
              <a:ext uri="{FF2B5EF4-FFF2-40B4-BE49-F238E27FC236}">
                <a16:creationId xmlns:a16="http://schemas.microsoft.com/office/drawing/2014/main" id="{13BF9EA4-CE71-4362-B8C7-3237BF144F4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72000" y="4921250"/>
            <a:ext cx="1008063" cy="10080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83" name="Line 47">
            <a:extLst>
              <a:ext uri="{FF2B5EF4-FFF2-40B4-BE49-F238E27FC236}">
                <a16:creationId xmlns:a16="http://schemas.microsoft.com/office/drawing/2014/main" id="{E9AFE013-BBE4-475D-9911-DCDA807787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4438" y="4487863"/>
            <a:ext cx="1079500" cy="100965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84" name="Line 48">
            <a:extLst>
              <a:ext uri="{FF2B5EF4-FFF2-40B4-BE49-F238E27FC236}">
                <a16:creationId xmlns:a16="http://schemas.microsoft.com/office/drawing/2014/main" id="{F68E636C-C8FF-459D-AF9F-CB2E7FFA0F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255838"/>
            <a:ext cx="1728787" cy="2160587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85" name="Line 49">
            <a:extLst>
              <a:ext uri="{FF2B5EF4-FFF2-40B4-BE49-F238E27FC236}">
                <a16:creationId xmlns:a16="http://schemas.microsoft.com/office/drawing/2014/main" id="{0A5EEAB1-1C15-4E9D-BCE2-C5863A05AC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3438" y="2905125"/>
            <a:ext cx="2016125" cy="1439863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87186" name="Text Box 50">
            <a:extLst>
              <a:ext uri="{FF2B5EF4-FFF2-40B4-BE49-F238E27FC236}">
                <a16:creationId xmlns:a16="http://schemas.microsoft.com/office/drawing/2014/main" id="{8F2FB53A-986E-484F-A1AE-89E53704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389188"/>
            <a:ext cx="2376487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 Cuboidenavicular</a:t>
            </a:r>
          </a:p>
        </p:txBody>
      </p:sp>
      <p:sp>
        <p:nvSpPr>
          <p:cNvPr id="987187" name="Text Box 51">
            <a:extLst>
              <a:ext uri="{FF2B5EF4-FFF2-40B4-BE49-F238E27FC236}">
                <a16:creationId xmlns:a16="http://schemas.microsoft.com/office/drawing/2014/main" id="{EB119668-E331-4639-9C8D-F010222F4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5424488"/>
            <a:ext cx="2233612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Ligamento</a:t>
            </a:r>
          </a:p>
          <a:p>
            <a:pPr eaLnBrk="0" hangingPunct="0">
              <a:lnSpc>
                <a:spcPct val="80000"/>
              </a:lnSpc>
            </a:pPr>
            <a:r>
              <a:rPr lang="en-US" altLang="en-US" sz="1800" b="1">
                <a:latin typeface="Arial" panose="020B0604020202020204" pitchFamily="34" charset="0"/>
              </a:rPr>
              <a:t>Astralagocalcáneo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AEE60E-923C-4BB9-AA4A-8A8B92BAD111}"/>
              </a:ext>
            </a:extLst>
          </p:cNvPr>
          <p:cNvSpPr>
            <a:spLocks/>
          </p:cNvSpPr>
          <p:nvPr/>
        </p:nvSpPr>
        <p:spPr bwMode="auto">
          <a:xfrm>
            <a:off x="144463" y="620713"/>
            <a:ext cx="896461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1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TOBILLO – Anatomía: </a:t>
            </a:r>
            <a:r>
              <a:rPr lang="es-PR" altLang="en-US" sz="1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HUESOS Y LIGAMENTOS- Vista Lateral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164" name="Picture 4">
            <a:extLst>
              <a:ext uri="{FF2B5EF4-FFF2-40B4-BE49-F238E27FC236}">
                <a16:creationId xmlns:a16="http://schemas.microsoft.com/office/drawing/2014/main" id="{7B688DAB-C508-4D2A-9BB4-9B6539332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779" name="Picture 3">
            <a:extLst>
              <a:ext uri="{FF2B5EF4-FFF2-40B4-BE49-F238E27FC236}">
                <a16:creationId xmlns:a16="http://schemas.microsoft.com/office/drawing/2014/main" id="{4DAFDDE0-22B1-4A5E-9AD0-5B3BA5940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898" name="Picture 2">
            <a:extLst>
              <a:ext uri="{FF2B5EF4-FFF2-40B4-BE49-F238E27FC236}">
                <a16:creationId xmlns:a16="http://schemas.microsoft.com/office/drawing/2014/main" id="{B4214815-A7CD-414D-A274-2B26F81EA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805" name="Picture 13">
            <a:extLst>
              <a:ext uri="{FF2B5EF4-FFF2-40B4-BE49-F238E27FC236}">
                <a16:creationId xmlns:a16="http://schemas.microsoft.com/office/drawing/2014/main" id="{D089BC9F-09CF-46B9-9943-289FA3CFC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Text Box 2">
            <a:extLst>
              <a:ext uri="{FF2B5EF4-FFF2-40B4-BE49-F238E27FC236}">
                <a16:creationId xmlns:a16="http://schemas.microsoft.com/office/drawing/2014/main" id="{8236D824-6F0D-420E-BDDB-7E6BB8894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Protection, Rest, Ice, Compression, Elevation, Referral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0579" name="Picture 3">
            <a:extLst>
              <a:ext uri="{FF2B5EF4-FFF2-40B4-BE49-F238E27FC236}">
                <a16:creationId xmlns:a16="http://schemas.microsoft.com/office/drawing/2014/main" id="{13AAFA55-6DB7-47A5-90D4-7F590F9DF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150BED-BAC4-40EA-85DD-8CE7729611B4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920581" name="Picture 5">
            <a:extLst>
              <a:ext uri="{FF2B5EF4-FFF2-40B4-BE49-F238E27FC236}">
                <a16:creationId xmlns:a16="http://schemas.microsoft.com/office/drawing/2014/main" id="{E5F00477-BD43-4F7B-B697-79EE5C8B3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422E351-D34E-46B8-9AFB-ED82585A967C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920583" name="Text Box 7">
            <a:extLst>
              <a:ext uri="{FF2B5EF4-FFF2-40B4-BE49-F238E27FC236}">
                <a16:creationId xmlns:a16="http://schemas.microsoft.com/office/drawing/2014/main" id="{9913DF13-A59E-42DA-B713-1ADF057FC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52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0-24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PRICER</a:t>
            </a:r>
          </a:p>
        </p:txBody>
      </p:sp>
      <p:pic>
        <p:nvPicPr>
          <p:cNvPr id="920584" name="Picture 8">
            <a:extLst>
              <a:ext uri="{FF2B5EF4-FFF2-40B4-BE49-F238E27FC236}">
                <a16:creationId xmlns:a16="http://schemas.microsoft.com/office/drawing/2014/main" id="{528E0058-3D03-45C0-8009-2BE889585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24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0585" name="Text Box 9">
            <a:extLst>
              <a:ext uri="{FF2B5EF4-FFF2-40B4-BE49-F238E27FC236}">
                <a16:creationId xmlns:a16="http://schemas.microsoft.com/office/drawing/2014/main" id="{CAC61378-3595-4A34-9198-ADEEA5A23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035300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Uso de muletas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0586" name="Picture 10">
            <a:extLst>
              <a:ext uri="{FF2B5EF4-FFF2-40B4-BE49-F238E27FC236}">
                <a16:creationId xmlns:a16="http://schemas.microsoft.com/office/drawing/2014/main" id="{E8631430-F838-4199-937E-DAE297FAE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1194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0587" name="Text Box 11">
            <a:extLst>
              <a:ext uri="{FF2B5EF4-FFF2-40B4-BE49-F238E27FC236}">
                <a16:creationId xmlns:a16="http://schemas.microsoft.com/office/drawing/2014/main" id="{F55F49A5-FDA2-4455-AB7A-CACF22288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395663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Estimulación eléctrica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0588" name="Picture 12">
            <a:extLst>
              <a:ext uri="{FF2B5EF4-FFF2-40B4-BE49-F238E27FC236}">
                <a16:creationId xmlns:a16="http://schemas.microsoft.com/office/drawing/2014/main" id="{2474BAF8-9092-4596-9A04-E257F73DA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4798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0589" name="Text Box 13">
            <a:extLst>
              <a:ext uri="{FF2B5EF4-FFF2-40B4-BE49-F238E27FC236}">
                <a16:creationId xmlns:a16="http://schemas.microsoft.com/office/drawing/2014/main" id="{FC2662E2-B99E-42BA-9402-8054BA534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808413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Vendaje neuromuscular correctivo: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920590" name="Picture 14">
            <a:extLst>
              <a:ext uri="{FF2B5EF4-FFF2-40B4-BE49-F238E27FC236}">
                <a16:creationId xmlns:a16="http://schemas.microsoft.com/office/drawing/2014/main" id="{435254D1-6FDA-4F64-98BA-5D63FBB54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8925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0591" name="Text Box 15">
            <a:extLst>
              <a:ext uri="{FF2B5EF4-FFF2-40B4-BE49-F238E27FC236}">
                <a16:creationId xmlns:a16="http://schemas.microsoft.com/office/drawing/2014/main" id="{9F358DA8-B2E1-4076-A68E-594DE5DBF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168775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Tiras de drenaje linfático anterior, posterior y medial.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695E12BC-9824-4A1D-A3E0-6F8A057C0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2da. ed.; (p. 197), por K. Kase, J. Wallis, &amp; T. Kase, 2003, Tokyo, Japan: Kenso Kase. Copyright 2003 por: Kenzo Kase.</a:t>
            </a:r>
          </a:p>
        </p:txBody>
      </p:sp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Text Box 2">
            <a:extLst>
              <a:ext uri="{FF2B5EF4-FFF2-40B4-BE49-F238E27FC236}">
                <a16:creationId xmlns:a16="http://schemas.microsoft.com/office/drawing/2014/main" id="{B61EC050-1328-4A3A-95B2-465519955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Protection, Rest, Ice, Compression, Elevation, Referral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4211" name="Picture 3">
            <a:extLst>
              <a:ext uri="{FF2B5EF4-FFF2-40B4-BE49-F238E27FC236}">
                <a16:creationId xmlns:a16="http://schemas.microsoft.com/office/drawing/2014/main" id="{14DC1E85-F3A0-45EB-A918-E5906C5DE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C32D34-6988-4012-9191-4F5B964EA574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734213" name="Picture 5">
            <a:extLst>
              <a:ext uri="{FF2B5EF4-FFF2-40B4-BE49-F238E27FC236}">
                <a16:creationId xmlns:a16="http://schemas.microsoft.com/office/drawing/2014/main" id="{FAE53001-1AB0-44C8-AA15-2E5AF6BEE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E25E4CB-8009-495C-9ED4-1F8EF545F18B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734215" name="Text Box 7">
            <a:extLst>
              <a:ext uri="{FF2B5EF4-FFF2-40B4-BE49-F238E27FC236}">
                <a16:creationId xmlns:a16="http://schemas.microsoft.com/office/drawing/2014/main" id="{92DEDFD7-931C-4A73-94B4-BF06CBA93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52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24-72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34216" name="Picture 8">
            <a:extLst>
              <a:ext uri="{FF2B5EF4-FFF2-40B4-BE49-F238E27FC236}">
                <a16:creationId xmlns:a16="http://schemas.microsoft.com/office/drawing/2014/main" id="{26CAAF04-4744-4D77-8F0D-D5372A4D2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24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4217" name="Text Box 9">
            <a:extLst>
              <a:ext uri="{FF2B5EF4-FFF2-40B4-BE49-F238E27FC236}">
                <a16:creationId xmlns:a16="http://schemas.microsoft.com/office/drawing/2014/main" id="{50314E97-551C-4A75-855D-64E91A461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035300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Masaje para el linfoedema de la pierna inferior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4218" name="Picture 10">
            <a:extLst>
              <a:ext uri="{FF2B5EF4-FFF2-40B4-BE49-F238E27FC236}">
                <a16:creationId xmlns:a16="http://schemas.microsoft.com/office/drawing/2014/main" id="{D35275F0-1C2E-47D1-8DE9-FD479ABEF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11943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4219" name="Text Box 11">
            <a:extLst>
              <a:ext uri="{FF2B5EF4-FFF2-40B4-BE49-F238E27FC236}">
                <a16:creationId xmlns:a16="http://schemas.microsoft.com/office/drawing/2014/main" id="{83ECE59D-D74C-4F19-B2D1-D1DBFB625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395663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Ejercicios de movilidad articular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4220" name="Picture 12">
            <a:extLst>
              <a:ext uri="{FF2B5EF4-FFF2-40B4-BE49-F238E27FC236}">
                <a16:creationId xmlns:a16="http://schemas.microsoft.com/office/drawing/2014/main" id="{4BB7AA58-40DA-4B77-BB66-140085AE9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4798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4221" name="Text Box 13">
            <a:extLst>
              <a:ext uri="{FF2B5EF4-FFF2-40B4-BE49-F238E27FC236}">
                <a16:creationId xmlns:a16="http://schemas.microsoft.com/office/drawing/2014/main" id="{761366D5-CC4B-4F17-91ED-DF54C281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808413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Baños tobellino (whirpool) frío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4222" name="Picture 14">
            <a:extLst>
              <a:ext uri="{FF2B5EF4-FFF2-40B4-BE49-F238E27FC236}">
                <a16:creationId xmlns:a16="http://schemas.microsoft.com/office/drawing/2014/main" id="{F40698F9-37AE-43E8-B77F-567FE8449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8925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4223" name="Text Box 15">
            <a:extLst>
              <a:ext uri="{FF2B5EF4-FFF2-40B4-BE49-F238E27FC236}">
                <a16:creationId xmlns:a16="http://schemas.microsoft.com/office/drawing/2014/main" id="{288763D2-C1F1-4A93-AA03-9E87556E2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168775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Tiras de drenaje linfático anterior, posterior y medial.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8BB1064B-F11D-4D02-9F72-F95414A09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2da. ed.; (p. 197), por K. Kase, J. Wallis, &amp; T. Kase, 2003, Tokyo, Japan: Kenso Kase. Copyright 2003 por: Kenzo Kase.</a:t>
            </a:r>
          </a:p>
        </p:txBody>
      </p:sp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139" name="Picture 3">
            <a:extLst>
              <a:ext uri="{FF2B5EF4-FFF2-40B4-BE49-F238E27FC236}">
                <a16:creationId xmlns:a16="http://schemas.microsoft.com/office/drawing/2014/main" id="{4143AE0F-5702-4717-B1A3-1339886A9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76C17B5-C91D-4D6D-B8F0-B66242BC9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620713"/>
            <a:ext cx="8713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ESGUINCE LATERAL DEL TOBILLO CON LINFOEDEMA</a:t>
            </a:r>
          </a:p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(LATERAL ANKLE SPRAIN WITH LYMPHEDEMA)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EB507B00-BEB9-4731-98B3-E0A3282E2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661025"/>
            <a:ext cx="89646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 b="1" i="1"/>
              <a:t>NOTA</a:t>
            </a:r>
            <a:r>
              <a:rPr lang="en-US" altLang="en-US" sz="1600" b="1"/>
              <a:t>:</a:t>
            </a:r>
            <a:r>
              <a:rPr lang="en-US" altLang="en-US" sz="1600"/>
              <a:t> Reproducido de: The Brace Shop.  (2010, 28 de julio). </a:t>
            </a:r>
            <a:r>
              <a:rPr lang="en-US" altLang="en-US" sz="1600" b="1" i="1"/>
              <a:t>Mueller Sports Kinesiology Taping For Lateral Ankle Sprains </a:t>
            </a:r>
            <a:r>
              <a:rPr lang="en-US" altLang="en-US" sz="1600"/>
              <a:t>[Archivo de video]. Recuperado de </a:t>
            </a:r>
            <a:r>
              <a:rPr lang="en-US" altLang="en-US" sz="1600" b="1" i="1">
                <a:hlinkClick r:id="rId5"/>
              </a:rPr>
              <a:t>https://www.youtube.com/watch?v=WYdCIw_n-TI</a:t>
            </a:r>
            <a:endParaRPr lang="en-US" altLang="en-US" sz="1600" b="1" i="1"/>
          </a:p>
          <a:p>
            <a:pPr algn="l" eaLnBrk="1" hangingPunct="1"/>
            <a:endParaRPr lang="en-US" altLang="en-US" sz="1600" b="1" i="1"/>
          </a:p>
        </p:txBody>
      </p:sp>
      <p:pic>
        <p:nvPicPr>
          <p:cNvPr id="506904" name="Picture 24">
            <a:hlinkClick r:id="rId6" action="ppaction://hlinkfile"/>
            <a:extLst>
              <a:ext uri="{FF2B5EF4-FFF2-40B4-BE49-F238E27FC236}">
                <a16:creationId xmlns:a16="http://schemas.microsoft.com/office/drawing/2014/main" id="{D669A376-CCE0-46CF-BB2A-C0A232F9A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14463"/>
            <a:ext cx="7218362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Text Box 2">
            <a:extLst>
              <a:ext uri="{FF2B5EF4-FFF2-40B4-BE49-F238E27FC236}">
                <a16:creationId xmlns:a16="http://schemas.microsoft.com/office/drawing/2014/main" id="{11C9B323-912B-4A91-A1AD-B24869A13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8" y="2636838"/>
            <a:ext cx="82073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Pie desde </a:t>
            </a:r>
            <a:r>
              <a:rPr lang="en-US" altLang="en-US" sz="2100" b="1" i="1">
                <a:solidFill>
                  <a:srgbClr val="000000"/>
                </a:solidFill>
              </a:rPr>
              <a:t>Vista Medial</a:t>
            </a:r>
            <a:r>
              <a:rPr lang="en-US" altLang="en-US" sz="2100" b="1">
                <a:solidFill>
                  <a:srgbClr val="000000"/>
                </a:solidFill>
              </a:rPr>
              <a:t> - </a:t>
            </a:r>
            <a:r>
              <a:rPr lang="en-U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Ubicado en </a:t>
            </a:r>
            <a:r>
              <a:rPr lang="en-U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Flexión Plantar y Eversion: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36259" name="Picture 3">
            <a:extLst>
              <a:ext uri="{FF2B5EF4-FFF2-40B4-BE49-F238E27FC236}">
                <a16:creationId xmlns:a16="http://schemas.microsoft.com/office/drawing/2014/main" id="{0DBB1B85-50D1-4B6F-9528-685D430DA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27209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BE1D4-9AAA-450D-8BB2-D6DAD8294896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736261" name="Picture 5">
            <a:extLst>
              <a:ext uri="{FF2B5EF4-FFF2-40B4-BE49-F238E27FC236}">
                <a16:creationId xmlns:a16="http://schemas.microsoft.com/office/drawing/2014/main" id="{38F96B7A-21BC-44D3-B036-0A992B2CD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484313"/>
            <a:ext cx="86042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DC157A4-2314-44A9-B292-4DD530E64904}"/>
              </a:ext>
            </a:extLst>
          </p:cNvPr>
          <p:cNvSpPr>
            <a:spLocks/>
          </p:cNvSpPr>
          <p:nvPr/>
        </p:nvSpPr>
        <p:spPr bwMode="auto">
          <a:xfrm>
            <a:off x="539750" y="1484313"/>
            <a:ext cx="79930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ESGUINCE LATERAL DEL TOBILLO: Correción Linfática</a:t>
            </a:r>
          </a:p>
        </p:txBody>
      </p:sp>
      <p:sp>
        <p:nvSpPr>
          <p:cNvPr id="736263" name="Text Box 7">
            <a:extLst>
              <a:ext uri="{FF2B5EF4-FFF2-40B4-BE49-F238E27FC236}">
                <a16:creationId xmlns:a16="http://schemas.microsoft.com/office/drawing/2014/main" id="{FC58EE15-3DC3-4F90-A778-458C02091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1336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- </a:t>
            </a:r>
            <a:r>
              <a:rPr lang="en-US" alt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PASO 1:</a:t>
            </a:r>
            <a:endParaRPr lang="en-US" altLang="en-US" sz="2800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Tahoma" panose="020B0604030504040204" pitchFamily="34" charset="0"/>
            </a:endParaRPr>
          </a:p>
        </p:txBody>
      </p:sp>
      <p:pic>
        <p:nvPicPr>
          <p:cNvPr id="736264" name="Picture 8">
            <a:extLst>
              <a:ext uri="{FF2B5EF4-FFF2-40B4-BE49-F238E27FC236}">
                <a16:creationId xmlns:a16="http://schemas.microsoft.com/office/drawing/2014/main" id="{7E9828C4-823B-4B61-9404-0078DCF68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050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861047D9-083A-4DC1-8247-C847B9852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220), por K. Kase, J. Wallis, &amp; T. Kase, 2013, New Mexico: Kinesio Taping Association International. Copyright 2013 por: Kinesio IP, LLC.</a:t>
            </a:r>
          </a:p>
        </p:txBody>
      </p:sp>
      <p:sp>
        <p:nvSpPr>
          <p:cNvPr id="736286" name="Text Box 30">
            <a:extLst>
              <a:ext uri="{FF2B5EF4-FFF2-40B4-BE49-F238E27FC236}">
                <a16:creationId xmlns:a16="http://schemas.microsoft.com/office/drawing/2014/main" id="{9A41E862-2C93-46FC-8595-C891E1645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3521075"/>
            <a:ext cx="81327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Inicio o </a:t>
            </a:r>
            <a:r>
              <a:rPr lang="es-ES" altLang="en-US" sz="2200" i="1">
                <a:solidFill>
                  <a:srgbClr val="000000"/>
                </a:solidFill>
                <a:latin typeface="Arial Black" panose="020B0A04020102020204" pitchFamily="34" charset="0"/>
              </a:rPr>
              <a:t>Ancla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Superior al nodo linfático:</a:t>
            </a:r>
          </a:p>
        </p:txBody>
      </p:sp>
      <p:pic>
        <p:nvPicPr>
          <p:cNvPr id="736287" name="Picture 31">
            <a:extLst>
              <a:ext uri="{FF2B5EF4-FFF2-40B4-BE49-F238E27FC236}">
                <a16:creationId xmlns:a16="http://schemas.microsoft.com/office/drawing/2014/main" id="{7C2BD90A-FCD6-437D-9260-36914319F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35544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6288" name="Text Box 32">
            <a:extLst>
              <a:ext uri="{FF2B5EF4-FFF2-40B4-BE49-F238E27FC236}">
                <a16:creationId xmlns:a16="http://schemas.microsoft.com/office/drawing/2014/main" id="{766F6DBD-FC83-4632-B1E5-A1E72C94C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4437063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Cuerpo o </a:t>
            </a:r>
            <a:r>
              <a:rPr lang="es-ES" altLang="en-US" sz="2200" i="1">
                <a:solidFill>
                  <a:srgbClr val="000000"/>
                </a:solidFill>
                <a:latin typeface="Arial Black" panose="020B0A04020102020204" pitchFamily="34" charset="0"/>
              </a:rPr>
              <a:t>Base </a:t>
            </a: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(</a:t>
            </a:r>
            <a:r>
              <a:rPr lang="es-ES" altLang="en-US" sz="2200" i="1">
                <a:solidFill>
                  <a:srgbClr val="000000"/>
                </a:solidFill>
                <a:latin typeface="Arial Black" panose="020B0A04020102020204" pitchFamily="34" charset="0"/>
              </a:rPr>
              <a:t>Colas</a:t>
            </a: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) 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Área de edema: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736289" name="Picture 33">
            <a:extLst>
              <a:ext uri="{FF2B5EF4-FFF2-40B4-BE49-F238E27FC236}">
                <a16:creationId xmlns:a16="http://schemas.microsoft.com/office/drawing/2014/main" id="{D52340D7-BD8D-405D-A077-C94294344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44704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6296" name="Text Box 40">
            <a:extLst>
              <a:ext uri="{FF2B5EF4-FFF2-40B4-BE49-F238E27FC236}">
                <a16:creationId xmlns:a16="http://schemas.microsoft.com/office/drawing/2014/main" id="{8E70BFA2-DE00-4C92-BAB4-BE16A6A72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9528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Unión profunda del tendón de Aquiles: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0% tensión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36298" name="Text Box 42">
            <a:extLst>
              <a:ext uri="{FF2B5EF4-FFF2-40B4-BE49-F238E27FC236}">
                <a16:creationId xmlns:a16="http://schemas.microsoft.com/office/drawing/2014/main" id="{E908090C-83A1-4729-8680-52EFA1DAB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8307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Sobre el maleolo medial: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0 - 20% de tensión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36303" name="Text Box 47">
            <a:extLst>
              <a:ext uri="{FF2B5EF4-FFF2-40B4-BE49-F238E27FC236}">
                <a16:creationId xmlns:a16="http://schemas.microsoft.com/office/drawing/2014/main" id="{419756A7-BD6C-4DBD-8B89-D4033A501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29748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Final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de las Colas: 0% de tensión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6304" name="Picture 48">
            <a:extLst>
              <a:ext uri="{FF2B5EF4-FFF2-40B4-BE49-F238E27FC236}">
                <a16:creationId xmlns:a16="http://schemas.microsoft.com/office/drawing/2014/main" id="{1A4D2FFA-73ED-4FEA-89AB-E69D75EDA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3308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6305" name="Text Box 49">
            <a:extLst>
              <a:ext uri="{FF2B5EF4-FFF2-40B4-BE49-F238E27FC236}">
                <a16:creationId xmlns:a16="http://schemas.microsoft.com/office/drawing/2014/main" id="{15F4C8B0-B8EA-49F8-95F2-0BFEC08D6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72928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Frotar las tiras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6306" name="Picture 50">
            <a:extLst>
              <a:ext uri="{FF2B5EF4-FFF2-40B4-BE49-F238E27FC236}">
                <a16:creationId xmlns:a16="http://schemas.microsoft.com/office/drawing/2014/main" id="{31729E19-6516-4D36-BB4B-6FF874140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7626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6309" name="Text Box 53">
            <a:extLst>
              <a:ext uri="{FF2B5EF4-FFF2-40B4-BE49-F238E27FC236}">
                <a16:creationId xmlns:a16="http://schemas.microsoft.com/office/drawing/2014/main" id="{D93CC794-BC98-4B54-A69C-4A979B531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08768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Medir; cortar 5 tiras/colas: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Vendaje de Pulpo o Abanico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36310" name="Picture 54">
            <a:extLst>
              <a:ext uri="{FF2B5EF4-FFF2-40B4-BE49-F238E27FC236}">
                <a16:creationId xmlns:a16="http://schemas.microsoft.com/office/drawing/2014/main" id="{C82AC4BA-F98F-4324-82BA-C7C7F0A26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1210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37" name="Text Box 29">
            <a:extLst>
              <a:ext uri="{FF2B5EF4-FFF2-40B4-BE49-F238E27FC236}">
                <a16:creationId xmlns:a16="http://schemas.microsoft.com/office/drawing/2014/main" id="{6A4AA729-1C69-4D6E-9D33-A699DDC77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431958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linfática: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78238" name="Picture 30">
            <a:extLst>
              <a:ext uri="{FF2B5EF4-FFF2-40B4-BE49-F238E27FC236}">
                <a16:creationId xmlns:a16="http://schemas.microsoft.com/office/drawing/2014/main" id="{841BF770-6C87-44A3-8669-7ADE9325D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EF3BAD-8894-4BC8-ACF2-E619A2F8C414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478240" name="Picture 32">
            <a:extLst>
              <a:ext uri="{FF2B5EF4-FFF2-40B4-BE49-F238E27FC236}">
                <a16:creationId xmlns:a16="http://schemas.microsoft.com/office/drawing/2014/main" id="{21E076F0-0DC4-4FA9-8A49-8A593849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901BF4A-C7A8-4DB0-9769-F5B6AD0F8BEB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478242" name="Text Box 34">
            <a:extLst>
              <a:ext uri="{FF2B5EF4-FFF2-40B4-BE49-F238E27FC236}">
                <a16:creationId xmlns:a16="http://schemas.microsoft.com/office/drawing/2014/main" id="{444E5C8D-2C56-4A13-80BA-4A2DD321D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52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78243" name="Picture 35">
            <a:extLst>
              <a:ext uri="{FF2B5EF4-FFF2-40B4-BE49-F238E27FC236}">
                <a16:creationId xmlns:a16="http://schemas.microsoft.com/office/drawing/2014/main" id="{3EA59E15-1B20-444D-8F29-A94F28584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24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2C5D63A5-5DFE-4ED3-AF0B-BCD860CB6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Reproducido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2da. ed.; (p. 198), por K. Kase, J. Wallis, &amp; T. Kase, 2003, Tokyo, Japan: Kenso Kase. Copyright 2003 por: Kenzo Kase.</a:t>
            </a:r>
          </a:p>
        </p:txBody>
      </p:sp>
      <p:sp>
        <p:nvSpPr>
          <p:cNvPr id="478246" name="Text Box 38">
            <a:extLst>
              <a:ext uri="{FF2B5EF4-FFF2-40B4-BE49-F238E27FC236}">
                <a16:creationId xmlns:a16="http://schemas.microsoft.com/office/drawing/2014/main" id="{0F09ECF3-698E-4AA7-A0DE-728BFACA5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4221163"/>
            <a:ext cx="21590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 i="1">
                <a:solidFill>
                  <a:srgbClr val="000000"/>
                </a:solidFill>
              </a:rPr>
              <a:t>Vista Medial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78247" name="Text Box 39">
            <a:extLst>
              <a:ext uri="{FF2B5EF4-FFF2-40B4-BE49-F238E27FC236}">
                <a16:creationId xmlns:a16="http://schemas.microsoft.com/office/drawing/2014/main" id="{C8796B78-27DF-48BF-B133-7F500C48C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606675"/>
            <a:ext cx="4319588" cy="60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660066"/>
                </a:solidFill>
                <a:latin typeface="Calibri" panose="020F0502020204030204" pitchFamily="34" charset="0"/>
              </a:rPr>
              <a:t>Aspectos Anterior, Posterior, Medial y Lateral de la Pierna Inferior:</a:t>
            </a:r>
            <a:r>
              <a:rPr lang="en-US" altLang="en-US" sz="2100" b="1">
                <a:solidFill>
                  <a:srgbClr val="000000"/>
                </a:solidFill>
              </a:rPr>
              <a:t>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78249" name="Picture 41">
            <a:extLst>
              <a:ext uri="{FF2B5EF4-FFF2-40B4-BE49-F238E27FC236}">
                <a16:creationId xmlns:a16="http://schemas.microsoft.com/office/drawing/2014/main" id="{6242140F-A6A0-47CD-B25F-6F05531B1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141663"/>
            <a:ext cx="3457575" cy="284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Text Box 2">
            <a:extLst>
              <a:ext uri="{FF2B5EF4-FFF2-40B4-BE49-F238E27FC236}">
                <a16:creationId xmlns:a16="http://schemas.microsoft.com/office/drawing/2014/main" id="{C80B99E1-AF65-4911-97BE-C0D1757CE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8" y="2636838"/>
            <a:ext cx="82073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Pie desde </a:t>
            </a:r>
            <a:r>
              <a:rPr lang="en-US" altLang="en-US" sz="2100" b="1" i="1">
                <a:solidFill>
                  <a:srgbClr val="000000"/>
                </a:solidFill>
              </a:rPr>
              <a:t>Vista ateral</a:t>
            </a:r>
            <a:r>
              <a:rPr lang="en-US" altLang="en-US" sz="2100" b="1">
                <a:solidFill>
                  <a:srgbClr val="000000"/>
                </a:solidFill>
              </a:rPr>
              <a:t> - </a:t>
            </a:r>
            <a:r>
              <a:rPr lang="en-U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Ubicado en </a:t>
            </a:r>
            <a:r>
              <a:rPr lang="en-U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Flexión Plantar e inversion: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63235" name="Picture 3">
            <a:extLst>
              <a:ext uri="{FF2B5EF4-FFF2-40B4-BE49-F238E27FC236}">
                <a16:creationId xmlns:a16="http://schemas.microsoft.com/office/drawing/2014/main" id="{36D334B2-4DF1-4BD9-8EC9-FF2AB92BA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27209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645A4F-AED3-490B-B016-69AA09785BD9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63237" name="Picture 5">
            <a:extLst>
              <a:ext uri="{FF2B5EF4-FFF2-40B4-BE49-F238E27FC236}">
                <a16:creationId xmlns:a16="http://schemas.microsoft.com/office/drawing/2014/main" id="{2169686B-290A-45A7-A8D6-946403889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484313"/>
            <a:ext cx="86042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8699873-D581-4FBA-855C-3B30A3A27DE7}"/>
              </a:ext>
            </a:extLst>
          </p:cNvPr>
          <p:cNvSpPr>
            <a:spLocks/>
          </p:cNvSpPr>
          <p:nvPr/>
        </p:nvSpPr>
        <p:spPr bwMode="auto">
          <a:xfrm>
            <a:off x="539750" y="1484313"/>
            <a:ext cx="79930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ESGUINCE LATERAL DEL TOBILLO: Correción Linfática</a:t>
            </a:r>
          </a:p>
        </p:txBody>
      </p:sp>
      <p:sp>
        <p:nvSpPr>
          <p:cNvPr id="863239" name="Text Box 7">
            <a:extLst>
              <a:ext uri="{FF2B5EF4-FFF2-40B4-BE49-F238E27FC236}">
                <a16:creationId xmlns:a16="http://schemas.microsoft.com/office/drawing/2014/main" id="{1F849EFF-C238-4CDC-92AE-7E3473A31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1336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- </a:t>
            </a:r>
            <a:r>
              <a:rPr lang="en-US" alt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PASO 2:</a:t>
            </a:r>
            <a:endParaRPr lang="en-US" altLang="en-US" sz="2800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Tahoma" panose="020B0604030504040204" pitchFamily="34" charset="0"/>
            </a:endParaRPr>
          </a:p>
        </p:txBody>
      </p:sp>
      <p:pic>
        <p:nvPicPr>
          <p:cNvPr id="863240" name="Picture 8">
            <a:extLst>
              <a:ext uri="{FF2B5EF4-FFF2-40B4-BE49-F238E27FC236}">
                <a16:creationId xmlns:a16="http://schemas.microsoft.com/office/drawing/2014/main" id="{988B6231-20C0-4909-8188-0EF818BBB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050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F86AF107-0070-4E5A-8600-D1D5EA507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220), por K. Kase, J. Wallis, &amp; T. Kase, 2013, New Mexico: Kinesio Taping Association International. Copyright 2013 por: Kinesio IP, LLC.</a:t>
            </a:r>
          </a:p>
        </p:txBody>
      </p:sp>
      <p:sp>
        <p:nvSpPr>
          <p:cNvPr id="863242" name="Text Box 10">
            <a:extLst>
              <a:ext uri="{FF2B5EF4-FFF2-40B4-BE49-F238E27FC236}">
                <a16:creationId xmlns:a16="http://schemas.microsoft.com/office/drawing/2014/main" id="{42E87B82-C9B3-4D14-BF91-815CD3146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3521075"/>
            <a:ext cx="813276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Inicio o </a:t>
            </a:r>
            <a:r>
              <a:rPr lang="es-ES" altLang="en-US" sz="2200" i="1">
                <a:solidFill>
                  <a:srgbClr val="000000"/>
                </a:solidFill>
                <a:latin typeface="Arial Black" panose="020B0A04020102020204" pitchFamily="34" charset="0"/>
              </a:rPr>
              <a:t>Ancla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–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Superior y medial al nodo linfático:</a:t>
            </a:r>
          </a:p>
        </p:txBody>
      </p:sp>
      <p:pic>
        <p:nvPicPr>
          <p:cNvPr id="863243" name="Picture 11">
            <a:extLst>
              <a:ext uri="{FF2B5EF4-FFF2-40B4-BE49-F238E27FC236}">
                <a16:creationId xmlns:a16="http://schemas.microsoft.com/office/drawing/2014/main" id="{11C77138-F7BA-4992-8E85-45C7DAA82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35544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3244" name="Text Box 12">
            <a:extLst>
              <a:ext uri="{FF2B5EF4-FFF2-40B4-BE49-F238E27FC236}">
                <a16:creationId xmlns:a16="http://schemas.microsoft.com/office/drawing/2014/main" id="{B911DE4F-EB14-456D-8944-10A445166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238" y="4437063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Cuerpo o </a:t>
            </a:r>
            <a:r>
              <a:rPr lang="es-ES" altLang="en-US" sz="2200" i="1">
                <a:solidFill>
                  <a:srgbClr val="000000"/>
                </a:solidFill>
                <a:latin typeface="Arial Black" panose="020B0A04020102020204" pitchFamily="34" charset="0"/>
              </a:rPr>
              <a:t>Base </a:t>
            </a: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(</a:t>
            </a:r>
            <a:r>
              <a:rPr lang="es-ES" altLang="en-US" sz="2200" i="1">
                <a:solidFill>
                  <a:srgbClr val="000000"/>
                </a:solidFill>
                <a:latin typeface="Arial Black" panose="020B0A04020102020204" pitchFamily="34" charset="0"/>
              </a:rPr>
              <a:t>Colas</a:t>
            </a: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) 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Área de edema: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63245" name="Picture 13">
            <a:extLst>
              <a:ext uri="{FF2B5EF4-FFF2-40B4-BE49-F238E27FC236}">
                <a16:creationId xmlns:a16="http://schemas.microsoft.com/office/drawing/2014/main" id="{4EEC2020-3E6F-4681-BBD3-8E409C70A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44704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3246" name="Text Box 14">
            <a:extLst>
              <a:ext uri="{FF2B5EF4-FFF2-40B4-BE49-F238E27FC236}">
                <a16:creationId xmlns:a16="http://schemas.microsoft.com/office/drawing/2014/main" id="{55FCC9A8-41E4-4430-B048-CC085CC2F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9528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Unión profunda del tendón de Aquiles: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0% tensión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63247" name="Text Box 15">
            <a:extLst>
              <a:ext uri="{FF2B5EF4-FFF2-40B4-BE49-F238E27FC236}">
                <a16:creationId xmlns:a16="http://schemas.microsoft.com/office/drawing/2014/main" id="{3CBB19DF-91FE-4DCA-B85D-E7F7E1AF6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8307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Sobre el maleolo lateral y dorso: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0 - 20% de tensión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63248" name="Text Box 16">
            <a:extLst>
              <a:ext uri="{FF2B5EF4-FFF2-40B4-BE49-F238E27FC236}">
                <a16:creationId xmlns:a16="http://schemas.microsoft.com/office/drawing/2014/main" id="{D9B206A0-D045-48A1-9340-61E31F68F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29748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>
                <a:solidFill>
                  <a:srgbClr val="000000"/>
                </a:solidFill>
                <a:latin typeface="Arial Black" panose="020B0A04020102020204" pitchFamily="34" charset="0"/>
              </a:rPr>
              <a:t>Final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 de las Colas: 0% de tensión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3249" name="Picture 17">
            <a:extLst>
              <a:ext uri="{FF2B5EF4-FFF2-40B4-BE49-F238E27FC236}">
                <a16:creationId xmlns:a16="http://schemas.microsoft.com/office/drawing/2014/main" id="{55CF2975-636A-4810-8F3A-845C5D707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3308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3250" name="Text Box 18">
            <a:extLst>
              <a:ext uri="{FF2B5EF4-FFF2-40B4-BE49-F238E27FC236}">
                <a16:creationId xmlns:a16="http://schemas.microsoft.com/office/drawing/2014/main" id="{35A7C74F-D0D7-4DDB-8427-A4F7435CC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72928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Frotar las tiras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3251" name="Picture 19">
            <a:extLst>
              <a:ext uri="{FF2B5EF4-FFF2-40B4-BE49-F238E27FC236}">
                <a16:creationId xmlns:a16="http://schemas.microsoft.com/office/drawing/2014/main" id="{799844F5-B29E-4EA4-902C-9F3242607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7626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3252" name="Text Box 20">
            <a:extLst>
              <a:ext uri="{FF2B5EF4-FFF2-40B4-BE49-F238E27FC236}">
                <a16:creationId xmlns:a16="http://schemas.microsoft.com/office/drawing/2014/main" id="{3DA05797-9D27-4DAF-BDE0-2981E204B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308768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Medir; cortar 5 tiras/colas: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Vendaje de Pulpo o Abanico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3253" name="Picture 21">
            <a:extLst>
              <a:ext uri="{FF2B5EF4-FFF2-40B4-BE49-F238E27FC236}">
                <a16:creationId xmlns:a16="http://schemas.microsoft.com/office/drawing/2014/main" id="{9E91924A-A60B-4B79-88B0-A0E84D253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121025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Text Box 2">
            <a:extLst>
              <a:ext uri="{FF2B5EF4-FFF2-40B4-BE49-F238E27FC236}">
                <a16:creationId xmlns:a16="http://schemas.microsoft.com/office/drawing/2014/main" id="{21D412A4-12C6-4EF2-A814-301058DC2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linfática: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1187" name="Picture 3">
            <a:extLst>
              <a:ext uri="{FF2B5EF4-FFF2-40B4-BE49-F238E27FC236}">
                <a16:creationId xmlns:a16="http://schemas.microsoft.com/office/drawing/2014/main" id="{07C7A328-1ED1-4351-903E-E7F87EBBB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66CFE4-DF72-4922-888C-8E7D340637D1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61189" name="Picture 5">
            <a:extLst>
              <a:ext uri="{FF2B5EF4-FFF2-40B4-BE49-F238E27FC236}">
                <a16:creationId xmlns:a16="http://schemas.microsoft.com/office/drawing/2014/main" id="{0CCC8631-2B64-4B94-B400-99BA07838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8FC5F55-77A5-4B31-A0CB-C75AE6BF21A0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861191" name="Text Box 7">
            <a:extLst>
              <a:ext uri="{FF2B5EF4-FFF2-40B4-BE49-F238E27FC236}">
                <a16:creationId xmlns:a16="http://schemas.microsoft.com/office/drawing/2014/main" id="{96A9129F-F259-4351-B15A-405E16314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52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61192" name="Picture 8">
            <a:extLst>
              <a:ext uri="{FF2B5EF4-FFF2-40B4-BE49-F238E27FC236}">
                <a16:creationId xmlns:a16="http://schemas.microsoft.com/office/drawing/2014/main" id="{58A2A320-963C-41CB-BA76-07C4C3733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24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9F15E58A-012D-4DF0-AA10-1BDF666AA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Reproducido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2da. ed.; (p. 198), por K. Kase, J. Wallis, &amp; T. Kase, 2003, Tokyo, Japan: Kenso Kase. Copyright 2003 por: Kenzo Kase.</a:t>
            </a:r>
          </a:p>
        </p:txBody>
      </p:sp>
      <p:pic>
        <p:nvPicPr>
          <p:cNvPr id="861194" name="Picture 10">
            <a:extLst>
              <a:ext uri="{FF2B5EF4-FFF2-40B4-BE49-F238E27FC236}">
                <a16:creationId xmlns:a16="http://schemas.microsoft.com/office/drawing/2014/main" id="{5C2A7AE3-83D3-410F-A73C-DB3237B33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213100"/>
            <a:ext cx="3959225" cy="272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1195" name="Text Box 11">
            <a:extLst>
              <a:ext uri="{FF2B5EF4-FFF2-40B4-BE49-F238E27FC236}">
                <a16:creationId xmlns:a16="http://schemas.microsoft.com/office/drawing/2014/main" id="{B616F3D1-9E8D-4B31-8601-141F3F338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4221163"/>
            <a:ext cx="21590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 i="1">
                <a:solidFill>
                  <a:srgbClr val="000000"/>
                </a:solidFill>
              </a:rPr>
              <a:t>Vista Lateral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294" name="Picture 14">
            <a:extLst>
              <a:ext uri="{FF2B5EF4-FFF2-40B4-BE49-F238E27FC236}">
                <a16:creationId xmlns:a16="http://schemas.microsoft.com/office/drawing/2014/main" id="{7D06780A-A94C-4B03-BEA9-016CBF0B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763588"/>
            <a:ext cx="1565275" cy="532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5295" name="Text Box 15">
            <a:extLst>
              <a:ext uri="{FF2B5EF4-FFF2-40B4-BE49-F238E27FC236}">
                <a16:creationId xmlns:a16="http://schemas.microsoft.com/office/drawing/2014/main" id="{A4BB350A-2B2C-4846-862C-904DD011B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3016250"/>
            <a:ext cx="442595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linfática: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5296" name="Picture 16">
            <a:extLst>
              <a:ext uri="{FF2B5EF4-FFF2-40B4-BE49-F238E27FC236}">
                <a16:creationId xmlns:a16="http://schemas.microsoft.com/office/drawing/2014/main" id="{9C76C011-A69C-44C3-A3D9-3C0C3A03D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31003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3C3271-C2E9-4AC9-B834-F7CF58F3CB66}"/>
              </a:ext>
            </a:extLst>
          </p:cNvPr>
          <p:cNvSpPr>
            <a:spLocks/>
          </p:cNvSpPr>
          <p:nvPr/>
        </p:nvSpPr>
        <p:spPr bwMode="auto">
          <a:xfrm>
            <a:off x="2555875" y="692150"/>
            <a:ext cx="61198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65298" name="Picture 18">
            <a:extLst>
              <a:ext uri="{FF2B5EF4-FFF2-40B4-BE49-F238E27FC236}">
                <a16:creationId xmlns:a16="http://schemas.microsoft.com/office/drawing/2014/main" id="{0C0ED2FA-8B3B-4D14-A57C-4D5623775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28775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F417A-E921-4231-9763-7AF02C1092A8}"/>
              </a:ext>
            </a:extLst>
          </p:cNvPr>
          <p:cNvSpPr>
            <a:spLocks/>
          </p:cNvSpPr>
          <p:nvPr/>
        </p:nvSpPr>
        <p:spPr bwMode="auto">
          <a:xfrm>
            <a:off x="2555875" y="1701800"/>
            <a:ext cx="56896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865300" name="Text Box 20">
            <a:extLst>
              <a:ext uri="{FF2B5EF4-FFF2-40B4-BE49-F238E27FC236}">
                <a16:creationId xmlns:a16="http://schemas.microsoft.com/office/drawing/2014/main" id="{F33CE06E-0088-4C1B-B65E-9C8EBEE7C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975" y="2420938"/>
            <a:ext cx="48609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65301" name="Picture 21">
            <a:extLst>
              <a:ext uri="{FF2B5EF4-FFF2-40B4-BE49-F238E27FC236}">
                <a16:creationId xmlns:a16="http://schemas.microsoft.com/office/drawing/2014/main" id="{142E6320-870E-43A3-B92B-6A2F6E28C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2492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5302" name="Text Box 22">
            <a:extLst>
              <a:ext uri="{FF2B5EF4-FFF2-40B4-BE49-F238E27FC236}">
                <a16:creationId xmlns:a16="http://schemas.microsoft.com/office/drawing/2014/main" id="{7BE3D923-B8C4-4558-8159-2F5C07309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8388" y="3716338"/>
            <a:ext cx="5400675" cy="79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900">
                <a:solidFill>
                  <a:srgbClr val="660066"/>
                </a:solidFill>
                <a:latin typeface="Arial Black" panose="020B0A04020102020204" pitchFamily="34" charset="0"/>
              </a:rPr>
              <a:t>Ayuda:</a:t>
            </a:r>
            <a:r>
              <a:rPr lang="en-US" altLang="en-US" sz="2900" b="1">
                <a:solidFill>
                  <a:srgbClr val="660066"/>
                </a:solidFill>
                <a:latin typeface="Calibri" panose="020F0502020204030204" pitchFamily="34" charset="0"/>
              </a:rPr>
              <a:t> Aplicar otra de</a:t>
            </a:r>
          </a:p>
          <a:p>
            <a:pPr algn="l" eaLnBrk="0" hangingPunct="0">
              <a:lnSpc>
                <a:spcPct val="80000"/>
              </a:lnSpc>
            </a:pPr>
            <a:r>
              <a:rPr lang="en-US" altLang="en-US" sz="2900" b="1" i="1">
                <a:solidFill>
                  <a:srgbClr val="CC0000"/>
                </a:solidFill>
                <a:latin typeface="Calibri" panose="020F0502020204030204" pitchFamily="34" charset="0"/>
              </a:rPr>
              <a:t>Técnica Corretiva Linfática</a:t>
            </a:r>
            <a:endParaRPr lang="en-US" altLang="en-US" sz="29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65303" name="Text Box 23">
            <a:extLst>
              <a:ext uri="{FF2B5EF4-FFF2-40B4-BE49-F238E27FC236}">
                <a16:creationId xmlns:a16="http://schemas.microsoft.com/office/drawing/2014/main" id="{9C3096CA-D01E-45E7-9F3A-E092D0065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5" y="4713288"/>
            <a:ext cx="6049963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900">
                <a:solidFill>
                  <a:srgbClr val="660066"/>
                </a:solidFill>
                <a:latin typeface="Arial Black" panose="020B0A04020102020204" pitchFamily="34" charset="0"/>
              </a:rPr>
              <a:t>Lugar:</a:t>
            </a:r>
            <a:r>
              <a:rPr lang="en-US" altLang="en-US" sz="2900" b="1">
                <a:solidFill>
                  <a:srgbClr val="660066"/>
                </a:solidFill>
                <a:latin typeface="Calibri" panose="020F0502020204030204" pitchFamily="34" charset="0"/>
              </a:rPr>
              <a:t> Región de la</a:t>
            </a:r>
            <a:r>
              <a:rPr lang="en-US" altLang="en-US" sz="2900" b="1" i="1">
                <a:solidFill>
                  <a:srgbClr val="660066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900" b="1" i="1">
                <a:solidFill>
                  <a:srgbClr val="CC0000"/>
                </a:solidFill>
                <a:latin typeface="Calibri" panose="020F0502020204030204" pitchFamily="34" charset="0"/>
              </a:rPr>
              <a:t>Pantorrilla</a:t>
            </a:r>
            <a:endParaRPr lang="en-US" altLang="en-US" sz="2900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F40F1731-9F69-4985-9B58-94C9ED639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220), por K. Kase, J. Wallis, &amp; T. Kase, 2013, New Mexico: Kinesio Taping Association International. Copyright 2013 por: Kinesio IP, LLC.</a:t>
            </a:r>
          </a:p>
        </p:txBody>
      </p:sp>
    </p:spTree>
    <p:custDataLst>
      <p:tags r:id="rId1"/>
    </p:custDataLst>
  </p:cSld>
  <p:clrMapOvr>
    <a:masterClrMapping/>
  </p:clrMapOvr>
  <p:transition spd="slow">
    <p:pull dir="ld"/>
    <p:sndAc>
      <p:stSnd>
        <p:snd r:embed="rId4" name="whoosh.wav"/>
      </p:stSnd>
    </p:sndAc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9" name="Rectangle 3">
            <a:extLst>
              <a:ext uri="{FF2B5EF4-FFF2-40B4-BE49-F238E27FC236}">
                <a16:creationId xmlns:a16="http://schemas.microsoft.com/office/drawing/2014/main" id="{6DB93D1D-4857-4377-8BF9-2E14A9B9F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21D68A19-85B1-4188-944C-5ABD39A7D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310313"/>
            <a:ext cx="896461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Reproducido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K-Taping: An Illustrated Guide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(p. 176), por B. Kumbrink, 2012, New York: Springer-Verlag Berlin Heidelberg. Copyright 2012 por: Springer-Verlag Berlin Heidelberg.</a:t>
            </a:r>
          </a:p>
        </p:txBody>
      </p:sp>
      <p:pic>
        <p:nvPicPr>
          <p:cNvPr id="823301" name="Picture 5">
            <a:extLst>
              <a:ext uri="{FF2B5EF4-FFF2-40B4-BE49-F238E27FC236}">
                <a16:creationId xmlns:a16="http://schemas.microsoft.com/office/drawing/2014/main" id="{6E81705A-8A57-4164-8ED2-600AB7672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08275"/>
            <a:ext cx="22955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3D78B3-F3A8-4801-B43C-7672ED32EFFC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23305" name="Picture 9">
            <a:extLst>
              <a:ext uri="{FF2B5EF4-FFF2-40B4-BE49-F238E27FC236}">
                <a16:creationId xmlns:a16="http://schemas.microsoft.com/office/drawing/2014/main" id="{93E5101E-96C4-4807-ACF3-3D647C00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7AA037-40D9-4901-9A08-361EA5BFCE1C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823307" name="Text Box 11">
            <a:extLst>
              <a:ext uri="{FF2B5EF4-FFF2-40B4-BE49-F238E27FC236}">
                <a16:creationId xmlns:a16="http://schemas.microsoft.com/office/drawing/2014/main" id="{8354930C-71A4-4119-8E67-04C172EEC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33600"/>
            <a:ext cx="83899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 -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300" b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Drenaje Linfático - </a:t>
            </a:r>
            <a:r>
              <a:rPr lang="en-US" altLang="en-US" sz="2300" b="1" i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Pierna:</a:t>
            </a:r>
            <a:endParaRPr lang="en-US" altLang="en-US" sz="23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3308" name="Picture 12">
            <a:extLst>
              <a:ext uri="{FF2B5EF4-FFF2-40B4-BE49-F238E27FC236}">
                <a16:creationId xmlns:a16="http://schemas.microsoft.com/office/drawing/2014/main" id="{9E21B51F-D07E-4857-8343-E3FDF45AF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050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309" name="Picture 13">
            <a:extLst>
              <a:ext uri="{FF2B5EF4-FFF2-40B4-BE49-F238E27FC236}">
                <a16:creationId xmlns:a16="http://schemas.microsoft.com/office/drawing/2014/main" id="{31B1EC47-F4C9-4296-AA2F-8F93CA4BB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708275"/>
            <a:ext cx="228600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310" name="Picture 14">
            <a:extLst>
              <a:ext uri="{FF2B5EF4-FFF2-40B4-BE49-F238E27FC236}">
                <a16:creationId xmlns:a16="http://schemas.microsoft.com/office/drawing/2014/main" id="{12CAE4CD-BEC3-4F06-9E89-7C2673FD1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2727325"/>
            <a:ext cx="2286000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C0945529-311A-4650-A63F-E6BE4B073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38200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ESGUINCE LATERAL DEL TOBILLO CON LINFOEDEMA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738307" name="Picture 3">
            <a:hlinkClick r:id="rId5" action="ppaction://hlinkfile"/>
            <a:extLst>
              <a:ext uri="{FF2B5EF4-FFF2-40B4-BE49-F238E27FC236}">
                <a16:creationId xmlns:a16="http://schemas.microsoft.com/office/drawing/2014/main" id="{CA0E76F6-9CA7-46A9-86F5-60A731D99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76375"/>
            <a:ext cx="8424863" cy="370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07C4412D-AE13-408C-82A6-760F4FA90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35" name="Text Box 19">
            <a:extLst>
              <a:ext uri="{FF2B5EF4-FFF2-40B4-BE49-F238E27FC236}">
                <a16:creationId xmlns:a16="http://schemas.microsoft.com/office/drawing/2014/main" id="{4B84D770-6E1B-467A-9DED-C0B99CD81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431958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linfática: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1236" name="Picture 20">
            <a:extLst>
              <a:ext uri="{FF2B5EF4-FFF2-40B4-BE49-F238E27FC236}">
                <a16:creationId xmlns:a16="http://schemas.microsoft.com/office/drawing/2014/main" id="{581B7058-3C4A-4DF6-9948-D615998EC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2C37C-C85E-4BBD-A5CB-8B9F503B7082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521238" name="Picture 22">
            <a:extLst>
              <a:ext uri="{FF2B5EF4-FFF2-40B4-BE49-F238E27FC236}">
                <a16:creationId xmlns:a16="http://schemas.microsoft.com/office/drawing/2014/main" id="{91B1F79B-F228-4619-AD22-2EF56091F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43F1CCA-9000-4630-B2E2-E4A94205FB8F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521240" name="Text Box 24">
            <a:extLst>
              <a:ext uri="{FF2B5EF4-FFF2-40B4-BE49-F238E27FC236}">
                <a16:creationId xmlns:a16="http://schemas.microsoft.com/office/drawing/2014/main" id="{5909E3B4-898F-454A-A7BF-748CA7BEB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52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0-72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21241" name="Picture 25">
            <a:extLst>
              <a:ext uri="{FF2B5EF4-FFF2-40B4-BE49-F238E27FC236}">
                <a16:creationId xmlns:a16="http://schemas.microsoft.com/office/drawing/2014/main" id="{029F1BD3-25CF-4A4D-AC20-5D9DA579F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24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EC8741E8-CAD7-4998-AAB3-485561A11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Reproducido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2da. ed.; (p. 198), por K. Kase, J. Wallis, &amp; T. Kase, 2003, Tokyo, Japan: Kenso Kase. Copyright 2003 por: Kenzo Kase.</a:t>
            </a:r>
          </a:p>
        </p:txBody>
      </p:sp>
      <p:sp>
        <p:nvSpPr>
          <p:cNvPr id="521244" name="Text Box 28">
            <a:extLst>
              <a:ext uri="{FF2B5EF4-FFF2-40B4-BE49-F238E27FC236}">
                <a16:creationId xmlns:a16="http://schemas.microsoft.com/office/drawing/2014/main" id="{0C8CA998-14D2-46EB-8252-856BA45D09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3789363"/>
            <a:ext cx="4248150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300" b="1">
                <a:solidFill>
                  <a:srgbClr val="660066"/>
                </a:solidFill>
                <a:latin typeface="Calibri" panose="020F0502020204030204" pitchFamily="34" charset="0"/>
              </a:rPr>
              <a:t>Compresión con una herradura ortopédica de fieltro sobre la técnica de correción linfática</a:t>
            </a:r>
            <a:r>
              <a:rPr lang="en-US" altLang="en-US" sz="2100" b="1">
                <a:solidFill>
                  <a:srgbClr val="000000"/>
                </a:solidFill>
              </a:rPr>
              <a:t>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21246" name="Picture 30">
            <a:extLst>
              <a:ext uri="{FF2B5EF4-FFF2-40B4-BE49-F238E27FC236}">
                <a16:creationId xmlns:a16="http://schemas.microsoft.com/office/drawing/2014/main" id="{EA65AECE-12C4-4859-8C54-D252F9D46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68638"/>
            <a:ext cx="3671887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r"/>
    <p:sndAc>
      <p:stSnd>
        <p:snd r:embed="rId4" name="whoosh.wav"/>
      </p:stSnd>
    </p:sndAc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7331" name="Picture 3">
            <a:extLst>
              <a:ext uri="{FF2B5EF4-FFF2-40B4-BE49-F238E27FC236}">
                <a16:creationId xmlns:a16="http://schemas.microsoft.com/office/drawing/2014/main" id="{48FFA5DA-E2A2-41A3-92D7-CEE6DA261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836613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4310-AC48-446F-9D75-45EED9CA0001}"/>
              </a:ext>
            </a:extLst>
          </p:cNvPr>
          <p:cNvSpPr>
            <a:spLocks/>
          </p:cNvSpPr>
          <p:nvPr/>
        </p:nvSpPr>
        <p:spPr bwMode="auto">
          <a:xfrm>
            <a:off x="250825" y="549275"/>
            <a:ext cx="864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Técnicas Correctivas: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APLICACIONES LIGAMENTOSAS</a:t>
            </a:r>
          </a:p>
        </p:txBody>
      </p:sp>
      <p:pic>
        <p:nvPicPr>
          <p:cNvPr id="973828" name="Picture 4">
            <a:extLst>
              <a:ext uri="{FF2B5EF4-FFF2-40B4-BE49-F238E27FC236}">
                <a16:creationId xmlns:a16="http://schemas.microsoft.com/office/drawing/2014/main" id="{6B452F93-0785-41B2-93D7-99DAB48DD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16113"/>
            <a:ext cx="51831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046A5D3-0DCA-4708-8289-EE8B8E1F67FF}"/>
              </a:ext>
            </a:extLst>
          </p:cNvPr>
          <p:cNvSpPr>
            <a:spLocks/>
          </p:cNvSpPr>
          <p:nvPr/>
        </p:nvSpPr>
        <p:spPr bwMode="auto">
          <a:xfrm>
            <a:off x="2193925" y="1989138"/>
            <a:ext cx="47529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FASE POST-AGUDA: </a:t>
            </a:r>
            <a:r>
              <a:rPr lang="es-PR" altLang="en-US" sz="21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Método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7F29C6-C45B-44FC-AF0F-FB23FA8EAE15}"/>
              </a:ext>
            </a:extLst>
          </p:cNvPr>
          <p:cNvSpPr>
            <a:spLocks/>
          </p:cNvSpPr>
          <p:nvPr/>
        </p:nvSpPr>
        <p:spPr bwMode="auto">
          <a:xfrm>
            <a:off x="1474788" y="1484313"/>
            <a:ext cx="6121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* ESGUINCE LATERAL DEL TOBILLO *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279003A5-4F7B-4651-9066-3320924A2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949950"/>
            <a:ext cx="88931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de: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 (p. 17), por J. Gibbons, 2014, UK: Lotus Publishing. Copyright 2014 por: John Gibbons.</a:t>
            </a:r>
          </a:p>
        </p:txBody>
      </p:sp>
      <p:sp>
        <p:nvSpPr>
          <p:cNvPr id="973833" name="Text Box 9">
            <a:extLst>
              <a:ext uri="{FF2B5EF4-FFF2-40B4-BE49-F238E27FC236}">
                <a16:creationId xmlns:a16="http://schemas.microsoft.com/office/drawing/2014/main" id="{893164D2-FCBC-4EFA-B7CF-EE43DA20D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492375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Paciente en posición sentada.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3834" name="Picture 10">
            <a:extLst>
              <a:ext uri="{FF2B5EF4-FFF2-40B4-BE49-F238E27FC236}">
                <a16:creationId xmlns:a16="http://schemas.microsoft.com/office/drawing/2014/main" id="{6C2CF88B-8F54-4942-99BF-0E028A4A4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5638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3837" name="Text Box 13">
            <a:extLst>
              <a:ext uri="{FF2B5EF4-FFF2-40B4-BE49-F238E27FC236}">
                <a16:creationId xmlns:a16="http://schemas.microsoft.com/office/drawing/2014/main" id="{6292DBAA-E676-4330-B106-2CF48376A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997200"/>
            <a:ext cx="83185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Colocar una toalla o cojín debajo de la pantorrilla, para poder elevar la pierna.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3838" name="Picture 14">
            <a:extLst>
              <a:ext uri="{FF2B5EF4-FFF2-40B4-BE49-F238E27FC236}">
                <a16:creationId xmlns:a16="http://schemas.microsoft.com/office/drawing/2014/main" id="{A185805A-B721-46C1-BBBA-3724A7884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00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3839" name="Text Box 15">
            <a:extLst>
              <a:ext uri="{FF2B5EF4-FFF2-40B4-BE49-F238E27FC236}">
                <a16:creationId xmlns:a16="http://schemas.microsoft.com/office/drawing/2014/main" id="{CE6F6580-FAD7-4B89-BABF-4AE0F3D8F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789363"/>
            <a:ext cx="83185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Paciente debe colocar su tobillo en dorsiflexión, y evitar realizar inversión de su pie.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3840" name="Picture 16">
            <a:extLst>
              <a:ext uri="{FF2B5EF4-FFF2-40B4-BE49-F238E27FC236}">
                <a16:creationId xmlns:a16="http://schemas.microsoft.com/office/drawing/2014/main" id="{943E957D-7593-4C09-9E2A-35AECC15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877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3841" name="Text Box 17">
            <a:extLst>
              <a:ext uri="{FF2B5EF4-FFF2-40B4-BE49-F238E27FC236}">
                <a16:creationId xmlns:a16="http://schemas.microsoft.com/office/drawing/2014/main" id="{A9A0DBE6-22C5-4A6F-B11F-2E0D959D0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4581525"/>
            <a:ext cx="83185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un tira de “I” desde el lado medial, justamente sobre el maleolo medial, con una tensión de 100%, de manera que se provea estabilidad en el área afectada del tobillo.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3842" name="Picture 18">
            <a:extLst>
              <a:ext uri="{FF2B5EF4-FFF2-40B4-BE49-F238E27FC236}">
                <a16:creationId xmlns:a16="http://schemas.microsoft.com/office/drawing/2014/main" id="{F85EE840-FB75-431E-8F5A-B3EBFFE77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243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amond/>
    <p:sndAc>
      <p:stSnd>
        <p:snd r:embed="rId4" name="chimes.wav"/>
      </p:stSnd>
    </p:sndAc>
  </p:transition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6008-47F2-425F-BE5A-675CC5C989FB}"/>
              </a:ext>
            </a:extLst>
          </p:cNvPr>
          <p:cNvSpPr>
            <a:spLocks/>
          </p:cNvSpPr>
          <p:nvPr/>
        </p:nvSpPr>
        <p:spPr bwMode="auto">
          <a:xfrm>
            <a:off x="250825" y="549275"/>
            <a:ext cx="86423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Técnicas Correctivas: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APLICACIONES LIGAMENTOSAS</a:t>
            </a:r>
          </a:p>
        </p:txBody>
      </p:sp>
      <p:pic>
        <p:nvPicPr>
          <p:cNvPr id="979971" name="Picture 3">
            <a:extLst>
              <a:ext uri="{FF2B5EF4-FFF2-40B4-BE49-F238E27FC236}">
                <a16:creationId xmlns:a16="http://schemas.microsoft.com/office/drawing/2014/main" id="{5DB97D31-CAEC-4218-92AD-B3CF9D092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16113"/>
            <a:ext cx="51831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3D7A46A-6F0E-414B-A48C-26D549FCF8F5}"/>
              </a:ext>
            </a:extLst>
          </p:cNvPr>
          <p:cNvSpPr>
            <a:spLocks/>
          </p:cNvSpPr>
          <p:nvPr/>
        </p:nvSpPr>
        <p:spPr bwMode="auto">
          <a:xfrm>
            <a:off x="2193925" y="1989138"/>
            <a:ext cx="47529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FASE POST-AGUDA: </a:t>
            </a:r>
            <a:r>
              <a:rPr lang="es-PR" altLang="en-US" sz="2100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Método 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F02A2AA-59A5-4B25-9E62-078CFE07EA4D}"/>
              </a:ext>
            </a:extLst>
          </p:cNvPr>
          <p:cNvSpPr>
            <a:spLocks/>
          </p:cNvSpPr>
          <p:nvPr/>
        </p:nvSpPr>
        <p:spPr bwMode="auto">
          <a:xfrm>
            <a:off x="1474788" y="1484313"/>
            <a:ext cx="61214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* ESGUINCE LATERAL DEL TOBILLO *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F1DB12CA-A963-4CDE-BF0B-2D4902BFB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597650"/>
            <a:ext cx="889317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Adaptado de: </a:t>
            </a:r>
            <a:r>
              <a:rPr lang="en-US" altLang="en-US" sz="1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 (p. 17), por J. Gibbons, 2014, UK: Lotus Publishing. Copyright 2014 por: John Gibbons.</a:t>
            </a:r>
          </a:p>
        </p:txBody>
      </p:sp>
      <p:sp>
        <p:nvSpPr>
          <p:cNvPr id="979975" name="Text Box 7">
            <a:extLst>
              <a:ext uri="{FF2B5EF4-FFF2-40B4-BE49-F238E27FC236}">
                <a16:creationId xmlns:a16="http://schemas.microsoft.com/office/drawing/2014/main" id="{B6BDBD6C-4724-4941-9020-701FB790F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2565400"/>
            <a:ext cx="83185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Continue aplicando esta tira de “I” debajo del pie, y termine en el lado lateral, justamente sobre el maleolo lateral.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9976" name="Picture 8">
            <a:extLst>
              <a:ext uri="{FF2B5EF4-FFF2-40B4-BE49-F238E27FC236}">
                <a16:creationId xmlns:a16="http://schemas.microsoft.com/office/drawing/2014/main" id="{C0EAB83D-AF71-41A1-8FEB-8651C91F1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563813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9977" name="Text Box 9">
            <a:extLst>
              <a:ext uri="{FF2B5EF4-FFF2-40B4-BE49-F238E27FC236}">
                <a16:creationId xmlns:a16="http://schemas.microsoft.com/office/drawing/2014/main" id="{6F82DD64-717C-47E3-9580-E11F104B0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3644900"/>
            <a:ext cx="831850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Asegurar que los lugamentos laterales se encuentren cubiertos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9978" name="Picture 10">
            <a:extLst>
              <a:ext uri="{FF2B5EF4-FFF2-40B4-BE49-F238E27FC236}">
                <a16:creationId xmlns:a16="http://schemas.microsoft.com/office/drawing/2014/main" id="{43DF0FC2-1D0F-4766-87AD-5D6A6542A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480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9979" name="Text Box 11">
            <a:extLst>
              <a:ext uri="{FF2B5EF4-FFF2-40B4-BE49-F238E27FC236}">
                <a16:creationId xmlns:a16="http://schemas.microsoft.com/office/drawing/2014/main" id="{1D02AA12-6BCA-449D-AC52-FB1D70D78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4364038"/>
            <a:ext cx="83185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Paciente debe colocar su tobillo en dorsiflexión, y evitar realizar inversión de su pie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9980" name="Picture 12">
            <a:extLst>
              <a:ext uri="{FF2B5EF4-FFF2-40B4-BE49-F238E27FC236}">
                <a16:creationId xmlns:a16="http://schemas.microsoft.com/office/drawing/2014/main" id="{01C42716-CC62-4883-B4CD-8909FAC02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4354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9981" name="Text Box 13">
            <a:extLst>
              <a:ext uri="{FF2B5EF4-FFF2-40B4-BE49-F238E27FC236}">
                <a16:creationId xmlns:a16="http://schemas.microsoft.com/office/drawing/2014/main" id="{4CF2699F-C048-458C-9DC3-A6FDAA461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5" y="5229225"/>
            <a:ext cx="83185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7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Aplicar un tira de “I” desde el lado medial, justamente sobre el maleolo medial, con una tensión de 100%, de manera que se provea estabilidad en el área afectada del tobillo</a:t>
            </a:r>
            <a:endParaRPr lang="en-US" altLang="en-US" sz="25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79982" name="Picture 14">
            <a:extLst>
              <a:ext uri="{FF2B5EF4-FFF2-40B4-BE49-F238E27FC236}">
                <a16:creationId xmlns:a16="http://schemas.microsoft.com/office/drawing/2014/main" id="{C9CA455A-F7DB-4ADC-ACAE-2DC3E644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7208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0DC0415D-9D0B-4B82-90CD-38AB1B050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516563"/>
            <a:ext cx="8713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Kinesiology Taping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J. Gibbons, 2014,</a:t>
            </a:r>
            <a:r>
              <a:rPr lang="nn-NO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UK: Lotus Publishing.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Copyright 2014 por: John Gibbons.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John Gibbons Bodymaster Method</a:t>
            </a:r>
            <a:r>
              <a:rPr lang="en-US" altLang="en-US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http://www.johngibbonsbodymaster.co.uk/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 spd="slow">
    <p:dissolve/>
    <p:sndAc>
      <p:stSnd>
        <p:snd r:embed="rId4" name="chimes.wav"/>
      </p:stSnd>
    </p:sndAc>
  </p:transition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Text Box 2">
            <a:extLst>
              <a:ext uri="{FF2B5EF4-FFF2-40B4-BE49-F238E27FC236}">
                <a16:creationId xmlns:a16="http://schemas.microsoft.com/office/drawing/2014/main" id="{05AED1CF-AC67-48D5-A3B3-8FE70728A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482282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ligamentosa: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9379" name="Picture 3">
            <a:extLst>
              <a:ext uri="{FF2B5EF4-FFF2-40B4-BE49-F238E27FC236}">
                <a16:creationId xmlns:a16="http://schemas.microsoft.com/office/drawing/2014/main" id="{11557B78-CE5C-43CF-8B27-CC30A87EE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4264A6-A6B2-4C0F-B9C8-5FDDE56BD819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69381" name="Picture 5">
            <a:extLst>
              <a:ext uri="{FF2B5EF4-FFF2-40B4-BE49-F238E27FC236}">
                <a16:creationId xmlns:a16="http://schemas.microsoft.com/office/drawing/2014/main" id="{61AF0436-84F6-43F2-80FC-6B8262899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B78C0B-C8A7-4210-99EB-F5696B9E434C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869383" name="Text Box 7">
            <a:extLst>
              <a:ext uri="{FF2B5EF4-FFF2-40B4-BE49-F238E27FC236}">
                <a16:creationId xmlns:a16="http://schemas.microsoft.com/office/drawing/2014/main" id="{A91752E3-851F-4D6B-949D-E361CC483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15265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POSAGUDA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- &gt; 72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horas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:</a:t>
            </a:r>
            <a:endParaRPr lang="en-US" altLang="en-US" sz="2800" b="1" i="1">
              <a:solidFill>
                <a:srgbClr val="48487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69384" name="Picture 8">
            <a:extLst>
              <a:ext uri="{FF2B5EF4-FFF2-40B4-BE49-F238E27FC236}">
                <a16:creationId xmlns:a16="http://schemas.microsoft.com/office/drawing/2014/main" id="{A99765FE-74E7-4945-8FDA-BF259E47E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22408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365D5C23-0F2F-40ED-B303-4BAFA2CA6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224), por K. Kase, J. Wallis, &amp; T. Kase, 2013, New Mexico: Kinesio Taping Association International. Copyright 2013 por: Kinesio IP, LLC.</a:t>
            </a:r>
          </a:p>
        </p:txBody>
      </p:sp>
      <p:sp>
        <p:nvSpPr>
          <p:cNvPr id="869395" name="Text Box 19">
            <a:extLst>
              <a:ext uri="{FF2B5EF4-FFF2-40B4-BE49-F238E27FC236}">
                <a16:creationId xmlns:a16="http://schemas.microsoft.com/office/drawing/2014/main" id="{23F98040-D21F-41AF-827C-93C214B26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141663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Ligamento: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9396" name="Picture 20">
            <a:extLst>
              <a:ext uri="{FF2B5EF4-FFF2-40B4-BE49-F238E27FC236}">
                <a16:creationId xmlns:a16="http://schemas.microsoft.com/office/drawing/2014/main" id="{250D378B-8FDC-4A54-AFCE-67332A78C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7500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9397" name="Text Box 21">
            <a:extLst>
              <a:ext uri="{FF2B5EF4-FFF2-40B4-BE49-F238E27FC236}">
                <a16:creationId xmlns:a16="http://schemas.microsoft.com/office/drawing/2014/main" id="{93885861-932F-4363-8BD7-924CD29EF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5671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Ligamento astralagofibular anterior: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69398" name="Text Box 22">
            <a:extLst>
              <a:ext uri="{FF2B5EF4-FFF2-40B4-BE49-F238E27FC236}">
                <a16:creationId xmlns:a16="http://schemas.microsoft.com/office/drawing/2014/main" id="{04EBEC40-472E-46F4-894D-B204871CF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4049713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Aplicaciones: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9399" name="Picture 23">
            <a:extLst>
              <a:ext uri="{FF2B5EF4-FFF2-40B4-BE49-F238E27FC236}">
                <a16:creationId xmlns:a16="http://schemas.microsoft.com/office/drawing/2014/main" id="{461F560D-D448-4698-A115-F37F12A2C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083050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9401" name="Text Box 25">
            <a:extLst>
              <a:ext uri="{FF2B5EF4-FFF2-40B4-BE49-F238E27FC236}">
                <a16:creationId xmlns:a16="http://schemas.microsoft.com/office/drawing/2014/main" id="{EF759D56-C7F0-48CD-8174-23C866843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4608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Patrón de figura de 8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9402" name="Picture 26">
            <a:extLst>
              <a:ext uri="{FF2B5EF4-FFF2-40B4-BE49-F238E27FC236}">
                <a16:creationId xmlns:a16="http://schemas.microsoft.com/office/drawing/2014/main" id="{8802753D-EF15-4934-87F2-8E97B0E9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5640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9405" name="Text Box 29">
            <a:extLst>
              <a:ext uri="{FF2B5EF4-FFF2-40B4-BE49-F238E27FC236}">
                <a16:creationId xmlns:a16="http://schemas.microsoft.com/office/drawing/2014/main" id="{71FD49DA-44EE-46D4-A163-A33F427B6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86886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”Heel Lock” lateral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69406" name="Picture 30">
            <a:extLst>
              <a:ext uri="{FF2B5EF4-FFF2-40B4-BE49-F238E27FC236}">
                <a16:creationId xmlns:a16="http://schemas.microsoft.com/office/drawing/2014/main" id="{F78060CD-D67F-4CDD-85AF-9DCD98B2E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9720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r"/>
    <p:sndAc>
      <p:stSnd>
        <p:snd r:embed="rId4" name="whoosh.wav"/>
      </p:stSnd>
    </p:sndAc>
  </p:transition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Text Box 2">
            <a:extLst>
              <a:ext uri="{FF2B5EF4-FFF2-40B4-BE49-F238E27FC236}">
                <a16:creationId xmlns:a16="http://schemas.microsoft.com/office/drawing/2014/main" id="{6A778BED-3020-4550-90AB-06BDBB9F1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482282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ligamentosa: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1427" name="Picture 3">
            <a:extLst>
              <a:ext uri="{FF2B5EF4-FFF2-40B4-BE49-F238E27FC236}">
                <a16:creationId xmlns:a16="http://schemas.microsoft.com/office/drawing/2014/main" id="{01BBC672-24EF-4EB4-9D88-878A1889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609A06-BA47-4BAC-B45D-A368A082D7E8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71429" name="Picture 5">
            <a:extLst>
              <a:ext uri="{FF2B5EF4-FFF2-40B4-BE49-F238E27FC236}">
                <a16:creationId xmlns:a16="http://schemas.microsoft.com/office/drawing/2014/main" id="{859EC7A6-EF2A-459C-9F22-F24CE3C32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5D71734-C0B8-4393-BDC0-938F84F1314A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CF71A835-87B8-4501-A14D-DD29BD10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224), por K. Kase, J. Wallis, &amp; T. Kase, 2013, New Mexico: Kinesio Taping Association International. Copyright 2013 por: Kinesio IP, LLC.</a:t>
            </a:r>
          </a:p>
        </p:txBody>
      </p:sp>
      <p:sp>
        <p:nvSpPr>
          <p:cNvPr id="871437" name="Text Box 13">
            <a:extLst>
              <a:ext uri="{FF2B5EF4-FFF2-40B4-BE49-F238E27FC236}">
                <a16:creationId xmlns:a16="http://schemas.microsoft.com/office/drawing/2014/main" id="{59C3C45B-4815-4A74-9F57-5F156D434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152775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Procedimiento: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1438" name="Picture 14">
            <a:extLst>
              <a:ext uri="{FF2B5EF4-FFF2-40B4-BE49-F238E27FC236}">
                <a16:creationId xmlns:a16="http://schemas.microsoft.com/office/drawing/2014/main" id="{816D1AC5-085B-4964-8E5D-F4CBCCBE0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861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1439" name="Text Box 15">
            <a:extLst>
              <a:ext uri="{FF2B5EF4-FFF2-40B4-BE49-F238E27FC236}">
                <a16:creationId xmlns:a16="http://schemas.microsoft.com/office/drawing/2014/main" id="{33313238-78E7-4A73-9BFA-C1F642D71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5639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Punto de partida del vendaje: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1440" name="Picture 16">
            <a:extLst>
              <a:ext uri="{FF2B5EF4-FFF2-40B4-BE49-F238E27FC236}">
                <a16:creationId xmlns:a16="http://schemas.microsoft.com/office/drawing/2014/main" id="{0E788CBF-6F99-48F5-8719-02FF48352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671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1441" name="Text Box 17">
            <a:extLst>
              <a:ext uri="{FF2B5EF4-FFF2-40B4-BE49-F238E27FC236}">
                <a16:creationId xmlns:a16="http://schemas.microsoft.com/office/drawing/2014/main" id="{7BA868E8-45F5-4DFB-9DD2-36A3A44FE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94188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Superficie plantar del pie: </a:t>
            </a:r>
            <a:r>
              <a:rPr lang="en-U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15-25% de tensión, 45°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71442" name="Picture 18">
            <a:extLst>
              <a:ext uri="{FF2B5EF4-FFF2-40B4-BE49-F238E27FC236}">
                <a16:creationId xmlns:a16="http://schemas.microsoft.com/office/drawing/2014/main" id="{4C06B3E0-DAEE-486C-8F85-9E1806DD3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0450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1443" name="Text Box 19">
            <a:extLst>
              <a:ext uri="{FF2B5EF4-FFF2-40B4-BE49-F238E27FC236}">
                <a16:creationId xmlns:a16="http://schemas.microsoft.com/office/drawing/2014/main" id="{8C9F9DAE-D6E3-49CA-8705-B0C0B4E21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863" y="400526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Porción medial del tobillo - </a:t>
            </a:r>
            <a:r>
              <a:rPr lang="es-ES" altLang="en-US" sz="2200" b="1" i="1">
                <a:latin typeface="Calibri" panose="020F0502020204030204" pitchFamily="34" charset="0"/>
              </a:rPr>
              <a:t>Aproximadamente a nivel de la: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871444" name="Picture 20">
            <a:extLst>
              <a:ext uri="{FF2B5EF4-FFF2-40B4-BE49-F238E27FC236}">
                <a16:creationId xmlns:a16="http://schemas.microsoft.com/office/drawing/2014/main" id="{3D02BBC4-149F-4705-ABBE-A4DF84E83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40719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1445" name="Text Box 21">
            <a:extLst>
              <a:ext uri="{FF2B5EF4-FFF2-40B4-BE49-F238E27FC236}">
                <a16:creationId xmlns:a16="http://schemas.microsoft.com/office/drawing/2014/main" id="{6576CBAA-E755-4BBB-8063-01EEAD9C3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688" y="4425950"/>
            <a:ext cx="705643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Articulación navicular de los tarsos</a:t>
            </a:r>
            <a:endParaRPr lang="en-US" altLang="en-US" sz="2100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871446" name="Picture 22">
            <a:extLst>
              <a:ext uri="{FF2B5EF4-FFF2-40B4-BE49-F238E27FC236}">
                <a16:creationId xmlns:a16="http://schemas.microsoft.com/office/drawing/2014/main" id="{D5C350A3-BE9D-4E0C-A208-2765D15E3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4497388"/>
            <a:ext cx="184150" cy="23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1447" name="Text Box 23">
            <a:extLst>
              <a:ext uri="{FF2B5EF4-FFF2-40B4-BE49-F238E27FC236}">
                <a16:creationId xmlns:a16="http://schemas.microsoft.com/office/drawing/2014/main" id="{BE0568F6-C376-4A9A-9D16-C0868D20E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21336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–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&gt;72 horas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- </a:t>
            </a:r>
            <a:r>
              <a:rPr lang="en-US" alt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PASO 1:</a:t>
            </a:r>
            <a:endParaRPr lang="en-US" altLang="en-US" sz="2800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Tahoma" panose="020B0604030504040204" pitchFamily="34" charset="0"/>
            </a:endParaRPr>
          </a:p>
        </p:txBody>
      </p:sp>
      <p:pic>
        <p:nvPicPr>
          <p:cNvPr id="871448" name="Picture 24">
            <a:extLst>
              <a:ext uri="{FF2B5EF4-FFF2-40B4-BE49-F238E27FC236}">
                <a16:creationId xmlns:a16="http://schemas.microsoft.com/office/drawing/2014/main" id="{91CD9661-B07D-4953-9DE1-2E39A12E6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050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1449" name="Text Box 25">
            <a:extLst>
              <a:ext uri="{FF2B5EF4-FFF2-40B4-BE49-F238E27FC236}">
                <a16:creationId xmlns:a16="http://schemas.microsoft.com/office/drawing/2014/main" id="{7D3A94A4-F882-459F-AEE6-743282257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53403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Orientación - Hacia la: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Porción anterior del maleolo lateral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1450" name="Picture 26">
            <a:extLst>
              <a:ext uri="{FF2B5EF4-FFF2-40B4-BE49-F238E27FC236}">
                <a16:creationId xmlns:a16="http://schemas.microsoft.com/office/drawing/2014/main" id="{E76661F9-5DC9-4AF6-BE38-B8F24881F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4435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r"/>
    <p:sndAc>
      <p:stSnd>
        <p:snd r:embed="rId4" name="whoosh.wav"/>
      </p:stSnd>
    </p:sndAc>
  </p:transition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Text Box 2">
            <a:extLst>
              <a:ext uri="{FF2B5EF4-FFF2-40B4-BE49-F238E27FC236}">
                <a16:creationId xmlns:a16="http://schemas.microsoft.com/office/drawing/2014/main" id="{7B67F91E-040A-490F-ABD4-67DBF34F1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482282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ligamentosa: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3475" name="Picture 3">
            <a:extLst>
              <a:ext uri="{FF2B5EF4-FFF2-40B4-BE49-F238E27FC236}">
                <a16:creationId xmlns:a16="http://schemas.microsoft.com/office/drawing/2014/main" id="{4079263A-9724-4A5A-83AE-61D8B950A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3D1CA3-476A-4FD5-9C46-3239F445E7AE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73477" name="Picture 5">
            <a:extLst>
              <a:ext uri="{FF2B5EF4-FFF2-40B4-BE49-F238E27FC236}">
                <a16:creationId xmlns:a16="http://schemas.microsoft.com/office/drawing/2014/main" id="{F1A24379-2F65-445E-95DE-516BB50D1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A570897-1EC1-4001-B26E-703F98153890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52A92162-D1C5-488F-982A-840005B5D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224), por K. Kase, J. Wallis, &amp; T. Kase, 2013, New Mexico: Kinesio Taping Association International. Copyright 2013 por: Kinesio IP, LLC.</a:t>
            </a:r>
          </a:p>
        </p:txBody>
      </p:sp>
      <p:sp>
        <p:nvSpPr>
          <p:cNvPr id="873480" name="Text Box 8">
            <a:extLst>
              <a:ext uri="{FF2B5EF4-FFF2-40B4-BE49-F238E27FC236}">
                <a16:creationId xmlns:a16="http://schemas.microsoft.com/office/drawing/2014/main" id="{B3F6DD18-F617-4893-881A-B2AF3D0DD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152775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Procedimiento: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3481" name="Picture 9">
            <a:extLst>
              <a:ext uri="{FF2B5EF4-FFF2-40B4-BE49-F238E27FC236}">
                <a16:creationId xmlns:a16="http://schemas.microsoft.com/office/drawing/2014/main" id="{0A4AB730-D825-46DB-BA0C-93E8C4059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861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3482" name="Text Box 10">
            <a:extLst>
              <a:ext uri="{FF2B5EF4-FFF2-40B4-BE49-F238E27FC236}">
                <a16:creationId xmlns:a16="http://schemas.microsoft.com/office/drawing/2014/main" id="{D4DB29D7-3A82-4150-AE24-62E0D5F7F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5639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El vendaje circunda la: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3483" name="Picture 11">
            <a:extLst>
              <a:ext uri="{FF2B5EF4-FFF2-40B4-BE49-F238E27FC236}">
                <a16:creationId xmlns:a16="http://schemas.microsoft.com/office/drawing/2014/main" id="{EFDCA95A-5CA1-459C-9B68-B861BFBD0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671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3486" name="Text Box 14">
            <a:extLst>
              <a:ext uri="{FF2B5EF4-FFF2-40B4-BE49-F238E27FC236}">
                <a16:creationId xmlns:a16="http://schemas.microsoft.com/office/drawing/2014/main" id="{FAEE71F5-6245-42A8-ABB0-6FA3DCE0D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863" y="4005263"/>
            <a:ext cx="71643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Porción lateral del tobillo - </a:t>
            </a:r>
            <a:r>
              <a:rPr lang="es-ES" altLang="en-US" sz="2200" b="1" i="1">
                <a:latin typeface="Calibri" panose="020F0502020204030204" pitchFamily="34" charset="0"/>
              </a:rPr>
              <a:t>Mientras tanto: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pic>
        <p:nvPicPr>
          <p:cNvPr id="873487" name="Picture 15">
            <a:extLst>
              <a:ext uri="{FF2B5EF4-FFF2-40B4-BE49-F238E27FC236}">
                <a16:creationId xmlns:a16="http://schemas.microsoft.com/office/drawing/2014/main" id="{7F865E20-F4CD-4E6E-B444-90B115E40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4071938"/>
            <a:ext cx="2349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3488" name="Text Box 16">
            <a:extLst>
              <a:ext uri="{FF2B5EF4-FFF2-40B4-BE49-F238E27FC236}">
                <a16:creationId xmlns:a16="http://schemas.microsoft.com/office/drawing/2014/main" id="{C112A814-8215-47C8-BF9F-4496BA7E4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425950"/>
            <a:ext cx="705643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1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Sostener el vendaje contra la piel con la otra mano</a:t>
            </a:r>
            <a:endParaRPr lang="en-US" altLang="en-US" sz="2100" b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873490" name="Text Box 18">
            <a:extLst>
              <a:ext uri="{FF2B5EF4-FFF2-40B4-BE49-F238E27FC236}">
                <a16:creationId xmlns:a16="http://schemas.microsoft.com/office/drawing/2014/main" id="{2F1097A0-2B05-462A-B9AF-064826A8E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21336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–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&gt;72 horas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- </a:t>
            </a:r>
            <a:r>
              <a:rPr lang="en-US" alt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PASO 2:</a:t>
            </a:r>
            <a:endParaRPr lang="en-US" altLang="en-US" sz="2800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Tahoma" panose="020B0604030504040204" pitchFamily="34" charset="0"/>
            </a:endParaRPr>
          </a:p>
        </p:txBody>
      </p:sp>
      <p:pic>
        <p:nvPicPr>
          <p:cNvPr id="873491" name="Picture 19">
            <a:extLst>
              <a:ext uri="{FF2B5EF4-FFF2-40B4-BE49-F238E27FC236}">
                <a16:creationId xmlns:a16="http://schemas.microsoft.com/office/drawing/2014/main" id="{6A707CCB-B810-4EE0-8F68-062AAAE74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050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pull dir="r"/>
    <p:sndAc>
      <p:stSnd>
        <p:snd r:embed="rId4" name="whoosh.wav"/>
      </p:stSnd>
    </p:sndAc>
  </p:transition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Text Box 2">
            <a:extLst>
              <a:ext uri="{FF2B5EF4-FFF2-40B4-BE49-F238E27FC236}">
                <a16:creationId xmlns:a16="http://schemas.microsoft.com/office/drawing/2014/main" id="{99210EEB-5850-486B-8DD5-1AC32F35E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655888"/>
            <a:ext cx="482282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Técnica correctiva ligamentosa:  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5523" name="Picture 3">
            <a:extLst>
              <a:ext uri="{FF2B5EF4-FFF2-40B4-BE49-F238E27FC236}">
                <a16:creationId xmlns:a16="http://schemas.microsoft.com/office/drawing/2014/main" id="{F12FB416-511F-4041-AE01-63B6B10F0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740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DC30C6-52CC-42F0-9C62-7BCA97C889BF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75525" name="Picture 5">
            <a:extLst>
              <a:ext uri="{FF2B5EF4-FFF2-40B4-BE49-F238E27FC236}">
                <a16:creationId xmlns:a16="http://schemas.microsoft.com/office/drawing/2014/main" id="{2439DEC5-B1A1-417A-A8C0-4433E42B6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83088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AD95B39-879C-40C5-8484-A26DF7F78D19}"/>
              </a:ext>
            </a:extLst>
          </p:cNvPr>
          <p:cNvSpPr>
            <a:spLocks/>
          </p:cNvSpPr>
          <p:nvPr/>
        </p:nvSpPr>
        <p:spPr bwMode="auto">
          <a:xfrm>
            <a:off x="1476375" y="1557338"/>
            <a:ext cx="5689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ESGUINCE LATERAL DEL TOBILLO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6CE55657-CB20-48A5-AA97-CDC68F7A6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92825"/>
            <a:ext cx="89646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224), por K. Kase, J. Wallis, &amp; T. Kase, 2013, New Mexico: Kinesio Taping Association International. Copyright 2013 por: Kinesio IP, LLC.</a:t>
            </a:r>
          </a:p>
        </p:txBody>
      </p:sp>
      <p:sp>
        <p:nvSpPr>
          <p:cNvPr id="875528" name="Text Box 8">
            <a:extLst>
              <a:ext uri="{FF2B5EF4-FFF2-40B4-BE49-F238E27FC236}">
                <a16:creationId xmlns:a16="http://schemas.microsoft.com/office/drawing/2014/main" id="{E875016C-0F7A-4409-BB38-6E4FB6CD4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3152775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Procedimiento: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5529" name="Picture 9">
            <a:extLst>
              <a:ext uri="{FF2B5EF4-FFF2-40B4-BE49-F238E27FC236}">
                <a16:creationId xmlns:a16="http://schemas.microsoft.com/office/drawing/2014/main" id="{FDC5D080-1137-413E-9CFF-42E8C13A9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186113"/>
            <a:ext cx="284162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5530" name="Text Box 10">
            <a:extLst>
              <a:ext uri="{FF2B5EF4-FFF2-40B4-BE49-F238E27FC236}">
                <a16:creationId xmlns:a16="http://schemas.microsoft.com/office/drawing/2014/main" id="{E2925000-DCB7-45D1-9F08-7600E1EB5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5639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Aplicación del vendaje sobre el: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75531" name="Picture 11">
            <a:extLst>
              <a:ext uri="{FF2B5EF4-FFF2-40B4-BE49-F238E27FC236}">
                <a16:creationId xmlns:a16="http://schemas.microsoft.com/office/drawing/2014/main" id="{42664CF9-9321-4A03-9CF2-2FF290C0C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671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5532" name="Text Box 12">
            <a:extLst>
              <a:ext uri="{FF2B5EF4-FFF2-40B4-BE49-F238E27FC236}">
                <a16:creationId xmlns:a16="http://schemas.microsoft.com/office/drawing/2014/main" id="{76ABD239-658A-4448-9ADA-9F439E982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475163"/>
            <a:ext cx="72707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Mover la mano que estaba sonteniendo la tensión sobre la porción lateral del piel, hacia: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875533" name="Picture 13">
            <a:extLst>
              <a:ext uri="{FF2B5EF4-FFF2-40B4-BE49-F238E27FC236}">
                <a16:creationId xmlns:a16="http://schemas.microsoft.com/office/drawing/2014/main" id="{A9C633F0-9F30-4C9D-8A99-7F0A7BC01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57835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5534" name="Text Box 14">
            <a:extLst>
              <a:ext uri="{FF2B5EF4-FFF2-40B4-BE49-F238E27FC236}">
                <a16:creationId xmlns:a16="http://schemas.microsoft.com/office/drawing/2014/main" id="{6A150596-20ED-46BF-A900-FCA12C1E7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005263"/>
            <a:ext cx="71643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latin typeface="Calibri" panose="020F0502020204030204" pitchFamily="34" charset="0"/>
              </a:rPr>
              <a:t>Astralagofibular anterior (75-100% de tensión)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sp>
        <p:nvSpPr>
          <p:cNvPr id="875538" name="Text Box 18">
            <a:extLst>
              <a:ext uri="{FF2B5EF4-FFF2-40B4-BE49-F238E27FC236}">
                <a16:creationId xmlns:a16="http://schemas.microsoft.com/office/drawing/2014/main" id="{A9139EEF-8821-48C2-9DF6-9EC96DE8B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21336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</a:t>
            </a:r>
            <a:r>
              <a:rPr lang="en-US" altLang="en-US" sz="2800" b="1" u="sng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POSGUDA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–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&gt;72 horas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- </a:t>
            </a:r>
            <a:r>
              <a:rPr lang="en-US" altLang="en-US" sz="280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PASO 3:</a:t>
            </a:r>
            <a:endParaRPr lang="en-US" altLang="en-US" sz="2800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Tahoma" panose="020B0604030504040204" pitchFamily="34" charset="0"/>
            </a:endParaRPr>
          </a:p>
        </p:txBody>
      </p:sp>
      <p:pic>
        <p:nvPicPr>
          <p:cNvPr id="875539" name="Picture 19">
            <a:extLst>
              <a:ext uri="{FF2B5EF4-FFF2-40B4-BE49-F238E27FC236}">
                <a16:creationId xmlns:a16="http://schemas.microsoft.com/office/drawing/2014/main" id="{083B216A-4145-49F2-B4A7-A7688786C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05038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5542" name="Text Box 22">
            <a:extLst>
              <a:ext uri="{FF2B5EF4-FFF2-40B4-BE49-F238E27FC236}">
                <a16:creationId xmlns:a16="http://schemas.microsoft.com/office/drawing/2014/main" id="{83D87172-E19B-4073-884F-23C74662D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5195888"/>
            <a:ext cx="71643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 i="1">
                <a:latin typeface="Calibri" panose="020F0502020204030204" pitchFamily="34" charset="0"/>
              </a:rPr>
              <a:t>la porción superior del maleolo lateral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ll dir="r"/>
    <p:sndAc>
      <p:stSnd>
        <p:snd r:embed="rId4" name="whoosh.wav"/>
      </p:stSnd>
    </p:sndAc>
  </p:transition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021FB51F-1D7C-4AE2-93D7-24C9A9439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38200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ESGUINCE LATERAL DEL TOBILLO CON LINFOEDEMA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6EC508B-069A-4200-9D52-43E8D6294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274" name="Picture 2">
            <a:extLst>
              <a:ext uri="{FF2B5EF4-FFF2-40B4-BE49-F238E27FC236}">
                <a16:creationId xmlns:a16="http://schemas.microsoft.com/office/drawing/2014/main" id="{9CDFF5BF-7AE7-4BC6-A6DF-618147CBE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836613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003" name="Picture 3">
            <a:extLst>
              <a:ext uri="{FF2B5EF4-FFF2-40B4-BE49-F238E27FC236}">
                <a16:creationId xmlns:a16="http://schemas.microsoft.com/office/drawing/2014/main" id="{AF37F963-122F-42EF-B4E4-22192E1F8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D39DCB70-6B76-4CB1-9D1E-71FD698AF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838200"/>
            <a:ext cx="8785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EVALUACIÓN DE LA REGIÓN DEL HOMBRO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7A4A69AF-D073-4934-A274-8AA1D3BF8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98053" name="Picture 5">
            <a:hlinkClick r:id="rId6" action="ppaction://hlinkfile"/>
            <a:extLst>
              <a:ext uri="{FF2B5EF4-FFF2-40B4-BE49-F238E27FC236}">
                <a16:creationId xmlns:a16="http://schemas.microsoft.com/office/drawing/2014/main" id="{01A75BF0-E1C3-4676-B2D3-421BB3982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57388"/>
            <a:ext cx="8086725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02" name="Picture 2">
            <a:extLst>
              <a:ext uri="{FF2B5EF4-FFF2-40B4-BE49-F238E27FC236}">
                <a16:creationId xmlns:a16="http://schemas.microsoft.com/office/drawing/2014/main" id="{AC2F5FF8-02AE-4E46-A1BE-1773345FC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D15C7-E941-4CDA-8076-C51D7CE8A48D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17155" name="Picture 3">
            <a:extLst>
              <a:ext uri="{FF2B5EF4-FFF2-40B4-BE49-F238E27FC236}">
                <a16:creationId xmlns:a16="http://schemas.microsoft.com/office/drawing/2014/main" id="{86D22027-0AEF-4341-B8C9-3FDDEDA38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84313"/>
            <a:ext cx="72009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125A739-00E6-49FA-8BF9-040E2FF79C73}"/>
              </a:ext>
            </a:extLst>
          </p:cNvPr>
          <p:cNvSpPr>
            <a:spLocks/>
          </p:cNvSpPr>
          <p:nvPr/>
        </p:nvSpPr>
        <p:spPr bwMode="auto">
          <a:xfrm>
            <a:off x="1116013" y="1557338"/>
            <a:ext cx="69119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PINZAMIENTO DEL MANGUITO ROTADOR</a:t>
            </a: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663021B0-F4EF-4917-B896-B49704C6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659438"/>
            <a:ext cx="87852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 b="1" i="1"/>
              <a:t>NOTA</a:t>
            </a:r>
            <a:r>
              <a:rPr lang="en-US" altLang="en-US" sz="1600" b="1"/>
              <a:t>:</a:t>
            </a:r>
            <a:r>
              <a:rPr lang="en-US" altLang="en-US" sz="1600"/>
              <a:t> Reproducido de: The Brace Shop. (2010, 28 de julio). </a:t>
            </a:r>
            <a:r>
              <a:rPr lang="en-US" altLang="en-US" sz="1600" b="1" i="1"/>
              <a:t>Mueller Sports Kinesiology Taping For Deltoid Injuries</a:t>
            </a:r>
            <a:r>
              <a:rPr lang="en-US" altLang="en-US" sz="1600"/>
              <a:t> [Archivo de video]. Recuperado de </a:t>
            </a:r>
            <a:r>
              <a:rPr lang="en-US" altLang="en-US" sz="1600" b="1" i="1">
                <a:hlinkClick r:id="rId4"/>
              </a:rPr>
              <a:t>https://www.youtube.com/watch?v=uRjmt3mUWps</a:t>
            </a:r>
            <a:r>
              <a:rPr lang="en-US" altLang="en-US" sz="16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818179" name="Picture 3">
            <a:hlinkClick r:id="rId5" action="ppaction://hlinkfile"/>
            <a:extLst>
              <a:ext uri="{FF2B5EF4-FFF2-40B4-BE49-F238E27FC236}">
                <a16:creationId xmlns:a16="http://schemas.microsoft.com/office/drawing/2014/main" id="{8E604300-E14D-4D76-9E59-25B4E0DF4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347788"/>
            <a:ext cx="6551613" cy="42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B8E8B9B3-8BC7-4322-B848-AD78D5E27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6407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PINZAMIENTO DEL MANGUITO ROTADOR</a:t>
            </a:r>
          </a:p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(ROTATOR CUFF IMPINGEMENT)</a:t>
            </a:r>
            <a:endParaRPr lang="en-US" altLang="en-US" b="1" i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619" name="Picture 3">
            <a:extLst>
              <a:ext uri="{FF2B5EF4-FFF2-40B4-BE49-F238E27FC236}">
                <a16:creationId xmlns:a16="http://schemas.microsoft.com/office/drawing/2014/main" id="{B7391A75-A706-4339-BF14-42363E281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410" name="Picture 2">
            <a:extLst>
              <a:ext uri="{FF2B5EF4-FFF2-40B4-BE49-F238E27FC236}">
                <a16:creationId xmlns:a16="http://schemas.microsoft.com/office/drawing/2014/main" id="{9765916A-19F6-4DB2-ABF8-832E39F4C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960438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814" name="Picture 6">
            <a:extLst>
              <a:ext uri="{FF2B5EF4-FFF2-40B4-BE49-F238E27FC236}">
                <a16:creationId xmlns:a16="http://schemas.microsoft.com/office/drawing/2014/main" id="{953C5909-F652-44FF-984E-A5B29031F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459" name="Picture 3">
            <a:extLst>
              <a:ext uri="{FF2B5EF4-FFF2-40B4-BE49-F238E27FC236}">
                <a16:creationId xmlns:a16="http://schemas.microsoft.com/office/drawing/2014/main" id="{686C9B69-3BBA-4063-A30D-263FB96E4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9" name="Text Box 5">
            <a:extLst>
              <a:ext uri="{FF2B5EF4-FFF2-40B4-BE49-F238E27FC236}">
                <a16:creationId xmlns:a16="http://schemas.microsoft.com/office/drawing/2014/main" id="{4EEBA469-A125-4728-84A0-685205DBA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3933825"/>
            <a:ext cx="82073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Ancla – </a:t>
            </a:r>
            <a:r>
              <a:rPr lang="en-US" altLang="en-US" sz="2100" b="1" i="1">
                <a:solidFill>
                  <a:srgbClr val="000000"/>
                </a:solidFill>
              </a:rPr>
              <a:t>0% tensión</a:t>
            </a:r>
            <a:r>
              <a:rPr lang="en-US" altLang="en-US" sz="2100" b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86790" name="Picture 6">
            <a:extLst>
              <a:ext uri="{FF2B5EF4-FFF2-40B4-BE49-F238E27FC236}">
                <a16:creationId xmlns:a16="http://schemas.microsoft.com/office/drawing/2014/main" id="{6E90E293-BD06-4255-AED0-71F47C24C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0179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6791" name="Text Box 7">
            <a:extLst>
              <a:ext uri="{FF2B5EF4-FFF2-40B4-BE49-F238E27FC236}">
                <a16:creationId xmlns:a16="http://schemas.microsoft.com/office/drawing/2014/main" id="{8210DD87-929C-4CB7-9666-C6C165116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362450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Longitud: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4-6 pulgadas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86792" name="Picture 8">
            <a:extLst>
              <a:ext uri="{FF2B5EF4-FFF2-40B4-BE49-F238E27FC236}">
                <a16:creationId xmlns:a16="http://schemas.microsoft.com/office/drawing/2014/main" id="{DAB983BF-5F19-494E-BF36-EB5A063B4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39578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6793" name="Text Box 9">
            <a:extLst>
              <a:ext uri="{FF2B5EF4-FFF2-40B4-BE49-F238E27FC236}">
                <a16:creationId xmlns:a16="http://schemas.microsoft.com/office/drawing/2014/main" id="{A14CD762-68AF-4F9C-8466-A4324BD6B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797425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Ubicación: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Epicóndilo medial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86794" name="Picture 10">
            <a:extLst>
              <a:ext uri="{FF2B5EF4-FFF2-40B4-BE49-F238E27FC236}">
                <a16:creationId xmlns:a16="http://schemas.microsoft.com/office/drawing/2014/main" id="{92DF05DB-6D90-4A07-828C-C3FEAEEE2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8307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6795" name="Text Box 11">
            <a:extLst>
              <a:ext uri="{FF2B5EF4-FFF2-40B4-BE49-F238E27FC236}">
                <a16:creationId xmlns:a16="http://schemas.microsoft.com/office/drawing/2014/main" id="{B7727323-B605-4940-9FA7-4362BA9D5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3125788"/>
            <a:ext cx="82073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Posición del paciente: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86796" name="Picture 12">
            <a:extLst>
              <a:ext uri="{FF2B5EF4-FFF2-40B4-BE49-F238E27FC236}">
                <a16:creationId xmlns:a16="http://schemas.microsoft.com/office/drawing/2014/main" id="{16E56736-3C08-45D9-988D-E62E0667D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1877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6797" name="Text Box 13">
            <a:extLst>
              <a:ext uri="{FF2B5EF4-FFF2-40B4-BE49-F238E27FC236}">
                <a16:creationId xmlns:a16="http://schemas.microsoft.com/office/drawing/2014/main" id="{9A53081B-5D4B-4D02-950E-7CD89BE5C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3495675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Flexión del codo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5DA2EBA2-D2EB-474D-87FA-A97545D5D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2138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112), por K. Kase, J. Wallis, &amp; T. Kase, 2013, New Mexico: Kinesio Taping Association International. Copyright 2013 por: Kinesio IP, LLC.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C00C01-B0DA-4296-BA69-B2916DB1FAB9}"/>
              </a:ext>
            </a:extLst>
          </p:cNvPr>
          <p:cNvSpPr>
            <a:spLocks/>
          </p:cNvSpPr>
          <p:nvPr/>
        </p:nvSpPr>
        <p:spPr bwMode="auto">
          <a:xfrm>
            <a:off x="3024188" y="549275"/>
            <a:ext cx="59404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86800" name="Picture 16">
            <a:extLst>
              <a:ext uri="{FF2B5EF4-FFF2-40B4-BE49-F238E27FC236}">
                <a16:creationId xmlns:a16="http://schemas.microsoft.com/office/drawing/2014/main" id="{C3151950-6EFC-44B6-B9E4-3BCE85D24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84313"/>
            <a:ext cx="37449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BFACE58-C97E-4C54-BD30-D5DDDE2BE7B7}"/>
              </a:ext>
            </a:extLst>
          </p:cNvPr>
          <p:cNvSpPr>
            <a:spLocks/>
          </p:cNvSpPr>
          <p:nvPr/>
        </p:nvSpPr>
        <p:spPr bwMode="auto">
          <a:xfrm>
            <a:off x="3276600" y="1557338"/>
            <a:ext cx="35274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BURSITIS DEL CODO</a:t>
            </a:r>
          </a:p>
        </p:txBody>
      </p:sp>
      <p:sp>
        <p:nvSpPr>
          <p:cNvPr id="886802" name="Text Box 18">
            <a:extLst>
              <a:ext uri="{FF2B5EF4-FFF2-40B4-BE49-F238E27FC236}">
                <a16:creationId xmlns:a16="http://schemas.microsoft.com/office/drawing/2014/main" id="{5BB3EDA5-8A37-4543-ADAE-2C70CDDF5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675" y="2547938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4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TIRA 1</a:t>
            </a:r>
            <a:r>
              <a:rPr lang="en-US" altLang="en-US" sz="24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–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rPr>
              <a:t>Corte en </a:t>
            </a:r>
            <a:r>
              <a:rPr lang="en-US" altLang="en-US" sz="28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rPr>
              <a:t>Pulpo</a:t>
            </a: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rPr>
              <a:t>:</a:t>
            </a:r>
          </a:p>
        </p:txBody>
      </p:sp>
      <p:pic>
        <p:nvPicPr>
          <p:cNvPr id="886803" name="Picture 19">
            <a:extLst>
              <a:ext uri="{FF2B5EF4-FFF2-40B4-BE49-F238E27FC236}">
                <a16:creationId xmlns:a16="http://schemas.microsoft.com/office/drawing/2014/main" id="{C95ED650-B7E9-4E7E-A606-19B721CE9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619375"/>
            <a:ext cx="271463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6804" name="Text Box 20">
            <a:extLst>
              <a:ext uri="{FF2B5EF4-FFF2-40B4-BE49-F238E27FC236}">
                <a16:creationId xmlns:a16="http://schemas.microsoft.com/office/drawing/2014/main" id="{EEAB6395-CCEA-4D12-8D00-55CD37C82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106613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FASE AGUDA – 24 a 72 Horas:</a:t>
            </a:r>
            <a:endParaRPr lang="en-US" altLang="en-US" sz="22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Text Box 2">
            <a:extLst>
              <a:ext uri="{FF2B5EF4-FFF2-40B4-BE49-F238E27FC236}">
                <a16:creationId xmlns:a16="http://schemas.microsoft.com/office/drawing/2014/main" id="{37CCCC96-28B2-4B8B-B8DD-919F20E40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836613"/>
            <a:ext cx="82073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Base – </a:t>
            </a:r>
            <a:r>
              <a:rPr lang="en-US" altLang="en-US" sz="2100" b="1" i="1">
                <a:solidFill>
                  <a:srgbClr val="000000"/>
                </a:solidFill>
              </a:rPr>
              <a:t>0-20% tensión</a:t>
            </a:r>
            <a:r>
              <a:rPr lang="en-US" altLang="en-US" sz="2100" b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62915" name="Picture 3">
            <a:extLst>
              <a:ext uri="{FF2B5EF4-FFF2-40B4-BE49-F238E27FC236}">
                <a16:creationId xmlns:a16="http://schemas.microsoft.com/office/drawing/2014/main" id="{5C290329-24C0-4C30-996E-3B05CB05B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92075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916" name="Text Box 4">
            <a:extLst>
              <a:ext uri="{FF2B5EF4-FFF2-40B4-BE49-F238E27FC236}">
                <a16:creationId xmlns:a16="http://schemas.microsoft.com/office/drawing/2014/main" id="{4CC4FE23-673D-4581-922C-EF1BB40E2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341438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Ubicación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Ángulo de 45 grados: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62917" name="Picture 5">
            <a:extLst>
              <a:ext uri="{FF2B5EF4-FFF2-40B4-BE49-F238E27FC236}">
                <a16:creationId xmlns:a16="http://schemas.microsoft.com/office/drawing/2014/main" id="{FD71AAD4-A2ED-45F4-9DBE-32A4A4320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3747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235F2512-076F-41D5-AA13-997688FFF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2138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112), por K. Kase, J. Wallis, &amp; T. Kase, 2013, New Mexico: Kinesio Taping Association International. Copyright 2013 por: Kinesio IP, LLC.</a:t>
            </a:r>
          </a:p>
        </p:txBody>
      </p:sp>
      <p:sp>
        <p:nvSpPr>
          <p:cNvPr id="1062919" name="Text Box 7">
            <a:extLst>
              <a:ext uri="{FF2B5EF4-FFF2-40B4-BE49-F238E27FC236}">
                <a16:creationId xmlns:a16="http://schemas.microsoft.com/office/drawing/2014/main" id="{AED15892-D501-4749-A13E-95992E878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77323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DESDE: Sobre: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Palmaris Longus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62920" name="Picture 8">
            <a:extLst>
              <a:ext uri="{FF2B5EF4-FFF2-40B4-BE49-F238E27FC236}">
                <a16:creationId xmlns:a16="http://schemas.microsoft.com/office/drawing/2014/main" id="{08EB4412-5058-439E-8D25-06560542A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7642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921" name="Text Box 9">
            <a:extLst>
              <a:ext uri="{FF2B5EF4-FFF2-40B4-BE49-F238E27FC236}">
                <a16:creationId xmlns:a16="http://schemas.microsoft.com/office/drawing/2014/main" id="{F7E5838E-9206-4E8D-9144-C1EEA7750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13360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SOBRE: Región del Tunel Carpal del antebrazo inferior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62922" name="Picture 10">
            <a:extLst>
              <a:ext uri="{FF2B5EF4-FFF2-40B4-BE49-F238E27FC236}">
                <a16:creationId xmlns:a16="http://schemas.microsoft.com/office/drawing/2014/main" id="{E2F53ED1-9B19-4834-B746-3BF819674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23678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923" name="Text Box 11">
            <a:extLst>
              <a:ext uri="{FF2B5EF4-FFF2-40B4-BE49-F238E27FC236}">
                <a16:creationId xmlns:a16="http://schemas.microsoft.com/office/drawing/2014/main" id="{7A3D5EF1-516E-4461-B97E-7F9F01546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492375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HASTA: Fosa anti-cubital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62924" name="Picture 12">
            <a:extLst>
              <a:ext uri="{FF2B5EF4-FFF2-40B4-BE49-F238E27FC236}">
                <a16:creationId xmlns:a16="http://schemas.microsoft.com/office/drawing/2014/main" id="{4C00F200-2B35-4F25-94B2-C9662A0D9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5955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38391-3865-40D1-8562-349D89020081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1045507" name="Picture 3">
            <a:extLst>
              <a:ext uri="{FF2B5EF4-FFF2-40B4-BE49-F238E27FC236}">
                <a16:creationId xmlns:a16="http://schemas.microsoft.com/office/drawing/2014/main" id="{7CBCC648-66FA-4810-AAB2-9091C5419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61912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2862BBA-FE60-4A25-8DD9-92A4A78816A9}"/>
              </a:ext>
            </a:extLst>
          </p:cNvPr>
          <p:cNvSpPr>
            <a:spLocks/>
          </p:cNvSpPr>
          <p:nvPr/>
        </p:nvSpPr>
        <p:spPr bwMode="auto">
          <a:xfrm>
            <a:off x="1619250" y="1557338"/>
            <a:ext cx="576103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EPICONDILITIS LATERAL DEL CODO</a:t>
            </a: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F2ECB864-38EF-4013-9E52-B0DBF1E9F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659438"/>
            <a:ext cx="87852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 b="1" i="1"/>
              <a:t>NOTA</a:t>
            </a:r>
            <a:r>
              <a:rPr lang="en-US" altLang="en-US" sz="1600" b="1"/>
              <a:t>:</a:t>
            </a:r>
            <a:r>
              <a:rPr lang="en-US" altLang="en-US" sz="1600"/>
              <a:t> Reproducido de: Beckers, S., &amp; Tennis Warehouse. (2010, 20 de mayo). </a:t>
            </a:r>
            <a:r>
              <a:rPr lang="en-US" altLang="en-US" sz="1600" b="1" i="1"/>
              <a:t>Kinesio Taping for Tennis Elbow</a:t>
            </a:r>
            <a:r>
              <a:rPr lang="en-US" altLang="en-US" sz="1600"/>
              <a:t> [Archivo de video]. Recuperado de </a:t>
            </a:r>
            <a:r>
              <a:rPr lang="en-US" altLang="en-US" sz="1600" b="1" i="1">
                <a:hlinkClick r:id="rId4"/>
              </a:rPr>
              <a:t>https://www.youtube.com/watch?v=ZdkfmfPNfjQ</a:t>
            </a:r>
            <a:endParaRPr lang="en-US" altLang="en-US" sz="1600" b="1" i="1"/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64CA17A0-1C8F-4DEB-B41D-C3FE034A7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6407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EPICONDILITIS LATERAL DEL CODO</a:t>
            </a:r>
          </a:p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(TENNIS ELBOW)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816133" name="Picture 5">
            <a:hlinkClick r:id="rId5" action="ppaction://hlinkfile"/>
            <a:extLst>
              <a:ext uri="{FF2B5EF4-FFF2-40B4-BE49-F238E27FC236}">
                <a16:creationId xmlns:a16="http://schemas.microsoft.com/office/drawing/2014/main" id="{F1BFD0C4-E83D-4E7C-A5A1-E9B5FA70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7788"/>
            <a:ext cx="7632700" cy="424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BA1085DC-0FDD-4B2B-BF97-735CA70F8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445125"/>
            <a:ext cx="8713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Reproducido de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Kinesiology Taping: Neuro-Structural Taping Technique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[DVD], por Collaborans Inc, 2012, Toronto, Canada: Collaborans Inc. Copyright 2012 por: COLLABORANS INC. Ir a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NSTT: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i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http://www.nstaping.com</a:t>
            </a:r>
            <a:endParaRPr lang="en-US" altLang="en-US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11A0B346-6290-48A4-ACCB-8649D1829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6407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EPICONDILITIS LATERAL DEL CODO</a:t>
            </a:r>
          </a:p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(TENNIS ELBOW)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pic>
        <p:nvPicPr>
          <p:cNvPr id="900102" name="Picture 6">
            <a:hlinkClick r:id="rId6" action="ppaction://hlinkfile"/>
            <a:extLst>
              <a:ext uri="{FF2B5EF4-FFF2-40B4-BE49-F238E27FC236}">
                <a16:creationId xmlns:a16="http://schemas.microsoft.com/office/drawing/2014/main" id="{F5B7D195-3D84-43EA-AFDC-A43AB438A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930400"/>
            <a:ext cx="81248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4AA7-2B38-4543-BE2F-CBD1217B4DEF}"/>
              </a:ext>
            </a:extLst>
          </p:cNvPr>
          <p:cNvSpPr>
            <a:spLocks/>
          </p:cNvSpPr>
          <p:nvPr/>
        </p:nvSpPr>
        <p:spPr bwMode="auto">
          <a:xfrm>
            <a:off x="2773363" y="549275"/>
            <a:ext cx="611981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889859" name="Picture 3">
            <a:extLst>
              <a:ext uri="{FF2B5EF4-FFF2-40B4-BE49-F238E27FC236}">
                <a16:creationId xmlns:a16="http://schemas.microsoft.com/office/drawing/2014/main" id="{1776634C-88AD-4A5C-B343-27035D3DA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5976938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47D0FF2-3CAD-497F-A897-92EB09A31449}"/>
              </a:ext>
            </a:extLst>
          </p:cNvPr>
          <p:cNvSpPr>
            <a:spLocks/>
          </p:cNvSpPr>
          <p:nvPr/>
        </p:nvSpPr>
        <p:spPr bwMode="auto">
          <a:xfrm>
            <a:off x="1619250" y="1557338"/>
            <a:ext cx="55467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EPICONDILITIS MEDIAL DEL CODO</a:t>
            </a: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FD706725-C052-4F3C-B768-A791767F7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6407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EPICONDILITIS MEDIAL DEL CODO</a:t>
            </a:r>
          </a:p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(GOLFER’S ELBOW)</a:t>
            </a:r>
            <a:endParaRPr lang="en-US" altLang="en-US" b="1" i="1">
              <a:latin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DC080140-FEB0-48A7-BC3F-D1A9A9E53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734050"/>
            <a:ext cx="8964612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 b="1" i="1"/>
              <a:t>NOTA</a:t>
            </a:r>
            <a:r>
              <a:rPr lang="en-US" altLang="en-US" sz="1600" b="1"/>
              <a:t>:</a:t>
            </a:r>
            <a:r>
              <a:rPr lang="en-US" altLang="en-US" sz="1600"/>
              <a:t> Reproducido de: KTapeAustralia. (2011, 22 de diciembre). </a:t>
            </a:r>
            <a:r>
              <a:rPr lang="en-US" altLang="en-US" sz="1600" b="1" i="1"/>
              <a:t>Golfer's elbow - Kinesiology taping</a:t>
            </a:r>
            <a:r>
              <a:rPr lang="en-US" altLang="en-US" sz="1600"/>
              <a:t> [Archivo de video]. Recuperado de </a:t>
            </a:r>
            <a:r>
              <a:rPr lang="en-US" altLang="en-US" sz="1600" b="1" i="1">
                <a:hlinkClick r:id="rId4"/>
              </a:rPr>
              <a:t>https://www.youtube.com/watch?v=vhMsNBAceNY</a:t>
            </a:r>
            <a:endParaRPr lang="en-US" altLang="en-US" sz="1600" b="1" i="1"/>
          </a:p>
        </p:txBody>
      </p:sp>
      <p:pic>
        <p:nvPicPr>
          <p:cNvPr id="885765" name="Picture 5">
            <a:hlinkClick r:id="rId5" action="ppaction://hlinkfile"/>
            <a:extLst>
              <a:ext uri="{FF2B5EF4-FFF2-40B4-BE49-F238E27FC236}">
                <a16:creationId xmlns:a16="http://schemas.microsoft.com/office/drawing/2014/main" id="{5F48FC85-FE53-440E-A3FB-294F0824E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316038"/>
            <a:ext cx="7848600" cy="426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024CF4A2-EB2F-405C-AA45-F3513D796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659438"/>
            <a:ext cx="87852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n-US" altLang="en-US" sz="1600" b="1" i="1"/>
              <a:t>NOTA</a:t>
            </a:r>
            <a:r>
              <a:rPr lang="en-US" altLang="en-US" sz="1600" b="1"/>
              <a:t>:</a:t>
            </a:r>
            <a:r>
              <a:rPr lang="en-US" altLang="en-US" sz="1600"/>
              <a:t> Reproducido de: The Brace Shop. (2010, 28 de julio). </a:t>
            </a:r>
            <a:r>
              <a:rPr lang="en-US" altLang="en-US" sz="1600" i="1"/>
              <a:t>Mueller Sports Kinesiology Taping For Deltoid Injuries</a:t>
            </a:r>
            <a:r>
              <a:rPr lang="en-US" altLang="en-US" sz="1600"/>
              <a:t> [Archivo de video]. Recuperado de </a:t>
            </a:r>
            <a:r>
              <a:rPr lang="en-US" altLang="en-US" sz="1600" b="1" i="1">
                <a:hlinkClick r:id="rId4"/>
              </a:rPr>
              <a:t>https://www.youtube.com/watch?v=uRjmt3mUWps</a:t>
            </a:r>
            <a:r>
              <a:rPr lang="en-US" altLang="en-US" sz="16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653BC123-6E5B-4068-90A9-5B43AE4CC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0713"/>
            <a:ext cx="86407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en-US" b="1">
                <a:latin typeface="Arial" panose="020B0604020202020204" pitchFamily="34" charset="0"/>
              </a:rPr>
              <a:t>EPICONDILITIS MEDIAL DEL CODO</a:t>
            </a: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954" name="Picture 2">
            <a:extLst>
              <a:ext uri="{FF2B5EF4-FFF2-40B4-BE49-F238E27FC236}">
                <a16:creationId xmlns:a16="http://schemas.microsoft.com/office/drawing/2014/main" id="{99E8D83B-A6AA-4D8E-A64D-C7BA26648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738" name="Picture 2">
            <a:extLst>
              <a:ext uri="{FF2B5EF4-FFF2-40B4-BE49-F238E27FC236}">
                <a16:creationId xmlns:a16="http://schemas.microsoft.com/office/drawing/2014/main" id="{9D56934F-68D5-4E9A-9F5D-B447235F9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8900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075" name="Picture 3">
            <a:extLst>
              <a:ext uri="{FF2B5EF4-FFF2-40B4-BE49-F238E27FC236}">
                <a16:creationId xmlns:a16="http://schemas.microsoft.com/office/drawing/2014/main" id="{76A7CB04-6B26-4BF2-A49B-E71EAF420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" y="908050"/>
            <a:ext cx="8001000" cy="527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164" name="Picture 20">
            <a:extLst>
              <a:ext uri="{FF2B5EF4-FFF2-40B4-BE49-F238E27FC236}">
                <a16:creationId xmlns:a16="http://schemas.microsoft.com/office/drawing/2014/main" id="{DF8D9781-6A3F-47E2-A237-A7EDE5661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2852738"/>
            <a:ext cx="1692275" cy="310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165" name="Text Box 21">
            <a:extLst>
              <a:ext uri="{FF2B5EF4-FFF2-40B4-BE49-F238E27FC236}">
                <a16:creationId xmlns:a16="http://schemas.microsoft.com/office/drawing/2014/main" id="{2532ABE1-D504-4A8F-BB7C-F78748ED3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3671888"/>
            <a:ext cx="8207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CORTE en </a:t>
            </a:r>
            <a:r>
              <a:rPr lang="en-US" altLang="en-US" sz="2500" b="1">
                <a:solidFill>
                  <a:srgbClr val="660033"/>
                </a:solidFill>
                <a:latin typeface="Arial Black" panose="020B0A04020102020204" pitchFamily="34" charset="0"/>
              </a:rPr>
              <a:t>X</a:t>
            </a:r>
            <a:r>
              <a:rPr lang="en-US" altLang="en-US" sz="2100" b="1">
                <a:solidFill>
                  <a:srgbClr val="000000"/>
                </a:solidFill>
              </a:rPr>
              <a:t>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0166" name="Picture 22">
            <a:extLst>
              <a:ext uri="{FF2B5EF4-FFF2-40B4-BE49-F238E27FC236}">
                <a16:creationId xmlns:a16="http://schemas.microsoft.com/office/drawing/2014/main" id="{8E2D60A3-26B9-41C0-9490-CD3C841EC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37560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167" name="Text Box 23">
            <a:extLst>
              <a:ext uri="{FF2B5EF4-FFF2-40B4-BE49-F238E27FC236}">
                <a16:creationId xmlns:a16="http://schemas.microsoft.com/office/drawing/2014/main" id="{AB2D4B5B-4C0A-40E5-B086-39C8E2BCA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4498975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Medición: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0168" name="Picture 24">
            <a:extLst>
              <a:ext uri="{FF2B5EF4-FFF2-40B4-BE49-F238E27FC236}">
                <a16:creationId xmlns:a16="http://schemas.microsoft.com/office/drawing/2014/main" id="{7E726F39-9AF9-4157-ABEF-B2E211F45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45831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169" name="Text Box 25">
            <a:extLst>
              <a:ext uri="{FF2B5EF4-FFF2-40B4-BE49-F238E27FC236}">
                <a16:creationId xmlns:a16="http://schemas.microsoft.com/office/drawing/2014/main" id="{3B617813-F3E4-4569-98B6-1BB7E42DF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064000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Extremos: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Aproximadamente 2 pulgadas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30170" name="Text Box 26">
            <a:extLst>
              <a:ext uri="{FF2B5EF4-FFF2-40B4-BE49-F238E27FC236}">
                <a16:creationId xmlns:a16="http://schemas.microsoft.com/office/drawing/2014/main" id="{7C3CFC43-1C3D-414A-84E4-FABBA287B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962525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Desde: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Cabeza de los metacarpos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0171" name="Picture 27">
            <a:extLst>
              <a:ext uri="{FF2B5EF4-FFF2-40B4-BE49-F238E27FC236}">
                <a16:creationId xmlns:a16="http://schemas.microsoft.com/office/drawing/2014/main" id="{73179920-4140-43AB-9DAD-6A18AEAF5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9958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172" name="Text Box 28">
            <a:extLst>
              <a:ext uri="{FF2B5EF4-FFF2-40B4-BE49-F238E27FC236}">
                <a16:creationId xmlns:a16="http://schemas.microsoft.com/office/drawing/2014/main" id="{7E5321D2-F120-4444-9919-DCDFDB002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5435600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Hasta: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Epicóndilos del húmero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0173" name="Picture 29">
            <a:extLst>
              <a:ext uri="{FF2B5EF4-FFF2-40B4-BE49-F238E27FC236}">
                <a16:creationId xmlns:a16="http://schemas.microsoft.com/office/drawing/2014/main" id="{FC078D13-963E-4890-820B-D37589801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4689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174" name="Text Box 30">
            <a:extLst>
              <a:ext uri="{FF2B5EF4-FFF2-40B4-BE49-F238E27FC236}">
                <a16:creationId xmlns:a16="http://schemas.microsoft.com/office/drawing/2014/main" id="{1190D411-6560-44B2-A8BF-05CEA4326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863850"/>
            <a:ext cx="82073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Preparación: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0175" name="Picture 31">
            <a:extLst>
              <a:ext uri="{FF2B5EF4-FFF2-40B4-BE49-F238E27FC236}">
                <a16:creationId xmlns:a16="http://schemas.microsoft.com/office/drawing/2014/main" id="{A88E0821-4AC2-4C35-B48B-95136E5C8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92576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176" name="Text Box 32">
            <a:extLst>
              <a:ext uri="{FF2B5EF4-FFF2-40B4-BE49-F238E27FC236}">
                <a16:creationId xmlns:a16="http://schemas.microsoft.com/office/drawing/2014/main" id="{8BE5B7AC-07AA-48F1-B82A-E482ECB5C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233738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Palma de la mano: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Debe estar limpia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238AEBF7-6AF2-4D00-8509-439D0DB67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21388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124), por K. Kase, J. Wallis, &amp; T. Kase, 2013, New Mexico: Kinesio Taping Association International. Copyright 2013 por: Kinesio IP, LLC.</a:t>
            </a:r>
          </a:p>
        </p:txBody>
      </p:sp>
      <p:pic>
        <p:nvPicPr>
          <p:cNvPr id="1030178" name="Picture 34">
            <a:extLst>
              <a:ext uri="{FF2B5EF4-FFF2-40B4-BE49-F238E27FC236}">
                <a16:creationId xmlns:a16="http://schemas.microsoft.com/office/drawing/2014/main" id="{CDF93D52-A8DD-4797-B3D5-A615A9F23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46113"/>
            <a:ext cx="2520950" cy="160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8F8BD3-377A-4369-9404-16C6B6B32C94}"/>
              </a:ext>
            </a:extLst>
          </p:cNvPr>
          <p:cNvSpPr>
            <a:spLocks/>
          </p:cNvSpPr>
          <p:nvPr/>
        </p:nvSpPr>
        <p:spPr bwMode="auto">
          <a:xfrm>
            <a:off x="3024188" y="549275"/>
            <a:ext cx="59404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1030180" name="Picture 36">
            <a:extLst>
              <a:ext uri="{FF2B5EF4-FFF2-40B4-BE49-F238E27FC236}">
                <a16:creationId xmlns:a16="http://schemas.microsoft.com/office/drawing/2014/main" id="{112C7EE5-01C3-4B5C-8006-6185C61E4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628775"/>
            <a:ext cx="54721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0259256-9DA2-4B8E-AECF-F12038979042}"/>
              </a:ext>
            </a:extLst>
          </p:cNvPr>
          <p:cNvSpPr>
            <a:spLocks/>
          </p:cNvSpPr>
          <p:nvPr/>
        </p:nvSpPr>
        <p:spPr bwMode="auto">
          <a:xfrm>
            <a:off x="2914650" y="1701800"/>
            <a:ext cx="532765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SÍNDROME DEL TUNEL CARPAL</a:t>
            </a:r>
          </a:p>
        </p:txBody>
      </p:sp>
      <p:sp>
        <p:nvSpPr>
          <p:cNvPr id="1030182" name="Text Box 38">
            <a:extLst>
              <a:ext uri="{FF2B5EF4-FFF2-40B4-BE49-F238E27FC236}">
                <a16:creationId xmlns:a16="http://schemas.microsoft.com/office/drawing/2014/main" id="{6DD2B125-F067-4199-AB94-F0DB98E0C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2860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OPCIÓN 1 – </a:t>
            </a:r>
            <a:r>
              <a:rPr lang="en-US" altLang="en-US" sz="23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Tensión: </a:t>
            </a:r>
            <a:r>
              <a:rPr lang="en-US" altLang="en-US" sz="22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Corrección de Espacio - Medio Tira </a:t>
            </a:r>
            <a:r>
              <a:rPr lang="en-US" altLang="en-US" sz="22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I:</a:t>
            </a:r>
          </a:p>
        </p:txBody>
      </p:sp>
      <p:pic>
        <p:nvPicPr>
          <p:cNvPr id="1030183" name="Picture 39">
            <a:extLst>
              <a:ext uri="{FF2B5EF4-FFF2-40B4-BE49-F238E27FC236}">
                <a16:creationId xmlns:a16="http://schemas.microsoft.com/office/drawing/2014/main" id="{23697C23-32D7-4BA3-9ADF-6392DC140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3574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219" name="Picture 27">
            <a:extLst>
              <a:ext uri="{FF2B5EF4-FFF2-40B4-BE49-F238E27FC236}">
                <a16:creationId xmlns:a16="http://schemas.microsoft.com/office/drawing/2014/main" id="{BA947944-8542-4CE9-9C4A-9D528FA69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771650"/>
            <a:ext cx="3636962" cy="192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20" name="Text Box 28">
            <a:extLst>
              <a:ext uri="{FF2B5EF4-FFF2-40B4-BE49-F238E27FC236}">
                <a16:creationId xmlns:a16="http://schemas.microsoft.com/office/drawing/2014/main" id="{157448E3-8266-458D-9CFE-D24883B0A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1536700"/>
            <a:ext cx="3309937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Posición del Paciente: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21" name="Picture 29">
            <a:extLst>
              <a:ext uri="{FF2B5EF4-FFF2-40B4-BE49-F238E27FC236}">
                <a16:creationId xmlns:a16="http://schemas.microsoft.com/office/drawing/2014/main" id="{1A620367-89AC-45CF-809B-5A2148A1F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5716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22" name="Text Box 30">
            <a:extLst>
              <a:ext uri="{FF2B5EF4-FFF2-40B4-BE49-F238E27FC236}">
                <a16:creationId xmlns:a16="http://schemas.microsoft.com/office/drawing/2014/main" id="{96BDB878-67C8-42D6-908F-7E59C8A93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363788"/>
            <a:ext cx="4319587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Tensión - Centro del vendaje: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23" name="Picture 31">
            <a:extLst>
              <a:ext uri="{FF2B5EF4-FFF2-40B4-BE49-F238E27FC236}">
                <a16:creationId xmlns:a16="http://schemas.microsoft.com/office/drawing/2014/main" id="{1F30346B-B473-498B-87A6-7E243E15C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44792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01FF5EF6-FA76-4479-8D24-F9B8FF30B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2825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124), por K. Kase, J. Wallis, &amp; T. Kase, 2013, New Mexico: Kinesio Taping Association International. Copyright 2013 por: Kinesio IP, LLC.</a:t>
            </a:r>
          </a:p>
        </p:txBody>
      </p:sp>
      <p:sp>
        <p:nvSpPr>
          <p:cNvPr id="1032225" name="Text Box 33">
            <a:extLst>
              <a:ext uri="{FF2B5EF4-FFF2-40B4-BE49-F238E27FC236}">
                <a16:creationId xmlns:a16="http://schemas.microsoft.com/office/drawing/2014/main" id="{15AD3FA7-919F-40AA-8436-26610757D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928813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Extensión: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Muñeca y codo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32226" name="Text Box 34">
            <a:extLst>
              <a:ext uri="{FF2B5EF4-FFF2-40B4-BE49-F238E27FC236}">
                <a16:creationId xmlns:a16="http://schemas.microsoft.com/office/drawing/2014/main" id="{1840C118-5EF2-4940-BEE9-8F18944B6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2827338"/>
            <a:ext cx="38131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Porción sin papel: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25-35%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27" name="Picture 35">
            <a:extLst>
              <a:ext uri="{FF2B5EF4-FFF2-40B4-BE49-F238E27FC236}">
                <a16:creationId xmlns:a16="http://schemas.microsoft.com/office/drawing/2014/main" id="{69AC911B-72B2-4122-83C4-9B9219A06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86067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28" name="Text Box 36">
            <a:extLst>
              <a:ext uri="{FF2B5EF4-FFF2-40B4-BE49-F238E27FC236}">
                <a16:creationId xmlns:a16="http://schemas.microsoft.com/office/drawing/2014/main" id="{D7C5F233-8810-467B-8779-734FD159A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300413"/>
            <a:ext cx="35972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Dirección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Distalmente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29" name="Picture 37">
            <a:extLst>
              <a:ext uri="{FF2B5EF4-FFF2-40B4-BE49-F238E27FC236}">
                <a16:creationId xmlns:a16="http://schemas.microsoft.com/office/drawing/2014/main" id="{A0A84D73-2F7F-4DE6-BD45-20075F29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33375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30" name="Text Box 38">
            <a:extLst>
              <a:ext uri="{FF2B5EF4-FFF2-40B4-BE49-F238E27FC236}">
                <a16:creationId xmlns:a16="http://schemas.microsoft.com/office/drawing/2014/main" id="{5395A5B7-600C-42A0-9DD0-546F6FE73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717550"/>
            <a:ext cx="82073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Rasgar el papel protector: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31" name="Picture 39">
            <a:extLst>
              <a:ext uri="{FF2B5EF4-FFF2-40B4-BE49-F238E27FC236}">
                <a16:creationId xmlns:a16="http://schemas.microsoft.com/office/drawing/2014/main" id="{FEE95BB2-6D5C-4036-ADDB-166518F97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5175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32" name="Text Box 40">
            <a:extLst>
              <a:ext uri="{FF2B5EF4-FFF2-40B4-BE49-F238E27FC236}">
                <a16:creationId xmlns:a16="http://schemas.microsoft.com/office/drawing/2014/main" id="{20F8BC94-107E-4C46-9222-917D11421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098550"/>
            <a:ext cx="7773987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Medio del vendaje: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Separar hasta la colas del vendaje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032233" name="Text Box 41">
            <a:extLst>
              <a:ext uri="{FF2B5EF4-FFF2-40B4-BE49-F238E27FC236}">
                <a16:creationId xmlns:a16="http://schemas.microsoft.com/office/drawing/2014/main" id="{B25F38EA-5D0F-418C-8E04-08CB9647E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3702050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DESDE: Insersión: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Palmaris Longus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34" name="Picture 42">
            <a:extLst>
              <a:ext uri="{FF2B5EF4-FFF2-40B4-BE49-F238E27FC236}">
                <a16:creationId xmlns:a16="http://schemas.microsoft.com/office/drawing/2014/main" id="{5512B2DC-CC56-45B9-B930-313712160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8052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35" name="Text Box 43">
            <a:extLst>
              <a:ext uri="{FF2B5EF4-FFF2-40B4-BE49-F238E27FC236}">
                <a16:creationId xmlns:a16="http://schemas.microsoft.com/office/drawing/2014/main" id="{E322D0F2-1739-4189-B875-F40D88949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062413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SOBRE: Región del Tunel Carpal del antebrazo inferior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36" name="Picture 44">
            <a:extLst>
              <a:ext uri="{FF2B5EF4-FFF2-40B4-BE49-F238E27FC236}">
                <a16:creationId xmlns:a16="http://schemas.microsoft.com/office/drawing/2014/main" id="{5BEDCCE6-EED4-4F26-94C3-271F45F70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165600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37" name="Text Box 45">
            <a:extLst>
              <a:ext uri="{FF2B5EF4-FFF2-40B4-BE49-F238E27FC236}">
                <a16:creationId xmlns:a16="http://schemas.microsoft.com/office/drawing/2014/main" id="{BDDADA89-D294-4148-B7AE-C75C24EC2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421188"/>
            <a:ext cx="72707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HASTA: Fosa anti-cubital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38" name="Picture 46">
            <a:extLst>
              <a:ext uri="{FF2B5EF4-FFF2-40B4-BE49-F238E27FC236}">
                <a16:creationId xmlns:a16="http://schemas.microsoft.com/office/drawing/2014/main" id="{2AE474B5-6AAC-490F-AF28-9187B327C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524375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39" name="Text Box 47">
            <a:extLst>
              <a:ext uri="{FF2B5EF4-FFF2-40B4-BE49-F238E27FC236}">
                <a16:creationId xmlns:a16="http://schemas.microsoft.com/office/drawing/2014/main" id="{C6C223A7-D8EA-4F71-B6E5-CB667CDAE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4854575"/>
            <a:ext cx="8207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80000"/>
              </a:lnSpc>
            </a:pPr>
            <a:r>
              <a:rPr lang="en-US" altLang="en-US" sz="2100" b="1">
                <a:solidFill>
                  <a:srgbClr val="000000"/>
                </a:solidFill>
              </a:rPr>
              <a:t>Pegar los extremos del vendaje en </a:t>
            </a:r>
            <a:r>
              <a:rPr lang="en-US" altLang="en-US" sz="2500" b="1">
                <a:solidFill>
                  <a:srgbClr val="660033"/>
                </a:solidFill>
                <a:latin typeface="Arial Black" panose="020B0A04020102020204" pitchFamily="34" charset="0"/>
              </a:rPr>
              <a:t>X</a:t>
            </a:r>
            <a:r>
              <a:rPr lang="en-US" altLang="en-US" sz="2100" b="1">
                <a:solidFill>
                  <a:srgbClr val="000000"/>
                </a:solidFill>
              </a:rPr>
              <a:t>: 0% de tensión</a:t>
            </a:r>
          </a:p>
        </p:txBody>
      </p:sp>
      <p:pic>
        <p:nvPicPr>
          <p:cNvPr id="1032240" name="Picture 48">
            <a:extLst>
              <a:ext uri="{FF2B5EF4-FFF2-40B4-BE49-F238E27FC236}">
                <a16:creationId xmlns:a16="http://schemas.microsoft.com/office/drawing/2014/main" id="{ED924D51-94E3-44FB-B95F-99D3428F2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4941888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41" name="Text Box 49">
            <a:extLst>
              <a:ext uri="{FF2B5EF4-FFF2-40B4-BE49-F238E27FC236}">
                <a16:creationId xmlns:a16="http://schemas.microsoft.com/office/drawing/2014/main" id="{414B44F5-F389-4D64-9064-AD4355424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5275263"/>
            <a:ext cx="82073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Frotar estas tiras para iniciar la acción de la pega: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2242" name="Picture 50">
            <a:extLst>
              <a:ext uri="{FF2B5EF4-FFF2-40B4-BE49-F238E27FC236}">
                <a16:creationId xmlns:a16="http://schemas.microsoft.com/office/drawing/2014/main" id="{BC913E58-8EAC-4744-8F61-504246A1F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5359400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243" name="Text Box 51">
            <a:extLst>
              <a:ext uri="{FF2B5EF4-FFF2-40B4-BE49-F238E27FC236}">
                <a16:creationId xmlns:a16="http://schemas.microsoft.com/office/drawing/2014/main" id="{F660FEFF-8DBB-4300-B304-A735CF36C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654675"/>
            <a:ext cx="7773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b="1">
                <a:solidFill>
                  <a:srgbClr val="000000"/>
                </a:solidFill>
                <a:latin typeface="Arial" panose="020B0604020202020204" pitchFamily="34" charset="0"/>
              </a:rPr>
              <a:t>Antes de: </a:t>
            </a:r>
            <a:r>
              <a:rPr lang="es-ES" altLang="en-US" b="1" i="1">
                <a:solidFill>
                  <a:srgbClr val="000000"/>
                </a:solidFill>
                <a:latin typeface="Arial" panose="020B0604020202020204" pitchFamily="34" charset="0"/>
              </a:rPr>
              <a:t>Cualquier movimiento del paciente</a:t>
            </a:r>
            <a:endParaRPr lang="en-US" altLang="en-US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Text Box 2">
            <a:extLst>
              <a:ext uri="{FF2B5EF4-FFF2-40B4-BE49-F238E27FC236}">
                <a16:creationId xmlns:a16="http://schemas.microsoft.com/office/drawing/2014/main" id="{3AF081CE-F512-4EBA-B36A-447F0CF11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860675"/>
            <a:ext cx="79914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2100" b="1">
                <a:solidFill>
                  <a:srgbClr val="000000"/>
                </a:solidFill>
              </a:rPr>
              <a:t>SEGUNDO VENDAJE - Dorso de la Muñeca:</a:t>
            </a:r>
            <a:endParaRPr lang="en-US" altLang="en-US" sz="21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43" name="Picture 3">
            <a:extLst>
              <a:ext uri="{FF2B5EF4-FFF2-40B4-BE49-F238E27FC236}">
                <a16:creationId xmlns:a16="http://schemas.microsoft.com/office/drawing/2014/main" id="{88C61AF1-264D-4D2C-BCB3-0AD9C08DC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944813"/>
            <a:ext cx="276225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44" name="Text Box 4">
            <a:extLst>
              <a:ext uri="{FF2B5EF4-FFF2-40B4-BE49-F238E27FC236}">
                <a16:creationId xmlns:a16="http://schemas.microsoft.com/office/drawing/2014/main" id="{3A9B7901-3C51-4BBC-AF14-E053425F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324225"/>
            <a:ext cx="74136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CORTE en </a:t>
            </a:r>
            <a:r>
              <a:rPr lang="es-ES" altLang="en-US" sz="2200">
                <a:solidFill>
                  <a:srgbClr val="660033"/>
                </a:solidFill>
                <a:latin typeface="Arial Black" panose="020B0A04020102020204" pitchFamily="34" charset="0"/>
              </a:rPr>
              <a:t>I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4 – 6 pulgadas de largo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45" name="Picture 5">
            <a:extLst>
              <a:ext uri="{FF2B5EF4-FFF2-40B4-BE49-F238E27FC236}">
                <a16:creationId xmlns:a16="http://schemas.microsoft.com/office/drawing/2014/main" id="{7A0B2935-CC26-445C-B34F-0CA235ABF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3575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46" name="Text Box 6">
            <a:extLst>
              <a:ext uri="{FF2B5EF4-FFF2-40B4-BE49-F238E27FC236}">
                <a16:creationId xmlns:a16="http://schemas.microsoft.com/office/drawing/2014/main" id="{9160106F-CDD7-44E5-BA89-12320737A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044950"/>
            <a:ext cx="67659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Posición del paciente: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Leve flexión de la muñeca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47" name="Picture 7">
            <a:extLst>
              <a:ext uri="{FF2B5EF4-FFF2-40B4-BE49-F238E27FC236}">
                <a16:creationId xmlns:a16="http://schemas.microsoft.com/office/drawing/2014/main" id="{F2E403E8-DD40-4CA2-9D24-EE8F2B833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07828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9A1559-03EB-47AF-9D48-D8B7260FD19C}"/>
              </a:ext>
            </a:extLst>
          </p:cNvPr>
          <p:cNvSpPr>
            <a:spLocks/>
          </p:cNvSpPr>
          <p:nvPr/>
        </p:nvSpPr>
        <p:spPr bwMode="auto">
          <a:xfrm>
            <a:off x="3024188" y="565150"/>
            <a:ext cx="59404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KINESIO-TAPING – Aplicaciones:</a:t>
            </a:r>
            <a:br>
              <a:rPr lang="es-PR" altLang="en-US" sz="24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TÉCNICAS CORRECTIVAS</a:t>
            </a:r>
          </a:p>
        </p:txBody>
      </p:sp>
      <p:pic>
        <p:nvPicPr>
          <p:cNvPr id="1034249" name="Picture 9">
            <a:extLst>
              <a:ext uri="{FF2B5EF4-FFF2-40B4-BE49-F238E27FC236}">
                <a16:creationId xmlns:a16="http://schemas.microsoft.com/office/drawing/2014/main" id="{8FD78A9A-6F3C-4DC2-A49B-71FEB1BA4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644650"/>
            <a:ext cx="5472113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4E25212-C5AA-43E7-8BD7-8B71AB3736F8}"/>
              </a:ext>
            </a:extLst>
          </p:cNvPr>
          <p:cNvSpPr>
            <a:spLocks/>
          </p:cNvSpPr>
          <p:nvPr/>
        </p:nvSpPr>
        <p:spPr bwMode="auto">
          <a:xfrm>
            <a:off x="2914650" y="1717675"/>
            <a:ext cx="532765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1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SÍNDROME DEL TUNEL CARPAL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B6E92371-D79F-4ADA-AB60-3B08F572A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2825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125), por K. Kase, J. Wallis, &amp; T. Kase, 2013, New Mexico: Kinesio Taping Association International. Copyright 2013 por: Kinesio IP, LLC.</a:t>
            </a:r>
          </a:p>
        </p:txBody>
      </p:sp>
      <p:sp>
        <p:nvSpPr>
          <p:cNvPr id="1034252" name="Text Box 12">
            <a:extLst>
              <a:ext uri="{FF2B5EF4-FFF2-40B4-BE49-F238E27FC236}">
                <a16:creationId xmlns:a16="http://schemas.microsoft.com/office/drawing/2014/main" id="{AA53B785-70D7-4F96-B20F-9DD6DA977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4445000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Tensión para tal porción central del vendaje 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15-35%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53" name="Picture 13">
            <a:extLst>
              <a:ext uri="{FF2B5EF4-FFF2-40B4-BE49-F238E27FC236}">
                <a16:creationId xmlns:a16="http://schemas.microsoft.com/office/drawing/2014/main" id="{89B2C7C0-F397-4359-A286-7DC23B1BA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478338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54" name="Text Box 14">
            <a:extLst>
              <a:ext uri="{FF2B5EF4-FFF2-40B4-BE49-F238E27FC236}">
                <a16:creationId xmlns:a16="http://schemas.microsoft.com/office/drawing/2014/main" id="{66A384F5-26C5-477A-850B-D4115BAB7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870450"/>
            <a:ext cx="76676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APLICADO - Sobre el Dorso de la Mano: </a:t>
            </a:r>
            <a:r>
              <a:rPr lang="es-ES" altLang="en-US" sz="2200" b="1" i="1">
                <a:solidFill>
                  <a:srgbClr val="000000"/>
                </a:solidFill>
                <a:latin typeface="Calibri" panose="020F0502020204030204" pitchFamily="34" charset="0"/>
              </a:rPr>
              <a:t>Distal, 2 pulgadas de la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55" name="Picture 15">
            <a:extLst>
              <a:ext uri="{FF2B5EF4-FFF2-40B4-BE49-F238E27FC236}">
                <a16:creationId xmlns:a16="http://schemas.microsoft.com/office/drawing/2014/main" id="{8CB8B35B-1732-4D2E-9C43-2088EEEEC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973638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56" name="Text Box 16">
            <a:extLst>
              <a:ext uri="{FF2B5EF4-FFF2-40B4-BE49-F238E27FC236}">
                <a16:creationId xmlns:a16="http://schemas.microsoft.com/office/drawing/2014/main" id="{DF8926F8-E765-447E-99CB-A05FB7247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3684588"/>
            <a:ext cx="67659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Rasgar papel de protección: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Medio del vendaje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57" name="Picture 17">
            <a:extLst>
              <a:ext uri="{FF2B5EF4-FFF2-40B4-BE49-F238E27FC236}">
                <a16:creationId xmlns:a16="http://schemas.microsoft.com/office/drawing/2014/main" id="{E40F00D4-73D7-4E51-940C-648ADFB5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7179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58" name="Text Box 18">
            <a:extLst>
              <a:ext uri="{FF2B5EF4-FFF2-40B4-BE49-F238E27FC236}">
                <a16:creationId xmlns:a16="http://schemas.microsoft.com/office/drawing/2014/main" id="{63332A2A-956F-4323-81B7-52D43B246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5229225"/>
            <a:ext cx="71643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Ulna y Radio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sp>
        <p:nvSpPr>
          <p:cNvPr id="1034259" name="Text Box 19">
            <a:extLst>
              <a:ext uri="{FF2B5EF4-FFF2-40B4-BE49-F238E27FC236}">
                <a16:creationId xmlns:a16="http://schemas.microsoft.com/office/drawing/2014/main" id="{E61CBB63-176F-471B-B2E9-E38C4A9F0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5627688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Frote para activar la pega, antes mover este segmento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4260" name="Picture 20">
            <a:extLst>
              <a:ext uri="{FF2B5EF4-FFF2-40B4-BE49-F238E27FC236}">
                <a16:creationId xmlns:a16="http://schemas.microsoft.com/office/drawing/2014/main" id="{046B9148-774D-4D24-A6C4-9AF843049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661025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261" name="Picture 21">
            <a:extLst>
              <a:ext uri="{FF2B5EF4-FFF2-40B4-BE49-F238E27FC236}">
                <a16:creationId xmlns:a16="http://schemas.microsoft.com/office/drawing/2014/main" id="{D0D73B32-173B-4475-9E34-C093A932E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2852738"/>
            <a:ext cx="576262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262" name="Picture 22">
            <a:extLst>
              <a:ext uri="{FF2B5EF4-FFF2-40B4-BE49-F238E27FC236}">
                <a16:creationId xmlns:a16="http://schemas.microsoft.com/office/drawing/2014/main" id="{644CDEBB-3EAA-416B-886C-2F75AD4B3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76250"/>
            <a:ext cx="1544637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263" name="Text Box 23">
            <a:extLst>
              <a:ext uri="{FF2B5EF4-FFF2-40B4-BE49-F238E27FC236}">
                <a16:creationId xmlns:a16="http://schemas.microsoft.com/office/drawing/2014/main" id="{67284AAD-851E-4AF2-88D1-A23983D93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349500"/>
            <a:ext cx="83185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en-US" sz="28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OPCIÓN 1 – </a:t>
            </a:r>
            <a:r>
              <a:rPr lang="en-US" altLang="en-US" sz="23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Tensión: </a:t>
            </a:r>
            <a:r>
              <a:rPr lang="en-US" altLang="en-US" sz="2200" b="1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Corrección de Espacio - Medio Tira </a:t>
            </a:r>
            <a:r>
              <a:rPr lang="en-US" altLang="en-US" sz="2200" b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I:</a:t>
            </a:r>
          </a:p>
        </p:txBody>
      </p:sp>
      <p:pic>
        <p:nvPicPr>
          <p:cNvPr id="1034264" name="Picture 24">
            <a:extLst>
              <a:ext uri="{FF2B5EF4-FFF2-40B4-BE49-F238E27FC236}">
                <a16:creationId xmlns:a16="http://schemas.microsoft.com/office/drawing/2014/main" id="{99C36188-4A70-45E1-AB16-C47056C99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420938"/>
            <a:ext cx="271462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0" name="Text Box 2">
            <a:extLst>
              <a:ext uri="{FF2B5EF4-FFF2-40B4-BE49-F238E27FC236}">
                <a16:creationId xmlns:a16="http://schemas.microsoft.com/office/drawing/2014/main" id="{B3B8A725-8A11-406F-B645-81EAFFDCA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765175"/>
            <a:ext cx="67659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Posición del paciente: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Extensión de la muñeca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6291" name="Picture 3">
            <a:extLst>
              <a:ext uri="{FF2B5EF4-FFF2-40B4-BE49-F238E27FC236}">
                <a16:creationId xmlns:a16="http://schemas.microsoft.com/office/drawing/2014/main" id="{35927090-A1CD-4989-9CB8-44153A73F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79851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CB286B2F-BB82-4732-B28E-37B75A2DD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092825"/>
            <a:ext cx="896461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 eaLnBrk="1" hangingPunct="1"/>
            <a:r>
              <a:rPr lang="es-E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NOTA</a:t>
            </a:r>
            <a:r>
              <a:rPr lang="es-ES" alt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Adaptado de: 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Clinical Therapeutic Applications of the Kinesio Taping</a:t>
            </a:r>
            <a:r>
              <a:rPr lang="en-US" altLang="en-US" sz="1200" b="1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altLang="en-US" sz="1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. 3ra. ed.; (p. 125), por K. Kase, J. Wallis, &amp; T. Kase, 2013, New Mexico: Kinesio Taping Association International. Copyright 2013 por: Kinesio IP, LLC.</a:t>
            </a:r>
          </a:p>
        </p:txBody>
      </p:sp>
      <p:sp>
        <p:nvSpPr>
          <p:cNvPr id="1036293" name="Text Box 5">
            <a:extLst>
              <a:ext uri="{FF2B5EF4-FFF2-40B4-BE49-F238E27FC236}">
                <a16:creationId xmlns:a16="http://schemas.microsoft.com/office/drawing/2014/main" id="{AD3F845F-F9A7-440C-A323-DA412BE78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165225"/>
            <a:ext cx="7629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Pegar los extremos del vendaje  - </a:t>
            </a:r>
            <a:r>
              <a:rPr lang="es-ES" altLang="en-US" sz="2200" b="1" i="1">
                <a:solidFill>
                  <a:srgbClr val="000000"/>
                </a:solidFill>
                <a:latin typeface="Arial" panose="020B0604020202020204" pitchFamily="34" charset="0"/>
              </a:rPr>
              <a:t>0%</a:t>
            </a: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:</a:t>
            </a:r>
            <a:endParaRPr lang="en-US" altLang="en-US" sz="220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6294" name="Picture 6">
            <a:extLst>
              <a:ext uri="{FF2B5EF4-FFF2-40B4-BE49-F238E27FC236}">
                <a16:creationId xmlns:a16="http://schemas.microsoft.com/office/drawing/2014/main" id="{4BCB9DF0-4921-4C7E-833D-A71813060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98563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295" name="Text Box 7">
            <a:extLst>
              <a:ext uri="{FF2B5EF4-FFF2-40B4-BE49-F238E27FC236}">
                <a16:creationId xmlns:a16="http://schemas.microsoft.com/office/drawing/2014/main" id="{C13034FB-03F0-45A9-81FC-5733011EB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590675"/>
            <a:ext cx="76676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Calibri" panose="020F0502020204030204" pitchFamily="34" charset="0"/>
              </a:rPr>
              <a:t>PRECAUSIÓN - No deben unirse ambos extremos</a:t>
            </a:r>
            <a:endParaRPr lang="en-US" altLang="en-US" sz="2200" i="1" u="sng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6296" name="Picture 8">
            <a:extLst>
              <a:ext uri="{FF2B5EF4-FFF2-40B4-BE49-F238E27FC236}">
                <a16:creationId xmlns:a16="http://schemas.microsoft.com/office/drawing/2014/main" id="{A4E8BA02-7B96-4BAB-BDBB-1478B4D79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93863"/>
            <a:ext cx="184150" cy="18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297" name="Text Box 9">
            <a:extLst>
              <a:ext uri="{FF2B5EF4-FFF2-40B4-BE49-F238E27FC236}">
                <a16:creationId xmlns:a16="http://schemas.microsoft.com/office/drawing/2014/main" id="{605B908E-03F2-41BE-B63E-AB7102738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949450"/>
            <a:ext cx="71643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latin typeface="Calibri" panose="020F0502020204030204" pitchFamily="34" charset="0"/>
              </a:rPr>
              <a:t>Dejar una brecha pequeña</a:t>
            </a:r>
            <a:endParaRPr lang="en-US" altLang="en-US" sz="2200" b="1" i="1">
              <a:latin typeface="Calibri" panose="020F0502020204030204" pitchFamily="34" charset="0"/>
            </a:endParaRPr>
          </a:p>
        </p:txBody>
      </p:sp>
      <p:sp>
        <p:nvSpPr>
          <p:cNvPr id="1036298" name="Text Box 10">
            <a:extLst>
              <a:ext uri="{FF2B5EF4-FFF2-40B4-BE49-F238E27FC236}">
                <a16:creationId xmlns:a16="http://schemas.microsoft.com/office/drawing/2014/main" id="{61BF05B7-2B5F-4BF0-8E86-B93C8C2EA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2347913"/>
            <a:ext cx="77739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s-ES" altLang="en-US" sz="2200" b="1">
                <a:solidFill>
                  <a:srgbClr val="000000"/>
                </a:solidFill>
                <a:latin typeface="Arial" panose="020B0604020202020204" pitchFamily="34" charset="0"/>
              </a:rPr>
              <a:t>Frote para activar la pega, antes mover este segmento</a:t>
            </a:r>
            <a:endParaRPr lang="en-US" altLang="en-US" sz="2200" i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36299" name="Picture 11">
            <a:extLst>
              <a:ext uri="{FF2B5EF4-FFF2-40B4-BE49-F238E27FC236}">
                <a16:creationId xmlns:a16="http://schemas.microsoft.com/office/drawing/2014/main" id="{32AED7E5-7311-4529-837A-3905B0BE5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381250"/>
            <a:ext cx="284163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r"/>
    <p:sndAc>
      <p:stSnd>
        <p:snd r:embed="rId3" name="chimes.wav"/>
      </p:stSnd>
    </p:sndAc>
  </p:transition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D2A14-3A3B-4296-94AC-9BF3CCBF5F97}"/>
              </a:ext>
            </a:extLst>
          </p:cNvPr>
          <p:cNvSpPr>
            <a:spLocks/>
          </p:cNvSpPr>
          <p:nvPr/>
        </p:nvSpPr>
        <p:spPr bwMode="auto">
          <a:xfrm>
            <a:off x="0" y="838200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ISÓTOPOS MARCADORES: </a:t>
            </a:r>
            <a:r>
              <a:rPr lang="es-PR" altLang="en-US" sz="3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 </a:t>
            </a:r>
            <a:br>
              <a:rPr lang="es-PR" altLang="en-US" sz="3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Preguntas y Respuesta*</a:t>
            </a:r>
          </a:p>
        </p:txBody>
      </p:sp>
      <p:sp>
        <p:nvSpPr>
          <p:cNvPr id="414755" name="Text Box 35">
            <a:extLst>
              <a:ext uri="{FF2B5EF4-FFF2-40B4-BE49-F238E27FC236}">
                <a16:creationId xmlns:a16="http://schemas.microsoft.com/office/drawing/2014/main" id="{DF88653A-165B-47BF-8654-B74FBDA9B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259013"/>
            <a:ext cx="8280400" cy="369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3200" b="1">
                <a:latin typeface="Arial" panose="020B0604020202020204" pitchFamily="34" charset="0"/>
              </a:rPr>
              <a:t>Basado en el tópico de calorimetría</a:t>
            </a:r>
          </a:p>
          <a:p>
            <a:pPr algn="l">
              <a:lnSpc>
                <a:spcPct val="90000"/>
              </a:lnSpc>
            </a:pPr>
            <a:r>
              <a:rPr lang="en-US" altLang="en-US" sz="3200" b="1">
                <a:latin typeface="Arial" panose="020B0604020202020204" pitchFamily="34" charset="0"/>
              </a:rPr>
              <a:t>indirecta (isótopos marcadores), escriban</a:t>
            </a:r>
          </a:p>
          <a:p>
            <a:pPr algn="l">
              <a:lnSpc>
                <a:spcPct val="90000"/>
              </a:lnSpc>
            </a:pPr>
            <a:r>
              <a:rPr lang="en-US" altLang="en-US" sz="3200" b="1">
                <a:latin typeface="Arial" panose="020B0604020202020204" pitchFamily="34" charset="0"/>
              </a:rPr>
              <a:t>dos preguntas con sus respectivas</a:t>
            </a:r>
          </a:p>
          <a:p>
            <a:pPr algn="l">
              <a:lnSpc>
                <a:spcPct val="90000"/>
              </a:lnSpc>
            </a:pPr>
            <a:r>
              <a:rPr lang="en-US" altLang="en-US" sz="3200" b="1">
                <a:latin typeface="Arial" panose="020B0604020202020204" pitchFamily="34" charset="0"/>
              </a:rPr>
              <a:t>respuestas</a:t>
            </a:r>
            <a:r>
              <a:rPr lang="en-US" altLang="en-US" sz="3100" b="1">
                <a:latin typeface="Arial" panose="020B0604020202020204" pitchFamily="34" charset="0"/>
              </a:rPr>
              <a:t>:</a:t>
            </a:r>
          </a:p>
          <a:p>
            <a:pPr algn="l">
              <a:lnSpc>
                <a:spcPct val="90000"/>
              </a:lnSpc>
            </a:pPr>
            <a:endParaRPr lang="en-US" altLang="en-US" sz="3100" b="1">
              <a:latin typeface="Arial" panose="020B0604020202020204" pitchFamily="34" charset="0"/>
            </a:endParaRPr>
          </a:p>
          <a:p>
            <a:pPr algn="l">
              <a:lnSpc>
                <a:spcPct val="9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1.</a:t>
            </a:r>
          </a:p>
          <a:p>
            <a:pPr algn="l">
              <a:lnSpc>
                <a:spcPct val="70000"/>
              </a:lnSpc>
            </a:pPr>
            <a:endParaRPr lang="en-US" altLang="en-US" sz="3100" b="1">
              <a:latin typeface="Arial" panose="020B0604020202020204" pitchFamily="34" charset="0"/>
            </a:endParaRPr>
          </a:p>
          <a:p>
            <a:pPr algn="l">
              <a:lnSpc>
                <a:spcPct val="70000"/>
              </a:lnSpc>
            </a:pPr>
            <a:endParaRPr lang="en-US" altLang="en-US" sz="3100" b="1">
              <a:latin typeface="Arial" panose="020B0604020202020204" pitchFamily="34" charset="0"/>
            </a:endParaRPr>
          </a:p>
          <a:p>
            <a:pPr algn="l">
              <a:lnSpc>
                <a:spcPct val="70000"/>
              </a:lnSpc>
            </a:pPr>
            <a:r>
              <a:rPr lang="en-US" altLang="en-US" sz="3100" b="1">
                <a:latin typeface="Arial" panose="020B0604020202020204" pitchFamily="34" charset="0"/>
              </a:rPr>
              <a:t>2.</a:t>
            </a:r>
          </a:p>
        </p:txBody>
      </p:sp>
    </p:spTree>
  </p:cSld>
  <p:clrMapOvr>
    <a:masterClrMapping/>
  </p:clrMapOvr>
  <p:transition spd="slow">
    <p:pull dir="ru"/>
    <p:sndAc>
      <p:stSnd>
        <p:snd r:embed="rId3" name="chimes.wav"/>
      </p:stSnd>
    </p:sndAc>
  </p:transition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DDF7-1B1C-4277-B68F-3A5D5C4A8961}"/>
              </a:ext>
            </a:extLst>
          </p:cNvPr>
          <p:cNvSpPr>
            <a:spLocks/>
          </p:cNvSpPr>
          <p:nvPr/>
        </p:nvSpPr>
        <p:spPr bwMode="auto">
          <a:xfrm>
            <a:off x="0" y="838200"/>
            <a:ext cx="91440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CONSUMO ENERGÉTICO:</a:t>
            </a:r>
            <a:b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 – Preguntas:</a:t>
            </a:r>
          </a:p>
        </p:txBody>
      </p:sp>
      <p:sp>
        <p:nvSpPr>
          <p:cNvPr id="609285" name="Text Box 5">
            <a:extLst>
              <a:ext uri="{FF2B5EF4-FFF2-40B4-BE49-F238E27FC236}">
                <a16:creationId xmlns:a16="http://schemas.microsoft.com/office/drawing/2014/main" id="{52550718-3B68-4FA8-B2DD-B590B81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31988"/>
            <a:ext cx="8208963" cy="401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¿Cuáles son los factores metabólicos utilizados para estimar el expendio energético en reposo y durante el movimiento humano (actividad física, ejercicios o práctica de deportes)?</a:t>
            </a:r>
          </a:p>
          <a:p>
            <a:pPr algn="l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8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2. ¿Cuáles son los equivalentes energéticos (kilocaloría por gramo) de las tres principales sustancias nutricias que se encuentran en los alimentos de consumo diario? </a:t>
            </a:r>
          </a:p>
        </p:txBody>
      </p:sp>
    </p:spTree>
    <p:custDataLst>
      <p:tags r:id="rId1"/>
    </p:custDataLst>
  </p:cSld>
  <p:clrMapOvr>
    <a:masterClrMapping/>
  </p:clrMapOvr>
  <p:transition spd="slow">
    <p:circle/>
    <p:sndAc>
      <p:stSnd>
        <p:snd r:embed="rId4" name="breeze.wav"/>
      </p:stSnd>
    </p:sndAc>
  </p:transition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24A0A-F75D-46E2-A15B-C073763B794D}"/>
              </a:ext>
            </a:extLst>
          </p:cNvPr>
          <p:cNvSpPr>
            <a:spLocks/>
          </p:cNvSpPr>
          <p:nvPr/>
        </p:nvSpPr>
        <p:spPr bwMode="auto">
          <a:xfrm>
            <a:off x="0" y="838200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TASA METABÓLICA BASAL: </a:t>
            </a: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Ensayo Breve (One-Minute Paper)*</a:t>
            </a:r>
          </a:p>
        </p:txBody>
      </p:sp>
      <p:sp>
        <p:nvSpPr>
          <p:cNvPr id="650243" name="Text Box 3">
            <a:extLst>
              <a:ext uri="{FF2B5EF4-FFF2-40B4-BE49-F238E27FC236}">
                <a16:creationId xmlns:a16="http://schemas.microsoft.com/office/drawing/2014/main" id="{51D3B4B8-4818-4644-9EAB-4E94116CE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359025"/>
            <a:ext cx="8280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  <a:buFontTx/>
              <a:buAutoNum type="arabicPeriod"/>
            </a:pPr>
            <a:r>
              <a:rPr lang="en-US" altLang="en-US" sz="2800" b="1">
                <a:latin typeface="Arial" panose="020B0604020202020204" pitchFamily="34" charset="0"/>
              </a:rPr>
              <a:t>¿Cuál fue el punto más importante</a:t>
            </a:r>
          </a:p>
          <a:p>
            <a:pPr algn="l">
              <a:lnSpc>
                <a:spcPct val="9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    presentado bajo el tópico?</a:t>
            </a:r>
          </a:p>
          <a:p>
            <a:pPr algn="l">
              <a:lnSpc>
                <a:spcPct val="9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2. ¿Qué preguntas sin contestar aún posees?</a:t>
            </a:r>
          </a:p>
        </p:txBody>
      </p:sp>
    </p:spTree>
    <p:custDataLst>
      <p:tags r:id="rId1"/>
    </p:custDataLst>
  </p:cSld>
  <p:clrMapOvr>
    <a:masterClrMapping/>
  </p:clrMapOvr>
  <p:transition spd="slow">
    <p:circle/>
    <p:sndAc>
      <p:stSnd>
        <p:snd r:embed="rId4" name="breeze.wav"/>
      </p:stSnd>
    </p:sndAc>
  </p:transition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Text Box 2">
            <a:extLst>
              <a:ext uri="{FF2B5EF4-FFF2-40B4-BE49-F238E27FC236}">
                <a16:creationId xmlns:a16="http://schemas.microsoft.com/office/drawing/2014/main" id="{400BC181-F79B-461D-AFBC-A898B9F2B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887413"/>
            <a:ext cx="828040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8382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2954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7526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209800" indent="-3810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6670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31242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5814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4038600" indent="-3810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Dibuje sobre estos cuerpos celulares, que tú</a:t>
            </a:r>
          </a:p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piensas es el largo y cantidad de dendritas tú</a:t>
            </a:r>
          </a:p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posees ahora para los conceptos discutidos en</a:t>
            </a:r>
          </a:p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la clase de hoy.  ¿Porqué tú crees tu tienes</a:t>
            </a:r>
          </a:p>
          <a:p>
            <a:pPr algn="l">
              <a:lnSpc>
                <a:spcPct val="90000"/>
              </a:lnSpc>
            </a:pPr>
            <a:r>
              <a:rPr lang="es-ES" altLang="en-US" sz="2800" b="1">
                <a:latin typeface="Arial" panose="020B0604020202020204" pitchFamily="34" charset="0"/>
              </a:rPr>
              <a:t>esta longitud y cantidad de dendritas.</a:t>
            </a:r>
            <a:endParaRPr lang="en-US" altLang="en-US" sz="2800" b="1">
              <a:latin typeface="Arial" panose="020B0604020202020204" pitchFamily="34" charset="0"/>
            </a:endParaRPr>
          </a:p>
        </p:txBody>
      </p:sp>
      <p:sp>
        <p:nvSpPr>
          <p:cNvPr id="644099" name="Oval 3">
            <a:extLst>
              <a:ext uri="{FF2B5EF4-FFF2-40B4-BE49-F238E27FC236}">
                <a16:creationId xmlns:a16="http://schemas.microsoft.com/office/drawing/2014/main" id="{ED9AA7CB-B75E-4AF3-9785-CB07939A1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3717925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4100" name="Oval 4">
            <a:extLst>
              <a:ext uri="{FF2B5EF4-FFF2-40B4-BE49-F238E27FC236}">
                <a16:creationId xmlns:a16="http://schemas.microsoft.com/office/drawing/2014/main" id="{6EC51C1D-42CC-4F95-9257-8C9693BBF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5086350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4101" name="Oval 5">
            <a:extLst>
              <a:ext uri="{FF2B5EF4-FFF2-40B4-BE49-F238E27FC236}">
                <a16:creationId xmlns:a16="http://schemas.microsoft.com/office/drawing/2014/main" id="{7C0258D5-0031-4171-B26A-468F591E7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365625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4102" name="Oval 6">
            <a:extLst>
              <a:ext uri="{FF2B5EF4-FFF2-40B4-BE49-F238E27FC236}">
                <a16:creationId xmlns:a16="http://schemas.microsoft.com/office/drawing/2014/main" id="{2C5B5993-4B81-41D9-B00F-452609FD0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1150" y="3357563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4103" name="Oval 7">
            <a:extLst>
              <a:ext uri="{FF2B5EF4-FFF2-40B4-BE49-F238E27FC236}">
                <a16:creationId xmlns:a16="http://schemas.microsoft.com/office/drawing/2014/main" id="{3842B985-DCC0-43AE-88C5-AD3D9D1B6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6963" y="3430588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4104" name="Oval 8">
            <a:extLst>
              <a:ext uri="{FF2B5EF4-FFF2-40B4-BE49-F238E27FC236}">
                <a16:creationId xmlns:a16="http://schemas.microsoft.com/office/drawing/2014/main" id="{B409CA4C-DA7E-4750-816C-45D5789D6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3313" y="5302250"/>
            <a:ext cx="863600" cy="863600"/>
          </a:xfrm>
          <a:prstGeom prst="ellipse">
            <a:avLst/>
          </a:prstGeom>
          <a:noFill/>
          <a:ln w="28575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6A852-2348-406F-A967-B20DD4A2F136}"/>
              </a:ext>
            </a:extLst>
          </p:cNvPr>
          <p:cNvSpPr>
            <a:spLocks/>
          </p:cNvSpPr>
          <p:nvPr/>
        </p:nvSpPr>
        <p:spPr bwMode="auto">
          <a:xfrm>
            <a:off x="0" y="692150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30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CALORIMETRÍA: </a:t>
            </a: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</a:t>
            </a:r>
            <a: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br>
              <a:rPr lang="es-PR" altLang="en-US" sz="24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es-PR" altLang="en-US" sz="30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* Reacción Escrita Inmediata (REI)*</a:t>
            </a:r>
          </a:p>
        </p:txBody>
      </p:sp>
      <p:sp>
        <p:nvSpPr>
          <p:cNvPr id="607238" name="Text Box 6">
            <a:extLst>
              <a:ext uri="{FF2B5EF4-FFF2-40B4-BE49-F238E27FC236}">
                <a16:creationId xmlns:a16="http://schemas.microsoft.com/office/drawing/2014/main" id="{73FC26A5-F43E-4F18-906A-52FB65929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44675"/>
            <a:ext cx="8280400" cy="465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1. Algo nuevo que aprendí hoy es…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2. Ya sabía…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3. Se me hizo difícil entender…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4. Lo más que me gustó fue…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5. Lo menos que me gustó fue…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6. Deseo aprender más sobre…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7. De lo que aprendí, lo podría aplicar en…</a:t>
            </a:r>
          </a:p>
          <a:p>
            <a:pPr algn="l" eaLnBrk="0" hangingPunct="0">
              <a:lnSpc>
                <a:spcPct val="70000"/>
              </a:lnSpc>
            </a:pPr>
            <a:endParaRPr lang="en-US" altLang="en-US" sz="2800" b="1">
              <a:latin typeface="Arial" panose="020B0604020202020204" pitchFamily="34" charset="0"/>
            </a:endParaRPr>
          </a:p>
          <a:p>
            <a:pPr algn="l" eaLnBrk="0" hangingPunct="0">
              <a:lnSpc>
                <a:spcPct val="70000"/>
              </a:lnSpc>
            </a:pPr>
            <a:r>
              <a:rPr lang="en-US" altLang="en-US" sz="2800" b="1">
                <a:latin typeface="Arial" panose="020B0604020202020204" pitchFamily="34" charset="0"/>
              </a:rPr>
              <a:t>8. La próxima clase debe iniciarse repasando…</a:t>
            </a:r>
          </a:p>
        </p:txBody>
      </p:sp>
    </p:spTree>
    <p:custDataLst>
      <p:tags r:id="rId1"/>
    </p:custDataLst>
  </p:cSld>
  <p:clrMapOvr>
    <a:masterClrMapping/>
  </p:clrMapOvr>
  <p:transition spd="slow">
    <p:circle/>
    <p:sndAc>
      <p:stSnd>
        <p:snd r:embed="rId4" name="breeze.wav"/>
      </p:stSnd>
    </p:sndAc>
  </p:transition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7C92-16EF-4B35-A14B-EA3A4357FB2F}"/>
              </a:ext>
            </a:extLst>
          </p:cNvPr>
          <p:cNvSpPr>
            <a:spLocks/>
          </p:cNvSpPr>
          <p:nvPr/>
        </p:nvSpPr>
        <p:spPr bwMode="auto">
          <a:xfrm>
            <a:off x="0" y="549275"/>
            <a:ext cx="91440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eaLnBrk="0" hangingPunct="0"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PR" altLang="en-US" sz="22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CALORIMETRÍA - </a:t>
            </a:r>
            <a:r>
              <a:rPr lang="es-PR" altLang="en-US" sz="2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AVALÚO</a:t>
            </a:r>
            <a:r>
              <a:rPr lang="es-PR" altLang="en-US" sz="1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1800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r>
              <a:rPr lang="es-PR" altLang="en-US" sz="18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PR" altLang="en-US" sz="2200" i="1">
                <a:solidFill>
                  <a:srgbClr val="48487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Diagrama de “KWL” (CDA)</a:t>
            </a:r>
          </a:p>
        </p:txBody>
      </p:sp>
      <p:sp>
        <p:nvSpPr>
          <p:cNvPr id="441349" name="Text Box 5">
            <a:extLst>
              <a:ext uri="{FF2B5EF4-FFF2-40B4-BE49-F238E27FC236}">
                <a16:creationId xmlns:a16="http://schemas.microsoft.com/office/drawing/2014/main" id="{6BBB6B2F-6E46-4DCE-8978-B752258A7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82663"/>
            <a:ext cx="828040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lnSpc>
                <a:spcPct val="90000"/>
              </a:lnSpc>
            </a:pPr>
            <a:r>
              <a:rPr lang="en-US" altLang="en-US" sz="2400" b="1">
                <a:latin typeface="Arial" panose="020B0604020202020204" pitchFamily="34" charset="0"/>
              </a:rPr>
              <a:t>Completa todas las columnas de esta tabla:</a:t>
            </a:r>
          </a:p>
        </p:txBody>
      </p:sp>
      <p:sp>
        <p:nvSpPr>
          <p:cNvPr id="441351" name="Rectangle 7">
            <a:extLst>
              <a:ext uri="{FF2B5EF4-FFF2-40B4-BE49-F238E27FC236}">
                <a16:creationId xmlns:a16="http://schemas.microsoft.com/office/drawing/2014/main" id="{4DC9FDF7-F8AA-465C-97FD-4F5871CFD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41352" name="Picture 8">
            <a:extLst>
              <a:ext uri="{FF2B5EF4-FFF2-40B4-BE49-F238E27FC236}">
                <a16:creationId xmlns:a16="http://schemas.microsoft.com/office/drawing/2014/main" id="{43AC1F7D-D312-40C7-9C00-F7784B869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435100"/>
            <a:ext cx="6911975" cy="530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3AD2A-4242-4760-849E-9B1C34C06287}"/>
              </a:ext>
            </a:extLst>
          </p:cNvPr>
          <p:cNvSpPr>
            <a:spLocks/>
          </p:cNvSpPr>
          <p:nvPr/>
        </p:nvSpPr>
        <p:spPr bwMode="auto">
          <a:xfrm>
            <a:off x="1258888" y="3284538"/>
            <a:ext cx="76676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es-PR" altLang="en-US" sz="810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GRACIAS</a:t>
            </a:r>
            <a:endParaRPr lang="es-PR" altLang="en-US" sz="8100" i="1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ssolve/>
    <p:sndAc>
      <p:stSnd>
        <p:snd r:embed="rId3" name="chimes.wav"/>
      </p:stSnd>
    </p:sndAc>
  </p:transition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1FEB-858E-4B98-B684-49CD3E66BF1B}"/>
              </a:ext>
            </a:extLst>
          </p:cNvPr>
          <p:cNvSpPr>
            <a:spLocks/>
          </p:cNvSpPr>
          <p:nvPr/>
        </p:nvSpPr>
        <p:spPr bwMode="auto">
          <a:xfrm>
            <a:off x="107950" y="2779713"/>
            <a:ext cx="8820150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lnSpc>
                <a:spcPct val="140000"/>
              </a:lnSpc>
            </a:pPr>
            <a:r>
              <a:rPr lang="es-PR" altLang="en-US" sz="810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¿PREGUNTAS?</a:t>
            </a:r>
            <a:endParaRPr lang="es-PR" altLang="en-US" sz="8100" i="1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newsflash/>
    <p:sndAc>
      <p:stSnd>
        <p:snd r:embed="rId4" name="whoosh.wav"/>
      </p:stSnd>
    </p:sndAc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0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1"/>
  <p:tag name="INCLUDEPPT" val="True"/>
  <p:tag name="REALTIMEBACKUP" val="False"/>
  <p:tag name="CHARTSCALE" val="True"/>
  <p:tag name="FIBINCLUDEOTHER" val="True"/>
  <p:tag name="PRRESPONSE3" val="8"/>
  <p:tag name="PRRESPONSE7" val="4"/>
  <p:tag name="SHOWFLASHWARNING" val="True"/>
  <p:tag name="SHOWBARVISIBLE" val="True"/>
  <p:tag name="ANSWERNOWSTYLE" val="-1"/>
  <p:tag name="RESPTABLESTYLE" val="-1"/>
  <p:tag name="BACKUPSESSIONS" val="True"/>
  <p:tag name="AUTOUPDATEALIASES" val="True"/>
  <p:tag name="SKIPREMAININGRACESLIDES" val="True"/>
  <p:tag name="BUBBLESIZEVISIBLE" val="True"/>
  <p:tag name="CUSTOMCELLBACKCOLOR1" val="-657956"/>
  <p:tag name="DISPLAYNAME" val="True"/>
  <p:tag name="AUTOSIZEGRID" val="True"/>
  <p:tag name="RESETCHARTS" val="True"/>
  <p:tag name="CORRECTPOINTVALUE" val="1"/>
  <p:tag name="AUTOADJUSTPARTRANGE" val="True"/>
  <p:tag name="FIBDISPLAYKEYWORDS" val="True"/>
  <p:tag name="PRRESPONSE5" val="6"/>
  <p:tag name="PRRESPONSE10" val="1"/>
  <p:tag name="USESECONDARYMONITOR" val="True"/>
  <p:tag name="COUNTDOWNSTYLE" val="-1"/>
  <p:tag name="ALLOWDUPLICATES" val="False"/>
  <p:tag name="STDCHART" val="1"/>
  <p:tag name="MAXRESPONDERS" val="20"/>
  <p:tag name="CUSTOMGRIDBACKCOLOR" val="-2830136"/>
  <p:tag name="DISPLAYDEVICENUMBER" val="True"/>
  <p:tag name="POLLINGCYCLE" val="2"/>
  <p:tag name="ALLOWUSERFEEDBACK" val="True"/>
  <p:tag name="ADVANCEDSETTINGSVIEW" val="False"/>
  <p:tag name="PRRESPONSE2" val="9"/>
  <p:tag name="PRRESPONSE9" val="2"/>
  <p:tag name="SAVECSVWITHSESSION" val="True"/>
  <p:tag name="COUNTDOWNSECONDS" val="10"/>
  <p:tag name="REVIEWONLY" val="False"/>
  <p:tag name="BUBBLENAMEVISIBLE" val="True"/>
  <p:tag name="CUSTOMCELLBACKCOLOR3" val="-268652"/>
  <p:tag name="GRIDPOSITION" val="1"/>
  <p:tag name="INCORRECTPOINTVALUE" val="0"/>
  <p:tag name="FIBNUMRESULTS" val="5"/>
  <p:tag name="PRRESPONSE8" val="3"/>
  <p:tag name="CSVFORMAT" val="0"/>
  <p:tag name="CHARTVALUEFORMAT" val="0%"/>
  <p:tag name="PARTICIPANTSINLEADERBOARD" val="20"/>
  <p:tag name="USESCHEMECOLORS" val="True"/>
  <p:tag name="INCLUDENONRESPONDERS" val="False"/>
  <p:tag name="FIBDISPLAYRESULTS" val="True"/>
  <p:tag name="ALWAYSOPENPOLL" val="False"/>
  <p:tag name="RESPCOUNTERFORMAT" val="0"/>
  <p:tag name="RACEANIMATIONSPEED" val="3"/>
  <p:tag name="GRIDOPACITY" val="90"/>
  <p:tag name="REALTIMEBACKUPPATH" val="(None)"/>
  <p:tag name="PRRESPONSE6" val="5"/>
  <p:tag name="NUMRESPONSES" val="1"/>
  <p:tag name="DEFAULTNUMTEAMS" val="5"/>
  <p:tag name="MULTIRESPDIVISOR" val="1"/>
  <p:tag name="TPVERSION" val="2008"/>
  <p:tag name="RACEENDPOINTS" val="100"/>
  <p:tag name="CHARTCOLORS" val="0"/>
  <p:tag name="POWERPOINTVERSION" val="14.0"/>
  <p:tag name="CUSTOMCELLBACKCOLOR2" val="-13395457"/>
  <p:tag name="PRRESPONSE4" val="7"/>
  <p:tag name="GRIDROTATIONINTERVAL" val="2"/>
  <p:tag name="AUTOADVANCE" val="False"/>
  <p:tag name="ANSWERNOWTEXT" val="Answer Now"/>
  <p:tag name="BUBBLEGROUPING" val="3"/>
  <p:tag name="PRRESPONSE1" val="10"/>
  <p:tag name="ZEROBASED" val="False"/>
  <p:tag name="DELIMITERS" val="3.1"/>
  <p:tag name="TPFULLVERSION" val="4.2.4.10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47007</TotalTime>
  <Words>15980</Words>
  <Application>Microsoft Office PowerPoint</Application>
  <PresentationFormat>On-screen Show (4:3)</PresentationFormat>
  <Paragraphs>1755</Paragraphs>
  <Slides>287</Slides>
  <Notes>287</Notes>
  <HiddenSlides>0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287</vt:i4>
      </vt:variant>
    </vt:vector>
  </HeadingPairs>
  <TitlesOfParts>
    <vt:vector size="296" baseType="lpstr">
      <vt:lpstr>Arial</vt:lpstr>
      <vt:lpstr>Arial Black</vt:lpstr>
      <vt:lpstr>Calibri</vt:lpstr>
      <vt:lpstr>Georgia</vt:lpstr>
      <vt:lpstr>Tahoma</vt:lpstr>
      <vt:lpstr>Times New Roman</vt:lpstr>
      <vt:lpstr>Trebuchet MS</vt:lpstr>
      <vt:lpstr>Wingdings 2</vt:lpstr>
      <vt:lpstr>Urban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Kinesio-Taping: El Vendaje Neuromuscular</dc:title>
  <dc:creator>Valued Acer Customer</dc:creator>
  <cp:lastModifiedBy>Edgar Lopategui Corsino</cp:lastModifiedBy>
  <cp:revision>4647</cp:revision>
  <cp:lastPrinted>2012-03-26T19:37:01Z</cp:lastPrinted>
  <dcterms:created xsi:type="dcterms:W3CDTF">2012-03-25T21:01:47Z</dcterms:created>
  <dcterms:modified xsi:type="dcterms:W3CDTF">2026-10-15T14:15:38Z</dcterms:modified>
</cp:coreProperties>
</file>