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2"/>
  </p:notesMasterIdLst>
  <p:handoutMasterIdLst>
    <p:handoutMasterId r:id="rId123"/>
  </p:handoutMasterIdLst>
  <p:sldIdLst>
    <p:sldId id="256" r:id="rId2"/>
    <p:sldId id="290" r:id="rId3"/>
    <p:sldId id="291" r:id="rId4"/>
    <p:sldId id="259" r:id="rId5"/>
    <p:sldId id="260" r:id="rId6"/>
    <p:sldId id="261" r:id="rId7"/>
    <p:sldId id="262" r:id="rId8"/>
    <p:sldId id="25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2" r:id="rId22"/>
    <p:sldId id="293" r:id="rId23"/>
    <p:sldId id="294" r:id="rId24"/>
    <p:sldId id="275" r:id="rId25"/>
    <p:sldId id="276" r:id="rId26"/>
    <p:sldId id="277" r:id="rId27"/>
    <p:sldId id="278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  <p:sldId id="373" r:id="rId107"/>
    <p:sldId id="374" r:id="rId108"/>
    <p:sldId id="375" r:id="rId109"/>
    <p:sldId id="376" r:id="rId110"/>
    <p:sldId id="377" r:id="rId111"/>
    <p:sldId id="378" r:id="rId112"/>
    <p:sldId id="379" r:id="rId113"/>
    <p:sldId id="380" r:id="rId114"/>
    <p:sldId id="381" r:id="rId115"/>
    <p:sldId id="382" r:id="rId116"/>
    <p:sldId id="383" r:id="rId117"/>
    <p:sldId id="384" r:id="rId118"/>
    <p:sldId id="385" r:id="rId119"/>
    <p:sldId id="386" r:id="rId120"/>
    <p:sldId id="387" r:id="rId1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66"/>
    <a:srgbClr val="660033"/>
    <a:srgbClr val="D60093"/>
    <a:srgbClr val="CC0066"/>
    <a:srgbClr val="FF0066"/>
    <a:srgbClr val="0000A0"/>
    <a:srgbClr val="86280A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65" d="100"/>
          <a:sy n="65" d="100"/>
        </p:scale>
        <p:origin x="84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98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0F0E5399-A150-4B8C-943E-550C79288F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D15C755F-2D9C-40F9-A68F-492F3CEC016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39620" name="Rectangle 4">
            <a:extLst>
              <a:ext uri="{FF2B5EF4-FFF2-40B4-BE49-F238E27FC236}">
                <a16:creationId xmlns:a16="http://schemas.microsoft.com/office/drawing/2014/main" id="{05678755-C5D4-41B9-860D-5514353D29C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9621" name="Rectangle 5">
            <a:extLst>
              <a:ext uri="{FF2B5EF4-FFF2-40B4-BE49-F238E27FC236}">
                <a16:creationId xmlns:a16="http://schemas.microsoft.com/office/drawing/2014/main" id="{53DB4F3D-8441-4E6F-8353-0353548DD1D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F7D4ED-2832-40A6-A9A3-70F1A8F41E9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F498D43-C981-4CC4-B2E4-ABE76C33F6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4331AFC-E9BE-4B61-B4CD-EDBC37BAB63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FD5C0BC4-5C37-4270-AF66-7DD43CF86BE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A44F0CED-E1FB-4E75-834A-86B98EF642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0AF29A69-5159-4D97-A2F8-07A993BC15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A1D99463-E3BB-4888-94DF-F89E9B1718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1B22588-1E6B-489C-B8BD-5EE8309952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4E3486-B41E-4F49-ACBE-7C3FB45042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7BCFF-D87A-49B0-98C8-987DA7A148F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16C099C3-34CA-4044-A487-DB3F3527F7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C0043A03-815D-4591-9D1E-1F9B5EC64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F40049-3CA8-46E9-B1C6-AC4515C31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7CBB79-229F-4A0E-BB1B-812ADA5D52E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BB55FDEC-4475-412A-8070-937D0277CF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063DFFDC-7B49-466C-8043-22E6E317C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7EC303-1086-4766-953F-81E6D04D70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19B6A-8164-4E7A-8817-8DAE5ABF18F8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13D34789-B67A-41F4-903A-8C62D248F7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99DC4087-E492-4798-9D7A-D75702DF6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9A1044-DB83-4FA0-86A7-4140EC99F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6B453-7FFB-4000-AFBA-A0B791BE89FF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9FDB02A1-DC4E-451B-AE3B-12A0F6EB46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AF772D11-174C-4A86-96DA-8BF891FF4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610C34-52A5-4CE6-A27E-9B846E669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7156C9-C76C-478E-A1BF-6AE7222AAB50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9E197BEE-183B-4783-AD05-6C34A06AEF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C85286EB-E3E8-42F1-96E6-04F00F5B6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514AC6-58F1-4AD6-A7BF-6B9A78C65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C4904-83E7-4675-B278-F629BF5B4361}" type="slidenum">
              <a:rPr lang="en-US" altLang="en-US"/>
              <a:pPr/>
              <a:t>103</a:t>
            </a:fld>
            <a:endParaRPr lang="en-US" altLang="en-US"/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011C06B8-7DD6-4BE3-A88B-ECF5C0B0E6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8D35BF9F-AD82-4C5E-8C12-5CC36FAB2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FE4B9B-929B-4051-AA34-1C9FBF28C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853F5-0A08-4604-8256-C575B05F48EF}" type="slidenum">
              <a:rPr lang="en-US" altLang="en-US"/>
              <a:pPr/>
              <a:t>104</a:t>
            </a:fld>
            <a:endParaRPr lang="en-US" altLang="en-US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DB745DE0-D315-4D92-ADD2-CDEE6CABB5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36807621-7DBF-415A-A47C-D9960A7E7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42E7BB-9E5F-4B1A-A7C6-84D6191077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6C5662-9F6D-4278-AB36-A1DEBFC9B7A3}" type="slidenum">
              <a:rPr lang="en-US" altLang="en-US"/>
              <a:pPr/>
              <a:t>105</a:t>
            </a:fld>
            <a:endParaRPr lang="en-US" altLang="en-US"/>
          </a:p>
        </p:txBody>
      </p:sp>
      <p:sp>
        <p:nvSpPr>
          <p:cNvPr id="207874" name="Rectangle 2">
            <a:extLst>
              <a:ext uri="{FF2B5EF4-FFF2-40B4-BE49-F238E27FC236}">
                <a16:creationId xmlns:a16="http://schemas.microsoft.com/office/drawing/2014/main" id="{2AF5C95D-9F77-4F1E-A99D-FFE1AB896A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D5C03D1E-AB74-4E42-B400-C4EDF33FF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2ADFF0-142F-4885-B927-5FB7ED607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38ED3-2903-4335-89F1-C9BC552637F1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209922" name="Rectangle 2">
            <a:extLst>
              <a:ext uri="{FF2B5EF4-FFF2-40B4-BE49-F238E27FC236}">
                <a16:creationId xmlns:a16="http://schemas.microsoft.com/office/drawing/2014/main" id="{CAC73B8F-FF34-4A46-BC17-91ADD1DA88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198708CC-9636-4475-9C26-0E8D3DA8F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2CC7C1-3B3E-4FA6-B4DC-1ABC3E6EA9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F3A7C-ED95-4359-9AF2-56D54E42CBF5}" type="slidenum">
              <a:rPr lang="en-US" altLang="en-US"/>
              <a:pPr/>
              <a:t>107</a:t>
            </a:fld>
            <a:endParaRPr lang="en-US" altLang="en-US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66A8D899-40FC-4303-9216-6A16B936A3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8CBFCA2C-05D6-4A50-BBE5-0D6B4335A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F86E75-A955-47A2-8A43-4941288F48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DEE79-D80E-40D4-A0EF-98E45DD83362}" type="slidenum">
              <a:rPr lang="en-US" altLang="en-US"/>
              <a:pPr/>
              <a:t>108</a:t>
            </a:fld>
            <a:endParaRPr lang="en-US" altLang="en-US"/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DCFD7D71-3605-48B2-8852-CB3977109A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284FE562-B4BC-471D-9559-7CFF95247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1C66D0-B3B3-4DC1-844C-1C3C11EC1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791415-2044-482E-8AB1-A9A14549FEDA}" type="slidenum">
              <a:rPr lang="en-US" altLang="en-US"/>
              <a:pPr/>
              <a:t>109</a:t>
            </a:fld>
            <a:endParaRPr lang="en-US" altLang="en-US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B37F9037-00C1-4460-8B24-D8BC15B5B8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CC9D5C48-D407-4B7D-BC2E-4EB6950EE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5031CBE-6C5D-44A4-84AB-B6DF2C61D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F15787-6C5B-45D3-999A-8CA344C65BE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FD15268F-3229-40BE-B0C5-AEFB5B2B6D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F19FF84C-E8C2-4D0B-BFE7-3AA71A3FB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288282-19B1-4A43-8BD6-7423D9AE8A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75019-72F4-4986-943B-A607160CA200}" type="slidenum">
              <a:rPr lang="en-US" altLang="en-US"/>
              <a:pPr/>
              <a:t>110</a:t>
            </a:fld>
            <a:endParaRPr lang="en-US" altLang="en-US"/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83BA6517-8DA2-43AA-9B7E-757A578FE9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86430B0D-7F31-4F1D-85BD-9C3FF1F3A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BF0A35-D9FE-447A-B547-B53E9DBF8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89C31-E1AB-476D-A297-210AD9E00424}" type="slidenum">
              <a:rPr lang="en-US" altLang="en-US"/>
              <a:pPr/>
              <a:t>111</a:t>
            </a:fld>
            <a:endParaRPr lang="en-US" altLang="en-US"/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C3D2FF45-A9A2-4208-8EDF-826E223F13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CA9DCB8E-E0BA-4BE2-9727-705D19ACA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6F83B2-9961-42D0-AE2A-DF8826DB1A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B57E3-3C62-4356-9CE4-699C3A1E30C6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793C74C9-5463-499B-8487-9976ABFC12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7F429D5F-9FED-4ADA-9526-A1B2686D4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02C7DF-32D5-4C88-A5E8-A1FD2707EE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3D3742-5696-49B6-A26F-7DEB8AD2F82D}" type="slidenum">
              <a:rPr lang="en-US" altLang="en-US"/>
              <a:pPr/>
              <a:t>113</a:t>
            </a:fld>
            <a:endParaRPr lang="en-US" altLang="en-US"/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9B0026C7-D156-48BF-AA89-44FEDB240E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67971C10-EED5-4EAF-AD77-575E01482A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108CD7-D4CD-4E89-817B-C7233B2F20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8E8B6A-1102-4769-A684-7AA0D261FAB6}" type="slidenum">
              <a:rPr lang="en-US" altLang="en-US"/>
              <a:pPr/>
              <a:t>114</a:t>
            </a:fld>
            <a:endParaRPr lang="en-US" altLang="en-US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226C7BDD-C551-404B-A886-1688B12522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7E484C77-8137-4C29-A1D7-5BA944B52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1906EA-D110-4B12-B263-76D17F0BF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87D494-EE4A-4A09-B566-2DB8D27F8AF2}" type="slidenum">
              <a:rPr lang="en-US" altLang="en-US"/>
              <a:pPr/>
              <a:t>115</a:t>
            </a:fld>
            <a:endParaRPr lang="en-US" altLang="en-US"/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1D1621B5-5213-4A8F-A700-E8A01ED466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74ECCB32-0A93-431C-B262-A380C5C49B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1FCBEA-F502-43D3-95D3-C5AE2342A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DC577C-8E7D-42A7-9C36-C0E158187665}" type="slidenum">
              <a:rPr lang="en-US" altLang="en-US"/>
              <a:pPr/>
              <a:t>116</a:t>
            </a:fld>
            <a:endParaRPr lang="en-US" altLang="en-US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B6193D09-1C67-49D9-9738-1C664F81E36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E63CE8F9-E567-4C98-B4AC-F2507930F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207257-9C18-4ABF-BF85-34103B5ED3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E5621-A291-4CA2-B87B-B96E693D2DB6}" type="slidenum">
              <a:rPr lang="en-US" altLang="en-US"/>
              <a:pPr/>
              <a:t>117</a:t>
            </a:fld>
            <a:endParaRPr lang="en-US" altLang="en-US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6EAF2092-A078-47ED-8C18-635A4C9AD4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2666D897-DC5C-4685-91A1-1B9D89621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BEB2D5-BBED-4BC7-AA46-4D4C3E3A98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AA796-8133-40B9-9507-164C94ADDEA1}" type="slidenum">
              <a:rPr lang="en-US" altLang="en-US"/>
              <a:pPr/>
              <a:t>118</a:t>
            </a:fld>
            <a:endParaRPr lang="en-US" altLang="en-US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30FA6BB8-59AD-4D04-8B52-61A7CCE84E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51894AD1-DEEE-4E10-87B2-B4B31DBFC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EEC894-BE7F-404F-BB00-C866987345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571265-01E9-46A7-A756-1FAAF4FE9993}" type="slidenum">
              <a:rPr lang="en-US" altLang="en-US"/>
              <a:pPr/>
              <a:t>119</a:t>
            </a:fld>
            <a:endParaRPr lang="en-US" altLang="en-US"/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0B2027DA-AC85-4B2E-AAFB-7B73586BB9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1738E03B-D305-438A-9ED0-4596F0213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E0F31D-0588-4EDE-9E06-0BC2266E3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186FA-7F9D-4D8F-9A7A-778C3F5FDE2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B194F838-6121-43FF-BD12-89F9344906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0205A598-1591-4F08-A65F-2999A1076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E36E8D-DE52-4A28-AE37-1FD24E2B7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3E6F6-35F9-4E60-A939-47690B8EEFC2}" type="slidenum">
              <a:rPr lang="en-US" altLang="en-US"/>
              <a:pPr/>
              <a:t>120</a:t>
            </a:fld>
            <a:endParaRPr lang="en-US" altLang="en-US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0EEE1905-9ADE-45D0-853B-A60D093343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39B61D93-6A3E-4E4E-99D7-701DAE0D0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1E6B54-FE74-4857-9689-3B319B2402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BDE9E-767E-4C2D-8125-E9FB793CB9D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911D446C-2025-46F2-84FF-73151E4E275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EFAF6168-FC5A-430A-A063-A47F02197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316528-D961-4EC8-BF51-602522E880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B7323-3A8C-4A23-B818-C5B6D62D8394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D3113C57-87F1-4EA6-92A3-1759E7DB40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7C07772A-9C07-40DA-A04E-9C50F240D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D11C8D-D6A4-460F-A517-B93FD67511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63E94-9878-4A4F-8E53-FE1628258191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6BCF4607-B90D-4522-AC78-B4C97E9057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3D2EF96D-DB83-4A9A-8EDE-11D9A7AA0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9E1B5D-26CC-4992-A9FD-3DD1D6ED62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882F1-1053-4CE2-AD0A-1F1B3FA7DF03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923B6AA3-4AF2-405E-950F-D24038FEC1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8BB01ABD-BB5A-4806-8FB4-CEC57AB58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E5F665-BE65-4D7B-94DE-BFD647740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5364A8-6E08-43B9-BC42-D867DD5C75B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647D971C-E52D-4C7A-826E-716F0213DD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5CB37D3A-31B5-48B6-BECD-F40998CC8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59A160-F9CF-4E9A-9216-37CB52A0D8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FFB35B-B5FE-4C2D-A435-E9C1DC3692E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9395D73F-FB08-46EA-810B-CCBE4DCA8D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58D8F73-B66D-4998-A1C6-A3622E7E7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B1465B-701D-403E-8FC0-3DAAD11FC4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BC51C-44D6-48C5-8FA3-8AC531F17163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83EA42D3-68CE-4B4A-9B0B-85F1695BE4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48C96C4-FB18-4008-B897-746011B70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0A415C-94F7-49FB-B506-F689DE5A81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2F35C-27C2-4E2F-AEC4-44C0B4A3FB3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30C239D8-9E54-4053-AAB6-90A70ABFB2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BBDCB9AD-8388-4E37-B96F-091EC273E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3C9A5C-AFFF-485A-BCFE-C366752367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8BB85-DD1F-4732-A8C5-D0DCE15D27CF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9C5D0A96-084B-4203-9F22-B7E326B351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BA60104F-2D23-473D-8877-51AB41FB6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2CBC21-AA3F-426F-813F-E918A591E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923615-7AD8-4B7C-9831-6E5A329DED9C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B5CF0E10-6731-4C52-82B9-F3C6CB0903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F4869B63-F58C-4557-A9D3-A9BE5FC18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A06BBB-DF47-4ABE-BD27-B1765CD4BC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4DE321-6AF5-4CD7-AFCE-EDB4FDC6F08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9478AD6A-2091-4324-86E0-F583083251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2E566093-B186-40D8-BCC5-44136F4FF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449209-E535-4553-8A2A-542058035A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F53DC3-6A7F-48D2-8DD7-7A8CB21F720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015698DE-0268-4E8D-950F-D9B5126A35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EC9F25FC-9C33-4EB1-8CB9-CAEFFAAFF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9657DA-1DA1-4E26-8131-FCF94B3323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C6D97-00CA-4D82-85E1-8D75581E1FB3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672FCF88-2E50-4B63-B855-4BD817BD4C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A66E1E97-3E2F-4679-B16E-0A725AE83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7E2052-1717-49E1-AF25-D0BF91121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87C84-7BAD-4817-9050-87C76D8C53B5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83ADC705-1726-4166-844F-CEA9EEF7A0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D6CD61A1-EB85-49A2-818E-A1AE1A8A6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0088B0-FEA2-472F-947E-96EE2AE23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4E078F-EFD6-424C-B80E-E59370EF358D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21E4BA12-6798-4680-9358-55DE8B51C7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A122ED1-9651-4578-ABD0-5C57B479C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162355-F600-4576-B161-70F553859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9D892-F76E-4637-BB92-080316CACF77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98EAA1C-57E1-4C60-9203-41583F7F823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19F6DA3-E745-448A-BA5B-4B645D741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009001-3E2B-4321-8DD6-558EBF9509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5246F-6FCC-492B-A53F-FC89D9119237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C4C31E41-84BD-43A1-A184-AFB6A77942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8DC6E5B6-C275-42B2-8703-A3A701000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4109C2-9E98-4E0E-8818-E1E4F708ED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FDD6F7-2F43-4BB2-B647-6CB41CC074CD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42B6CBF4-4EB8-49E1-9CE6-8EDC698434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F45CE67-C416-4CAA-B2F3-A71CD63C7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D38690-F6A5-4828-9680-43346FBF7B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3E4FC-0BE4-444C-9A89-3CF2E1CD02F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42690" name="Rectangle 2">
            <a:extLst>
              <a:ext uri="{FF2B5EF4-FFF2-40B4-BE49-F238E27FC236}">
                <a16:creationId xmlns:a16="http://schemas.microsoft.com/office/drawing/2014/main" id="{14772B92-A20E-49B6-A1FD-A487E6E527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68345D8C-CCB7-4480-9B83-77CD309EB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71B3C7-3A55-4C16-9D2F-A4AA2C6125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3169A-4ABB-42BA-B7D9-F7BF4CD79AB7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7B57DE1A-C890-445A-8748-167D901925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F2A1FF4-672F-49C2-98BE-279F5B1CA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0589F0-0040-45FC-954C-6F923F2C93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A4CB6-AEFD-4396-8373-F78376D22F5C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259DB6F4-A646-4D5E-B4F1-F2920D867C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F085305E-DADD-49DE-83DD-5E5F7D656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F9221F-A9AF-401A-A63E-FAA2DB621C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81C9AA-A5A7-4ED1-8CD1-4E6A5F1AE05D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F0E3D3E-F8D4-40D2-A55F-7004404E8C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9E51149-08B5-4F32-A707-FF0D90E23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EFD88F-0662-4C8C-BB18-9708965A69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F68595-106B-49CE-8998-7D1426EF588B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2D1D4B60-0B84-40E8-8D96-A490E134DE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545E91B-AC15-4FFD-92F1-F58751CB8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86BD8CF-0C40-4265-8507-AFC6C38764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9EE1E-7A2E-4DF0-BC24-6048C6BBC0A0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E03C1FE-DDFB-4DA9-AC57-FD044F0112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D0523EF8-FD4C-4F9B-9634-52A68F33A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D99F48-242D-4D0B-840D-18E3BF0FD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1BB5D3-C26C-4CE2-94FD-F38BB81172F8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262032C-98EF-47C0-8DB6-59012D79C3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B06E204-C799-4937-AEF2-0EF0F2689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27DA29-2488-4DD5-82D0-35E703324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57A5E-CC94-4BC9-8884-700FA5052E99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960B5BB4-34EA-4FE0-9B27-0026589706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794B12EB-AC2C-43AA-B710-D4EBA22A6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D5548F-D6DF-443C-95DC-F4B8F26AB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81BAEA-9FD6-4073-BA16-D20972AE92D4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54E41EA-B2DC-454B-AA87-854ACC1B44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CAF562C-7CE0-4479-8815-94475E8E2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F48BDD-D815-40E2-99B8-C00D7761DF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94DA4-5BF5-4265-B32C-AE6998CBC21B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F9C8BD8D-C01F-485B-B0BD-53F817A8C7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40E9B17-783D-4235-9A45-B47E1B189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99E99E-D746-4061-8659-536C828882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13F72A-917E-412C-98D2-986781CFA5FA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70BDF809-7294-4D61-97F6-B33A0A9382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8ED7679-8E56-45B0-800E-1B298ECB0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29AB6F-FA61-443F-8F02-088076A94E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D606E-D8FD-4FBB-8CC6-52C11228A3E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1D19BC0C-13AD-44E4-93D0-8AC45792F3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FCB0E20E-56BB-4A85-ABA0-8F2C5E9D1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9BDB76-3E5D-4B6D-A9C5-0D03EC311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7D2F4B-4EC4-46FA-877D-7DEF4120AFDB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F6CB5FBA-E8CA-4C61-92DD-86B5444291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DEE04BE-E840-4CCB-9107-C686DF1F4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82F450-D202-41AA-A348-3B3C0A53B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D9024-CA36-4766-9C68-CED9BFC8B2D6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D7C1D64-07E5-473D-A382-4FBBC93C4E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5B387906-BB8E-4322-AD0D-3FB684862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91B45A-2613-4493-B973-1B877B67E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54D37-E4A0-4574-A848-FA52D94FA3AF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F46B401F-F2F9-43E6-9DD9-3202EAE580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FFC3E5A-0DB1-4F9E-A1D5-5F379A159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9876E4-D207-4260-9A77-2A3EA15F02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CA7F7D-7152-47B2-8525-7086F0D9464B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F3258F9B-B847-483B-98D3-DFB23E1D1B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A0D05F73-5096-4DAD-AA7E-41508474F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148687-A7FD-4B12-90A4-27B0950351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6C3B3-D610-471B-A89C-38379D374AC4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D0837B53-CF60-4C94-8F10-7F6ED289FF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100CED15-28B2-4B44-9FAB-ABA10F8CB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E3C529-1FF0-4CDD-96FD-3FCBD64B8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FCC7C4-3987-4BFA-93B0-09FA4F64EF6F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4C2E679-BE56-4B0B-AA83-26E8A6B983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95EB86B5-6E83-49BF-A110-E814196C23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72A436-ED39-4BC6-95FB-A83D8A7E2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1561C-61E3-443E-A297-BA40AB36C2D7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F83E2A21-ECC0-4613-88F1-D9D2A3CA91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83B618AB-C2E5-44C6-A95A-D21BB4EBF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9F59BD-0EAB-4D6E-A02F-07D8F671CE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D5BE43-F062-4A7D-8CE0-9ED8B0F086B1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7A943BFB-A4B3-451E-A330-03C6242B52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F531084-9C4E-4F72-B6E9-9F056D431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7CC6F8-CF8D-4185-8936-B892F510B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DA4E96-886A-4494-B668-B64495675495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AF2BD295-0375-49A1-BEE5-95F854D210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2E42323-611D-41CC-92BA-65F32D7C4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CC719F-9917-4439-BAE2-41B8B586FD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E5A849-2164-4FBF-9A68-48FDCAE92BEB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1174B304-A6DD-439C-84C6-CEFC85BB06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0726DA0-AFB9-45C9-9637-8F803FEAF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4CB6FE-F638-4541-AA29-998F2CD02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FEDB95-B12D-4564-A8A1-AEB94F3DC34E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6F10FA97-7592-49DE-9243-FC0900565C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3EDD1E1C-C130-42A8-ADD1-FCC3D4F28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26A10D-9751-4843-88B3-5741F69D15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28440-9BF6-4801-A5C1-FD61D1D4BC5D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B86026AA-C885-4F15-8645-E5998FD99D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8D2DD6EF-C119-4134-8911-18FEE1B55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D9D1B5-43B3-4A59-8D4D-4DA18DFC94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B4BDF-A0FE-46BE-AF15-5AF4B9F6D68E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8BE364BD-1400-4A1E-AE0E-BCF7C984CE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DCE812D-2268-428D-B409-D6802DCE6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64034E-DE8B-475E-A83B-46E7A41A4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37E140-D9D9-4E3A-81A0-1EE29B176AC8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2E205893-4783-4FA7-A26D-DCE0E14219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24C85550-9E89-48FC-A618-122EDC17C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F3DDDA-8F71-4517-BC0D-15508522F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F10F8-5A90-4600-9DFF-AC07512A1C42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02F5D2A7-E537-492A-A5AB-9B43B326653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1F14E7D6-7D84-4286-A19E-55BDA3CE0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EBB31E-B9FB-45C3-93CD-AB2F6560BE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BF91C-F85C-4A25-8D0A-F93A76F4F0FB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D94E8A7E-D755-4BDE-BD46-021CF100FD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E7E4850E-60B6-4290-825D-7D4C7878EE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92FFE0-33D7-4A41-8ADF-147BCE7B51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C4C212-A248-4ADB-B5AC-64EB62BDF1E7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D195889-E3F6-4655-A489-93DC6F964E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FAAAFEC6-0000-4A40-B8E7-44A097D1D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F89140-DB63-450B-B889-F47D3AC4F6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50C769-5EE9-446F-AA5E-2743E2353A22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90D183D2-70E8-4912-AF76-9B6B22C695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A4C6E5B2-156E-4921-BF11-1E31762C2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431CBF-DF36-43F0-9DF5-C37F61DFE3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1FABF8-E146-447D-8688-AA8DA5DBE3DF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AF8A8466-385E-465B-832E-A5BED0F850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29487BEC-9955-4309-A4DE-D3E8D714C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103D87-262D-418C-B157-65D663910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70866-8CF6-4236-9200-3589CB60069C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25AEDD9A-2AA7-49C8-98E7-B38634846B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F16644C7-612D-4158-8985-F94FAAE79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6F1422-1B83-4C87-B374-C6618B6FF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C796F7-7DE5-4559-A38E-4AAF50B7B826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531B26BF-44A0-42C1-A59E-A3C0B54374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E686875-86F7-4478-8C79-68BBC31AF3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D250E2-57C4-443B-A78A-95F5F2F05D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E6A222-6228-4234-9935-6BEB97E88F3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EBBF8F10-C6AD-4D5F-947B-83C70392C7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7F47AFA5-14D7-4858-9C3E-05BF37818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C0D063-0D0B-4A79-A2D6-D71F67B45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AAC02-AD3B-4A66-B29E-3A6FDD2561C5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2C3DA466-2D53-4F1B-ABE2-A79972B441C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FE41611C-E629-41C7-98BD-C0F6D54BC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87B044-76BA-40E3-AAE6-C8559CCB54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EDF81-2C1C-4AEE-8721-8FC3732FCEA9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477822EA-CE86-427E-AC7D-2FE486E2DCC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04AA33D2-2450-4298-841F-3A8CC0ED1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AAF3C6-7C1C-43A3-BA0C-79E5425506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62F3A-2D78-4641-B413-2746211C7AD1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C35A1D56-1C17-4C56-91ED-EA13D116763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6C9E7EAD-6373-424F-94D5-E18C7823E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F94C7A-E3DE-4AD1-AA4F-643A31FC09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2C32B-58A5-493B-B016-D1FBB4774DEE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DC6DC781-3075-46B2-B22A-6AFEC36E38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0B06BE3-C56F-4DAB-A84E-4A94B344BA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DA30F7-646D-47C7-BFA8-2259C8B5B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682DE-3AEE-48FC-B061-0FE5EC47647D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5725EA56-89B6-4846-85C8-A27436E19C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E400B4D-29AA-4A78-ABC5-AC1C160D6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9A9DE0-93D5-4518-AA18-FB3E9496EB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C1958-9E86-43B6-95F9-CDA5EC030AE0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5938B94-B543-4453-8AF3-64EDC61FF8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CB78038E-8C4F-4FDE-8570-17F690576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C02741-6BDC-4768-BA73-17A40F442E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44D443-E9FF-462A-B9DB-57EB83180001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51416DE2-21B9-4A4E-A2C2-49E84D3219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23B7800F-4E9C-4535-A17A-0C418788B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9ED7EA-F7DB-46DC-A3DC-D8F6E6FF33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CD50D-08FE-44FE-A2DF-A7FBF993420A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C6FFE6BC-A1A8-4BA2-A4EA-7D118D6A64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D88F639A-BBAA-4D3C-8CD5-BAB724669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45A53B-7921-49FD-924A-E6901F079F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963E5-FA3A-47E7-AE82-1402D4290BEC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4696FE50-E964-470A-8D5F-9705B808A6E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F293CB2C-2261-41FE-B3F7-7F9DEFA64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032F59-E11D-4B4B-8E8D-1696E6B67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EBECE4-EB8F-41EB-B44C-F1B382EB42D7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CB9B007C-F357-4BC1-96D1-DB98B5CE75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5B5E2726-7A12-449C-9A28-850B1FFF5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37295B-4683-4597-85AB-B5C3C7B382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594CA-5D28-43A0-A660-959663067004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888449B5-C414-4A89-A5F4-E5E438DCEC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A3790A0-0AE0-4225-9270-30E5E4D3E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297750-6D3F-415E-8F59-143E37766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32C496-6B6A-40FF-8639-9790A9E37247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4758FC7F-B44C-4F9D-815E-2BA0AF9108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E560DB41-272B-4E42-A082-1468C846F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565FF83-7322-45E0-9B91-9A40DE2C22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540CC2-06AB-42A9-AC94-B35498E761B2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8865B26A-EBC3-4286-8430-1C5A858099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3CE515A9-6672-45DA-8590-324E5EA47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56FEEB-20B2-4BB7-A6B4-5A1CFE7A9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2E8EA-E471-42E9-913B-13DFDA0BA9D9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01A08D51-D6DB-447E-871F-90BBB534ABB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EF3AE065-B838-41FD-94CE-0151321F8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EC3FA7-00DF-4B8A-9471-60AE4A449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79D05-36F5-436A-958E-B8FE0871880B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EDBA26A5-77A2-49B6-BBE2-F671B9B071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45BF5CD5-3D05-4572-A4EC-0229EF2B0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3A42BA-0A43-4867-814D-1AEB7D166F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E074E-ACAC-4B82-8675-2CB21615AAC5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C885311E-A97A-4A4E-A357-05DAA874B0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42182238-E1B7-467E-A52A-252F959F1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9BF8DB-7470-44B5-A379-BE3A4088A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4BE35D-9C68-4266-BF9B-CBC3C4EDA9A2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0DD2945A-0B46-401B-93C4-D04D5D33A2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86735619-BD7F-414F-AA72-04FCE6A7C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58492C-F177-4C88-A1FE-0F0CED356A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A7C816-E800-456D-9CAB-DA29CD5EA960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FAC22ADB-3FD0-48F6-8621-443AE33458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A80A9837-2121-40FD-810F-A51E88EF3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55B5F56-6323-4893-9FF1-CB52F42FB0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CFADD-AA0F-4DF8-A022-6521C77C0E5D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16EF7710-FA74-49F8-8DE4-CD5A14A09D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6550FE3B-E4F0-4161-8325-9A205F73A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905264-D8C7-43B9-81D7-53286A4842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CC6051-C988-4AAD-A485-480BE15E033B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E775AA79-16FC-4469-BAE5-E1DCB38B15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A755C43C-E77A-4087-A378-A540CEE16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2760FB-BE5C-4FAD-8822-573929B3DB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1B3F0-A36C-4E8C-91A7-45F0B801B36D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5639D66A-F71D-4DA7-88D5-2374596E95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E194B113-6A0C-46DB-BE5E-EF948BAB6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13C077-78EA-4ABD-9CBC-14055A89D0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7527F-805C-41FE-A76A-F6561BFAE3A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2DB322EC-1834-406F-8092-582B1C4508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6D5545BF-2860-463F-867D-98E9B37E3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42A86C-21DD-476B-AF6D-18403E692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1E5AE-21E7-44E9-885B-761F63F288D9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3E50CC4B-7677-4954-AF64-A9BE6135AF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E1E2B9CA-C90E-4402-BD9F-89648EBD6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02B12F-09C4-48D0-AFD0-DF72E17BC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313BAB-FD72-426A-92FE-4C7AC19A2672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1B56AE19-B173-4003-81BD-868E9D6EB6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28AD3E0-8068-47B0-8F10-492905D58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8978D0-6EE3-4430-837C-3180240C2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1DA7B-155D-4893-B2AC-D1A3F55F8C56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F5C12990-80D4-4DEB-AC64-5ED596A9BF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49B7FB09-1C76-4E22-B198-430A0D6CB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384B9B-2D0C-47B7-821F-E5787641F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F32E9-40FD-4879-B202-20FA90C9F208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80542F27-D178-4127-815C-1CDA2BC10C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415A2F31-CF63-4723-9541-887A05E16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08DB43-46F8-4B6E-926E-B7FA6F76B2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37650-6E84-45F9-A4A2-B4C8FDAF18CE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9EF95074-20C1-4838-B385-5719269796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F74B8967-665A-4FEB-B250-B6D6BB1E9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82A24C-3B9D-4505-B430-5EDE39B4F7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17B24-9F5E-4DFC-8D94-B0E67A697EBE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16277DF2-E35A-4D5A-955F-ED88B1B8AF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7B4FCFCC-5FDB-47F4-941B-1165A9CBF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6A25EC-E03F-4399-BCE3-CE4F90118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FA87E-8920-4888-A7D3-0E0ADB9B6D92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A97C49FE-3C1D-492B-AC82-473DB042F0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E248FC95-6A69-44CB-AF59-2B58D6EEA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A6CD29-C9B4-40F6-A1CC-526EBC9EBD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9304C-3C0D-4DEA-B43C-FBA36AD51B14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81B8285A-A7C7-480D-BA9A-94D7473402B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5C656509-F53D-43B7-B3A2-FB91C5A94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3DD47A-4067-4C02-B709-86E005F84C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62C92-3931-4549-8C9E-2776361FDD1A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D6DF4673-1C9B-40ED-8D45-D3D04E76D1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61DC37F6-6DC3-480F-966C-06FF7BA84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530DAA-935F-4459-9DC4-44B4ED013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CF24E-7ACF-423C-A3DD-EC32DDB0C954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C3E014E7-5AFA-466B-B1A3-77980BA1BF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8D4F46E9-8713-4E81-A341-DE34C2576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C8D5EE-DE03-4FC5-B753-B892559F7B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E57949-7DFF-4A86-A670-1E64CAB9BD6C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81933FAC-92C0-44E2-B98F-A3DBE7893A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276BB0C0-027A-47D3-A7D5-A48C3E6D1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001E3D-92D7-4E96-B42E-9DA39A039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79D26E-8738-4AC2-9F5B-CB415A2D0925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F109741E-90F2-4D50-AEAF-E114B87A655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1252C6B8-947A-4112-8109-912998CA6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1494D2-DEB3-40E0-A769-B05BDC024C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D90E7C-9917-41FB-BE67-633326772135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06A08FC6-3C14-4F39-A8BF-98236F72BA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CF2E20A7-27D3-4BA2-939E-578ACDD6B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9D74A3-A189-42A0-B3F0-17F8EB9A0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F5E7E5-D80A-4A86-885C-A110DC4D255C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3555EA80-25EC-418F-9961-6C31F2B696B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7F9AB7B8-D4D3-432F-8B2B-059CCA51A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D62A23-C7E2-45C0-9E8A-E17B471B16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7F6DE-63FD-4FF5-8FAF-13108330381B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36895948-B6E3-4238-94EF-ED95D34A80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97474BB3-96B6-46A0-AD8C-C3D1D16F2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B89F55-F9A6-4F5C-B2E8-0BE8CD12F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11634-3516-48C8-B4E4-90458BF3AD48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17FE150F-DDEB-45A7-AD86-81EAD0A02C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1D4FA17E-EFCC-42D8-9238-2C08C1EBE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8A3E6E-C302-47F1-848F-06D1CCA431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16D14A-8BE2-4A07-9271-4948AC8E4342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6B7B8819-99F8-4FF9-B81D-F4645717D9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CD8642E9-D04E-4296-986C-9D8D0429E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42F11E-4122-4FA3-A382-306F52F3A0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5DC3F-E197-4C35-B0A2-BE66B98B2000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815C7A87-BE27-42E7-A3DE-E23023CE5C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CFD8B2C7-7C1C-4B5B-84D6-3558727FB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A2D1E4-826B-452D-83DB-9FD7C544AF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7B5BB-7749-4051-AE53-9B36FC98B699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83A9D4BB-3ACD-4CA4-BB5C-6BF1B9B942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DB10295A-F971-4CB5-AE50-289C1E1D9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E8E34F-4360-4CD9-893C-D83908863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265BE-7C44-4F51-A636-BE5BDF427638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72445696-1806-4595-928D-9A271AAF84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5A2913F1-DE58-4E30-BC1E-319BBDDBF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7A0675-764F-4C98-90FD-C3C4F5F13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78C5F-25EC-4621-85AE-56A484FFC009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6D2934D4-4A83-4FCB-8EBB-B70F871960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5391464B-693C-430E-9E25-22CC4C41C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3977-05EF-41CD-B100-97632A637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73D66-40F1-48FA-9C9F-7B9D14730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763CA-D748-4D3D-9616-C53C36CB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CBE0-EF7B-42F1-99FF-17F1E325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BD5BD-E50D-4DA0-AA84-29DA9517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51C69-EE03-4F91-B082-BA30C721E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9961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CE530-5922-4574-A663-19884A71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5C8D5-E2C4-4BEC-B27D-A5511CA8D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519AB-C5B0-44D9-8065-AC60FEBD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2087D-1432-4BD1-A164-0D207962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0C0CF-5FAC-4410-AAC6-C9E54073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28847-0182-4FAC-B602-E58C16CE34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7295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079AFE-EE52-4E63-83DD-8424DC688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878FA-2DB7-4EC0-A59B-A674FD40A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C3CC-39D4-4671-A18D-EFF4603D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9F8E5-081C-4900-A0D6-BC593F87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A24F2-2C25-4C31-86CF-8633463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BA2DA-21F5-4DE7-B07F-51F4AC5E5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4626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A75A-D270-460C-BBC6-D357051A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DBDFA-A546-442E-9C7A-D0C45D74B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83DEF-4033-434E-B9E0-FEBB24076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DE414-C6B1-4A4C-9694-AE29BB61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4608-0C16-45C8-8EFC-DE182935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42493-9558-4A5A-80A4-5E49C06ED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9251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9769-3597-4CF7-BE6E-FED48D1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FF981-1646-4DB2-8653-BE39D345B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6F583-14E4-4636-B906-FA5F36CD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C7535-9894-46A1-AB33-63CA1C16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17397-FEBC-4E51-98A9-5E47A3AF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7113B-971E-4911-B3A0-8072ED005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1959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D71E-D940-454C-91DD-F887BA0B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A70A-B364-4EC7-8834-11C2079AF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F637B-8144-446D-9002-1ADE0BF57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5577F-3487-4F3F-AB03-9517941C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EF9BA-55B8-461D-BF80-25645D52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46B2A-8861-419C-BD44-85168FFE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08E2-8F4C-4C6D-9CB3-78FB26A6F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0548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EF83-D423-46A3-BCEA-FDD1386D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1FD2-5798-4EF0-904B-4A56ECD0C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F8BC1-1317-462A-B1B7-87B479DF8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96085-E155-4C5A-84C5-020CE9CBE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9B9E85-E586-4B07-9040-AB16A9645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6405C8-3AD0-4C3B-8CD6-93E81CB9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802610-4C1D-4D46-99E1-7BC144B4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00C09-3C67-44C3-9AAB-BD0795B8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9FE5-DDF3-4F98-8953-5D0FE36861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6282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56DE-2A24-4259-BDBC-B19C67D1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AE0B9-DDC8-4D91-81D5-87B5395F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83F4F-9F9C-429A-A90D-67CCF0332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6E012-3D79-4F63-820C-83571C7F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1950D-FA33-4520-A4B6-A12E6A94B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88966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BCBA0-6B1E-458B-AF9B-786B9CEA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8AE6B-ACAD-4B0A-91EA-BB0D3CC2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4D92A-B9D1-44B9-89DD-A061168B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65BB6-AD21-4257-B5A8-9F1C17ED7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7376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5559-E980-4C70-94EC-F6E79BAE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FA2E1-6506-4CE0-98F7-E35A6D795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32076-81CB-4DE1-A9D0-4EC0E409F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E186E-D727-4C46-9C61-4173E094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3F52D-875E-4A8F-8A56-88CACDB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1E485-8423-4326-B09F-5F137881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E9A4C-9C86-4E01-824B-D5B470E13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2575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CB53-9FA2-4BF6-87CF-4AFF46A9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14E5B-DBAE-4EAB-9A6C-253A9C1F7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E4ECF-6C65-48E5-8DD0-D6420F0CF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E341D-DE0B-4E4D-8365-3E60BEED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D39A-985E-42BE-B8B0-E080EEE3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38BF8-0950-4095-80B0-645422606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74601-9A58-40D2-BB5A-21CA9952F3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549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>
                <a:gamma/>
                <a:shade val="46275"/>
                <a:invGamma/>
              </a:srgbClr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77AC16-ED6E-45C4-BF2A-7D1F09709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95AB95-6DA7-451B-9E32-30F7381C6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C4B961-43F1-4419-9DA8-C50772D524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7751B66-DB6B-4563-A6A4-C1D438B892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4B9127-0C62-4D03-B84B-F5A46F0548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5E618A-FEA6-48B2-B675-F4EE8FF55FC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w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w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w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w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w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2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w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w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w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w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wm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wm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wm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wm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6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wm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8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wm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wm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wm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wmf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wm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wm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wm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Relationship Id="rId9" Type="http://schemas.openxmlformats.org/officeDocument/2006/relationships/image" Target="../media/image6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image" Target="../media/image80.wmf"/><Relationship Id="rId4" Type="http://schemas.openxmlformats.org/officeDocument/2006/relationships/image" Target="../media/image7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F:\runtimes\VideoPlayer\Player\WINVPLAY.EXE%20Esquelto.avi" TargetMode="External"/><Relationship Id="rId4" Type="http://schemas.openxmlformats.org/officeDocument/2006/relationships/image" Target="../media/image8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12" Type="http://schemas.openxmlformats.org/officeDocument/2006/relationships/image" Target="../media/image3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11" Type="http://schemas.openxmlformats.org/officeDocument/2006/relationships/image" Target="../media/image32.wmf"/><Relationship Id="rId5" Type="http://schemas.openxmlformats.org/officeDocument/2006/relationships/image" Target="../media/image26.wmf"/><Relationship Id="rId10" Type="http://schemas.openxmlformats.org/officeDocument/2006/relationships/image" Target="../media/image31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wmf"/><Relationship Id="rId4" Type="http://schemas.openxmlformats.org/officeDocument/2006/relationships/image" Target="../media/image19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F:\runtimes\VideoPlayer\Player\WINVPLAY.EXE%20Clasbone.avi" TargetMode="External"/><Relationship Id="rId4" Type="http://schemas.openxmlformats.org/officeDocument/2006/relationships/image" Target="../media/image35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w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wmf"/><Relationship Id="rId4" Type="http://schemas.openxmlformats.org/officeDocument/2006/relationships/image" Target="../media/image214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6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12" Type="http://schemas.openxmlformats.org/officeDocument/2006/relationships/image" Target="../media/image4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11" Type="http://schemas.openxmlformats.org/officeDocument/2006/relationships/image" Target="../media/image44.wmf"/><Relationship Id="rId5" Type="http://schemas.openxmlformats.org/officeDocument/2006/relationships/image" Target="../media/image38.wmf"/><Relationship Id="rId10" Type="http://schemas.openxmlformats.org/officeDocument/2006/relationships/image" Target="../media/image43.wmf"/><Relationship Id="rId4" Type="http://schemas.openxmlformats.org/officeDocument/2006/relationships/image" Target="../media/image37.wmf"/><Relationship Id="rId9" Type="http://schemas.openxmlformats.org/officeDocument/2006/relationships/image" Target="../media/image42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w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w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w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w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w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w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>
            <a:extLst>
              <a:ext uri="{FF2B5EF4-FFF2-40B4-BE49-F238E27FC236}">
                <a16:creationId xmlns:a16="http://schemas.microsoft.com/office/drawing/2014/main" id="{7A5CE564-CA82-41D2-849F-9E3FDD30E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81600"/>
            <a:ext cx="4640263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>
            <a:extLst>
              <a:ext uri="{FF2B5EF4-FFF2-40B4-BE49-F238E27FC236}">
                <a16:creationId xmlns:a16="http://schemas.microsoft.com/office/drawing/2014/main" id="{B7CEDE77-F422-4A65-B5A5-D1C7DA433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457200"/>
            <a:ext cx="1517650" cy="59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44293E20-D2A4-4577-837B-9E421B48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5638800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extLst>
              <a:ext uri="{FF2B5EF4-FFF2-40B4-BE49-F238E27FC236}">
                <a16:creationId xmlns:a16="http://schemas.microsoft.com/office/drawing/2014/main" id="{A7D053C9-C1EA-4895-849F-59A4DAB7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57200"/>
            <a:ext cx="15176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4D9DBC51-F36D-4CB1-811D-819B6951B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0"/>
            <a:ext cx="18764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1" name="Picture 27">
            <a:extLst>
              <a:ext uri="{FF2B5EF4-FFF2-40B4-BE49-F238E27FC236}">
                <a16:creationId xmlns:a16="http://schemas.microsoft.com/office/drawing/2014/main" id="{0A20B4E2-1C78-4EDC-AEDA-1D87897D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25495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2" name="Picture 28">
            <a:extLst>
              <a:ext uri="{FF2B5EF4-FFF2-40B4-BE49-F238E27FC236}">
                <a16:creationId xmlns:a16="http://schemas.microsoft.com/office/drawing/2014/main" id="{F24B53EA-2377-4817-9CE7-B6C1DA5A3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66775"/>
            <a:ext cx="5715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1" name="Picture 3">
            <a:extLst>
              <a:ext uri="{FF2B5EF4-FFF2-40B4-BE49-F238E27FC236}">
                <a16:creationId xmlns:a16="http://schemas.microsoft.com/office/drawing/2014/main" id="{DC2E80C5-EA21-4AEA-A496-9CEB9D1B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315200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3">
            <a:extLst>
              <a:ext uri="{FF2B5EF4-FFF2-40B4-BE49-F238E27FC236}">
                <a16:creationId xmlns:a16="http://schemas.microsoft.com/office/drawing/2014/main" id="{3DA1A658-8D56-487A-B075-49885860F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609600"/>
            <a:ext cx="3559175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60" name="Picture 4">
            <a:extLst>
              <a:ext uri="{FF2B5EF4-FFF2-40B4-BE49-F238E27FC236}">
                <a16:creationId xmlns:a16="http://schemas.microsoft.com/office/drawing/2014/main" id="{1F04135F-A7AE-4D5F-B636-4D5452A0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799013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>
            <a:extLst>
              <a:ext uri="{FF2B5EF4-FFF2-40B4-BE49-F238E27FC236}">
                <a16:creationId xmlns:a16="http://schemas.microsoft.com/office/drawing/2014/main" id="{11EA9A39-0E2C-49D1-8247-7FE914C0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6400"/>
            <a:ext cx="2852738" cy="59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09" name="Picture 5">
            <a:extLst>
              <a:ext uri="{FF2B5EF4-FFF2-40B4-BE49-F238E27FC236}">
                <a16:creationId xmlns:a16="http://schemas.microsoft.com/office/drawing/2014/main" id="{8197DE21-AA2D-42D0-A1DA-D5A6AA20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61975"/>
            <a:ext cx="54864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>
            <a:extLst>
              <a:ext uri="{FF2B5EF4-FFF2-40B4-BE49-F238E27FC236}">
                <a16:creationId xmlns:a16="http://schemas.microsoft.com/office/drawing/2014/main" id="{DAB8A2FC-E666-4EA4-B6F8-F134B9B19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>
            <a:extLst>
              <a:ext uri="{FF2B5EF4-FFF2-40B4-BE49-F238E27FC236}">
                <a16:creationId xmlns:a16="http://schemas.microsoft.com/office/drawing/2014/main" id="{660CAA5A-1815-490D-A507-8C0F56CF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579438"/>
            <a:ext cx="6664325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04" name="Picture 4">
            <a:extLst>
              <a:ext uri="{FF2B5EF4-FFF2-40B4-BE49-F238E27FC236}">
                <a16:creationId xmlns:a16="http://schemas.microsoft.com/office/drawing/2014/main" id="{F9E08058-B579-4FEB-A39F-25B81F45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2373313"/>
            <a:ext cx="1770062" cy="19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>
            <a:extLst>
              <a:ext uri="{FF2B5EF4-FFF2-40B4-BE49-F238E27FC236}">
                <a16:creationId xmlns:a16="http://schemas.microsoft.com/office/drawing/2014/main" id="{0E09B802-4F03-4DB9-8ADD-E894C804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3563"/>
            <a:ext cx="4495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>
            <a:extLst>
              <a:ext uri="{FF2B5EF4-FFF2-40B4-BE49-F238E27FC236}">
                <a16:creationId xmlns:a16="http://schemas.microsoft.com/office/drawing/2014/main" id="{45E352E4-C3AA-4956-9C66-8657D75B1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287463"/>
            <a:ext cx="835025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>
            <a:extLst>
              <a:ext uri="{FF2B5EF4-FFF2-40B4-BE49-F238E27FC236}">
                <a16:creationId xmlns:a16="http://schemas.microsoft.com/office/drawing/2014/main" id="{3D56D612-CDF2-4FFD-B5FB-0D525480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690563"/>
            <a:ext cx="4735512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1" name="Picture 5">
            <a:extLst>
              <a:ext uri="{FF2B5EF4-FFF2-40B4-BE49-F238E27FC236}">
                <a16:creationId xmlns:a16="http://schemas.microsoft.com/office/drawing/2014/main" id="{E134C37F-2229-4D9D-B142-CF130071D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7338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8" name="Picture 4">
            <a:extLst>
              <a:ext uri="{FF2B5EF4-FFF2-40B4-BE49-F238E27FC236}">
                <a16:creationId xmlns:a16="http://schemas.microsoft.com/office/drawing/2014/main" id="{25B7168A-0B1B-4E61-99E9-6C820E97E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9750"/>
            <a:ext cx="3475038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49" name="Picture 5">
            <a:extLst>
              <a:ext uri="{FF2B5EF4-FFF2-40B4-BE49-F238E27FC236}">
                <a16:creationId xmlns:a16="http://schemas.microsoft.com/office/drawing/2014/main" id="{C98E33AF-A272-4424-AC80-42176136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06525"/>
            <a:ext cx="4876800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>
            <a:extLst>
              <a:ext uri="{FF2B5EF4-FFF2-40B4-BE49-F238E27FC236}">
                <a16:creationId xmlns:a16="http://schemas.microsoft.com/office/drawing/2014/main" id="{B74802E7-2371-4068-9042-D8C04C66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6713"/>
            <a:ext cx="6400800" cy="611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3" name="Picture 3">
            <a:extLst>
              <a:ext uri="{FF2B5EF4-FFF2-40B4-BE49-F238E27FC236}">
                <a16:creationId xmlns:a16="http://schemas.microsoft.com/office/drawing/2014/main" id="{AF74B299-7559-4C13-B3DC-3A1D61615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3850"/>
            <a:ext cx="6934200" cy="60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>
            <a:extLst>
              <a:ext uri="{FF2B5EF4-FFF2-40B4-BE49-F238E27FC236}">
                <a16:creationId xmlns:a16="http://schemas.microsoft.com/office/drawing/2014/main" id="{266DA78B-716C-4705-B0E2-4A340B0F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>
            <a:extLst>
              <a:ext uri="{FF2B5EF4-FFF2-40B4-BE49-F238E27FC236}">
                <a16:creationId xmlns:a16="http://schemas.microsoft.com/office/drawing/2014/main" id="{6D9E1324-8E33-49A7-B0EC-C0534C63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295400"/>
            <a:ext cx="8458200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>
            <a:extLst>
              <a:ext uri="{FF2B5EF4-FFF2-40B4-BE49-F238E27FC236}">
                <a16:creationId xmlns:a16="http://schemas.microsoft.com/office/drawing/2014/main" id="{47400D78-1E17-46BA-B976-8D89558C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03763"/>
            <a:ext cx="8240713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>
            <a:extLst>
              <a:ext uri="{FF2B5EF4-FFF2-40B4-BE49-F238E27FC236}">
                <a16:creationId xmlns:a16="http://schemas.microsoft.com/office/drawing/2014/main" id="{FCB38821-0F02-41FA-B864-BFB78B7B9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5932488"/>
            <a:ext cx="5859462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>
            <a:extLst>
              <a:ext uri="{FF2B5EF4-FFF2-40B4-BE49-F238E27FC236}">
                <a16:creationId xmlns:a16="http://schemas.microsoft.com/office/drawing/2014/main" id="{5FD1C77A-972D-453C-A6AC-43EC5EB4D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29063"/>
            <a:ext cx="54864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1" name="Picture 3">
            <a:extLst>
              <a:ext uri="{FF2B5EF4-FFF2-40B4-BE49-F238E27FC236}">
                <a16:creationId xmlns:a16="http://schemas.microsoft.com/office/drawing/2014/main" id="{B15A582D-2FDB-49E9-AC11-1B4F80AB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19125"/>
            <a:ext cx="657542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2" name="Picture 4">
            <a:extLst>
              <a:ext uri="{FF2B5EF4-FFF2-40B4-BE49-F238E27FC236}">
                <a16:creationId xmlns:a16="http://schemas.microsoft.com/office/drawing/2014/main" id="{28B5CCC8-E07F-4104-A3D4-84FBAE0A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2430463"/>
            <a:ext cx="1804987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1" name="Picture 5">
            <a:extLst>
              <a:ext uri="{FF2B5EF4-FFF2-40B4-BE49-F238E27FC236}">
                <a16:creationId xmlns:a16="http://schemas.microsoft.com/office/drawing/2014/main" id="{9A15FCB0-FC19-4606-B9F8-83F4F7A0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570865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9142" name="Picture 6">
            <a:extLst>
              <a:ext uri="{FF2B5EF4-FFF2-40B4-BE49-F238E27FC236}">
                <a16:creationId xmlns:a16="http://schemas.microsoft.com/office/drawing/2014/main" id="{6E45DD83-98E7-4641-8919-5691A9CAF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524000"/>
            <a:ext cx="2727325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1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8" name="Picture 4">
            <a:extLst>
              <a:ext uri="{FF2B5EF4-FFF2-40B4-BE49-F238E27FC236}">
                <a16:creationId xmlns:a16="http://schemas.microsoft.com/office/drawing/2014/main" id="{DAB34A7E-BD7D-4C16-84A3-D243A0DB1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181475" cy="571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89" name="Picture 5">
            <a:extLst>
              <a:ext uri="{FF2B5EF4-FFF2-40B4-BE49-F238E27FC236}">
                <a16:creationId xmlns:a16="http://schemas.microsoft.com/office/drawing/2014/main" id="{F9B9ED16-08AD-4A1F-8977-B731E754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2672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4">
            <a:extLst>
              <a:ext uri="{FF2B5EF4-FFF2-40B4-BE49-F238E27FC236}">
                <a16:creationId xmlns:a16="http://schemas.microsoft.com/office/drawing/2014/main" id="{45642C3C-84BD-4F85-92DA-1787886D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162300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7" name="Picture 5">
            <a:extLst>
              <a:ext uri="{FF2B5EF4-FFF2-40B4-BE49-F238E27FC236}">
                <a16:creationId xmlns:a16="http://schemas.microsoft.com/office/drawing/2014/main" id="{1CA7EEEF-BD13-40EA-9C94-D8063ED7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76313"/>
            <a:ext cx="5029200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4">
            <a:extLst>
              <a:ext uri="{FF2B5EF4-FFF2-40B4-BE49-F238E27FC236}">
                <a16:creationId xmlns:a16="http://schemas.microsoft.com/office/drawing/2014/main" id="{E491F3A0-3623-4B8B-9776-3711FDD8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40138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5" name="Picture 5">
            <a:extLst>
              <a:ext uri="{FF2B5EF4-FFF2-40B4-BE49-F238E27FC236}">
                <a16:creationId xmlns:a16="http://schemas.microsoft.com/office/drawing/2014/main" id="{66B5FC6E-018E-4891-B2FA-C03318B2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9800"/>
            <a:ext cx="4648200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>
            <a:extLst>
              <a:ext uri="{FF2B5EF4-FFF2-40B4-BE49-F238E27FC236}">
                <a16:creationId xmlns:a16="http://schemas.microsoft.com/office/drawing/2014/main" id="{FAA1BABD-61B7-4B2A-9EEA-91873B6DE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200900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3" name="Picture 5">
            <a:extLst>
              <a:ext uri="{FF2B5EF4-FFF2-40B4-BE49-F238E27FC236}">
                <a16:creationId xmlns:a16="http://schemas.microsoft.com/office/drawing/2014/main" id="{AF505348-639C-4739-927F-68935692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4000"/>
            <a:ext cx="7848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1" name="Picture 5">
            <a:extLst>
              <a:ext uri="{FF2B5EF4-FFF2-40B4-BE49-F238E27FC236}">
                <a16:creationId xmlns:a16="http://schemas.microsoft.com/office/drawing/2014/main" id="{3A889420-7E45-4904-92FB-A3B84F52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9588"/>
            <a:ext cx="4989513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83" name="Picture 7">
            <a:extLst>
              <a:ext uri="{FF2B5EF4-FFF2-40B4-BE49-F238E27FC236}">
                <a16:creationId xmlns:a16="http://schemas.microsoft.com/office/drawing/2014/main" id="{86CAB5F6-205D-4A07-969E-7428BBE0B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63775"/>
            <a:ext cx="36576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4">
            <a:extLst>
              <a:ext uri="{FF2B5EF4-FFF2-40B4-BE49-F238E27FC236}">
                <a16:creationId xmlns:a16="http://schemas.microsoft.com/office/drawing/2014/main" id="{78FA8DF5-39E3-4CAA-83B5-558DC43E2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081963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9" name="Picture 5">
            <a:extLst>
              <a:ext uri="{FF2B5EF4-FFF2-40B4-BE49-F238E27FC236}">
                <a16:creationId xmlns:a16="http://schemas.microsoft.com/office/drawing/2014/main" id="{A28831CC-D545-4890-AEC7-1A5A26A9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7162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>
            <a:extLst>
              <a:ext uri="{FF2B5EF4-FFF2-40B4-BE49-F238E27FC236}">
                <a16:creationId xmlns:a16="http://schemas.microsoft.com/office/drawing/2014/main" id="{0A921071-FFC6-4ABC-9A27-C4463F21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12938"/>
            <a:ext cx="3429000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7" name="Picture 5">
            <a:extLst>
              <a:ext uri="{FF2B5EF4-FFF2-40B4-BE49-F238E27FC236}">
                <a16:creationId xmlns:a16="http://schemas.microsoft.com/office/drawing/2014/main" id="{83147CF9-BF66-4E61-ABF8-493BEB2C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3905250" cy="606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3" name="Picture 3">
            <a:extLst>
              <a:ext uri="{FF2B5EF4-FFF2-40B4-BE49-F238E27FC236}">
                <a16:creationId xmlns:a16="http://schemas.microsoft.com/office/drawing/2014/main" id="{ECCE4473-AD61-4F88-A264-4D8F7F4C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30580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0" name="Picture 18">
            <a:extLst>
              <a:ext uri="{FF2B5EF4-FFF2-40B4-BE49-F238E27FC236}">
                <a16:creationId xmlns:a16="http://schemas.microsoft.com/office/drawing/2014/main" id="{6E3AA0CD-065D-4189-9EBC-E7C9E816A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95313"/>
            <a:ext cx="3557588" cy="58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>
            <a:extLst>
              <a:ext uri="{FF2B5EF4-FFF2-40B4-BE49-F238E27FC236}">
                <a16:creationId xmlns:a16="http://schemas.microsoft.com/office/drawing/2014/main" id="{C5DCBA65-E94E-4993-A92D-D5D9E1A6F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521017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1" name="Picture 3">
            <a:extLst>
              <a:ext uri="{FF2B5EF4-FFF2-40B4-BE49-F238E27FC236}">
                <a16:creationId xmlns:a16="http://schemas.microsoft.com/office/drawing/2014/main" id="{E87AFC7D-F55B-4017-980E-E435C850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9688"/>
            <a:ext cx="8229600" cy="425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>
            <a:extLst>
              <a:ext uri="{FF2B5EF4-FFF2-40B4-BE49-F238E27FC236}">
                <a16:creationId xmlns:a16="http://schemas.microsoft.com/office/drawing/2014/main" id="{A6B1FCDD-A759-4FCC-9DCA-313A7360F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208915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759305E5-351F-4135-8A7A-0EEB8EA45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79438"/>
            <a:ext cx="6324600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3" name="Picture 23">
            <a:extLst>
              <a:ext uri="{FF2B5EF4-FFF2-40B4-BE49-F238E27FC236}">
                <a16:creationId xmlns:a16="http://schemas.microsoft.com/office/drawing/2014/main" id="{B806FCCB-2DC4-4B40-B315-AA5E1963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063"/>
            <a:ext cx="65532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2" name="Picture 32">
            <a:extLst>
              <a:ext uri="{FF2B5EF4-FFF2-40B4-BE49-F238E27FC236}">
                <a16:creationId xmlns:a16="http://schemas.microsoft.com/office/drawing/2014/main" id="{8CFAB068-42D4-470A-87FB-6B3E0EB8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535113"/>
            <a:ext cx="326866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3" name="Picture 33">
            <a:extLst>
              <a:ext uri="{FF2B5EF4-FFF2-40B4-BE49-F238E27FC236}">
                <a16:creationId xmlns:a16="http://schemas.microsoft.com/office/drawing/2014/main" id="{7E86C923-B538-42CF-ACB6-01BE4F209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928813"/>
            <a:ext cx="7246938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4" name="Picture 34">
            <a:extLst>
              <a:ext uri="{FF2B5EF4-FFF2-40B4-BE49-F238E27FC236}">
                <a16:creationId xmlns:a16="http://schemas.microsoft.com/office/drawing/2014/main" id="{194D941D-48B4-439E-99BF-C5942D723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021013"/>
            <a:ext cx="2232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5" name="Picture 35">
            <a:extLst>
              <a:ext uri="{FF2B5EF4-FFF2-40B4-BE49-F238E27FC236}">
                <a16:creationId xmlns:a16="http://schemas.microsoft.com/office/drawing/2014/main" id="{39396699-15DF-44CF-A430-51FE5487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392488"/>
            <a:ext cx="7124700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6" name="Picture 36">
            <a:extLst>
              <a:ext uri="{FF2B5EF4-FFF2-40B4-BE49-F238E27FC236}">
                <a16:creationId xmlns:a16="http://schemas.microsoft.com/office/drawing/2014/main" id="{43971637-9131-4A1F-BD0D-362E6688F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575175"/>
            <a:ext cx="29051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7" name="Picture 37">
            <a:extLst>
              <a:ext uri="{FF2B5EF4-FFF2-40B4-BE49-F238E27FC236}">
                <a16:creationId xmlns:a16="http://schemas.microsoft.com/office/drawing/2014/main" id="{BE377EF0-1FBD-496E-AF17-37F91140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997450"/>
            <a:ext cx="791210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6" name="Picture 22">
            <a:extLst>
              <a:ext uri="{FF2B5EF4-FFF2-40B4-BE49-F238E27FC236}">
                <a16:creationId xmlns:a16="http://schemas.microsoft.com/office/drawing/2014/main" id="{CA486D00-CA93-41C3-A365-BE5DD1FC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381000"/>
            <a:ext cx="1319212" cy="601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7" name="Picture 23">
            <a:extLst>
              <a:ext uri="{FF2B5EF4-FFF2-40B4-BE49-F238E27FC236}">
                <a16:creationId xmlns:a16="http://schemas.microsoft.com/office/drawing/2014/main" id="{272C4429-AB81-4105-9F0F-87D2F7CD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04800"/>
            <a:ext cx="3006725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8" name="Picture 24">
            <a:extLst>
              <a:ext uri="{FF2B5EF4-FFF2-40B4-BE49-F238E27FC236}">
                <a16:creationId xmlns:a16="http://schemas.microsoft.com/office/drawing/2014/main" id="{3888B525-E6F2-44C0-832D-6DD8A5E92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1219200"/>
            <a:ext cx="31686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9" name="Picture 25">
            <a:extLst>
              <a:ext uri="{FF2B5EF4-FFF2-40B4-BE49-F238E27FC236}">
                <a16:creationId xmlns:a16="http://schemas.microsoft.com/office/drawing/2014/main" id="{BF5F7808-FC2E-4F69-8A87-96E53552B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5562600"/>
            <a:ext cx="3240087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4" name="Picture 16">
            <a:extLst>
              <a:ext uri="{FF2B5EF4-FFF2-40B4-BE49-F238E27FC236}">
                <a16:creationId xmlns:a16="http://schemas.microsoft.com/office/drawing/2014/main" id="{7B62FB9A-8E0F-428E-933E-B9864929C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543800" cy="577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5" name="Picture 17">
            <a:extLst>
              <a:ext uri="{FF2B5EF4-FFF2-40B4-BE49-F238E27FC236}">
                <a16:creationId xmlns:a16="http://schemas.microsoft.com/office/drawing/2014/main" id="{32462B9A-072B-4FFE-91DC-501B78F7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78538"/>
            <a:ext cx="544988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5" name="Picture 13">
            <a:extLst>
              <a:ext uri="{FF2B5EF4-FFF2-40B4-BE49-F238E27FC236}">
                <a16:creationId xmlns:a16="http://schemas.microsoft.com/office/drawing/2014/main" id="{5F3DA5DF-E60B-4D51-A10C-A0F4EE2F9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4500"/>
            <a:ext cx="8153400" cy="59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9" name="Picture 13">
            <a:extLst>
              <a:ext uri="{FF2B5EF4-FFF2-40B4-BE49-F238E27FC236}">
                <a16:creationId xmlns:a16="http://schemas.microsoft.com/office/drawing/2014/main" id="{AC244598-5819-4786-AF65-6023BBD89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0188"/>
            <a:ext cx="5105400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1" name="Picture 15">
            <a:extLst>
              <a:ext uri="{FF2B5EF4-FFF2-40B4-BE49-F238E27FC236}">
                <a16:creationId xmlns:a16="http://schemas.microsoft.com/office/drawing/2014/main" id="{C7E0807B-C04F-41FB-A616-0F580D82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884363"/>
            <a:ext cx="8443912" cy="390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2" name="Picture 16">
            <a:extLst>
              <a:ext uri="{FF2B5EF4-FFF2-40B4-BE49-F238E27FC236}">
                <a16:creationId xmlns:a16="http://schemas.microsoft.com/office/drawing/2014/main" id="{87F418F4-FFB9-499D-9DD3-8980D7E04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5854700"/>
            <a:ext cx="77835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3" name="Picture 17">
            <a:extLst>
              <a:ext uri="{FF2B5EF4-FFF2-40B4-BE49-F238E27FC236}">
                <a16:creationId xmlns:a16="http://schemas.microsoft.com/office/drawing/2014/main" id="{7C95BD55-F9B3-4131-AD66-5BFA8ACB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3800"/>
            <a:ext cx="84582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>
            <a:extLst>
              <a:ext uri="{FF2B5EF4-FFF2-40B4-BE49-F238E27FC236}">
                <a16:creationId xmlns:a16="http://schemas.microsoft.com/office/drawing/2014/main" id="{794C8092-EA7C-46CD-891B-11A1F8A0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3152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5" name="Picture 15">
            <a:extLst>
              <a:ext uri="{FF2B5EF4-FFF2-40B4-BE49-F238E27FC236}">
                <a16:creationId xmlns:a16="http://schemas.microsoft.com/office/drawing/2014/main" id="{3FD77758-A4EB-499D-B6F0-2224DF24E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685800"/>
            <a:ext cx="41989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6" name="Picture 16">
            <a:extLst>
              <a:ext uri="{FF2B5EF4-FFF2-40B4-BE49-F238E27FC236}">
                <a16:creationId xmlns:a16="http://schemas.microsoft.com/office/drawing/2014/main" id="{9DF9929C-BAC8-406E-81E6-4DB15676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1537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9" name="Picture 19">
            <a:extLst>
              <a:ext uri="{FF2B5EF4-FFF2-40B4-BE49-F238E27FC236}">
                <a16:creationId xmlns:a16="http://schemas.microsoft.com/office/drawing/2014/main" id="{C39000EE-9633-42DE-9EBE-D7303833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5930900"/>
            <a:ext cx="77835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0" name="Picture 2070">
            <a:extLst>
              <a:ext uri="{FF2B5EF4-FFF2-40B4-BE49-F238E27FC236}">
                <a16:creationId xmlns:a16="http://schemas.microsoft.com/office/drawing/2014/main" id="{59FEC00A-CB03-4DD8-A24C-368AC718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5749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12" name="Picture 2072">
            <a:extLst>
              <a:ext uri="{FF2B5EF4-FFF2-40B4-BE49-F238E27FC236}">
                <a16:creationId xmlns:a16="http://schemas.microsoft.com/office/drawing/2014/main" id="{1BC0AF46-62D0-4210-9374-F0917B2D8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0"/>
            <a:ext cx="57150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>
            <a:extLst>
              <a:ext uri="{FF2B5EF4-FFF2-40B4-BE49-F238E27FC236}">
                <a16:creationId xmlns:a16="http://schemas.microsoft.com/office/drawing/2014/main" id="{8253E14E-E6DC-4EDA-B58B-8E446527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4343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8C9AF672-50AF-4A0D-A70A-6F215840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7488"/>
            <a:ext cx="75438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E97B2430-D29D-44B3-BE98-979784DA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3820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6DBD1F7C-FBE5-484D-BE69-A0F177A0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5930900"/>
            <a:ext cx="77835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>
            <a:extLst>
              <a:ext uri="{FF2B5EF4-FFF2-40B4-BE49-F238E27FC236}">
                <a16:creationId xmlns:a16="http://schemas.microsoft.com/office/drawing/2014/main" id="{7749C706-9022-40F8-A310-E379A16C0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7488"/>
            <a:ext cx="75438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6">
            <a:extLst>
              <a:ext uri="{FF2B5EF4-FFF2-40B4-BE49-F238E27FC236}">
                <a16:creationId xmlns:a16="http://schemas.microsoft.com/office/drawing/2014/main" id="{230B65F7-62B5-48B4-ACD8-9E533419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20725"/>
            <a:ext cx="3276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7">
            <a:extLst>
              <a:ext uri="{FF2B5EF4-FFF2-40B4-BE49-F238E27FC236}">
                <a16:creationId xmlns:a16="http://schemas.microsoft.com/office/drawing/2014/main" id="{54FB5D2D-ABBF-4161-B02A-386B1044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9850"/>
            <a:ext cx="83820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9" name="Picture 9">
            <a:extLst>
              <a:ext uri="{FF2B5EF4-FFF2-40B4-BE49-F238E27FC236}">
                <a16:creationId xmlns:a16="http://schemas.microsoft.com/office/drawing/2014/main" id="{5970D03D-A2DD-4402-8873-310255B5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6007100"/>
            <a:ext cx="77835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BA628EF5-8F9E-4F71-9812-5FA65C13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1534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1C176316-6BBB-4EC1-BE83-910BB3CF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03300"/>
            <a:ext cx="4191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7">
            <a:extLst>
              <a:ext uri="{FF2B5EF4-FFF2-40B4-BE49-F238E27FC236}">
                <a16:creationId xmlns:a16="http://schemas.microsoft.com/office/drawing/2014/main" id="{53FEC17E-58FF-425E-8F41-F49C375ED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8382000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8">
            <a:extLst>
              <a:ext uri="{FF2B5EF4-FFF2-40B4-BE49-F238E27FC236}">
                <a16:creationId xmlns:a16="http://schemas.microsoft.com/office/drawing/2014/main" id="{5C294A62-71C1-4DBE-981F-694E0C9D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32488"/>
            <a:ext cx="76962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26">
            <a:extLst>
              <a:ext uri="{FF2B5EF4-FFF2-40B4-BE49-F238E27FC236}">
                <a16:creationId xmlns:a16="http://schemas.microsoft.com/office/drawing/2014/main" id="{4C6B57EA-C0BE-4A7B-8D0F-91DA1B5F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1313"/>
            <a:ext cx="81534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1029">
            <a:extLst>
              <a:ext uri="{FF2B5EF4-FFF2-40B4-BE49-F238E27FC236}">
                <a16:creationId xmlns:a16="http://schemas.microsoft.com/office/drawing/2014/main" id="{A1D67EB1-E68C-45C5-9DFD-454F83C5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08688"/>
            <a:ext cx="76962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1030">
            <a:extLst>
              <a:ext uri="{FF2B5EF4-FFF2-40B4-BE49-F238E27FC236}">
                <a16:creationId xmlns:a16="http://schemas.microsoft.com/office/drawing/2014/main" id="{70BA74DF-B2B2-4DC7-BE2B-D51A28B13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429000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1031">
            <a:extLst>
              <a:ext uri="{FF2B5EF4-FFF2-40B4-BE49-F238E27FC236}">
                <a16:creationId xmlns:a16="http://schemas.microsoft.com/office/drawing/2014/main" id="{DDE006F4-5B9C-4633-AAD0-DD3C5953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2296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>
            <a:extLst>
              <a:ext uri="{FF2B5EF4-FFF2-40B4-BE49-F238E27FC236}">
                <a16:creationId xmlns:a16="http://schemas.microsoft.com/office/drawing/2014/main" id="{0C80954E-B91D-4B05-A919-1A8BECBDD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4025"/>
            <a:ext cx="2620963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>
            <a:extLst>
              <a:ext uri="{FF2B5EF4-FFF2-40B4-BE49-F238E27FC236}">
                <a16:creationId xmlns:a16="http://schemas.microsoft.com/office/drawing/2014/main" id="{071155AC-6D49-4F7E-AF40-07111A06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7575"/>
            <a:ext cx="5181600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0" name="AutoShape 12">
            <a:hlinkClick r:id="rId5" action="ppaction://program" highlightClick="1"/>
            <a:extLst>
              <a:ext uri="{FF2B5EF4-FFF2-40B4-BE49-F238E27FC236}">
                <a16:creationId xmlns:a16="http://schemas.microsoft.com/office/drawing/2014/main" id="{A432600D-CB06-4E0C-9E4E-B6CCB04B4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096000"/>
            <a:ext cx="609600" cy="457200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>
            <a:extLst>
              <a:ext uri="{FF2B5EF4-FFF2-40B4-BE49-F238E27FC236}">
                <a16:creationId xmlns:a16="http://schemas.microsoft.com/office/drawing/2014/main" id="{34B83A60-4B40-49E7-B8D5-528842692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200025"/>
            <a:ext cx="597376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6" name="Picture 14">
            <a:extLst>
              <a:ext uri="{FF2B5EF4-FFF2-40B4-BE49-F238E27FC236}">
                <a16:creationId xmlns:a16="http://schemas.microsoft.com/office/drawing/2014/main" id="{A75DB08A-6248-4E61-9259-2494F82F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4213"/>
            <a:ext cx="6446838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2" name="Picture 26">
            <a:extLst>
              <a:ext uri="{FF2B5EF4-FFF2-40B4-BE49-F238E27FC236}">
                <a16:creationId xmlns:a16="http://schemas.microsoft.com/office/drawing/2014/main" id="{398FB30B-3A10-4C2C-8C49-6522B1130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81000"/>
            <a:ext cx="2616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03" name="Picture 27">
            <a:extLst>
              <a:ext uri="{FF2B5EF4-FFF2-40B4-BE49-F238E27FC236}">
                <a16:creationId xmlns:a16="http://schemas.microsoft.com/office/drawing/2014/main" id="{954F1C80-7F08-41F1-ACB6-A59567BF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20725"/>
            <a:ext cx="5867400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>
            <a:extLst>
              <a:ext uri="{FF2B5EF4-FFF2-40B4-BE49-F238E27FC236}">
                <a16:creationId xmlns:a16="http://schemas.microsoft.com/office/drawing/2014/main" id="{81568285-72F9-48B1-82FA-5E6B9173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0863"/>
            <a:ext cx="3906838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BFC7C0F5-4ADC-43FB-AA5A-9F02F05B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41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>
            <a:extLst>
              <a:ext uri="{FF2B5EF4-FFF2-40B4-BE49-F238E27FC236}">
                <a16:creationId xmlns:a16="http://schemas.microsoft.com/office/drawing/2014/main" id="{52933A64-C09E-4309-9E37-A9B2811F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975"/>
            <a:ext cx="5943600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8B8EB8B7-4E3F-4A8E-9F77-32D3BCFB1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5837238"/>
            <a:ext cx="60769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>
            <a:extLst>
              <a:ext uri="{FF2B5EF4-FFF2-40B4-BE49-F238E27FC236}">
                <a16:creationId xmlns:a16="http://schemas.microsoft.com/office/drawing/2014/main" id="{5D1A4649-F741-4A54-B23D-852213E7D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5132388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7B71A9CD-276A-49F4-9D62-3966CFAC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19288"/>
            <a:ext cx="3124200" cy="257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2" name="Picture 10">
            <a:extLst>
              <a:ext uri="{FF2B5EF4-FFF2-40B4-BE49-F238E27FC236}">
                <a16:creationId xmlns:a16="http://schemas.microsoft.com/office/drawing/2014/main" id="{27E08254-EB0B-4E9A-8DDC-C3B769C30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8006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3" name="Picture 11">
            <a:extLst>
              <a:ext uri="{FF2B5EF4-FFF2-40B4-BE49-F238E27FC236}">
                <a16:creationId xmlns:a16="http://schemas.microsoft.com/office/drawing/2014/main" id="{240783BC-62FB-4BF6-9854-93C01B8A8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68580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4" name="Picture 12">
            <a:extLst>
              <a:ext uri="{FF2B5EF4-FFF2-40B4-BE49-F238E27FC236}">
                <a16:creationId xmlns:a16="http://schemas.microsoft.com/office/drawing/2014/main" id="{B849B24B-C78F-449D-9F8C-1C132A7FB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516255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6" name="Picture 14">
            <a:extLst>
              <a:ext uri="{FF2B5EF4-FFF2-40B4-BE49-F238E27FC236}">
                <a16:creationId xmlns:a16="http://schemas.microsoft.com/office/drawing/2014/main" id="{264289AC-2732-4424-BE0B-1C7F6BA9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82296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7" name="Picture 15">
            <a:extLst>
              <a:ext uri="{FF2B5EF4-FFF2-40B4-BE49-F238E27FC236}">
                <a16:creationId xmlns:a16="http://schemas.microsoft.com/office/drawing/2014/main" id="{1DF156B4-6358-4160-ADEF-B8B60CEC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114800"/>
            <a:ext cx="7515225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8" name="Picture 16">
            <a:extLst>
              <a:ext uri="{FF2B5EF4-FFF2-40B4-BE49-F238E27FC236}">
                <a16:creationId xmlns:a16="http://schemas.microsoft.com/office/drawing/2014/main" id="{9DF17CDD-34EC-4B1B-A0E6-0F2B2602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5573713"/>
            <a:ext cx="7412037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A722BB43-448A-476C-821B-860071206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0063"/>
            <a:ext cx="4800600" cy="5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CDA71A22-A28F-4FD7-AD23-2268726F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657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>
            <a:extLst>
              <a:ext uri="{FF2B5EF4-FFF2-40B4-BE49-F238E27FC236}">
                <a16:creationId xmlns:a16="http://schemas.microsoft.com/office/drawing/2014/main" id="{A4AE6E55-D13C-4A04-9DD1-541305B0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7688"/>
            <a:ext cx="6367463" cy="577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2" name="Picture 6">
            <a:extLst>
              <a:ext uri="{FF2B5EF4-FFF2-40B4-BE49-F238E27FC236}">
                <a16:creationId xmlns:a16="http://schemas.microsoft.com/office/drawing/2014/main" id="{88BFA4F7-1C86-4AE8-9E27-29CC9EDC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38400"/>
            <a:ext cx="2286000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>
            <a:extLst>
              <a:ext uri="{FF2B5EF4-FFF2-40B4-BE49-F238E27FC236}">
                <a16:creationId xmlns:a16="http://schemas.microsoft.com/office/drawing/2014/main" id="{0419F5E5-0035-4801-BC25-3E9DED09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49408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AD1B8DDC-F7A1-470A-8FE6-07608457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4953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>
            <a:extLst>
              <a:ext uri="{FF2B5EF4-FFF2-40B4-BE49-F238E27FC236}">
                <a16:creationId xmlns:a16="http://schemas.microsoft.com/office/drawing/2014/main" id="{42AF9308-F3D2-4B76-83A5-55A528A5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5532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321DF99B-CA4C-4804-979C-4725852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02175"/>
            <a:ext cx="78486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>
            <a:extLst>
              <a:ext uri="{FF2B5EF4-FFF2-40B4-BE49-F238E27FC236}">
                <a16:creationId xmlns:a16="http://schemas.microsoft.com/office/drawing/2014/main" id="{87F2DF23-FB40-449B-A232-0CB9A271C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6705600" cy="428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60B9F24A-4035-4BAC-A8A4-BEE5215F7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92650"/>
            <a:ext cx="81534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>
            <a:extLst>
              <a:ext uri="{FF2B5EF4-FFF2-40B4-BE49-F238E27FC236}">
                <a16:creationId xmlns:a16="http://schemas.microsoft.com/office/drawing/2014/main" id="{E07B2244-6EAB-4FFC-852B-0EB60C76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495800" cy="433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>
            <a:extLst>
              <a:ext uri="{FF2B5EF4-FFF2-40B4-BE49-F238E27FC236}">
                <a16:creationId xmlns:a16="http://schemas.microsoft.com/office/drawing/2014/main" id="{616D2A46-741D-4D87-963F-C982B1421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08525"/>
            <a:ext cx="76962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>
            <a:extLst>
              <a:ext uri="{FF2B5EF4-FFF2-40B4-BE49-F238E27FC236}">
                <a16:creationId xmlns:a16="http://schemas.microsoft.com/office/drawing/2014/main" id="{CC2C2635-122C-475F-A68C-7C4E8A4F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0688"/>
            <a:ext cx="464820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82E67C41-97A0-465A-B979-63E92258A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805363"/>
            <a:ext cx="760095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>
            <a:extLst>
              <a:ext uri="{FF2B5EF4-FFF2-40B4-BE49-F238E27FC236}">
                <a16:creationId xmlns:a16="http://schemas.microsoft.com/office/drawing/2014/main" id="{55B53754-5102-4E11-9C23-00622E971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324600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>
            <a:extLst>
              <a:ext uri="{FF2B5EF4-FFF2-40B4-BE49-F238E27FC236}">
                <a16:creationId xmlns:a16="http://schemas.microsoft.com/office/drawing/2014/main" id="{D604F5D1-4DDC-43E8-BF79-CB0FF5CC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76962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>
            <a:extLst>
              <a:ext uri="{FF2B5EF4-FFF2-40B4-BE49-F238E27FC236}">
                <a16:creationId xmlns:a16="http://schemas.microsoft.com/office/drawing/2014/main" id="{9D9F6827-6AEC-454E-AFCD-964B08DB7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4175"/>
            <a:ext cx="53340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7D2C23C0-47F3-434D-BAC6-36AA62ECD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79978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>
            <a:extLst>
              <a:ext uri="{FF2B5EF4-FFF2-40B4-BE49-F238E27FC236}">
                <a16:creationId xmlns:a16="http://schemas.microsoft.com/office/drawing/2014/main" id="{593D8633-051A-4369-AC6E-A1527F7E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2113"/>
            <a:ext cx="3443288" cy="585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>
            <a:extLst>
              <a:ext uri="{FF2B5EF4-FFF2-40B4-BE49-F238E27FC236}">
                <a16:creationId xmlns:a16="http://schemas.microsoft.com/office/drawing/2014/main" id="{C2E2BAAB-4423-43E5-9EBE-246056BE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0"/>
            <a:ext cx="4953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7" name="Picture 27">
            <a:extLst>
              <a:ext uri="{FF2B5EF4-FFF2-40B4-BE49-F238E27FC236}">
                <a16:creationId xmlns:a16="http://schemas.microsoft.com/office/drawing/2014/main" id="{B4877DCF-8668-4A08-AFE5-E34DAF5E6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7049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8" name="Picture 28">
            <a:extLst>
              <a:ext uri="{FF2B5EF4-FFF2-40B4-BE49-F238E27FC236}">
                <a16:creationId xmlns:a16="http://schemas.microsoft.com/office/drawing/2014/main" id="{38A558B7-1021-4BF8-B913-ABB13164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>
            <a:extLst>
              <a:ext uri="{FF2B5EF4-FFF2-40B4-BE49-F238E27FC236}">
                <a16:creationId xmlns:a16="http://schemas.microsoft.com/office/drawing/2014/main" id="{4217A59C-771B-4C05-ABD8-901149607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486400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3" name="Picture 5">
            <a:extLst>
              <a:ext uri="{FF2B5EF4-FFF2-40B4-BE49-F238E27FC236}">
                <a16:creationId xmlns:a16="http://schemas.microsoft.com/office/drawing/2014/main" id="{52EC08F7-CD6C-4A17-8C44-C103B38B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5324475"/>
            <a:ext cx="752475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>
            <a:extLst>
              <a:ext uri="{FF2B5EF4-FFF2-40B4-BE49-F238E27FC236}">
                <a16:creationId xmlns:a16="http://schemas.microsoft.com/office/drawing/2014/main" id="{1C3F87F6-6862-41AA-B2A9-A53941D96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534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5">
            <a:extLst>
              <a:ext uri="{FF2B5EF4-FFF2-40B4-BE49-F238E27FC236}">
                <a16:creationId xmlns:a16="http://schemas.microsoft.com/office/drawing/2014/main" id="{B33CCAF4-DF9C-4E39-B73F-B8DA6A83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5154613"/>
            <a:ext cx="7167562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>
            <a:extLst>
              <a:ext uri="{FF2B5EF4-FFF2-40B4-BE49-F238E27FC236}">
                <a16:creationId xmlns:a16="http://schemas.microsoft.com/office/drawing/2014/main" id="{78B5588E-7E20-424C-8DCF-3DDA9FDA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5">
            <a:extLst>
              <a:ext uri="{FF2B5EF4-FFF2-40B4-BE49-F238E27FC236}">
                <a16:creationId xmlns:a16="http://schemas.microsoft.com/office/drawing/2014/main" id="{97053F66-A924-435B-A06A-FD2AA7E39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257800"/>
            <a:ext cx="737552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>
            <a:extLst>
              <a:ext uri="{FF2B5EF4-FFF2-40B4-BE49-F238E27FC236}">
                <a16:creationId xmlns:a16="http://schemas.microsoft.com/office/drawing/2014/main" id="{4DA0EBA2-CDAD-4C31-BACE-A73A3D579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410200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id="{D6E28242-41B5-40F7-9F18-FBEC0399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0"/>
            <a:ext cx="7451725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>
            <a:extLst>
              <a:ext uri="{FF2B5EF4-FFF2-40B4-BE49-F238E27FC236}">
                <a16:creationId xmlns:a16="http://schemas.microsoft.com/office/drawing/2014/main" id="{03B52BBF-D07A-4BBB-B981-9209C60FD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304800"/>
            <a:ext cx="4600575" cy="48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5" name="Picture 5">
            <a:extLst>
              <a:ext uri="{FF2B5EF4-FFF2-40B4-BE49-F238E27FC236}">
                <a16:creationId xmlns:a16="http://schemas.microsoft.com/office/drawing/2014/main" id="{A17707ED-8276-42BD-A84F-6CCB87F29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0825"/>
            <a:ext cx="72771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>
            <a:extLst>
              <a:ext uri="{FF2B5EF4-FFF2-40B4-BE49-F238E27FC236}">
                <a16:creationId xmlns:a16="http://schemas.microsoft.com/office/drawing/2014/main" id="{5671688E-093B-4F7E-81D5-B06156DC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40080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3" name="Picture 5">
            <a:extLst>
              <a:ext uri="{FF2B5EF4-FFF2-40B4-BE49-F238E27FC236}">
                <a16:creationId xmlns:a16="http://schemas.microsoft.com/office/drawing/2014/main" id="{2AF5F266-D79C-4EC1-BE32-4E83EE70C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57800"/>
            <a:ext cx="759142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>
            <a:extLst>
              <a:ext uri="{FF2B5EF4-FFF2-40B4-BE49-F238E27FC236}">
                <a16:creationId xmlns:a16="http://schemas.microsoft.com/office/drawing/2014/main" id="{FADCD6DB-3651-45D6-8F08-8EA14CC1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4650"/>
            <a:ext cx="6096000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5">
            <a:extLst>
              <a:ext uri="{FF2B5EF4-FFF2-40B4-BE49-F238E27FC236}">
                <a16:creationId xmlns:a16="http://schemas.microsoft.com/office/drawing/2014/main" id="{112E89B3-E548-4C77-8C07-BCE4FE994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41925"/>
            <a:ext cx="74517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>
            <a:extLst>
              <a:ext uri="{FF2B5EF4-FFF2-40B4-BE49-F238E27FC236}">
                <a16:creationId xmlns:a16="http://schemas.microsoft.com/office/drawing/2014/main" id="{E2CDC2D3-A613-4617-9D5B-63277B6F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3632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9" name="Picture 5">
            <a:extLst>
              <a:ext uri="{FF2B5EF4-FFF2-40B4-BE49-F238E27FC236}">
                <a16:creationId xmlns:a16="http://schemas.microsoft.com/office/drawing/2014/main" id="{403E10C2-94C5-4E0A-ADA5-D6353975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47244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>
            <a:extLst>
              <a:ext uri="{FF2B5EF4-FFF2-40B4-BE49-F238E27FC236}">
                <a16:creationId xmlns:a16="http://schemas.microsoft.com/office/drawing/2014/main" id="{98FB2F4E-D090-4CC4-BE82-448CBEBA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6400"/>
            <a:ext cx="64008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5">
            <a:extLst>
              <a:ext uri="{FF2B5EF4-FFF2-40B4-BE49-F238E27FC236}">
                <a16:creationId xmlns:a16="http://schemas.microsoft.com/office/drawing/2014/main" id="{A661FDED-06EF-47A3-8FB7-B381677D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292725"/>
            <a:ext cx="741045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>
            <a:extLst>
              <a:ext uri="{FF2B5EF4-FFF2-40B4-BE49-F238E27FC236}">
                <a16:creationId xmlns:a16="http://schemas.microsoft.com/office/drawing/2014/main" id="{5E6A75ED-38F3-4634-B22A-B2EBA2362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5">
            <a:extLst>
              <a:ext uri="{FF2B5EF4-FFF2-40B4-BE49-F238E27FC236}">
                <a16:creationId xmlns:a16="http://schemas.microsoft.com/office/drawing/2014/main" id="{D8B79AE2-7405-4D99-95C9-7D9AE103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74914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8" name="Picture 354">
            <a:extLst>
              <a:ext uri="{FF2B5EF4-FFF2-40B4-BE49-F238E27FC236}">
                <a16:creationId xmlns:a16="http://schemas.microsoft.com/office/drawing/2014/main" id="{0082F48E-D9EC-456E-A938-2490F25F0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0063"/>
            <a:ext cx="6324600" cy="4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01" name="Picture 357">
            <a:extLst>
              <a:ext uri="{FF2B5EF4-FFF2-40B4-BE49-F238E27FC236}">
                <a16:creationId xmlns:a16="http://schemas.microsoft.com/office/drawing/2014/main" id="{2A2EDFFD-4AEC-4299-8F93-B4FE71D7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0"/>
            <a:ext cx="8763000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>
            <a:extLst>
              <a:ext uri="{FF2B5EF4-FFF2-40B4-BE49-F238E27FC236}">
                <a16:creationId xmlns:a16="http://schemas.microsoft.com/office/drawing/2014/main" id="{3D20632D-4BEE-424B-82A1-21928811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5438"/>
            <a:ext cx="73152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3" name="Picture 5">
            <a:extLst>
              <a:ext uri="{FF2B5EF4-FFF2-40B4-BE49-F238E27FC236}">
                <a16:creationId xmlns:a16="http://schemas.microsoft.com/office/drawing/2014/main" id="{12B15C8F-C466-4BE9-95A0-7E908402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38750"/>
            <a:ext cx="7250112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>
            <a:extLst>
              <a:ext uri="{FF2B5EF4-FFF2-40B4-BE49-F238E27FC236}">
                <a16:creationId xmlns:a16="http://schemas.microsoft.com/office/drawing/2014/main" id="{EF3A832E-2F6B-4C21-8757-596D90E0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5600"/>
            <a:ext cx="71628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5">
            <a:extLst>
              <a:ext uri="{FF2B5EF4-FFF2-40B4-BE49-F238E27FC236}">
                <a16:creationId xmlns:a16="http://schemas.microsoft.com/office/drawing/2014/main" id="{C334ECE8-F17B-4A19-A8CE-5742303B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7948613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>
            <a:extLst>
              <a:ext uri="{FF2B5EF4-FFF2-40B4-BE49-F238E27FC236}">
                <a16:creationId xmlns:a16="http://schemas.microsoft.com/office/drawing/2014/main" id="{D26137E3-3111-41E0-8BFB-07DB4DFA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7025"/>
            <a:ext cx="7620000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9" name="Picture 5">
            <a:extLst>
              <a:ext uri="{FF2B5EF4-FFF2-40B4-BE49-F238E27FC236}">
                <a16:creationId xmlns:a16="http://schemas.microsoft.com/office/drawing/2014/main" id="{D8D6D0CA-37E0-486D-A8CC-FD58A030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37163"/>
            <a:ext cx="830580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>
            <a:extLst>
              <a:ext uri="{FF2B5EF4-FFF2-40B4-BE49-F238E27FC236}">
                <a16:creationId xmlns:a16="http://schemas.microsoft.com/office/drawing/2014/main" id="{B13A6CE7-1668-48B2-B846-17237C13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304800"/>
            <a:ext cx="364013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7" name="Picture 5">
            <a:extLst>
              <a:ext uri="{FF2B5EF4-FFF2-40B4-BE49-F238E27FC236}">
                <a16:creationId xmlns:a16="http://schemas.microsoft.com/office/drawing/2014/main" id="{1C291053-C47B-46BD-9461-CC672410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9388"/>
            <a:ext cx="815975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>
            <a:extLst>
              <a:ext uri="{FF2B5EF4-FFF2-40B4-BE49-F238E27FC236}">
                <a16:creationId xmlns:a16="http://schemas.microsoft.com/office/drawing/2014/main" id="{2E770881-E1F2-4FE0-BC32-E81579AA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9713"/>
            <a:ext cx="54102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5" name="Picture 5">
            <a:extLst>
              <a:ext uri="{FF2B5EF4-FFF2-40B4-BE49-F238E27FC236}">
                <a16:creationId xmlns:a16="http://schemas.microsoft.com/office/drawing/2014/main" id="{575B776A-FE04-4CB4-A453-813A06BF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8488363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>
            <a:extLst>
              <a:ext uri="{FF2B5EF4-FFF2-40B4-BE49-F238E27FC236}">
                <a16:creationId xmlns:a16="http://schemas.microsoft.com/office/drawing/2014/main" id="{B3849B13-C309-4298-B1B2-2BAB1B46F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228600"/>
            <a:ext cx="4424362" cy="511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C218DFB9-FAAB-49E4-806F-45367E40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5332413"/>
            <a:ext cx="7383462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>
            <a:extLst>
              <a:ext uri="{FF2B5EF4-FFF2-40B4-BE49-F238E27FC236}">
                <a16:creationId xmlns:a16="http://schemas.microsoft.com/office/drawing/2014/main" id="{CAF5A334-0C15-48FA-8ADB-404EF819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5763"/>
            <a:ext cx="7086600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1" name="Picture 5">
            <a:extLst>
              <a:ext uri="{FF2B5EF4-FFF2-40B4-BE49-F238E27FC236}">
                <a16:creationId xmlns:a16="http://schemas.microsoft.com/office/drawing/2014/main" id="{B69B9C7F-08F1-4FD8-914C-7D1AD9F5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57800"/>
            <a:ext cx="6934200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>
            <a:extLst>
              <a:ext uri="{FF2B5EF4-FFF2-40B4-BE49-F238E27FC236}">
                <a16:creationId xmlns:a16="http://schemas.microsoft.com/office/drawing/2014/main" id="{AF8016C5-5267-4785-85CA-ADF1F7D1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400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9" name="Picture 5">
            <a:extLst>
              <a:ext uri="{FF2B5EF4-FFF2-40B4-BE49-F238E27FC236}">
                <a16:creationId xmlns:a16="http://schemas.microsoft.com/office/drawing/2014/main" id="{F1C2D77D-0B34-4BD6-8E42-8A337376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5343525"/>
            <a:ext cx="69056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>
            <a:extLst>
              <a:ext uri="{FF2B5EF4-FFF2-40B4-BE49-F238E27FC236}">
                <a16:creationId xmlns:a16="http://schemas.microsoft.com/office/drawing/2014/main" id="{3AF9A203-5CD0-4FBE-87E5-1790692C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858000" cy="48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7" name="Picture 5">
            <a:extLst>
              <a:ext uri="{FF2B5EF4-FFF2-40B4-BE49-F238E27FC236}">
                <a16:creationId xmlns:a16="http://schemas.microsoft.com/office/drawing/2014/main" id="{3CF222E1-1D0F-4771-8F75-4FB249EF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5299075"/>
            <a:ext cx="7267575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>
            <a:extLst>
              <a:ext uri="{FF2B5EF4-FFF2-40B4-BE49-F238E27FC236}">
                <a16:creationId xmlns:a16="http://schemas.microsoft.com/office/drawing/2014/main" id="{DFC6C82B-BA6C-4E61-B9F1-5D464567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7050"/>
            <a:ext cx="82296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5" name="Picture 5">
            <a:extLst>
              <a:ext uri="{FF2B5EF4-FFF2-40B4-BE49-F238E27FC236}">
                <a16:creationId xmlns:a16="http://schemas.microsoft.com/office/drawing/2014/main" id="{C9C6EE3E-2A52-4398-AFC7-9481A433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00638"/>
            <a:ext cx="7924800" cy="13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>
            <a:extLst>
              <a:ext uri="{FF2B5EF4-FFF2-40B4-BE49-F238E27FC236}">
                <a16:creationId xmlns:a16="http://schemas.microsoft.com/office/drawing/2014/main" id="{4DA225BA-B87A-4F89-820F-DEA42EF7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2654300" cy="584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1F4510F7-1296-40EB-B66D-9458CE67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52578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C38DF8E9-36F6-49B2-AECC-FC5F4FE99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276600"/>
            <a:ext cx="5859462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27B2878B-D4D5-4E07-B04C-725E718F7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4191000"/>
            <a:ext cx="5691187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ED1D5131-E172-4DA9-9080-D55F105D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29150"/>
            <a:ext cx="568483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9CFE4D85-B366-4045-85F4-7F6656914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87925"/>
            <a:ext cx="34956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>
            <a:extLst>
              <a:ext uri="{FF2B5EF4-FFF2-40B4-BE49-F238E27FC236}">
                <a16:creationId xmlns:a16="http://schemas.microsoft.com/office/drawing/2014/main" id="{C0981787-FD15-4E5E-87D5-405CCEC15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543800" cy="504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>
            <a:extLst>
              <a:ext uri="{FF2B5EF4-FFF2-40B4-BE49-F238E27FC236}">
                <a16:creationId xmlns:a16="http://schemas.microsoft.com/office/drawing/2014/main" id="{B539E9F8-5510-4523-81EF-7B8C76A1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341938"/>
            <a:ext cx="7100888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>
            <a:extLst>
              <a:ext uri="{FF2B5EF4-FFF2-40B4-BE49-F238E27FC236}">
                <a16:creationId xmlns:a16="http://schemas.microsoft.com/office/drawing/2014/main" id="{9D964B4A-6650-4438-89B8-92686CAD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3238"/>
            <a:ext cx="8153400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1" name="Picture 5">
            <a:extLst>
              <a:ext uri="{FF2B5EF4-FFF2-40B4-BE49-F238E27FC236}">
                <a16:creationId xmlns:a16="http://schemas.microsoft.com/office/drawing/2014/main" id="{90ADBD7B-81DA-49C1-AD7E-5928A16C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33963"/>
            <a:ext cx="7467600" cy="129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>
            <a:extLst>
              <a:ext uri="{FF2B5EF4-FFF2-40B4-BE49-F238E27FC236}">
                <a16:creationId xmlns:a16="http://schemas.microsoft.com/office/drawing/2014/main" id="{F72AE92E-C16B-4382-B547-9D57D673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1722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9" name="Picture 5">
            <a:extLst>
              <a:ext uri="{FF2B5EF4-FFF2-40B4-BE49-F238E27FC236}">
                <a16:creationId xmlns:a16="http://schemas.microsoft.com/office/drawing/2014/main" id="{7070C3F4-6139-49E9-AB90-37561E2B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5372100"/>
            <a:ext cx="67913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>
            <a:extLst>
              <a:ext uri="{FF2B5EF4-FFF2-40B4-BE49-F238E27FC236}">
                <a16:creationId xmlns:a16="http://schemas.microsoft.com/office/drawing/2014/main" id="{3CC9627B-F5B1-431B-94EA-B8FFABAA4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41148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9" name="Picture 7">
            <a:extLst>
              <a:ext uri="{FF2B5EF4-FFF2-40B4-BE49-F238E27FC236}">
                <a16:creationId xmlns:a16="http://schemas.microsoft.com/office/drawing/2014/main" id="{6840A6D2-1706-4065-9C4E-C81BE281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2663"/>
            <a:ext cx="601980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>
            <a:extLst>
              <a:ext uri="{FF2B5EF4-FFF2-40B4-BE49-F238E27FC236}">
                <a16:creationId xmlns:a16="http://schemas.microsoft.com/office/drawing/2014/main" id="{B3394D74-EF35-4B11-B386-5F9A00B8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79500"/>
            <a:ext cx="8291513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5" name="Picture 5">
            <a:extLst>
              <a:ext uri="{FF2B5EF4-FFF2-40B4-BE49-F238E27FC236}">
                <a16:creationId xmlns:a16="http://schemas.microsoft.com/office/drawing/2014/main" id="{8436F407-15AC-42D3-8A7E-A28599D0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0"/>
            <a:ext cx="16764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>
            <a:extLst>
              <a:ext uri="{FF2B5EF4-FFF2-40B4-BE49-F238E27FC236}">
                <a16:creationId xmlns:a16="http://schemas.microsoft.com/office/drawing/2014/main" id="{410B3E28-6424-4BF2-AE36-7A387823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414963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4" name="Picture 6">
            <a:extLst>
              <a:ext uri="{FF2B5EF4-FFF2-40B4-BE49-F238E27FC236}">
                <a16:creationId xmlns:a16="http://schemas.microsoft.com/office/drawing/2014/main" id="{67EACF54-33A5-43EB-8077-CAE548AF6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1046163"/>
            <a:ext cx="2770187" cy="43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>
            <a:extLst>
              <a:ext uri="{FF2B5EF4-FFF2-40B4-BE49-F238E27FC236}">
                <a16:creationId xmlns:a16="http://schemas.microsoft.com/office/drawing/2014/main" id="{CA76E57C-0018-4FDA-BAEE-C11AF62E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762500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5">
            <a:extLst>
              <a:ext uri="{FF2B5EF4-FFF2-40B4-BE49-F238E27FC236}">
                <a16:creationId xmlns:a16="http://schemas.microsoft.com/office/drawing/2014/main" id="{E2BFBB84-2EB2-4B2F-BD5F-807BE3FA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447800"/>
            <a:ext cx="3673475" cy="37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>
            <a:extLst>
              <a:ext uri="{FF2B5EF4-FFF2-40B4-BE49-F238E27FC236}">
                <a16:creationId xmlns:a16="http://schemas.microsoft.com/office/drawing/2014/main" id="{E5974165-EF3F-488C-B122-B1641CDA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434975"/>
            <a:ext cx="3519487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9" name="Picture 5">
            <a:extLst>
              <a:ext uri="{FF2B5EF4-FFF2-40B4-BE49-F238E27FC236}">
                <a16:creationId xmlns:a16="http://schemas.microsoft.com/office/drawing/2014/main" id="{247EEC30-E4B4-46EA-82C5-8D33C0C6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71800"/>
            <a:ext cx="43307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>
            <a:extLst>
              <a:ext uri="{FF2B5EF4-FFF2-40B4-BE49-F238E27FC236}">
                <a16:creationId xmlns:a16="http://schemas.microsoft.com/office/drawing/2014/main" id="{E2BFA0CF-EFC4-458D-94B4-2BBCA9BE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305800" cy="5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>
            <a:extLst>
              <a:ext uri="{FF2B5EF4-FFF2-40B4-BE49-F238E27FC236}">
                <a16:creationId xmlns:a16="http://schemas.microsoft.com/office/drawing/2014/main" id="{8D109097-9616-4E09-BCF8-5D215692C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77875"/>
            <a:ext cx="82296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4">
            <a:extLst>
              <a:ext uri="{FF2B5EF4-FFF2-40B4-BE49-F238E27FC236}">
                <a16:creationId xmlns:a16="http://schemas.microsoft.com/office/drawing/2014/main" id="{B823D5CF-4277-4129-AE78-E4E549579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105400"/>
            <a:ext cx="38211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1" name="Picture 29">
            <a:extLst>
              <a:ext uri="{FF2B5EF4-FFF2-40B4-BE49-F238E27FC236}">
                <a16:creationId xmlns:a16="http://schemas.microsoft.com/office/drawing/2014/main" id="{76B84BF5-72D8-4E73-88A5-17B2E2B9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57200"/>
            <a:ext cx="13906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2" name="Picture 30">
            <a:extLst>
              <a:ext uri="{FF2B5EF4-FFF2-40B4-BE49-F238E27FC236}">
                <a16:creationId xmlns:a16="http://schemas.microsoft.com/office/drawing/2014/main" id="{72EBC6C1-6F79-45E2-A671-55FA9CC7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76250"/>
            <a:ext cx="20161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3" name="Picture 31">
            <a:extLst>
              <a:ext uri="{FF2B5EF4-FFF2-40B4-BE49-F238E27FC236}">
                <a16:creationId xmlns:a16="http://schemas.microsoft.com/office/drawing/2014/main" id="{04972E15-935A-4CD0-BE38-F2F28EC85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9213"/>
            <a:ext cx="203835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4" name="Picture 32">
            <a:extLst>
              <a:ext uri="{FF2B5EF4-FFF2-40B4-BE49-F238E27FC236}">
                <a16:creationId xmlns:a16="http://schemas.microsoft.com/office/drawing/2014/main" id="{3491DF0D-9888-46BA-B689-F717F168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657850"/>
            <a:ext cx="2057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5" name="Picture 33">
            <a:extLst>
              <a:ext uri="{FF2B5EF4-FFF2-40B4-BE49-F238E27FC236}">
                <a16:creationId xmlns:a16="http://schemas.microsoft.com/office/drawing/2014/main" id="{7FC9B066-A1E5-47ED-BCF0-A7264415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685800"/>
            <a:ext cx="43434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7" name="Picture 35">
            <a:extLst>
              <a:ext uri="{FF2B5EF4-FFF2-40B4-BE49-F238E27FC236}">
                <a16:creationId xmlns:a16="http://schemas.microsoft.com/office/drawing/2014/main" id="{BD63C73F-0971-4BE0-87D7-1FDDB566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1392238"/>
            <a:ext cx="4254500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0" name="Picture 38">
            <a:extLst>
              <a:ext uri="{FF2B5EF4-FFF2-40B4-BE49-F238E27FC236}">
                <a16:creationId xmlns:a16="http://schemas.microsoft.com/office/drawing/2014/main" id="{7D96FCF7-9E16-4235-903A-987BDBA8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2209800"/>
            <a:ext cx="26035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1" name="Picture 39">
            <a:extLst>
              <a:ext uri="{FF2B5EF4-FFF2-40B4-BE49-F238E27FC236}">
                <a16:creationId xmlns:a16="http://schemas.microsoft.com/office/drawing/2014/main" id="{3FCC68FB-590D-4C67-83C2-E594B81BD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763838"/>
            <a:ext cx="2921000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2" name="Picture 40">
            <a:extLst>
              <a:ext uri="{FF2B5EF4-FFF2-40B4-BE49-F238E27FC236}">
                <a16:creationId xmlns:a16="http://schemas.microsoft.com/office/drawing/2014/main" id="{12ABB4C1-32CC-4E0E-9180-00A504FD2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4211638"/>
            <a:ext cx="4640263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3" name="Picture 41">
            <a:extLst>
              <a:ext uri="{FF2B5EF4-FFF2-40B4-BE49-F238E27FC236}">
                <a16:creationId xmlns:a16="http://schemas.microsoft.com/office/drawing/2014/main" id="{3EA03195-EEBF-42D9-8E66-92C1731D3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562600"/>
            <a:ext cx="443865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>
            <a:extLst>
              <a:ext uri="{FF2B5EF4-FFF2-40B4-BE49-F238E27FC236}">
                <a16:creationId xmlns:a16="http://schemas.microsoft.com/office/drawing/2014/main" id="{8F86A7CA-1E5D-4A5B-BC6A-D60043C4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477000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3" name="Picture 5">
            <a:extLst>
              <a:ext uri="{FF2B5EF4-FFF2-40B4-BE49-F238E27FC236}">
                <a16:creationId xmlns:a16="http://schemas.microsoft.com/office/drawing/2014/main" id="{153F3581-03F3-4A85-823A-BA7ED9D6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5748338"/>
            <a:ext cx="3121025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>
            <a:extLst>
              <a:ext uri="{FF2B5EF4-FFF2-40B4-BE49-F238E27FC236}">
                <a16:creationId xmlns:a16="http://schemas.microsoft.com/office/drawing/2014/main" id="{0520AAED-5446-477A-9E40-E509595EC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616325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1" name="Picture 5">
            <a:extLst>
              <a:ext uri="{FF2B5EF4-FFF2-40B4-BE49-F238E27FC236}">
                <a16:creationId xmlns:a16="http://schemas.microsoft.com/office/drawing/2014/main" id="{8807CD13-59F3-45B2-BCFD-A64733EB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4572000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>
            <a:extLst>
              <a:ext uri="{FF2B5EF4-FFF2-40B4-BE49-F238E27FC236}">
                <a16:creationId xmlns:a16="http://schemas.microsoft.com/office/drawing/2014/main" id="{B02953A7-2F13-4AEF-BCA8-13BDB1BD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457200"/>
            <a:ext cx="5064125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9" name="Picture 5">
            <a:extLst>
              <a:ext uri="{FF2B5EF4-FFF2-40B4-BE49-F238E27FC236}">
                <a16:creationId xmlns:a16="http://schemas.microsoft.com/office/drawing/2014/main" id="{CB4E1573-CC0D-4AFC-A39B-B7FB46CA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757863"/>
            <a:ext cx="6853238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>
            <a:extLst>
              <a:ext uri="{FF2B5EF4-FFF2-40B4-BE49-F238E27FC236}">
                <a16:creationId xmlns:a16="http://schemas.microsoft.com/office/drawing/2014/main" id="{99BC2E78-851A-4EC2-9E12-30DD43ED0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4213"/>
            <a:ext cx="4244975" cy="556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7" name="Picture 5">
            <a:extLst>
              <a:ext uri="{FF2B5EF4-FFF2-40B4-BE49-F238E27FC236}">
                <a16:creationId xmlns:a16="http://schemas.microsoft.com/office/drawing/2014/main" id="{58F417B0-E4A5-479C-85AB-439EF2CBC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954088"/>
            <a:ext cx="4006850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>
            <a:extLst>
              <a:ext uri="{FF2B5EF4-FFF2-40B4-BE49-F238E27FC236}">
                <a16:creationId xmlns:a16="http://schemas.microsoft.com/office/drawing/2014/main" id="{F0A2452E-29E9-4DC4-B9DC-16E4B44F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85800"/>
            <a:ext cx="4071937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5" name="Picture 5">
            <a:extLst>
              <a:ext uri="{FF2B5EF4-FFF2-40B4-BE49-F238E27FC236}">
                <a16:creationId xmlns:a16="http://schemas.microsoft.com/office/drawing/2014/main" id="{3AA77B71-173F-4312-9B88-76A89DC9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9800"/>
            <a:ext cx="4343400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>
            <a:extLst>
              <a:ext uri="{FF2B5EF4-FFF2-40B4-BE49-F238E27FC236}">
                <a16:creationId xmlns:a16="http://schemas.microsoft.com/office/drawing/2014/main" id="{9FA4FBD8-F788-4ACA-B10B-B2F726DA4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521075" cy="58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3" name="Picture 5">
            <a:extLst>
              <a:ext uri="{FF2B5EF4-FFF2-40B4-BE49-F238E27FC236}">
                <a16:creationId xmlns:a16="http://schemas.microsoft.com/office/drawing/2014/main" id="{9090A584-49A2-4106-BF9E-E9B83B1E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52563"/>
            <a:ext cx="4800600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>
            <a:extLst>
              <a:ext uri="{FF2B5EF4-FFF2-40B4-BE49-F238E27FC236}">
                <a16:creationId xmlns:a16="http://schemas.microsoft.com/office/drawing/2014/main" id="{65175D20-2027-497F-A17C-78721002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7825"/>
            <a:ext cx="58674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61" name="Picture 5">
            <a:extLst>
              <a:ext uri="{FF2B5EF4-FFF2-40B4-BE49-F238E27FC236}">
                <a16:creationId xmlns:a16="http://schemas.microsoft.com/office/drawing/2014/main" id="{B9C1F491-42FD-4B46-882B-B345B698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5751513"/>
            <a:ext cx="777557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>
            <a:extLst>
              <a:ext uri="{FF2B5EF4-FFF2-40B4-BE49-F238E27FC236}">
                <a16:creationId xmlns:a16="http://schemas.microsoft.com/office/drawing/2014/main" id="{BC8EF13D-FAFE-4F71-8CB1-DE2F8B42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305800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09" name="Picture 5">
            <a:extLst>
              <a:ext uri="{FF2B5EF4-FFF2-40B4-BE49-F238E27FC236}">
                <a16:creationId xmlns:a16="http://schemas.microsoft.com/office/drawing/2014/main" id="{C8C17B48-C4C1-4204-9058-5F440D82F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3962400"/>
            <a:ext cx="4181475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>
            <a:extLst>
              <a:ext uri="{FF2B5EF4-FFF2-40B4-BE49-F238E27FC236}">
                <a16:creationId xmlns:a16="http://schemas.microsoft.com/office/drawing/2014/main" id="{2A8D19B1-8FD6-4398-9B2C-2E6B22678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713"/>
            <a:ext cx="8229600" cy="603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>
            <a:extLst>
              <a:ext uri="{FF2B5EF4-FFF2-40B4-BE49-F238E27FC236}">
                <a16:creationId xmlns:a16="http://schemas.microsoft.com/office/drawing/2014/main" id="{0CA89F89-F2C9-4E76-B6CF-E0548D68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654050"/>
            <a:ext cx="2373312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4" name="Picture 4">
            <a:extLst>
              <a:ext uri="{FF2B5EF4-FFF2-40B4-BE49-F238E27FC236}">
                <a16:creationId xmlns:a16="http://schemas.microsoft.com/office/drawing/2014/main" id="{2F94CC80-143D-4323-825A-09935A32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1831975"/>
            <a:ext cx="381476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5" name="Picture 5">
            <a:extLst>
              <a:ext uri="{FF2B5EF4-FFF2-40B4-BE49-F238E27FC236}">
                <a16:creationId xmlns:a16="http://schemas.microsoft.com/office/drawing/2014/main" id="{FC509694-B3B9-4596-9CC4-A4F6183FE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00100"/>
            <a:ext cx="6248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>
            <a:extLst>
              <a:ext uri="{FF2B5EF4-FFF2-40B4-BE49-F238E27FC236}">
                <a16:creationId xmlns:a16="http://schemas.microsoft.com/office/drawing/2014/main" id="{FFA15C1A-2382-4E65-BC98-BEFD61D3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81000"/>
            <a:ext cx="2770187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>
            <a:extLst>
              <a:ext uri="{FF2B5EF4-FFF2-40B4-BE49-F238E27FC236}">
                <a16:creationId xmlns:a16="http://schemas.microsoft.com/office/drawing/2014/main" id="{0C7A0A5E-1772-4CD1-A351-5E69A655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90600"/>
            <a:ext cx="5486400" cy="46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4" name="AutoShape 22">
            <a:hlinkClick r:id="rId5" action="ppaction://program" highlightClick="1"/>
            <a:extLst>
              <a:ext uri="{FF2B5EF4-FFF2-40B4-BE49-F238E27FC236}">
                <a16:creationId xmlns:a16="http://schemas.microsoft.com/office/drawing/2014/main" id="{DD95EB8A-9556-413E-96AF-7271A3315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096000"/>
            <a:ext cx="609600" cy="457200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3" name="Picture 5">
            <a:extLst>
              <a:ext uri="{FF2B5EF4-FFF2-40B4-BE49-F238E27FC236}">
                <a16:creationId xmlns:a16="http://schemas.microsoft.com/office/drawing/2014/main" id="{F4DC4DB1-F69A-4AE0-91FC-0A311A4B0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>
            <a:extLst>
              <a:ext uri="{FF2B5EF4-FFF2-40B4-BE49-F238E27FC236}">
                <a16:creationId xmlns:a16="http://schemas.microsoft.com/office/drawing/2014/main" id="{53AF70A2-7E4C-4E0C-B53C-FAAF84919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4860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>
            <a:extLst>
              <a:ext uri="{FF2B5EF4-FFF2-40B4-BE49-F238E27FC236}">
                <a16:creationId xmlns:a16="http://schemas.microsoft.com/office/drawing/2014/main" id="{7CCA2D1E-C340-4C10-8DC4-E5CF66FEF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8688"/>
            <a:ext cx="8428038" cy="552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8" name="Picture 4">
            <a:extLst>
              <a:ext uri="{FF2B5EF4-FFF2-40B4-BE49-F238E27FC236}">
                <a16:creationId xmlns:a16="http://schemas.microsoft.com/office/drawing/2014/main" id="{179DF55D-E720-4362-86FD-EB5D0DA0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8580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>
            <a:extLst>
              <a:ext uri="{FF2B5EF4-FFF2-40B4-BE49-F238E27FC236}">
                <a16:creationId xmlns:a16="http://schemas.microsoft.com/office/drawing/2014/main" id="{FA817049-0DE7-4C14-AEB5-C80095576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82600"/>
            <a:ext cx="4479925" cy="59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7" name="Picture 5">
            <a:extLst>
              <a:ext uri="{FF2B5EF4-FFF2-40B4-BE49-F238E27FC236}">
                <a16:creationId xmlns:a16="http://schemas.microsoft.com/office/drawing/2014/main" id="{429CBC87-C1BE-495C-85A9-FE3E1A6F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65760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>
            <a:extLst>
              <a:ext uri="{FF2B5EF4-FFF2-40B4-BE49-F238E27FC236}">
                <a16:creationId xmlns:a16="http://schemas.microsoft.com/office/drawing/2014/main" id="{B54DCF71-1CC2-4F83-BBD0-6D493563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772400" cy="54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45" name="Picture 5">
            <a:extLst>
              <a:ext uri="{FF2B5EF4-FFF2-40B4-BE49-F238E27FC236}">
                <a16:creationId xmlns:a16="http://schemas.microsoft.com/office/drawing/2014/main" id="{9AF08A19-567B-4B6D-8D49-437012EF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488"/>
            <a:ext cx="57150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>
            <a:extLst>
              <a:ext uri="{FF2B5EF4-FFF2-40B4-BE49-F238E27FC236}">
                <a16:creationId xmlns:a16="http://schemas.microsoft.com/office/drawing/2014/main" id="{8952E683-C231-4AC1-A1CB-077986F8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5895975" cy="56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3" name="Picture 5">
            <a:extLst>
              <a:ext uri="{FF2B5EF4-FFF2-40B4-BE49-F238E27FC236}">
                <a16:creationId xmlns:a16="http://schemas.microsoft.com/office/drawing/2014/main" id="{4D16B232-27A4-4CDB-9D45-D773821C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59080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>
            <a:extLst>
              <a:ext uri="{FF2B5EF4-FFF2-40B4-BE49-F238E27FC236}">
                <a16:creationId xmlns:a16="http://schemas.microsoft.com/office/drawing/2014/main" id="{54F19213-30C1-44A5-9D60-7FE8F8F3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4888"/>
            <a:ext cx="8396288" cy="538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41" name="Picture 5">
            <a:extLst>
              <a:ext uri="{FF2B5EF4-FFF2-40B4-BE49-F238E27FC236}">
                <a16:creationId xmlns:a16="http://schemas.microsoft.com/office/drawing/2014/main" id="{318FCB9B-DA82-4324-9030-05E7C0251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181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>
            <a:extLst>
              <a:ext uri="{FF2B5EF4-FFF2-40B4-BE49-F238E27FC236}">
                <a16:creationId xmlns:a16="http://schemas.microsoft.com/office/drawing/2014/main" id="{FAAE1322-E5C0-47A2-8F8A-372A19B74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536950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9" name="Picture 5">
            <a:extLst>
              <a:ext uri="{FF2B5EF4-FFF2-40B4-BE49-F238E27FC236}">
                <a16:creationId xmlns:a16="http://schemas.microsoft.com/office/drawing/2014/main" id="{6F50FA7D-6AD1-43AB-8D53-E75663160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49530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>
            <a:extLst>
              <a:ext uri="{FF2B5EF4-FFF2-40B4-BE49-F238E27FC236}">
                <a16:creationId xmlns:a16="http://schemas.microsoft.com/office/drawing/2014/main" id="{77FEDB8D-65DB-48F9-B949-96C102EC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009650"/>
            <a:ext cx="71183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7" name="Picture 5">
            <a:extLst>
              <a:ext uri="{FF2B5EF4-FFF2-40B4-BE49-F238E27FC236}">
                <a16:creationId xmlns:a16="http://schemas.microsoft.com/office/drawing/2014/main" id="{2FA68990-88A6-40A4-BD95-92DCA08CA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53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8" name="Picture 6">
            <a:extLst>
              <a:ext uri="{FF2B5EF4-FFF2-40B4-BE49-F238E27FC236}">
                <a16:creationId xmlns:a16="http://schemas.microsoft.com/office/drawing/2014/main" id="{71752C4F-A76D-45FF-A3BE-B7229DF2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5773738"/>
            <a:ext cx="2892425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5" name="Picture 5">
            <a:extLst>
              <a:ext uri="{FF2B5EF4-FFF2-40B4-BE49-F238E27FC236}">
                <a16:creationId xmlns:a16="http://schemas.microsoft.com/office/drawing/2014/main" id="{88FFE583-768C-4288-8537-C16798652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2955925" cy="545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6" name="Picture 6">
            <a:extLst>
              <a:ext uri="{FF2B5EF4-FFF2-40B4-BE49-F238E27FC236}">
                <a16:creationId xmlns:a16="http://schemas.microsoft.com/office/drawing/2014/main" id="{24AE1B17-CEA9-48E3-A6AA-259D6225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95438"/>
            <a:ext cx="556260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>
            <a:extLst>
              <a:ext uri="{FF2B5EF4-FFF2-40B4-BE49-F238E27FC236}">
                <a16:creationId xmlns:a16="http://schemas.microsoft.com/office/drawing/2014/main" id="{ECF58FD3-402E-4965-98B5-73857DB4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6863"/>
            <a:ext cx="7848600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E50C63AA-2E55-466A-B9D5-FC89B4D4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001000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>
            <a:extLst>
              <a:ext uri="{FF2B5EF4-FFF2-40B4-BE49-F238E27FC236}">
                <a16:creationId xmlns:a16="http://schemas.microsoft.com/office/drawing/2014/main" id="{B3DEBE73-FEB8-4F62-8509-EEC41160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905000"/>
            <a:ext cx="77851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B8CEB5DD-7CD1-4684-9C3B-7BF88873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22538"/>
            <a:ext cx="787876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>
            <a:extLst>
              <a:ext uri="{FF2B5EF4-FFF2-40B4-BE49-F238E27FC236}">
                <a16:creationId xmlns:a16="http://schemas.microsoft.com/office/drawing/2014/main" id="{0B604BDD-80D3-49A6-B8E5-74CFA14D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03538"/>
            <a:ext cx="25161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>
            <a:extLst>
              <a:ext uri="{FF2B5EF4-FFF2-40B4-BE49-F238E27FC236}">
                <a16:creationId xmlns:a16="http://schemas.microsoft.com/office/drawing/2014/main" id="{788D2FBF-05BC-45A5-8702-68FE244C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19488"/>
            <a:ext cx="7920038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>
            <a:extLst>
              <a:ext uri="{FF2B5EF4-FFF2-40B4-BE49-F238E27FC236}">
                <a16:creationId xmlns:a16="http://schemas.microsoft.com/office/drawing/2014/main" id="{DBF42288-9AB4-4695-8449-4F97D124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960813"/>
            <a:ext cx="59388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>
            <a:extLst>
              <a:ext uri="{FF2B5EF4-FFF2-40B4-BE49-F238E27FC236}">
                <a16:creationId xmlns:a16="http://schemas.microsoft.com/office/drawing/2014/main" id="{DA594D24-2EF6-41A3-8DCD-5AC25F2D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86288"/>
            <a:ext cx="759936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>
            <a:extLst>
              <a:ext uri="{FF2B5EF4-FFF2-40B4-BE49-F238E27FC236}">
                <a16:creationId xmlns:a16="http://schemas.microsoft.com/office/drawing/2014/main" id="{B6B13BB3-C9DF-43AA-A5E0-C87553295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43488"/>
            <a:ext cx="45481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>
            <a:extLst>
              <a:ext uri="{FF2B5EF4-FFF2-40B4-BE49-F238E27FC236}">
                <a16:creationId xmlns:a16="http://schemas.microsoft.com/office/drawing/2014/main" id="{7C77A08A-024D-4CC6-BF31-2B595215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78475"/>
            <a:ext cx="789146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21">
            <a:extLst>
              <a:ext uri="{FF2B5EF4-FFF2-40B4-BE49-F238E27FC236}">
                <a16:creationId xmlns:a16="http://schemas.microsoft.com/office/drawing/2014/main" id="{819CF1FF-AA20-4C9B-A8A4-29D2E223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42025"/>
            <a:ext cx="25749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>
            <a:extLst>
              <a:ext uri="{FF2B5EF4-FFF2-40B4-BE49-F238E27FC236}">
                <a16:creationId xmlns:a16="http://schemas.microsoft.com/office/drawing/2014/main" id="{45E564BA-F429-4466-9A85-D9FB9E728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82613"/>
            <a:ext cx="2794000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3" name="Picture 5">
            <a:extLst>
              <a:ext uri="{FF2B5EF4-FFF2-40B4-BE49-F238E27FC236}">
                <a16:creationId xmlns:a16="http://schemas.microsoft.com/office/drawing/2014/main" id="{335B3891-8716-4CF2-8F39-A6AC0990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19250"/>
            <a:ext cx="54864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>
            <a:extLst>
              <a:ext uri="{FF2B5EF4-FFF2-40B4-BE49-F238E27FC236}">
                <a16:creationId xmlns:a16="http://schemas.microsoft.com/office/drawing/2014/main" id="{434A7AB6-D8F9-4199-979A-0C77529B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286125" cy="546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1" name="Picture 5">
            <a:extLst>
              <a:ext uri="{FF2B5EF4-FFF2-40B4-BE49-F238E27FC236}">
                <a16:creationId xmlns:a16="http://schemas.microsoft.com/office/drawing/2014/main" id="{915A7225-1E45-4833-BF6F-196D3E90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93925"/>
            <a:ext cx="51816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>
            <a:extLst>
              <a:ext uri="{FF2B5EF4-FFF2-40B4-BE49-F238E27FC236}">
                <a16:creationId xmlns:a16="http://schemas.microsoft.com/office/drawing/2014/main" id="{117F1A7D-7706-4B49-A09E-39BD10A4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162800" cy="60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5" name="Picture 3">
            <a:extLst>
              <a:ext uri="{FF2B5EF4-FFF2-40B4-BE49-F238E27FC236}">
                <a16:creationId xmlns:a16="http://schemas.microsoft.com/office/drawing/2014/main" id="{10A774C3-9FF8-47BC-AD28-176673CE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09600"/>
            <a:ext cx="3887787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>
            <a:extLst>
              <a:ext uri="{FF2B5EF4-FFF2-40B4-BE49-F238E27FC236}">
                <a16:creationId xmlns:a16="http://schemas.microsoft.com/office/drawing/2014/main" id="{6ABCDAA4-D328-4873-8608-E21445E5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0"/>
            <a:ext cx="4267200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>
            <a:extLst>
              <a:ext uri="{FF2B5EF4-FFF2-40B4-BE49-F238E27FC236}">
                <a16:creationId xmlns:a16="http://schemas.microsoft.com/office/drawing/2014/main" id="{383B9AC7-A094-4FBD-86ED-291619B4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609600"/>
            <a:ext cx="3927475" cy="54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5" name="Picture 5">
            <a:extLst>
              <a:ext uri="{FF2B5EF4-FFF2-40B4-BE49-F238E27FC236}">
                <a16:creationId xmlns:a16="http://schemas.microsoft.com/office/drawing/2014/main" id="{D89A659F-1CEA-4B58-BAAC-0F3EBEB9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36800"/>
            <a:ext cx="42672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>
            <a:extLst>
              <a:ext uri="{FF2B5EF4-FFF2-40B4-BE49-F238E27FC236}">
                <a16:creationId xmlns:a16="http://schemas.microsoft.com/office/drawing/2014/main" id="{F45B5AB8-57D0-497C-82F6-89E48B68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529013" cy="55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3" name="Picture 5">
            <a:extLst>
              <a:ext uri="{FF2B5EF4-FFF2-40B4-BE49-F238E27FC236}">
                <a16:creationId xmlns:a16="http://schemas.microsoft.com/office/drawing/2014/main" id="{A26BDDED-6324-47DA-8C9A-AABB456E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3600"/>
            <a:ext cx="4648200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>
            <a:extLst>
              <a:ext uri="{FF2B5EF4-FFF2-40B4-BE49-F238E27FC236}">
                <a16:creationId xmlns:a16="http://schemas.microsoft.com/office/drawing/2014/main" id="{45E2A8C3-FFFD-4B1A-9506-02EF35C8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09600"/>
            <a:ext cx="44704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21" name="Picture 5">
            <a:extLst>
              <a:ext uri="{FF2B5EF4-FFF2-40B4-BE49-F238E27FC236}">
                <a16:creationId xmlns:a16="http://schemas.microsoft.com/office/drawing/2014/main" id="{D871F4E6-FC4B-48AE-9E30-0A65E157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066800"/>
            <a:ext cx="3813175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>
            <a:extLst>
              <a:ext uri="{FF2B5EF4-FFF2-40B4-BE49-F238E27FC236}">
                <a16:creationId xmlns:a16="http://schemas.microsoft.com/office/drawing/2014/main" id="{8C8F29B7-5875-4C3B-874F-0314CB95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511550" cy="570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69" name="Picture 5">
            <a:extLst>
              <a:ext uri="{FF2B5EF4-FFF2-40B4-BE49-F238E27FC236}">
                <a16:creationId xmlns:a16="http://schemas.microsoft.com/office/drawing/2014/main" id="{149773BA-D958-4547-B49C-AD3DCD83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49530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6" name="Picture 4">
            <a:extLst>
              <a:ext uri="{FF2B5EF4-FFF2-40B4-BE49-F238E27FC236}">
                <a16:creationId xmlns:a16="http://schemas.microsoft.com/office/drawing/2014/main" id="{1CD0CC79-6D9F-4E4C-90CD-ED22E745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772400" cy="591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3">
            <a:extLst>
              <a:ext uri="{FF2B5EF4-FFF2-40B4-BE49-F238E27FC236}">
                <a16:creationId xmlns:a16="http://schemas.microsoft.com/office/drawing/2014/main" id="{A63D7F27-B87B-46B5-98CE-2B42B744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125"/>
            <a:ext cx="7848600" cy="611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120</Words>
  <Application>Microsoft Office PowerPoint</Application>
  <PresentationFormat>On-screen Show (4:3)</PresentationFormat>
  <Paragraphs>120</Paragraphs>
  <Slides>120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2" baseType="lpstr"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Universidad Interamericana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Division de Educacion</dc:creator>
  <cp:lastModifiedBy>Edgar Lopategui Corsino</cp:lastModifiedBy>
  <cp:revision>433</cp:revision>
  <dcterms:created xsi:type="dcterms:W3CDTF">1999-01-23T14:04:32Z</dcterms:created>
  <dcterms:modified xsi:type="dcterms:W3CDTF">2020-08-19T23:52:31Z</dcterms:modified>
</cp:coreProperties>
</file>