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handoutMasterIdLst>
    <p:handoutMasterId r:id="rId24"/>
  </p:handoutMasterIdLst>
  <p:sldIdLst>
    <p:sldId id="256" r:id="rId2"/>
    <p:sldId id="841" r:id="rId3"/>
    <p:sldId id="855" r:id="rId4"/>
    <p:sldId id="834" r:id="rId5"/>
    <p:sldId id="832" r:id="rId6"/>
    <p:sldId id="835" r:id="rId7"/>
    <p:sldId id="784" r:id="rId8"/>
    <p:sldId id="780" r:id="rId9"/>
    <p:sldId id="848" r:id="rId10"/>
    <p:sldId id="867" r:id="rId11"/>
    <p:sldId id="487" r:id="rId12"/>
    <p:sldId id="845" r:id="rId13"/>
    <p:sldId id="844" r:id="rId14"/>
    <p:sldId id="836" r:id="rId15"/>
    <p:sldId id="868" r:id="rId16"/>
    <p:sldId id="869" r:id="rId17"/>
    <p:sldId id="870" r:id="rId18"/>
    <p:sldId id="852" r:id="rId19"/>
    <p:sldId id="842" r:id="rId20"/>
    <p:sldId id="828" r:id="rId21"/>
    <p:sldId id="856" r:id="rId22"/>
  </p:sldIdLst>
  <p:sldSz cx="9144000" cy="6858000" type="screen4x3"/>
  <p:notesSz cx="6985000" cy="9283700"/>
  <p:custDataLst>
    <p:tags r:id="rId2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3C3C62"/>
    <a:srgbClr val="FFCC00"/>
    <a:srgbClr val="00CC00"/>
    <a:srgbClr val="00FF00"/>
    <a:srgbClr val="6600CC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09" autoAdjust="0"/>
    <p:restoredTop sz="94660"/>
  </p:normalViewPr>
  <p:slideViewPr>
    <p:cSldViewPr>
      <p:cViewPr varScale="1">
        <p:scale>
          <a:sx n="72" d="100"/>
          <a:sy n="72" d="100"/>
        </p:scale>
        <p:origin x="126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DABE0D-B793-4FEC-89FA-6EDB0B5869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B69D44-0A01-4637-A65D-A79F802AF8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FA6FAC5-3157-4AB9-A872-36BFE8AD24D7}" type="datetimeFigureOut">
              <a:rPr lang="en-US"/>
              <a:pPr>
                <a:defRPr/>
              </a:pPr>
              <a:t>12/26/2019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039E73-33C6-45A3-824A-3F6B1AD39D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03C439-EFF4-47C2-B493-528AD8E7B5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0B60D9D-68A4-4624-8CE7-E15C05718E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142425-D1CE-4DD7-94B6-0D0DCD35A9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A89A3-452D-4D2D-8A10-E8D6C363F76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C948554-A912-4418-B571-71D55156E3AB}" type="datetimeFigureOut">
              <a:rPr lang="es-PR"/>
              <a:pPr>
                <a:defRPr/>
              </a:pPr>
              <a:t>12/26/2019</a:t>
            </a:fld>
            <a:endParaRPr lang="es-P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007F292-E5DB-4BC0-8A0D-B0930C300D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166688B-EA95-499D-868D-FC67199277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BBAC8-6F47-4E30-BBA3-0565A400CC3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19565-63FF-43B3-AB8D-E02D4995E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A8D724E-1B92-4B93-AF67-91F9ACE86752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A10120DE-39F2-42F5-ADB3-3C103D6EAE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0969B766-B212-4D7A-BB6D-B091FD481C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0FC759C-A902-4975-B088-5FC9D13B51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910237-E8B7-4ABC-A7B6-36C6F298201D}" type="slidenum">
              <a:rPr lang="es-PR" altLang="en-US"/>
              <a:pPr>
                <a:spcBef>
                  <a:spcPct val="0"/>
                </a:spcBef>
              </a:pPr>
              <a:t>1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96ED13FB-9544-4BBE-89AF-4CEFF0EEE8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22308E8A-6DA0-4EBC-BC92-57438207C3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E2C12D04-2064-4947-A201-A5A65AD7C0D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4089670-77E1-4435-A713-FD36EF02B28D}" type="slidenum">
              <a:rPr lang="es-PR" altLang="en-US"/>
              <a:pPr algn="r" eaLnBrk="1" hangingPunct="1">
                <a:spcBef>
                  <a:spcPct val="0"/>
                </a:spcBef>
              </a:pPr>
              <a:t>12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D2D51CA4-5FE5-4BDB-AF38-8F99EFD4F2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2D57D459-74A3-4311-B842-1561718343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C8D03A8A-93D3-4A4F-B165-13493F554FC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C9B8F9-25B8-4463-8D71-48F083629866}" type="slidenum">
              <a:rPr lang="es-PR" altLang="en-US"/>
              <a:pPr algn="r" eaLnBrk="1" hangingPunct="1">
                <a:spcBef>
                  <a:spcPct val="0"/>
                </a:spcBef>
              </a:pPr>
              <a:t>13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361EBB9A-9DD2-46A9-94DC-ABF294B820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DD38D13A-529A-45B6-B299-C2A60198C0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197BEF95-2F63-45FF-A4DE-E1134EC4CB9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070F083-2644-439D-BAC1-786C6A44AFE1}" type="slidenum">
              <a:rPr lang="es-PR" altLang="en-US"/>
              <a:pPr algn="r" eaLnBrk="1" hangingPunct="1">
                <a:spcBef>
                  <a:spcPct val="0"/>
                </a:spcBef>
              </a:pPr>
              <a:t>14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83696CBC-6DA8-482F-A7B3-AD68B617AB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0415C09B-5F06-4E4C-B381-58CAB3E04A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36F12407-1789-4310-878E-4C85F8DAE54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E56492-3B02-425C-AD6B-FAB6C6B8C3EB}" type="slidenum">
              <a:rPr lang="es-PR" altLang="en-US"/>
              <a:pPr algn="r" eaLnBrk="1" hangingPunct="1">
                <a:spcBef>
                  <a:spcPct val="0"/>
                </a:spcBef>
              </a:pPr>
              <a:t>15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720B920B-20EA-43F6-A985-AE2265F138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BDA3B1F0-C1E4-4605-8193-19A6FA0905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901B92C4-3F03-4833-87D1-CDD6F27CD5E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0D09A54-37BC-447B-B577-B50A35DBE552}" type="slidenum">
              <a:rPr lang="es-PR" altLang="en-US"/>
              <a:pPr algn="r" eaLnBrk="1" hangingPunct="1">
                <a:spcBef>
                  <a:spcPct val="0"/>
                </a:spcBef>
              </a:pPr>
              <a:t>16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1C8EE686-8567-4067-918E-418B9BABDC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57D20C41-C797-43AD-B933-6290C3D493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8C2E1469-F9BE-45FF-B597-CB4325DA4D2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B62AAD-9920-4E51-8404-B8A226BEBEF5}" type="slidenum">
              <a:rPr lang="es-PR" altLang="en-US"/>
              <a:pPr algn="r" eaLnBrk="1" hangingPunct="1">
                <a:spcBef>
                  <a:spcPct val="0"/>
                </a:spcBef>
              </a:pPr>
              <a:t>17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3B59353A-4E2A-4431-9B5E-D02E7A601E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561AA4EE-A38E-421D-A5D8-3FFEAA6D6D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C1CDBEFA-4B71-4B0A-A1E2-5EECB69DB9B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3D866A1-C419-4395-BBEB-3D65C28C341F}" type="slidenum">
              <a:rPr lang="es-PR" altLang="en-US"/>
              <a:pPr algn="r" eaLnBrk="1" hangingPunct="1">
                <a:spcBef>
                  <a:spcPct val="0"/>
                </a:spcBef>
              </a:pPr>
              <a:t>18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38EA0C54-F0E9-4E3C-A724-FE81F69F39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32E7D82B-3207-44EB-91DD-B3C7F7012D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11B17F2E-1FD4-4B9E-8541-4E24E623D96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A449DE8-F63D-4B4B-982F-5807CAD6DA38}" type="slidenum">
              <a:rPr lang="es-PR" altLang="en-US"/>
              <a:pPr algn="r" eaLnBrk="1" hangingPunct="1">
                <a:spcBef>
                  <a:spcPct val="0"/>
                </a:spcBef>
              </a:pPr>
              <a:t>19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EAB13372-B5C5-4D18-90D9-816686DE14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042B6DDA-8909-4B9A-85CF-91A26EC98E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8F5EB857-895E-4739-B829-E356B6F0845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884E929-73EF-4C25-A851-E57B35E10BC5}" type="slidenum">
              <a:rPr lang="es-PR" altLang="en-US"/>
              <a:pPr algn="r" eaLnBrk="1" hangingPunct="1">
                <a:spcBef>
                  <a:spcPct val="0"/>
                </a:spcBef>
              </a:pPr>
              <a:t>20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08ED8DA5-C1C5-4A41-8652-BFB38A32F1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63E594F3-5B47-4196-9311-6A6E055232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2BF97729-4696-454C-8B1E-4E93AC0C564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5E833E7-A934-42F1-A68D-3A906926B738}" type="slidenum">
              <a:rPr lang="es-PR" altLang="en-US"/>
              <a:pPr algn="r" eaLnBrk="1" hangingPunct="1">
                <a:spcBef>
                  <a:spcPct val="0"/>
                </a:spcBef>
              </a:pPr>
              <a:t>21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3111156F-FA18-4A23-AACF-01C4CE24EF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3F7E6DFC-A191-443C-87C8-657813EDCF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9D37C24F-DD9D-4174-8E52-8D5914B3455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D31763F-2270-4D3F-A3AF-6EDACE2E957B}" type="slidenum">
              <a:rPr lang="es-PR" altLang="en-US"/>
              <a:pPr algn="r" eaLnBrk="1" hangingPunct="1">
                <a:spcBef>
                  <a:spcPct val="0"/>
                </a:spcBef>
              </a:pPr>
              <a:t>4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4DAF0195-48C0-4921-9260-998DA47B6D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93AFEC9F-FCD7-4DB8-AD41-F708919F6B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4FE93D6A-96A1-4664-98DC-7FE8976AF4B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5A33CCC-CE36-4F59-85DB-D80F79F4F208}" type="slidenum">
              <a:rPr lang="es-PR" altLang="en-US"/>
              <a:pPr algn="r" eaLnBrk="1" hangingPunct="1">
                <a:spcBef>
                  <a:spcPct val="0"/>
                </a:spcBef>
              </a:pPr>
              <a:t>5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53D8F871-1AD3-4E00-A247-B3EC890616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733973F3-4566-44CC-B2AD-3E7DD6A8B0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FAB46B14-3DBD-4EE4-84F0-595688AB34F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BF7E96-3988-4C85-836E-DD91F70D4624}" type="slidenum">
              <a:rPr lang="es-PR" altLang="en-US"/>
              <a:pPr algn="r" eaLnBrk="1" hangingPunct="1">
                <a:spcBef>
                  <a:spcPct val="0"/>
                </a:spcBef>
              </a:pPr>
              <a:t>6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E1188F26-1FF0-4072-9161-1463F0823D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05D0378E-3356-4069-A2A4-E9C5334BD0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2B1D60D2-BE19-4165-AFCF-691BEA26C0A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B1B9750-E2DB-41FB-A92D-7AF3C9AE8A28}" type="slidenum">
              <a:rPr lang="es-PR" altLang="en-US"/>
              <a:pPr algn="r" eaLnBrk="1" hangingPunct="1">
                <a:spcBef>
                  <a:spcPct val="0"/>
                </a:spcBef>
              </a:pPr>
              <a:t>7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0962306D-9DF9-44DD-9870-ACEC8AFD2F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725F0168-49E8-4C3C-9897-0E875F8B6D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6A3A687A-1369-4F66-A2F9-40C9E02CF75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1FD7DC0-0C1F-41A3-8B5A-58C7A8E26B05}" type="slidenum">
              <a:rPr lang="es-PR" altLang="en-US"/>
              <a:pPr algn="r" eaLnBrk="1" hangingPunct="1">
                <a:spcBef>
                  <a:spcPct val="0"/>
                </a:spcBef>
              </a:pPr>
              <a:t>8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0EF3EB90-84C4-4A29-8DE1-A2A29C6367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C7290B36-1557-459D-B6D0-61311EFB43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6F06DD0-7704-4B94-9D2C-3831A5DF9C0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DCD33EA-947B-454C-AD2E-679C2757C073}" type="slidenum">
              <a:rPr lang="es-PR" altLang="en-US"/>
              <a:pPr algn="r" eaLnBrk="1" hangingPunct="1">
                <a:spcBef>
                  <a:spcPct val="0"/>
                </a:spcBef>
              </a:pPr>
              <a:t>9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9AD96CF0-5AA8-4762-B8A4-BCBF42FDB6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4CD2F594-8EDD-43ED-9FBA-905895B115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8E2E6CA0-BC05-49F2-A704-9D9858B5218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20ADAE0-06E9-49EA-A9BA-441ED30DDD3B}" type="slidenum">
              <a:rPr lang="es-PR" altLang="en-US"/>
              <a:pPr algn="r" eaLnBrk="1" hangingPunct="1">
                <a:spcBef>
                  <a:spcPct val="0"/>
                </a:spcBef>
              </a:pPr>
              <a:t>10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58A6CFD-AC63-4F05-846F-978E7AD555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26674440-447A-4BF7-B3D4-9231C8837C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4BB17050-3244-4979-BCC6-C3BBA2C2E6B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9EB781-1AED-4DC8-9310-69DDA62099C7}" type="slidenum">
              <a:rPr lang="es-PR" altLang="en-US"/>
              <a:pPr algn="r" eaLnBrk="1" hangingPunct="1">
                <a:spcBef>
                  <a:spcPct val="0"/>
                </a:spcBef>
              </a:pPr>
              <a:t>11</a:t>
            </a:fld>
            <a:endParaRPr lang="es-P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8E3C59-241A-44E2-A883-D00A27956144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6" descr="saludmed-com_Ban_PPT-MASTER-1_v01">
            <a:extLst>
              <a:ext uri="{FF2B5EF4-FFF2-40B4-BE49-F238E27FC236}">
                <a16:creationId xmlns:a16="http://schemas.microsoft.com/office/drawing/2014/main" id="{E25706C3-6D5F-4858-A4E0-1E3884CAED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581140-2915-4FB4-8EAD-1E3DF6CCB6AD}"/>
              </a:ext>
            </a:extLst>
          </p:cNvPr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5DF338-799D-4AC6-BD59-2212C3436AAC}"/>
              </a:ext>
            </a:extLst>
          </p:cNvPr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2032B9FB-EFF1-498C-9E2E-3F2BA64B93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300788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0AB25371-EE13-494C-83B4-BCADDAF3E9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73788"/>
            <a:ext cx="74168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r>
              <a:rPr lang="es-PR" altLang="en-US" sz="1200" dirty="0" err="1">
                <a:latin typeface="Arial" panose="020B0604020202020204" pitchFamily="34" charset="0"/>
              </a:rPr>
              <a:t>Saludmed</a:t>
            </a:r>
            <a:r>
              <a:rPr lang="es-PR" altLang="en-US" sz="1200" dirty="0">
                <a:latin typeface="Arial" panose="020B0604020202020204" pitchFamily="34" charset="0"/>
              </a:rPr>
              <a:t> 2019, por </a:t>
            </a:r>
            <a:r>
              <a:rPr lang="es-PR" altLang="en-US" sz="1200" b="1" i="1" dirty="0">
                <a:latin typeface="Arial" panose="020B0604020202020204" pitchFamily="34" charset="0"/>
                <a:hlinkClick r:id="rId4"/>
              </a:rPr>
              <a:t>Edgar Lopategui Corsino</a:t>
            </a:r>
            <a:r>
              <a:rPr lang="es-PR" altLang="en-US" sz="1200" dirty="0">
                <a:latin typeface="Arial" panose="020B0604020202020204" pitchFamily="34" charset="0"/>
              </a:rPr>
              <a:t>, se encuentra bajo una licencia </a:t>
            </a:r>
            <a:r>
              <a:rPr lang="es-PR" altLang="en-US" sz="120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n-US" sz="1200" i="1" dirty="0" err="1">
                <a:latin typeface="Arial" panose="020B0604020202020204" pitchFamily="34" charset="0"/>
                <a:hlinkClick r:id="rId5"/>
              </a:rPr>
              <a:t>Creative</a:t>
            </a:r>
            <a:r>
              <a:rPr lang="es-PR" altLang="en-US" sz="1200" i="1" dirty="0">
                <a:latin typeface="Arial" panose="020B0604020202020204" pitchFamily="34" charset="0"/>
                <a:hlinkClick r:id="rId5"/>
              </a:rPr>
              <a:t> </a:t>
            </a:r>
            <a:r>
              <a:rPr lang="es-PR" altLang="en-US" sz="1200" i="1" dirty="0" err="1">
                <a:latin typeface="Arial" panose="020B0604020202020204" pitchFamily="34" charset="0"/>
                <a:hlinkClick r:id="rId5"/>
              </a:rPr>
              <a:t>Commons</a:t>
            </a:r>
            <a:r>
              <a:rPr lang="es-PR" altLang="en-US" sz="120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n-US" sz="1200" dirty="0">
                <a:latin typeface="Arial" panose="020B0604020202020204" pitchFamily="34" charset="0"/>
              </a:rPr>
              <a:t>, </a:t>
            </a:r>
          </a:p>
          <a:p>
            <a:pPr eaLnBrk="1" hangingPunct="1">
              <a:defRPr/>
            </a:pPr>
            <a:r>
              <a:rPr lang="es-PR" altLang="en-US" sz="1200" dirty="0">
                <a:latin typeface="Arial" panose="020B0604020202020204" pitchFamily="34" charset="0"/>
              </a:rPr>
              <a:t>de tipo: </a:t>
            </a:r>
            <a:r>
              <a:rPr lang="es-PR" altLang="en-US" sz="1200" b="1" i="1" dirty="0">
                <a:latin typeface="Arial" panose="020B0604020202020204" pitchFamily="34" charset="0"/>
                <a:hlinkClick r:id="rId5"/>
              </a:rPr>
              <a:t>Reconocimiento-</a:t>
            </a:r>
            <a:r>
              <a:rPr lang="es-PR" altLang="en-US" sz="1200" b="1" i="1" dirty="0" err="1">
                <a:latin typeface="Arial" panose="020B0604020202020204" pitchFamily="34" charset="0"/>
                <a:hlinkClick r:id="rId5"/>
              </a:rPr>
              <a:t>NoComercial</a:t>
            </a:r>
            <a:r>
              <a:rPr lang="es-PR" altLang="en-US" sz="1200" b="1" i="1" dirty="0">
                <a:latin typeface="Arial" panose="020B0604020202020204" pitchFamily="34" charset="0"/>
                <a:hlinkClick r:id="rId5"/>
              </a:rPr>
              <a:t>-Sin Obras Derivadas 3.0.  Licencia de Puerto Rico</a:t>
            </a:r>
            <a:r>
              <a:rPr lang="es-PR" altLang="en-US" sz="1200" dirty="0">
                <a:latin typeface="Arial" panose="020B0604020202020204" pitchFamily="34" charset="0"/>
              </a:rPr>
              <a:t>.  </a:t>
            </a:r>
          </a:p>
          <a:p>
            <a:pPr eaLnBrk="1" hangingPunct="1">
              <a:defRPr/>
            </a:pPr>
            <a:r>
              <a:rPr lang="es-PR" altLang="en-US" sz="1200" dirty="0">
                <a:latin typeface="Arial" panose="020B0604020202020204" pitchFamily="34" charset="0"/>
              </a:rPr>
              <a:t>Basado en las páginas publicadas para el sitio Web: </a:t>
            </a:r>
            <a:r>
              <a:rPr lang="es-PR" altLang="en-US" sz="1200" b="1" i="1" dirty="0">
                <a:latin typeface="Arial" panose="020B0604020202020204" pitchFamily="34" charset="0"/>
                <a:hlinkClick r:id="rId4"/>
              </a:rPr>
              <a:t>www.saludmed.com</a:t>
            </a:r>
            <a:r>
              <a:rPr lang="es-PR" altLang="en-US" sz="1200" dirty="0">
                <a:latin typeface="Arial" panose="020B0604020202020204" pitchFamily="34" charset="0"/>
              </a:rPr>
              <a:t>.</a:t>
            </a:r>
            <a:endParaRPr lang="es-PR" altLang="en-US" sz="1800" dirty="0">
              <a:latin typeface="Arial" panose="020B0604020202020204" pitchFamily="34" charset="0"/>
            </a:endParaRPr>
          </a:p>
        </p:txBody>
      </p:sp>
      <p:sp>
        <p:nvSpPr>
          <p:cNvPr id="12" name="Rectangle 41">
            <a:extLst>
              <a:ext uri="{FF2B5EF4-FFF2-40B4-BE49-F238E27FC236}">
                <a16:creationId xmlns:a16="http://schemas.microsoft.com/office/drawing/2014/main" id="{E804AB9E-47D9-4525-A8A7-594B9BF93495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3" name="Rectangle 42">
            <a:extLst>
              <a:ext uri="{FF2B5EF4-FFF2-40B4-BE49-F238E27FC236}">
                <a16:creationId xmlns:a16="http://schemas.microsoft.com/office/drawing/2014/main" id="{B530E089-D97B-4863-8F3C-C54593820A42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C4274E53-9132-4F6E-BE1D-816EF2BCACDB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5" name="Rectangle 44">
            <a:extLst>
              <a:ext uri="{FF2B5EF4-FFF2-40B4-BE49-F238E27FC236}">
                <a16:creationId xmlns:a16="http://schemas.microsoft.com/office/drawing/2014/main" id="{090DDD20-9AE9-4944-B7D1-23E24C864678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6" name="Rectangle 45">
            <a:extLst>
              <a:ext uri="{FF2B5EF4-FFF2-40B4-BE49-F238E27FC236}">
                <a16:creationId xmlns:a16="http://schemas.microsoft.com/office/drawing/2014/main" id="{956794A0-215E-44F6-8580-7964F698E04A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 useBgFill="1">
        <p:nvSpPr>
          <p:cNvPr id="17" name="Rounded Rectangle 26">
            <a:extLst>
              <a:ext uri="{FF2B5EF4-FFF2-40B4-BE49-F238E27FC236}">
                <a16:creationId xmlns:a16="http://schemas.microsoft.com/office/drawing/2014/main" id="{1569DE47-498A-42B6-9EB8-433E05392481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8" name="Rounded Rectangle 40">
            <a:extLst>
              <a:ext uri="{FF2B5EF4-FFF2-40B4-BE49-F238E27FC236}">
                <a16:creationId xmlns:a16="http://schemas.microsoft.com/office/drawing/2014/main" id="{A2E3C8C2-A9F0-4559-A91E-EA69F7CC09E5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48">
            <a:extLst>
              <a:ext uri="{FF2B5EF4-FFF2-40B4-BE49-F238E27FC236}">
                <a16:creationId xmlns:a16="http://schemas.microsoft.com/office/drawing/2014/main" id="{F6D3A291-84F8-44C9-84FF-7EBC1A98D91F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4900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20" name="Picture 134" descr="girl_swinging_tennis_racket2">
            <a:extLst>
              <a:ext uri="{FF2B5EF4-FFF2-40B4-BE49-F238E27FC236}">
                <a16:creationId xmlns:a16="http://schemas.microsoft.com/office/drawing/2014/main" id="{01770766-7D88-403A-87B0-B69B96AAF3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365625"/>
            <a:ext cx="2160587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5" descr="Woman_Rowing_Machine_02">
            <a:extLst>
              <a:ext uri="{FF2B5EF4-FFF2-40B4-BE49-F238E27FC236}">
                <a16:creationId xmlns:a16="http://schemas.microsoft.com/office/drawing/2014/main" id="{591BBA6E-059A-4C1D-A5BF-24CDAF0A89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221163"/>
            <a:ext cx="20161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Slide Number Placeholder 28">
            <a:extLst>
              <a:ext uri="{FF2B5EF4-FFF2-40B4-BE49-F238E27FC236}">
                <a16:creationId xmlns:a16="http://schemas.microsoft.com/office/drawing/2014/main" id="{5195F15F-56D2-4A4D-B612-6D9D337E48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685ADDF-5C14-40A9-A0A1-6DB8AE87D012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  <p:sp>
        <p:nvSpPr>
          <p:cNvPr id="23" name="Date Placeholder 27">
            <a:extLst>
              <a:ext uri="{FF2B5EF4-FFF2-40B4-BE49-F238E27FC236}">
                <a16:creationId xmlns:a16="http://schemas.microsoft.com/office/drawing/2014/main" id="{1B5D08D2-7CC3-4D97-BB60-8AC3E03560F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B2B3A-5821-4495-AD18-6E17BC8155D5}" type="datetimeFigureOut">
              <a:rPr lang="es-PR"/>
              <a:pPr>
                <a:defRPr/>
              </a:pPr>
              <a:t>12/26/2019</a:t>
            </a:fld>
            <a:endParaRPr lang="es-PR"/>
          </a:p>
        </p:txBody>
      </p:sp>
      <p:sp>
        <p:nvSpPr>
          <p:cNvPr id="24" name="Footer Placeholder 16">
            <a:extLst>
              <a:ext uri="{FF2B5EF4-FFF2-40B4-BE49-F238E27FC236}">
                <a16:creationId xmlns:a16="http://schemas.microsoft.com/office/drawing/2014/main" id="{5027BA45-85D7-42BD-B7AE-4B3177E9BA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58908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C960288E-9B54-43A5-947E-C84B2929D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A08C5-2157-4400-A08C-6EB6E159F3A3}" type="datetimeFigureOut">
              <a:rPr lang="es-PR"/>
              <a:pPr>
                <a:defRPr/>
              </a:pPr>
              <a:t>12/26/2019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F0CA100-82B8-4F1C-B0F9-5D8CCAE89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EA70EAE0-73BC-449E-A6D0-6A72D5CD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332BE-3C7B-467B-91DB-F8BEF969A62D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963885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274911FA-DF8C-4A4C-9B6D-0DA72CBE6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8F68C-C360-4B3B-B7F6-F6834CEE1A51}" type="datetimeFigureOut">
              <a:rPr lang="es-PR"/>
              <a:pPr>
                <a:defRPr/>
              </a:pPr>
              <a:t>12/26/2019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48CDD3C-96C8-4D49-BFEA-792774471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1768F42C-0F10-4D82-A64C-32B9478A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12521-D534-477C-9C38-0FBE5139076A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549468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2EDC730D-60BD-40F4-B4D5-48BB89A27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2070C-D3C4-473D-993B-4FAB3FE74C80}" type="datetimeFigureOut">
              <a:rPr lang="es-PR"/>
              <a:pPr>
                <a:defRPr/>
              </a:pPr>
              <a:t>12/26/2019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4333305-CA41-48C6-993B-2043E3C8E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8A607BF3-C218-46C7-8F1D-76AF8B1CD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05619-F24C-40BD-AF28-D78762868346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755748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A6D17A9-7D65-46AF-9F05-E34B1506D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22C7F-5C9F-4C9F-9975-A800DE12A794}" type="datetimeFigureOut">
              <a:rPr lang="es-PR"/>
              <a:pPr>
                <a:defRPr/>
              </a:pPr>
              <a:t>12/26/2019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01576A3-98E5-4BBD-9C58-8B95DD033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43F226FE-D9E2-4E88-B9A3-B83E27D5B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12161-08B6-4974-9C97-15DF19C5063C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210245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7D1FAE24-F6AC-411A-BD12-B5D7EEFD0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FC076-A279-4992-B644-72E30C437FEF}" type="datetimeFigureOut">
              <a:rPr lang="es-PR"/>
              <a:pPr>
                <a:defRPr/>
              </a:pPr>
              <a:t>12/26/2019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B8E7061-2A46-4FB9-93F4-B1A220AAC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FE014C02-7D6C-4673-A435-DA82EB7DE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2B603-3B08-4BC1-A065-E7DB50D5F7A4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38798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8E7FE1-BBB7-41EC-A708-7CBA1626B307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241967C5-EAD7-4C11-98E9-F87496DBB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6FE33B-590E-4F68-B5E9-DAFEB135FF70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25">
            <a:extLst>
              <a:ext uri="{FF2B5EF4-FFF2-40B4-BE49-F238E27FC236}">
                <a16:creationId xmlns:a16="http://schemas.microsoft.com/office/drawing/2014/main" id="{5FFD6586-81C2-4F4C-8FDC-F867523F3DE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1" name="Rectangle 26">
            <a:extLst>
              <a:ext uri="{FF2B5EF4-FFF2-40B4-BE49-F238E27FC236}">
                <a16:creationId xmlns:a16="http://schemas.microsoft.com/office/drawing/2014/main" id="{ED41F642-93EF-46CF-9AD8-7BB42B21BD0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 useBgFill="1">
        <p:nvSpPr>
          <p:cNvPr id="12" name="Rounded Rectangle 32">
            <a:extLst>
              <a:ext uri="{FF2B5EF4-FFF2-40B4-BE49-F238E27FC236}">
                <a16:creationId xmlns:a16="http://schemas.microsoft.com/office/drawing/2014/main" id="{DAEB762C-05C4-4550-BA32-218252A2C310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33">
            <a:extLst>
              <a:ext uri="{FF2B5EF4-FFF2-40B4-BE49-F238E27FC236}">
                <a16:creationId xmlns:a16="http://schemas.microsoft.com/office/drawing/2014/main" id="{F4FDCD53-6E76-4089-8D3C-39BBBB062623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A3397F-EFCE-4F2D-A4A8-73D20BE843F3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0C4B12-CF71-446E-AAC7-C5B7C56C1454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EE3B30-C2DC-42EB-A1B8-0471C4471D85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D11B22-1AEC-4541-85D7-6BCE443063AA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FE21C3-BF7C-4B7B-900A-BEF59EC03C48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21E533-4A1D-448E-8A29-C672B707DE1F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 descr="saludmed-com_Ban_PPT-MASTER-2_v01">
            <a:extLst>
              <a:ext uri="{FF2B5EF4-FFF2-40B4-BE49-F238E27FC236}">
                <a16:creationId xmlns:a16="http://schemas.microsoft.com/office/drawing/2014/main" id="{33678076-F4E6-4F9E-9C1A-34DF966532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>
            <a:extLst>
              <a:ext uri="{FF2B5EF4-FFF2-40B4-BE49-F238E27FC236}">
                <a16:creationId xmlns:a16="http://schemas.microsoft.com/office/drawing/2014/main" id="{F28DBF3F-F4F3-4611-9604-C5088067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D4DD4BE-6086-4B9F-9083-1AA59214A19E}" type="datetimeFigureOut">
              <a:rPr lang="es-PR"/>
              <a:pPr>
                <a:defRPr/>
              </a:pPr>
              <a:t>12/26/2019</a:t>
            </a:fld>
            <a:endParaRPr lang="es-PR"/>
          </a:p>
        </p:txBody>
      </p:sp>
      <p:sp>
        <p:nvSpPr>
          <p:cNvPr id="22" name="Footer Placeholder 27">
            <a:extLst>
              <a:ext uri="{FF2B5EF4-FFF2-40B4-BE49-F238E27FC236}">
                <a16:creationId xmlns:a16="http://schemas.microsoft.com/office/drawing/2014/main" id="{B3970863-E6A9-4BD2-9D8C-9C8DFC49B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>
            <a:extLst>
              <a:ext uri="{FF2B5EF4-FFF2-40B4-BE49-F238E27FC236}">
                <a16:creationId xmlns:a16="http://schemas.microsoft.com/office/drawing/2014/main" id="{5540777E-18F6-4948-BE6A-B425F1C3E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8C8EF7-CCE2-4B2B-A1D1-116F7458AF5F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793748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684DF40-9E32-4E7B-8F6F-BC1B7A688593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C8A5BC2A-E5B0-441F-8A78-15EEDAB76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315B0C-9EFE-4420-ACA6-E44A54033E4E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1D8091B2-CA48-493C-AE37-F093F9CE004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C352EDD3-9A35-4A92-A396-FFC342FFACA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 useBgFill="1">
        <p:nvSpPr>
          <p:cNvPr id="8" name="Rounded Rectangle 32">
            <a:extLst>
              <a:ext uri="{FF2B5EF4-FFF2-40B4-BE49-F238E27FC236}">
                <a16:creationId xmlns:a16="http://schemas.microsoft.com/office/drawing/2014/main" id="{921DE4FE-2D45-407C-AA70-F5956925FB5D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33">
            <a:extLst>
              <a:ext uri="{FF2B5EF4-FFF2-40B4-BE49-F238E27FC236}">
                <a16:creationId xmlns:a16="http://schemas.microsoft.com/office/drawing/2014/main" id="{E98B1E97-4963-47CB-B0B3-4EE40ED33D5E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11F884-5DE5-4393-90C0-915FC122A107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8AC51B-3923-4FC6-8109-16DBFE523FE7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F89A63-320E-4278-B66E-F1AA62C21FE0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111B15-2931-4DF5-AFF1-8DD297623A7F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F0BB59-A676-4E10-BFBD-6CAD7E1A3342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D1F096-050D-4BBC-BD77-7431E04C8B7E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 descr="saludmed-com_Ban_PPT-MASTER-2_v01">
            <a:extLst>
              <a:ext uri="{FF2B5EF4-FFF2-40B4-BE49-F238E27FC236}">
                <a16:creationId xmlns:a16="http://schemas.microsoft.com/office/drawing/2014/main" id="{47B0DB9B-FEFB-43F3-9FE3-F0EEAAFE08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EEB2621B-FAAC-4EC0-A307-6D659DF90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05258-BD02-4A7B-9636-77D397EA1252}" type="datetimeFigureOut">
              <a:rPr lang="es-PR"/>
              <a:pPr>
                <a:defRPr/>
              </a:pPr>
              <a:t>12/26/2019</a:t>
            </a:fld>
            <a:endParaRPr lang="es-PR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8540DD4E-CB08-4AE9-96A5-7FF3B4FD1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B5F137E7-515A-431A-A990-0993240E3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686A6B-E462-4CF1-9208-3FD4FAB71DC0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936609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308D2C5B-2B2E-4090-851C-4ADA1AAE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92BB2-0CD8-4C1A-8C5F-809880CA8C62}" type="datetimeFigureOut">
              <a:rPr lang="es-PR"/>
              <a:pPr>
                <a:defRPr/>
              </a:pPr>
              <a:t>12/26/2019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B8DD3C-B180-4CE1-9E32-6ACFA39E9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BE72FFD1-4883-42B8-A7E1-F397C147A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7255E-E264-4A79-811A-F118F7D8A4A9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25000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12B92667-0C14-4CAC-854F-2ECB33E1E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092DD-3F0C-4EB0-8B1A-3CE5DFC061C1}" type="datetimeFigureOut">
              <a:rPr lang="es-PR"/>
              <a:pPr>
                <a:defRPr/>
              </a:pPr>
              <a:t>12/26/2019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1464FC3-D344-4A7B-865B-A92D15753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FB2203E8-574D-4F45-A9E0-6C1BAE051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D4AB0-EEC2-4A55-BA21-0A2900D80E4C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469345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0A913A68-767F-45FB-A227-B3DA83EF4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B1CC9-4997-4F1E-82CF-12DBB5362488}" type="datetimeFigureOut">
              <a:rPr lang="es-PR"/>
              <a:pPr>
                <a:defRPr/>
              </a:pPr>
              <a:t>12/26/2019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038F614A-02AA-4075-A9AB-D451F56A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7E4EFED5-E033-43EE-8D09-797EB2979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DC859-DDDC-4885-82CB-87F3F3656969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4222005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F8214AA-36B6-4E5C-B0D1-2585910ECEB9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27" name="Rectangle 28">
            <a:extLst>
              <a:ext uri="{FF2B5EF4-FFF2-40B4-BE49-F238E27FC236}">
                <a16:creationId xmlns:a16="http://schemas.microsoft.com/office/drawing/2014/main" id="{A2C76666-B61E-4B2F-84ED-2A71833CE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12212E-D7AE-4FC6-9E51-519CCE4D118F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29" name="Rectangle 30">
            <a:extLst>
              <a:ext uri="{FF2B5EF4-FFF2-40B4-BE49-F238E27FC236}">
                <a16:creationId xmlns:a16="http://schemas.microsoft.com/office/drawing/2014/main" id="{2A12BEE2-762F-472F-8070-AEDBE88544A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030" name="Rectangle 31">
            <a:extLst>
              <a:ext uri="{FF2B5EF4-FFF2-40B4-BE49-F238E27FC236}">
                <a16:creationId xmlns:a16="http://schemas.microsoft.com/office/drawing/2014/main" id="{2927226E-5F61-42DB-BC1B-1BBC45FCBAD0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AD7A5365-1AB7-4B0D-AA41-17442E02DE9F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BFA5FCEA-B975-490A-8B9D-42A47D7066B5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BF016C2-5E0A-463A-9B06-AEB5911B963D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C116E30-511C-457F-8C56-E8511A7F2DE1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9DA754F-A228-4FB0-83B9-EEF6E2A99F5F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61DE60C-54C4-45B7-88E8-882A3A3ACF09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F280B0C-BD53-4DAF-B6F8-D3A271BF3EB0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BFAA921-071F-4512-AA41-F0A46AEF8F0E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>
            <a:extLst>
              <a:ext uri="{FF2B5EF4-FFF2-40B4-BE49-F238E27FC236}">
                <a16:creationId xmlns:a16="http://schemas.microsoft.com/office/drawing/2014/main" id="{4F152096-3A3C-4A9B-8E90-0B290837612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0" name="Text Placeholder 12">
            <a:extLst>
              <a:ext uri="{FF2B5EF4-FFF2-40B4-BE49-F238E27FC236}">
                <a16:creationId xmlns:a16="http://schemas.microsoft.com/office/drawing/2014/main" id="{57FFB64B-44C2-4F41-9354-8C28F5D766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B720D41-B3DC-4C18-AE6C-E53F40E99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838E496C-9A3A-4387-8560-C2DC642B2829}" type="datetimeFigureOut">
              <a:rPr lang="es-PR"/>
              <a:pPr>
                <a:defRPr/>
              </a:pPr>
              <a:t>12/26/2019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5B8F37-E1C3-4477-9DCE-F90AC0A9B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43" name="Picture 34" descr="saludmed-com_Ban_PPT-MASTER-2_v01">
            <a:extLst>
              <a:ext uri="{FF2B5EF4-FFF2-40B4-BE49-F238E27FC236}">
                <a16:creationId xmlns:a16="http://schemas.microsoft.com/office/drawing/2014/main" id="{DA12EF4A-82CC-4989-B970-C861ED8FB0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FCBC7C79-26C5-4C45-943B-F25E617B8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0262D3C-752F-4F03-B417-8EECCC4F440F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0B3C326B-6F9A-4716-B052-4F3D3438955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1" r:id="rId2"/>
    <p:sldLayoutId id="2147483702" r:id="rId3"/>
    <p:sldLayoutId id="2147483703" r:id="rId4"/>
    <p:sldLayoutId id="2147483710" r:id="rId5"/>
    <p:sldLayoutId id="2147483711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ueveemprendedor.ppt" TargetMode="External"/><Relationship Id="rId3" Type="http://schemas.openxmlformats.org/officeDocument/2006/relationships/notesSlide" Target="../notesSlides/notesSlide1.xml"/><Relationship Id="rId7" Type="http://schemas.openxmlformats.org/officeDocument/2006/relationships/hyperlink" Target="http://www.saludmed.com/articulos/Emprendedorismo/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0.jpe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1.jpe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2.jpe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3.jpe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4.jpe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25.jpe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7.wmf"/><Relationship Id="rId5" Type="http://schemas.openxmlformats.org/officeDocument/2006/relationships/image" Target="../media/image26.jpe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29.jpe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30.jpe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31.jpeg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32.jpe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33.jpe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5.wmf"/><Relationship Id="rId5" Type="http://schemas.openxmlformats.org/officeDocument/2006/relationships/image" Target="../media/image14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6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7.jpe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8.jpe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9.jpe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C0B2D-979B-47AA-9C8F-53E06A043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4813"/>
            <a:ext cx="9144000" cy="823912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s-PR" altLang="en-US" sz="280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EMPRENDER EN EL SALÓN DE CLASE:</a:t>
            </a:r>
            <a:br>
              <a:rPr lang="es-PR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n-US" sz="2400" i="1" dirty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Estrategias para el Desarrollo de Emprendedores</a:t>
            </a:r>
          </a:p>
        </p:txBody>
      </p:sp>
      <p:sp>
        <p:nvSpPr>
          <p:cNvPr id="7171" name="Subtitle 2">
            <a:extLst>
              <a:ext uri="{FF2B5EF4-FFF2-40B4-BE49-F238E27FC236}">
                <a16:creationId xmlns:a16="http://schemas.microsoft.com/office/drawing/2014/main" id="{250B7ADB-1D69-4D08-992C-69D78CE10D73}"/>
              </a:ext>
            </a:extLst>
          </p:cNvPr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n-US" sz="2400" b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Edgar Lopategui Corsino</a:t>
            </a:r>
          </a:p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n-US" sz="2400" b="1" i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M.A., Fisiología del Ejercicio</a:t>
            </a:r>
          </a:p>
        </p:txBody>
      </p:sp>
      <p:pic>
        <p:nvPicPr>
          <p:cNvPr id="7172" name="Picture 10" descr="RSEAUX~2">
            <a:extLst>
              <a:ext uri="{FF2B5EF4-FFF2-40B4-BE49-F238E27FC236}">
                <a16:creationId xmlns:a16="http://schemas.microsoft.com/office/drawing/2014/main" id="{4998C7B7-2902-41AD-8825-6FC8BD74C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233988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17">
            <a:extLst>
              <a:ext uri="{FF2B5EF4-FFF2-40B4-BE49-F238E27FC236}">
                <a16:creationId xmlns:a16="http://schemas.microsoft.com/office/drawing/2014/main" id="{DF26F77E-85A4-46B2-BB3C-983086B25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4800600"/>
            <a:ext cx="47529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n-US" sz="1800" b="1">
                <a:solidFill>
                  <a:srgbClr val="484876"/>
                </a:solidFill>
                <a:latin typeface="Trebuchet MS" panose="020B0603020202020204" pitchFamily="34" charset="0"/>
              </a:rPr>
              <a:t>Web:        </a:t>
            </a:r>
            <a:r>
              <a:rPr lang="es-PR" altLang="en-US" sz="1800" b="1" i="1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</a:t>
            </a:r>
            <a:endParaRPr lang="es-PR" altLang="en-US" i="1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7174" name="Picture 18" descr="IE 73D">
            <a:extLst>
              <a:ext uri="{FF2B5EF4-FFF2-40B4-BE49-F238E27FC236}">
                <a16:creationId xmlns:a16="http://schemas.microsoft.com/office/drawing/2014/main" id="{F658264F-AA12-4339-A7EB-5D02B6380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99013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20">
            <a:extLst>
              <a:ext uri="{FF2B5EF4-FFF2-40B4-BE49-F238E27FC236}">
                <a16:creationId xmlns:a16="http://schemas.microsoft.com/office/drawing/2014/main" id="{8056BD07-FC57-477E-9924-1B81C5BB9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5233988"/>
            <a:ext cx="424973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n-US" sz="1800" b="1">
                <a:solidFill>
                  <a:srgbClr val="484876"/>
                </a:solidFill>
                <a:latin typeface="Trebuchet MS" panose="020B0603020202020204" pitchFamily="34" charset="0"/>
              </a:rPr>
              <a:t>E-Mail:</a:t>
            </a:r>
            <a:r>
              <a:rPr lang="es-PR" altLang="en-US" sz="1800" b="1" i="1">
                <a:solidFill>
                  <a:srgbClr val="484876"/>
                </a:solidFill>
                <a:latin typeface="Trebuchet MS" panose="020B0603020202020204" pitchFamily="34" charset="0"/>
              </a:rPr>
              <a:t>     elopategui@intermetro.edu</a:t>
            </a:r>
          </a:p>
        </p:txBody>
      </p:sp>
      <p:pic>
        <p:nvPicPr>
          <p:cNvPr id="7176" name="Picture 23" descr="IE 73D">
            <a:extLst>
              <a:ext uri="{FF2B5EF4-FFF2-40B4-BE49-F238E27FC236}">
                <a16:creationId xmlns:a16="http://schemas.microsoft.com/office/drawing/2014/main" id="{4FEC9D8A-73C3-4AD2-A751-024C88FDD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662613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Rectangle 27">
            <a:extLst>
              <a:ext uri="{FF2B5EF4-FFF2-40B4-BE49-F238E27FC236}">
                <a16:creationId xmlns:a16="http://schemas.microsoft.com/office/drawing/2014/main" id="{84A161EB-8E11-473E-9A1E-63420B29C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591175"/>
            <a:ext cx="82804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n-US" sz="1700" b="1">
                <a:solidFill>
                  <a:srgbClr val="484876"/>
                </a:solidFill>
                <a:latin typeface="Trebuchet MS" panose="020B0603020202020204" pitchFamily="34" charset="0"/>
              </a:rPr>
              <a:t>Artículo:   </a:t>
            </a:r>
            <a:r>
              <a:rPr lang="es-PR" altLang="en-US" sz="1700" b="1" i="1">
                <a:solidFill>
                  <a:srgbClr val="484876"/>
                </a:solidFill>
                <a:latin typeface="Trebuchet MS" panose="020B0603020202020204" pitchFamily="34" charset="0"/>
                <a:hlinkClick r:id="rId7"/>
              </a:rPr>
              <a:t>http://www.saludmed.com/articulos/emprendimiento-LOPA</a:t>
            </a:r>
            <a:r>
              <a:rPr lang="es-PR" altLang="en-US" sz="1700" b="1" i="1">
                <a:solidFill>
                  <a:schemeClr val="tx2"/>
                </a:solidFill>
                <a:latin typeface="Trebuchet MS" panose="020B0603020202020204" pitchFamily="34" charset="0"/>
                <a:hlinkClick r:id="rId8" action="ppaction://hlinkpres?slideindex=1&amp;slidetitle="/>
              </a:rPr>
              <a:t>.html</a:t>
            </a:r>
            <a:endParaRPr lang="es-PR" altLang="en-US" sz="1700" b="1" i="1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7178" name="Picture 40" descr="Baseball_Fielder">
            <a:extLst>
              <a:ext uri="{FF2B5EF4-FFF2-40B4-BE49-F238E27FC236}">
                <a16:creationId xmlns:a16="http://schemas.microsoft.com/office/drawing/2014/main" id="{A4149D13-534A-4A2B-973A-E0FFAE690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312863"/>
            <a:ext cx="2593975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41" descr="Karate_Man_01">
            <a:extLst>
              <a:ext uri="{FF2B5EF4-FFF2-40B4-BE49-F238E27FC236}">
                <a16:creationId xmlns:a16="http://schemas.microsoft.com/office/drawing/2014/main" id="{7D4713F2-5BF8-4114-BE10-5B25738AF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308100"/>
            <a:ext cx="1728788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44" descr="Man_Doing_Arm_Curls_01">
            <a:extLst>
              <a:ext uri="{FF2B5EF4-FFF2-40B4-BE49-F238E27FC236}">
                <a16:creationId xmlns:a16="http://schemas.microsoft.com/office/drawing/2014/main" id="{C7736A35-C480-4610-943D-5450D60E7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1320800"/>
            <a:ext cx="1938337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Deporte_y_Empendedorismo-SOCIAL_01">
            <a:extLst>
              <a:ext uri="{FF2B5EF4-FFF2-40B4-BE49-F238E27FC236}">
                <a16:creationId xmlns:a16="http://schemas.microsoft.com/office/drawing/2014/main" id="{0B2DEB2C-4D06-4E97-856F-62D7C9909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981075"/>
            <a:ext cx="8634412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/>
    <p:sndAc>
      <p:stSnd>
        <p:snd r:embed="rId4" name="wind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4" descr="Movimiento_Emprendedor_06">
            <a:extLst>
              <a:ext uri="{FF2B5EF4-FFF2-40B4-BE49-F238E27FC236}">
                <a16:creationId xmlns:a16="http://schemas.microsoft.com/office/drawing/2014/main" id="{3BA48A8E-17C3-4F5A-872B-3FA674DB4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620713"/>
            <a:ext cx="5797550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Movimiento_Emprendedor_12">
            <a:extLst>
              <a:ext uri="{FF2B5EF4-FFF2-40B4-BE49-F238E27FC236}">
                <a16:creationId xmlns:a16="http://schemas.microsoft.com/office/drawing/2014/main" id="{DAE945A4-D037-40B2-8209-5AE82573F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82650"/>
            <a:ext cx="864235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mprender_Salud_001">
            <a:extLst>
              <a:ext uri="{FF2B5EF4-FFF2-40B4-BE49-F238E27FC236}">
                <a16:creationId xmlns:a16="http://schemas.microsoft.com/office/drawing/2014/main" id="{98873F6C-FD1E-4E8C-BFE1-462019986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54050"/>
            <a:ext cx="7631112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Emprender_Salud_002">
            <a:extLst>
              <a:ext uri="{FF2B5EF4-FFF2-40B4-BE49-F238E27FC236}">
                <a16:creationId xmlns:a16="http://schemas.microsoft.com/office/drawing/2014/main" id="{99715A46-3963-4CD4-B6FC-1D55987A9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92150"/>
            <a:ext cx="78486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/>
    <p:sndAc>
      <p:stSnd>
        <p:snd r:embed="rId4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BCF78C04-1DBF-4194-8059-D5ABBE710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/>
    <p:sndAc>
      <p:stSnd>
        <p:snd r:embed="rId4" name="chimes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>
            <a:extLst>
              <a:ext uri="{FF2B5EF4-FFF2-40B4-BE49-F238E27FC236}">
                <a16:creationId xmlns:a16="http://schemas.microsoft.com/office/drawing/2014/main" id="{4B9BAB82-CFE7-4007-841E-6D75BC894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1300163"/>
            <a:ext cx="213518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2">
            <a:extLst>
              <a:ext uri="{FF2B5EF4-FFF2-40B4-BE49-F238E27FC236}">
                <a16:creationId xmlns:a16="http://schemas.microsoft.com/office/drawing/2014/main" id="{38D3025C-722B-4121-BADF-02E9DC9C0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3" y="2039938"/>
            <a:ext cx="4953000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Taller de creatividad e ideas</a:t>
            </a:r>
          </a:p>
        </p:txBody>
      </p:sp>
      <p:pic>
        <p:nvPicPr>
          <p:cNvPr id="35844" name="Picture 3" descr="PntBlue1">
            <a:extLst>
              <a:ext uri="{FF2B5EF4-FFF2-40B4-BE49-F238E27FC236}">
                <a16:creationId xmlns:a16="http://schemas.microsoft.com/office/drawing/2014/main" id="{20388B10-4094-457E-BAEA-073D0F255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39938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4">
            <a:extLst>
              <a:ext uri="{FF2B5EF4-FFF2-40B4-BE49-F238E27FC236}">
                <a16:creationId xmlns:a16="http://schemas.microsoft.com/office/drawing/2014/main" id="{D3E7C0B1-C82B-4606-9D94-37C6F30E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3" y="2633663"/>
            <a:ext cx="762317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Orientación sobre emprendimiento</a:t>
            </a:r>
            <a:endParaRPr lang="es-PR" altLang="es-PR" sz="2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6" name="Picture 5" descr="PntBlue1">
            <a:extLst>
              <a:ext uri="{FF2B5EF4-FFF2-40B4-BE49-F238E27FC236}">
                <a16:creationId xmlns:a16="http://schemas.microsoft.com/office/drawing/2014/main" id="{EA10DF62-B64E-4C0E-91BE-6D69245FC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90800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 Box 9">
            <a:extLst>
              <a:ext uri="{FF2B5EF4-FFF2-40B4-BE49-F238E27FC236}">
                <a16:creationId xmlns:a16="http://schemas.microsoft.com/office/drawing/2014/main" id="{64C8B1E8-5C07-43EC-B9FF-BBD5764FF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3" y="3184525"/>
            <a:ext cx="8128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Rocket Pitch</a:t>
            </a:r>
            <a:endParaRPr lang="es-PR" altLang="es-PR" sz="2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8" name="Picture 10" descr="PntBlue1">
            <a:extLst>
              <a:ext uri="{FF2B5EF4-FFF2-40B4-BE49-F238E27FC236}">
                <a16:creationId xmlns:a16="http://schemas.microsoft.com/office/drawing/2014/main" id="{A4A5F1A8-FAE4-4842-A988-12E67FFD8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67063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Text Box 11">
            <a:extLst>
              <a:ext uri="{FF2B5EF4-FFF2-40B4-BE49-F238E27FC236}">
                <a16:creationId xmlns:a16="http://schemas.microsoft.com/office/drawing/2014/main" id="{83FFBDDF-1073-4EB9-8F26-0AE1A477D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3" y="3776663"/>
            <a:ext cx="81280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Insertar posibles oportunidades para emprender durante los temas del curso</a:t>
            </a:r>
          </a:p>
        </p:txBody>
      </p:sp>
      <p:pic>
        <p:nvPicPr>
          <p:cNvPr id="35850" name="Picture 12" descr="PntBlue1">
            <a:extLst>
              <a:ext uri="{FF2B5EF4-FFF2-40B4-BE49-F238E27FC236}">
                <a16:creationId xmlns:a16="http://schemas.microsoft.com/office/drawing/2014/main" id="{855736DE-A983-4CA3-A2CD-C5EF2678C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43325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Text Box 4">
            <a:extLst>
              <a:ext uri="{FF2B5EF4-FFF2-40B4-BE49-F238E27FC236}">
                <a16:creationId xmlns:a16="http://schemas.microsoft.com/office/drawing/2014/main" id="{55F3456D-7B80-41B2-80F6-DB09518DA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3" y="4552950"/>
            <a:ext cx="815022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llevarva los estudiantes a talleres y conferencias</a:t>
            </a:r>
          </a:p>
          <a:p>
            <a:pPr algn="l" eaLnBrk="1" hangingPunct="1"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Auspiciado por el CDE</a:t>
            </a:r>
            <a:endParaRPr lang="es-PR" altLang="es-PR" sz="2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52" name="Picture 5" descr="PntBlue1">
            <a:extLst>
              <a:ext uri="{FF2B5EF4-FFF2-40B4-BE49-F238E27FC236}">
                <a16:creationId xmlns:a16="http://schemas.microsoft.com/office/drawing/2014/main" id="{86E9A0DF-A325-4B7B-8C01-AA330DAB7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08500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Text Box 2">
            <a:extLst>
              <a:ext uri="{FF2B5EF4-FFF2-40B4-BE49-F238E27FC236}">
                <a16:creationId xmlns:a16="http://schemas.microsoft.com/office/drawing/2014/main" id="{DDA4AAFE-88A9-470E-A0EC-9F242DB33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3" y="5284788"/>
            <a:ext cx="81280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Fomentar y ayudar a los estudiantes a participar en las competencias de ideas de negocio</a:t>
            </a:r>
            <a:endParaRPr lang="es-PR" altLang="es-PR" sz="2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54" name="Picture 3" descr="PntBlue1">
            <a:extLst>
              <a:ext uri="{FF2B5EF4-FFF2-40B4-BE49-F238E27FC236}">
                <a16:creationId xmlns:a16="http://schemas.microsoft.com/office/drawing/2014/main" id="{327081B4-71DB-40A4-ACC9-64E21B20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284788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Picture 22">
            <a:extLst>
              <a:ext uri="{FF2B5EF4-FFF2-40B4-BE49-F238E27FC236}">
                <a16:creationId xmlns:a16="http://schemas.microsoft.com/office/drawing/2014/main" id="{7F02BBAB-9DD0-429A-B2B4-AA7D5E7C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22288"/>
            <a:ext cx="177800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88FC0672-F9A5-48F1-A852-B94FCFC99CAC}"/>
              </a:ext>
            </a:extLst>
          </p:cNvPr>
          <p:cNvSpPr>
            <a:spLocks/>
          </p:cNvSpPr>
          <p:nvPr/>
        </p:nvSpPr>
        <p:spPr bwMode="auto">
          <a:xfrm>
            <a:off x="1552575" y="693738"/>
            <a:ext cx="6335713" cy="12065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 SE</a:t>
            </a:r>
          </a:p>
          <a:p>
            <a:pPr algn="ctr"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PUEDE HACER</a:t>
            </a:r>
            <a:endParaRPr lang="es-PR" altLang="es-PR" sz="3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5857" name="Text Box 9">
            <a:extLst>
              <a:ext uri="{FF2B5EF4-FFF2-40B4-BE49-F238E27FC236}">
                <a16:creationId xmlns:a16="http://schemas.microsoft.com/office/drawing/2014/main" id="{5A8AF671-C91A-4BCD-A037-C7418D8A5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3" y="6184900"/>
            <a:ext cx="8128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Modelar y dar ejemplo</a:t>
            </a:r>
            <a:endParaRPr lang="es-PR" altLang="es-PR" sz="2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58" name="Picture 10" descr="PntBlue1">
            <a:extLst>
              <a:ext uri="{FF2B5EF4-FFF2-40B4-BE49-F238E27FC236}">
                <a16:creationId xmlns:a16="http://schemas.microsoft.com/office/drawing/2014/main" id="{D70EB363-33DD-4B27-9663-23281E699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67438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/>
    <p:sndAc>
      <p:stSnd>
        <p:snd r:embed="rId4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576680-6DAC-4ED8-BA8B-EBD0E732E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2195513"/>
            <a:ext cx="892492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/>
    <p:sndAc>
      <p:stSnd>
        <p:snd r:embed="rId4" name="chimes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olded_Page_POESIA">
            <a:extLst>
              <a:ext uri="{FF2B5EF4-FFF2-40B4-BE49-F238E27FC236}">
                <a16:creationId xmlns:a16="http://schemas.microsoft.com/office/drawing/2014/main" id="{C06963BE-EA0F-4199-A239-0D68FF277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Genesis_de_la_Pasion">
            <a:extLst>
              <a:ext uri="{FF2B5EF4-FFF2-40B4-BE49-F238E27FC236}">
                <a16:creationId xmlns:a16="http://schemas.microsoft.com/office/drawing/2014/main" id="{623A2AF0-B7B0-4208-9F64-B31762473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765175"/>
            <a:ext cx="3971925" cy="55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DEDICATORIA_ANGELES_Folded_Page">
            <a:extLst>
              <a:ext uri="{FF2B5EF4-FFF2-40B4-BE49-F238E27FC236}">
                <a16:creationId xmlns:a16="http://schemas.microsoft.com/office/drawing/2014/main" id="{B17F5809-20B2-4182-830B-6F612B649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890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8"/>
    <p:sndAc>
      <p:stSnd>
        <p:snd r:embed="rId2" name="whoosh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7" descr="Gracias">
            <a:extLst>
              <a:ext uri="{FF2B5EF4-FFF2-40B4-BE49-F238E27FC236}">
                <a16:creationId xmlns:a16="http://schemas.microsoft.com/office/drawing/2014/main" id="{645D1276-2065-4846-98CE-121A69DCE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-58738"/>
            <a:ext cx="10369550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 descr="Preguntas">
            <a:extLst>
              <a:ext uri="{FF2B5EF4-FFF2-40B4-BE49-F238E27FC236}">
                <a16:creationId xmlns:a16="http://schemas.microsoft.com/office/drawing/2014/main" id="{28C8847E-0403-4672-8584-F9E3064B5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213" y="-47625"/>
            <a:ext cx="10512426" cy="701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DEDICATORIA_ANGELES_Texto">
            <a:extLst>
              <a:ext uri="{FF2B5EF4-FFF2-40B4-BE49-F238E27FC236}">
                <a16:creationId xmlns:a16="http://schemas.microsoft.com/office/drawing/2014/main" id="{57398409-1158-47B5-B994-8E540FCF7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newsflash/>
    <p:sndAc>
      <p:stSnd>
        <p:snd r:embed="rId2" name="wind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3" name="Text Box 3">
            <a:extLst>
              <a:ext uri="{FF2B5EF4-FFF2-40B4-BE49-F238E27FC236}">
                <a16:creationId xmlns:a16="http://schemas.microsoft.com/office/drawing/2014/main" id="{8F40AF38-2FF1-4446-8085-49EF55C6B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31850"/>
            <a:ext cx="8839200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edicación:</a:t>
            </a:r>
            <a:r>
              <a:rPr lang="en-US" altLang="en-US" sz="2200" b="1" i="1">
                <a:latin typeface="Arial Rounded MT Bold" panose="020F0704030504030204" pitchFamily="34" charset="0"/>
              </a:rPr>
              <a:t> al entrenamiento físico/deportivo y competencia</a:t>
            </a:r>
          </a:p>
        </p:txBody>
      </p:sp>
      <p:sp>
        <p:nvSpPr>
          <p:cNvPr id="1423364" name="Text Box 4">
            <a:extLst>
              <a:ext uri="{FF2B5EF4-FFF2-40B4-BE49-F238E27FC236}">
                <a16:creationId xmlns:a16="http://schemas.microsoft.com/office/drawing/2014/main" id="{54457A88-9B97-4E4A-AEE0-BC819611C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50988"/>
            <a:ext cx="8077200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esmero:</a:t>
            </a:r>
            <a:r>
              <a:rPr lang="en-US" altLang="en-US" sz="2200" b="1" i="1">
                <a:latin typeface="Arial Rounded MT Bold" panose="020F0704030504030204" pitchFamily="34" charset="0"/>
              </a:rPr>
              <a:t> para perfeccionar su ejecutoria competitiva</a:t>
            </a:r>
          </a:p>
        </p:txBody>
      </p:sp>
      <p:sp>
        <p:nvSpPr>
          <p:cNvPr id="1423365" name="Text Box 5">
            <a:extLst>
              <a:ext uri="{FF2B5EF4-FFF2-40B4-BE49-F238E27FC236}">
                <a16:creationId xmlns:a16="http://schemas.microsoft.com/office/drawing/2014/main" id="{97F04FD6-87CD-4ED1-885E-D08794CB1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343150"/>
            <a:ext cx="8077200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asión y perseverancia: </a:t>
            </a:r>
            <a:r>
              <a:rPr lang="en-US" altLang="en-US" sz="2200" b="1" i="1">
                <a:latin typeface="Arial Rounded MT Bold" panose="020F0704030504030204" pitchFamily="34" charset="0"/>
              </a:rPr>
              <a:t>para alcanzar la excelencia</a:t>
            </a:r>
          </a:p>
        </p:txBody>
      </p:sp>
      <p:sp>
        <p:nvSpPr>
          <p:cNvPr id="1423366" name="Text Box 6">
            <a:extLst>
              <a:ext uri="{FF2B5EF4-FFF2-40B4-BE49-F238E27FC236}">
                <a16:creationId xmlns:a16="http://schemas.microsoft.com/office/drawing/2014/main" id="{931036B2-944E-4A60-85AC-9D29BD488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240088"/>
            <a:ext cx="8820150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portunidad:</a:t>
            </a:r>
            <a:r>
              <a:rPr lang="en-US" altLang="en-US" sz="2200" b="1" i="1">
                <a:latin typeface="Arial Rounded MT Bold" panose="020F0704030504030204" pitchFamily="34" charset="0"/>
              </a:rPr>
              <a:t> para ser un lider dentro y fuera del campo atlético</a:t>
            </a:r>
          </a:p>
        </p:txBody>
      </p:sp>
      <p:sp>
        <p:nvSpPr>
          <p:cNvPr id="1423367" name="Text Box 7">
            <a:extLst>
              <a:ext uri="{FF2B5EF4-FFF2-40B4-BE49-F238E27FC236}">
                <a16:creationId xmlns:a16="http://schemas.microsoft.com/office/drawing/2014/main" id="{6723A5C7-4825-433E-8C41-6120BDE7C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086225"/>
            <a:ext cx="8424863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espeto:</a:t>
            </a:r>
            <a:r>
              <a:rPr lang="en-US" altLang="en-US" sz="2200" b="1">
                <a:latin typeface="Arial Rounded MT Bold" panose="020F0704030504030204" pitchFamily="34" charset="0"/>
              </a:rPr>
              <a:t> </a:t>
            </a:r>
            <a:r>
              <a:rPr lang="en-US" altLang="en-US" sz="2200" b="1" i="1">
                <a:latin typeface="Arial Rounded MT Bold" panose="020F0704030504030204" pitchFamily="34" charset="0"/>
              </a:rPr>
              <a:t>a sus rivales para una justa competencia</a:t>
            </a:r>
          </a:p>
        </p:txBody>
      </p:sp>
      <p:sp>
        <p:nvSpPr>
          <p:cNvPr id="1423368" name="Text Box 8">
            <a:extLst>
              <a:ext uri="{FF2B5EF4-FFF2-40B4-BE49-F238E27FC236}">
                <a16:creationId xmlns:a16="http://schemas.microsoft.com/office/drawing/2014/main" id="{396716AC-64F7-4868-AFF5-AB635E26E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935538"/>
            <a:ext cx="8839200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enacidad y resilencia:</a:t>
            </a:r>
            <a:r>
              <a:rPr lang="en-US" altLang="en-US" sz="2200" b="1" i="1">
                <a:latin typeface="Arial Rounded MT Bold" panose="020F0704030504030204" pitchFamily="34" charset="0"/>
              </a:rPr>
              <a:t> para tolerar y recuperse de los fracasos</a:t>
            </a:r>
          </a:p>
        </p:txBody>
      </p:sp>
      <p:sp>
        <p:nvSpPr>
          <p:cNvPr id="1423369" name="Text Box 9">
            <a:extLst>
              <a:ext uri="{FF2B5EF4-FFF2-40B4-BE49-F238E27FC236}">
                <a16:creationId xmlns:a16="http://schemas.microsoft.com/office/drawing/2014/main" id="{7EDE73C5-D9C9-4C6A-9F90-E164EF555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746750"/>
            <a:ext cx="8640763" cy="5619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emprendedor:</a:t>
            </a:r>
            <a:r>
              <a:rPr lang="en-US" altLang="en-US" sz="2200" b="1" i="1">
                <a:latin typeface="Arial Rounded MT Bold" panose="020F0704030504030204" pitchFamily="34" charset="0"/>
              </a:rPr>
              <a:t> para innovar y ser creativo en el escenario deportivo</a:t>
            </a:r>
          </a:p>
        </p:txBody>
      </p:sp>
      <p:sp>
        <p:nvSpPr>
          <p:cNvPr id="1423373" name="Text Box 13">
            <a:extLst>
              <a:ext uri="{FF2B5EF4-FFF2-40B4-BE49-F238E27FC236}">
                <a16:creationId xmlns:a16="http://schemas.microsoft.com/office/drawing/2014/main" id="{54D40F67-0F47-4C47-A717-C1258C799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1850"/>
            <a:ext cx="457200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1423374" name="Text Box 14">
            <a:extLst>
              <a:ext uri="{FF2B5EF4-FFF2-40B4-BE49-F238E27FC236}">
                <a16:creationId xmlns:a16="http://schemas.microsoft.com/office/drawing/2014/main" id="{787D4C37-2EEC-41E1-999A-EF9300AFB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50988"/>
            <a:ext cx="304800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1423375" name="Text Box 15">
            <a:extLst>
              <a:ext uri="{FF2B5EF4-FFF2-40B4-BE49-F238E27FC236}">
                <a16:creationId xmlns:a16="http://schemas.microsoft.com/office/drawing/2014/main" id="{43984F6D-5091-4FC5-A06B-5127FC1E2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8550"/>
            <a:ext cx="381000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P</a:t>
            </a:r>
          </a:p>
        </p:txBody>
      </p:sp>
      <p:sp>
        <p:nvSpPr>
          <p:cNvPr id="1423376" name="Text Box 16">
            <a:extLst>
              <a:ext uri="{FF2B5EF4-FFF2-40B4-BE49-F238E27FC236}">
                <a16:creationId xmlns:a16="http://schemas.microsoft.com/office/drawing/2014/main" id="{5B8133E9-B09B-4DFE-A38C-847C0E7B1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27388"/>
            <a:ext cx="457200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1423377" name="Text Box 17">
            <a:extLst>
              <a:ext uri="{FF2B5EF4-FFF2-40B4-BE49-F238E27FC236}">
                <a16:creationId xmlns:a16="http://schemas.microsoft.com/office/drawing/2014/main" id="{BC7BEBBD-F948-4757-B588-2E3FC41E9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06863"/>
            <a:ext cx="381000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R</a:t>
            </a:r>
          </a:p>
        </p:txBody>
      </p:sp>
      <p:sp>
        <p:nvSpPr>
          <p:cNvPr id="1423378" name="Text Box 18">
            <a:extLst>
              <a:ext uri="{FF2B5EF4-FFF2-40B4-BE49-F238E27FC236}">
                <a16:creationId xmlns:a16="http://schemas.microsoft.com/office/drawing/2014/main" id="{AAA7718D-C253-4864-9E6C-02CD92CE4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35538"/>
            <a:ext cx="381000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1423379" name="Text Box 19">
            <a:extLst>
              <a:ext uri="{FF2B5EF4-FFF2-40B4-BE49-F238E27FC236}">
                <a16:creationId xmlns:a16="http://schemas.microsoft.com/office/drawing/2014/main" id="{28D61503-EBEC-44EB-A861-A07FAC228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57863"/>
            <a:ext cx="381000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E</a:t>
            </a:r>
          </a:p>
        </p:txBody>
      </p:sp>
    </p:spTree>
    <p:custDataLst>
      <p:tags r:id="rId1"/>
    </p:custDataLst>
  </p:cSld>
  <p:clrMapOvr>
    <a:masterClrMapping/>
  </p:clrMapOvr>
  <p:transition spd="slow">
    <p:diamond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23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3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3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23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23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23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23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23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23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23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23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23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23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23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2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23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23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23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23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23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23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23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2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23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23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23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23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23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23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23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2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23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23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23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23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23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23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23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2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23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23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23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23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423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23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23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42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23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23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23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23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423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423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233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42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63" grpId="0"/>
      <p:bldP spid="1423364" grpId="0"/>
      <p:bldP spid="1423365" grpId="0"/>
      <p:bldP spid="1423366" grpId="0"/>
      <p:bldP spid="1423367" grpId="0"/>
      <p:bldP spid="1423368" grpId="0"/>
      <p:bldP spid="1423369" grpId="0"/>
      <p:bldP spid="1423373" grpId="0"/>
      <p:bldP spid="1423374" grpId="0"/>
      <p:bldP spid="1423375" grpId="0"/>
      <p:bldP spid="1423376" grpId="0"/>
      <p:bldP spid="1423377" grpId="0"/>
      <p:bldP spid="1423378" grpId="0"/>
      <p:bldP spid="14233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2C54D-7D51-4545-9E1D-2BD77E3CCC40}"/>
              </a:ext>
            </a:extLst>
          </p:cNvPr>
          <p:cNvSpPr>
            <a:spLocks/>
          </p:cNvSpPr>
          <p:nvPr/>
        </p:nvSpPr>
        <p:spPr bwMode="auto">
          <a:xfrm>
            <a:off x="3635375" y="1273175"/>
            <a:ext cx="5184775" cy="7207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n-US" sz="5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BOSQUEJO</a:t>
            </a:r>
          </a:p>
        </p:txBody>
      </p:sp>
      <p:pic>
        <p:nvPicPr>
          <p:cNvPr id="13315" name="Picture 9" descr="Thumbs_Up_01">
            <a:extLst>
              <a:ext uri="{FF2B5EF4-FFF2-40B4-BE49-F238E27FC236}">
                <a16:creationId xmlns:a16="http://schemas.microsoft.com/office/drawing/2014/main" id="{C3658B2C-DCF6-429C-9FA9-135C0A116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68350"/>
            <a:ext cx="2843212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0" descr="POINTERR">
            <a:extLst>
              <a:ext uri="{FF2B5EF4-FFF2-40B4-BE49-F238E27FC236}">
                <a16:creationId xmlns:a16="http://schemas.microsoft.com/office/drawing/2014/main" id="{79F7ED8A-21E0-42F6-9B91-ED14C8411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49563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Text Box 11">
            <a:extLst>
              <a:ext uri="{FF2B5EF4-FFF2-40B4-BE49-F238E27FC236}">
                <a16:creationId xmlns:a16="http://schemas.microsoft.com/office/drawing/2014/main" id="{DC8B081A-E7AB-4A71-A46C-9F6581B05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776538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3100" b="1">
                <a:latin typeface="Arial" panose="020B0604020202020204" pitchFamily="34" charset="0"/>
              </a:rPr>
              <a:t>Introducción</a:t>
            </a:r>
          </a:p>
        </p:txBody>
      </p:sp>
      <p:pic>
        <p:nvPicPr>
          <p:cNvPr id="13318" name="Picture 14" descr="POINTERR">
            <a:extLst>
              <a:ext uri="{FF2B5EF4-FFF2-40B4-BE49-F238E27FC236}">
                <a16:creationId xmlns:a16="http://schemas.microsoft.com/office/drawing/2014/main" id="{B142B120-5D6B-4B47-A7A5-DF4290539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68713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9" name="Text Box 15">
            <a:extLst>
              <a:ext uri="{FF2B5EF4-FFF2-40B4-BE49-F238E27FC236}">
                <a16:creationId xmlns:a16="http://schemas.microsoft.com/office/drawing/2014/main" id="{EC5886E9-6B7C-4E8F-9CB1-D23F57C69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595688"/>
            <a:ext cx="7631112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3100" b="1">
                <a:latin typeface="Arial" panose="020B0604020202020204" pitchFamily="34" charset="0"/>
              </a:rPr>
              <a:t>Emprender en el campo de la salud y ciencias del movimiento humano</a:t>
            </a:r>
          </a:p>
        </p:txBody>
      </p:sp>
      <p:pic>
        <p:nvPicPr>
          <p:cNvPr id="13320" name="Picture 18" descr="POINTERR">
            <a:extLst>
              <a:ext uri="{FF2B5EF4-FFF2-40B4-BE49-F238E27FC236}">
                <a16:creationId xmlns:a16="http://schemas.microsoft.com/office/drawing/2014/main" id="{89A4D35E-F683-496D-A282-709407A7B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95617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1" name="Text Box 19">
            <a:extLst>
              <a:ext uri="{FF2B5EF4-FFF2-40B4-BE49-F238E27FC236}">
                <a16:creationId xmlns:a16="http://schemas.microsoft.com/office/drawing/2014/main" id="{BCBA653C-473A-4622-AAE5-2E398D84C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970463"/>
            <a:ext cx="7631112" cy="47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en-US" sz="3100" b="1">
                <a:latin typeface="Arial" panose="020B0604020202020204" pitchFamily="34" charset="0"/>
              </a:rPr>
              <a:t>Estrategias en el salón de clase</a:t>
            </a:r>
          </a:p>
        </p:txBody>
      </p:sp>
      <p:pic>
        <p:nvPicPr>
          <p:cNvPr id="13322" name="Picture 20" descr="POINTERR">
            <a:extLst>
              <a:ext uri="{FF2B5EF4-FFF2-40B4-BE49-F238E27FC236}">
                <a16:creationId xmlns:a16="http://schemas.microsoft.com/office/drawing/2014/main" id="{9B3BA2EA-5CB7-45B5-B7DB-15427A659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748338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3" name="Text Box 21">
            <a:extLst>
              <a:ext uri="{FF2B5EF4-FFF2-40B4-BE49-F238E27FC236}">
                <a16:creationId xmlns:a16="http://schemas.microsoft.com/office/drawing/2014/main" id="{8AEF3B67-8D9B-4FDC-B699-33CA338DB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762625"/>
            <a:ext cx="22320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en-US" sz="3100" b="1">
                <a:latin typeface="Arial" panose="020B0604020202020204" pitchFamily="34" charset="0"/>
              </a:rPr>
              <a:t>Preguntas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  <p:sndAc>
      <p:stSnd>
        <p:snd r:embed="rId4" name="breeze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Folded_Page_INTRODUCCION">
            <a:extLst>
              <a:ext uri="{FF2B5EF4-FFF2-40B4-BE49-F238E27FC236}">
                <a16:creationId xmlns:a16="http://schemas.microsoft.com/office/drawing/2014/main" id="{FED12B95-8080-4B32-8ECF-B06483A5F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Movimiento_Emprendedor_02C">
            <a:extLst>
              <a:ext uri="{FF2B5EF4-FFF2-40B4-BE49-F238E27FC236}">
                <a16:creationId xmlns:a16="http://schemas.microsoft.com/office/drawing/2014/main" id="{2C3F60F8-BEA3-4584-BCA0-A729F65E1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20713"/>
            <a:ext cx="57689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1" descr="Movimiento_Emprendedor_05">
            <a:extLst>
              <a:ext uri="{FF2B5EF4-FFF2-40B4-BE49-F238E27FC236}">
                <a16:creationId xmlns:a16="http://schemas.microsoft.com/office/drawing/2014/main" id="{9F3835B3-AE5E-457A-BA62-333C9DEC8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620713"/>
            <a:ext cx="7858125" cy="581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Movimiento_Emprendedor_16">
            <a:extLst>
              <a:ext uri="{FF2B5EF4-FFF2-40B4-BE49-F238E27FC236}">
                <a16:creationId xmlns:a16="http://schemas.microsoft.com/office/drawing/2014/main" id="{E49F65E4-E75E-499D-8443-C68008513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22313"/>
            <a:ext cx="8496300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ind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32458</TotalTime>
  <Words>227</Words>
  <Application>Microsoft Office PowerPoint</Application>
  <PresentationFormat>On-screen Show (4:3)</PresentationFormat>
  <Paragraphs>54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Georgia</vt:lpstr>
      <vt:lpstr>Arial</vt:lpstr>
      <vt:lpstr>Trebuchet MS</vt:lpstr>
      <vt:lpstr>Wingdings 2</vt:lpstr>
      <vt:lpstr>Calibri</vt:lpstr>
      <vt:lpstr>Arial Black</vt:lpstr>
      <vt:lpstr>Arial Rounded MT Bold</vt:lpstr>
      <vt:lpstr>Urban</vt:lpstr>
      <vt:lpstr>EMPRENDER EN EL SALÓN DE CLASE: Estrategias para el Desarrollo de Emprendedores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Laboratorio: Potencia Vertical</dc:title>
  <dc:creator>Valued Acer Customer</dc:creator>
  <cp:lastModifiedBy>Edgar Lopategui Corsino</cp:lastModifiedBy>
  <cp:revision>3395</cp:revision>
  <cp:lastPrinted>2012-03-26T19:37:01Z</cp:lastPrinted>
  <dcterms:created xsi:type="dcterms:W3CDTF">2012-03-25T21:01:47Z</dcterms:created>
  <dcterms:modified xsi:type="dcterms:W3CDTF">2019-12-26T18:45:21Z</dcterms:modified>
</cp:coreProperties>
</file>