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tags/tag67.xml" ContentType="application/vnd.openxmlformats-officedocument.presentationml.tags+xml"/>
  <Override PartName="/ppt/notesSlides/notesSlide66.xml" ContentType="application/vnd.openxmlformats-officedocument.presentationml.notesSlide+xml"/>
  <Override PartName="/ppt/tags/tag68.xml" ContentType="application/vnd.openxmlformats-officedocument.presentationml.tags+xml"/>
  <Override PartName="/ppt/notesSlides/notesSlide67.xml" ContentType="application/vnd.openxmlformats-officedocument.presentationml.notesSlide+xml"/>
  <Override PartName="/ppt/tags/tag69.xml" ContentType="application/vnd.openxmlformats-officedocument.presentationml.tags+xml"/>
  <Override PartName="/ppt/notesSlides/notesSlide68.xml" ContentType="application/vnd.openxmlformats-officedocument.presentationml.notesSlide+xml"/>
  <Override PartName="/ppt/tags/tag70.xml" ContentType="application/vnd.openxmlformats-officedocument.presentationml.tags+xml"/>
  <Override PartName="/ppt/notesSlides/notesSlide69.xml" ContentType="application/vnd.openxmlformats-officedocument.presentationml.notesSlide+xml"/>
  <Override PartName="/ppt/tags/tag71.xml" ContentType="application/vnd.openxmlformats-officedocument.presentationml.tags+xml"/>
  <Override PartName="/ppt/notesSlides/notesSlide70.xml" ContentType="application/vnd.openxmlformats-officedocument.presentationml.notesSlide+xml"/>
  <Override PartName="/ppt/tags/tag72.xml" ContentType="application/vnd.openxmlformats-officedocument.presentationml.tags+xml"/>
  <Override PartName="/ppt/notesSlides/notesSlide71.xml" ContentType="application/vnd.openxmlformats-officedocument.presentationml.notesSlide+xml"/>
  <Override PartName="/ppt/tags/tag73.xml" ContentType="application/vnd.openxmlformats-officedocument.presentationml.tags+xml"/>
  <Override PartName="/ppt/notesSlides/notesSlide72.xml" ContentType="application/vnd.openxmlformats-officedocument.presentationml.notesSlide+xml"/>
  <Override PartName="/ppt/tags/tag74.xml" ContentType="application/vnd.openxmlformats-officedocument.presentationml.tags+xml"/>
  <Override PartName="/ppt/notesSlides/notesSlide73.xml" ContentType="application/vnd.openxmlformats-officedocument.presentationml.notesSlide+xml"/>
  <Override PartName="/ppt/tags/tag75.xml" ContentType="application/vnd.openxmlformats-officedocument.presentationml.tags+xml"/>
  <Override PartName="/ppt/notesSlides/notesSlide74.xml" ContentType="application/vnd.openxmlformats-officedocument.presentationml.notesSlide+xml"/>
  <Override PartName="/ppt/tags/tag76.xml" ContentType="application/vnd.openxmlformats-officedocument.presentationml.tags+xml"/>
  <Override PartName="/ppt/notesSlides/notesSlide75.xml" ContentType="application/vnd.openxmlformats-officedocument.presentationml.notesSlide+xml"/>
  <Override PartName="/ppt/tags/tag77.xml" ContentType="application/vnd.openxmlformats-officedocument.presentationml.tags+xml"/>
  <Override PartName="/ppt/notesSlides/notesSlide76.xml" ContentType="application/vnd.openxmlformats-officedocument.presentationml.notesSlide+xml"/>
  <Override PartName="/ppt/tags/tag78.xml" ContentType="application/vnd.openxmlformats-officedocument.presentationml.tags+xml"/>
  <Override PartName="/ppt/notesSlides/notesSlide77.xml" ContentType="application/vnd.openxmlformats-officedocument.presentationml.notesSlide+xml"/>
  <Override PartName="/ppt/tags/tag79.xml" ContentType="application/vnd.openxmlformats-officedocument.presentationml.tags+xml"/>
  <Override PartName="/ppt/notesSlides/notesSlide78.xml" ContentType="application/vnd.openxmlformats-officedocument.presentationml.notesSlide+xml"/>
  <Override PartName="/ppt/tags/tag80.xml" ContentType="application/vnd.openxmlformats-officedocument.presentationml.tags+xml"/>
  <Override PartName="/ppt/notesSlides/notesSlide79.xml" ContentType="application/vnd.openxmlformats-officedocument.presentationml.notesSlide+xml"/>
  <Override PartName="/ppt/tags/tag81.xml" ContentType="application/vnd.openxmlformats-officedocument.presentationml.tags+xml"/>
  <Override PartName="/ppt/notesSlides/notesSlide80.xml" ContentType="application/vnd.openxmlformats-officedocument.presentationml.notesSlide+xml"/>
  <Override PartName="/ppt/tags/tag82.xml" ContentType="application/vnd.openxmlformats-officedocument.presentationml.tags+xml"/>
  <Override PartName="/ppt/notesSlides/notesSlide81.xml" ContentType="application/vnd.openxmlformats-officedocument.presentationml.notesSlide+xml"/>
  <Override PartName="/ppt/tags/tag83.xml" ContentType="application/vnd.openxmlformats-officedocument.presentationml.tags+xml"/>
  <Override PartName="/ppt/notesSlides/notesSlide82.xml" ContentType="application/vnd.openxmlformats-officedocument.presentationml.notesSlide+xml"/>
  <Override PartName="/ppt/tags/tag84.xml" ContentType="application/vnd.openxmlformats-officedocument.presentationml.tags+xml"/>
  <Override PartName="/ppt/notesSlides/notesSlide83.xml" ContentType="application/vnd.openxmlformats-officedocument.presentationml.notesSlide+xml"/>
  <Override PartName="/ppt/tags/tag85.xml" ContentType="application/vnd.openxmlformats-officedocument.presentationml.tags+xml"/>
  <Override PartName="/ppt/notesSlides/notesSlide84.xml" ContentType="application/vnd.openxmlformats-officedocument.presentationml.notesSlide+xml"/>
  <Override PartName="/ppt/tags/tag86.xml" ContentType="application/vnd.openxmlformats-officedocument.presentationml.tags+xml"/>
  <Override PartName="/ppt/notesSlides/notesSlide85.xml" ContentType="application/vnd.openxmlformats-officedocument.presentationml.notesSlide+xml"/>
  <Override PartName="/ppt/tags/tag87.xml" ContentType="application/vnd.openxmlformats-officedocument.presentationml.tags+xml"/>
  <Override PartName="/ppt/notesSlides/notesSlide86.xml" ContentType="application/vnd.openxmlformats-officedocument.presentationml.notesSlide+xml"/>
  <Override PartName="/ppt/tags/tag88.xml" ContentType="application/vnd.openxmlformats-officedocument.presentationml.tags+xml"/>
  <Override PartName="/ppt/notesSlides/notesSlide87.xml" ContentType="application/vnd.openxmlformats-officedocument.presentationml.notesSlide+xml"/>
  <Override PartName="/ppt/tags/tag89.xml" ContentType="application/vnd.openxmlformats-officedocument.presentationml.tags+xml"/>
  <Override PartName="/ppt/notesSlides/notesSlide88.xml" ContentType="application/vnd.openxmlformats-officedocument.presentationml.notesSlide+xml"/>
  <Override PartName="/ppt/tags/tag90.xml" ContentType="application/vnd.openxmlformats-officedocument.presentationml.tags+xml"/>
  <Override PartName="/ppt/notesSlides/notesSlide89.xml" ContentType="application/vnd.openxmlformats-officedocument.presentationml.notesSlide+xml"/>
  <Override PartName="/ppt/tags/tag91.xml" ContentType="application/vnd.openxmlformats-officedocument.presentationml.tags+xml"/>
  <Override PartName="/ppt/notesSlides/notesSlide90.xml" ContentType="application/vnd.openxmlformats-officedocument.presentationml.notesSlide+xml"/>
  <Override PartName="/ppt/tags/tag92.xml" ContentType="application/vnd.openxmlformats-officedocument.presentationml.tags+xml"/>
  <Override PartName="/ppt/notesSlides/notesSlide91.xml" ContentType="application/vnd.openxmlformats-officedocument.presentationml.notesSlide+xml"/>
  <Override PartName="/ppt/tags/tag93.xml" ContentType="application/vnd.openxmlformats-officedocument.presentationml.tags+xml"/>
  <Override PartName="/ppt/notesSlides/notesSlide92.xml" ContentType="application/vnd.openxmlformats-officedocument.presentationml.notesSlide+xml"/>
  <Override PartName="/ppt/tags/tag94.xml" ContentType="application/vnd.openxmlformats-officedocument.presentationml.tags+xml"/>
  <Override PartName="/ppt/notesSlides/notesSlide93.xml" ContentType="application/vnd.openxmlformats-officedocument.presentationml.notesSlide+xml"/>
  <Override PartName="/ppt/tags/tag95.xml" ContentType="application/vnd.openxmlformats-officedocument.presentationml.tags+xml"/>
  <Override PartName="/ppt/notesSlides/notesSlide94.xml" ContentType="application/vnd.openxmlformats-officedocument.presentationml.notesSlide+xml"/>
  <Override PartName="/ppt/tags/tag96.xml" ContentType="application/vnd.openxmlformats-officedocument.presentationml.tags+xml"/>
  <Override PartName="/ppt/notesSlides/notesSlide95.xml" ContentType="application/vnd.openxmlformats-officedocument.presentationml.notesSlide+xml"/>
  <Override PartName="/ppt/tags/tag97.xml" ContentType="application/vnd.openxmlformats-officedocument.presentationml.tags+xml"/>
  <Override PartName="/ppt/notesSlides/notesSlide96.xml" ContentType="application/vnd.openxmlformats-officedocument.presentationml.notesSlide+xml"/>
  <Override PartName="/ppt/tags/tag98.xml" ContentType="application/vnd.openxmlformats-officedocument.presentationml.tags+xml"/>
  <Override PartName="/ppt/notesSlides/notesSlide97.xml" ContentType="application/vnd.openxmlformats-officedocument.presentationml.notesSlide+xml"/>
  <Override PartName="/ppt/tags/tag99.xml" ContentType="application/vnd.openxmlformats-officedocument.presentationml.tags+xml"/>
  <Override PartName="/ppt/notesSlides/notesSlide98.xml" ContentType="application/vnd.openxmlformats-officedocument.presentationml.notesSlide+xml"/>
  <Override PartName="/ppt/tags/tag100.xml" ContentType="application/vnd.openxmlformats-officedocument.presentationml.tags+xml"/>
  <Override PartName="/ppt/notesSlides/notesSlide99.xml" ContentType="application/vnd.openxmlformats-officedocument.presentationml.notesSlide+xml"/>
  <Override PartName="/ppt/tags/tag101.xml" ContentType="application/vnd.openxmlformats-officedocument.presentationml.tags+xml"/>
  <Override PartName="/ppt/notesSlides/notesSlide100.xml" ContentType="application/vnd.openxmlformats-officedocument.presentationml.notesSlide+xml"/>
  <Override PartName="/ppt/tags/tag102.xml" ContentType="application/vnd.openxmlformats-officedocument.presentationml.tags+xml"/>
  <Override PartName="/ppt/notesSlides/notesSlide101.xml" ContentType="application/vnd.openxmlformats-officedocument.presentationml.notesSlide+xml"/>
  <Override PartName="/ppt/tags/tag103.xml" ContentType="application/vnd.openxmlformats-officedocument.presentationml.tags+xml"/>
  <Override PartName="/ppt/notesSlides/notesSlide102.xml" ContentType="application/vnd.openxmlformats-officedocument.presentationml.notesSlide+xml"/>
  <Override PartName="/ppt/tags/tag104.xml" ContentType="application/vnd.openxmlformats-officedocument.presentationml.tags+xml"/>
  <Override PartName="/ppt/notesSlides/notesSlide103.xml" ContentType="application/vnd.openxmlformats-officedocument.presentationml.notesSlide+xml"/>
  <Override PartName="/ppt/tags/tag105.xml" ContentType="application/vnd.openxmlformats-officedocument.presentationml.tags+xml"/>
  <Override PartName="/ppt/notesSlides/notesSlide104.xml" ContentType="application/vnd.openxmlformats-officedocument.presentationml.notesSlide+xml"/>
  <Override PartName="/ppt/tags/tag106.xml" ContentType="application/vnd.openxmlformats-officedocument.presentationml.tags+xml"/>
  <Override PartName="/ppt/notesSlides/notesSlide105.xml" ContentType="application/vnd.openxmlformats-officedocument.presentationml.notesSlide+xml"/>
  <Override PartName="/ppt/tags/tag107.xml" ContentType="application/vnd.openxmlformats-officedocument.presentationml.tags+xml"/>
  <Override PartName="/ppt/notesSlides/notesSlide106.xml" ContentType="application/vnd.openxmlformats-officedocument.presentationml.notesSlide+xml"/>
  <Override PartName="/ppt/tags/tag108.xml" ContentType="application/vnd.openxmlformats-officedocument.presentationml.tags+xml"/>
  <Override PartName="/ppt/notesSlides/notesSlide107.xml" ContentType="application/vnd.openxmlformats-officedocument.presentationml.notesSlide+xml"/>
  <Override PartName="/ppt/tags/tag109.xml" ContentType="application/vnd.openxmlformats-officedocument.presentationml.tags+xml"/>
  <Override PartName="/ppt/notesSlides/notesSlide108.xml" ContentType="application/vnd.openxmlformats-officedocument.presentationml.notesSlide+xml"/>
  <Override PartName="/ppt/tags/tag110.xml" ContentType="application/vnd.openxmlformats-officedocument.presentationml.tags+xml"/>
  <Override PartName="/ppt/notesSlides/notesSlide109.xml" ContentType="application/vnd.openxmlformats-officedocument.presentationml.notesSlide+xml"/>
  <Override PartName="/ppt/tags/tag111.xml" ContentType="application/vnd.openxmlformats-officedocument.presentationml.tags+xml"/>
  <Override PartName="/ppt/notesSlides/notesSlide110.xml" ContentType="application/vnd.openxmlformats-officedocument.presentationml.notesSlide+xml"/>
  <Override PartName="/ppt/tags/tag112.xml" ContentType="application/vnd.openxmlformats-officedocument.presentationml.tags+xml"/>
  <Override PartName="/ppt/notesSlides/notesSlide111.xml" ContentType="application/vnd.openxmlformats-officedocument.presentationml.notesSlide+xml"/>
  <Override PartName="/ppt/tags/tag113.xml" ContentType="application/vnd.openxmlformats-officedocument.presentationml.tags+xml"/>
  <Override PartName="/ppt/notesSlides/notesSlide112.xml" ContentType="application/vnd.openxmlformats-officedocument.presentationml.notesSlide+xml"/>
  <Override PartName="/ppt/tags/tag114.xml" ContentType="application/vnd.openxmlformats-officedocument.presentationml.tags+xml"/>
  <Override PartName="/ppt/notesSlides/notesSlide113.xml" ContentType="application/vnd.openxmlformats-officedocument.presentationml.notesSlide+xml"/>
  <Override PartName="/ppt/tags/tag115.xml" ContentType="application/vnd.openxmlformats-officedocument.presentationml.tags+xml"/>
  <Override PartName="/ppt/notesSlides/notesSlide114.xml" ContentType="application/vnd.openxmlformats-officedocument.presentationml.notesSlide+xml"/>
  <Override PartName="/ppt/tags/tag116.xml" ContentType="application/vnd.openxmlformats-officedocument.presentationml.tags+xml"/>
  <Override PartName="/ppt/notesSlides/notesSlide115.xml" ContentType="application/vnd.openxmlformats-officedocument.presentationml.notesSlide+xml"/>
  <Override PartName="/ppt/tags/tag117.xml" ContentType="application/vnd.openxmlformats-officedocument.presentationml.tags+xml"/>
  <Override PartName="/ppt/notesSlides/notesSlide116.xml" ContentType="application/vnd.openxmlformats-officedocument.presentationml.notesSlide+xml"/>
  <Override PartName="/ppt/tags/tag118.xml" ContentType="application/vnd.openxmlformats-officedocument.presentationml.tags+xml"/>
  <Override PartName="/ppt/notesSlides/notesSlide117.xml" ContentType="application/vnd.openxmlformats-officedocument.presentationml.notesSlide+xml"/>
  <Override PartName="/ppt/tags/tag119.xml" ContentType="application/vnd.openxmlformats-officedocument.presentationml.tags+xml"/>
  <Override PartName="/ppt/notesSlides/notesSlide118.xml" ContentType="application/vnd.openxmlformats-officedocument.presentationml.notesSlide+xml"/>
  <Override PartName="/ppt/tags/tag120.xml" ContentType="application/vnd.openxmlformats-officedocument.presentationml.tags+xml"/>
  <Override PartName="/ppt/notesSlides/notesSlide119.xml" ContentType="application/vnd.openxmlformats-officedocument.presentationml.notesSlide+xml"/>
  <Override PartName="/ppt/tags/tag121.xml" ContentType="application/vnd.openxmlformats-officedocument.presentationml.tags+xml"/>
  <Override PartName="/ppt/notesSlides/notesSlide120.xml" ContentType="application/vnd.openxmlformats-officedocument.presentationml.notesSlide+xml"/>
  <Override PartName="/ppt/tags/tag122.xml" ContentType="application/vnd.openxmlformats-officedocument.presentationml.tags+xml"/>
  <Override PartName="/ppt/notesSlides/notesSlide121.xml" ContentType="application/vnd.openxmlformats-officedocument.presentationml.notesSlide+xml"/>
  <Override PartName="/ppt/tags/tag123.xml" ContentType="application/vnd.openxmlformats-officedocument.presentationml.tags+xml"/>
  <Override PartName="/ppt/notesSlides/notesSlide122.xml" ContentType="application/vnd.openxmlformats-officedocument.presentationml.notesSlide+xml"/>
  <Override PartName="/ppt/tags/tag124.xml" ContentType="application/vnd.openxmlformats-officedocument.presentationml.tags+xml"/>
  <Override PartName="/ppt/notesSlides/notesSlide123.xml" ContentType="application/vnd.openxmlformats-officedocument.presentationml.notesSlide+xml"/>
  <Override PartName="/ppt/tags/tag125.xml" ContentType="application/vnd.openxmlformats-officedocument.presentationml.tags+xml"/>
  <Override PartName="/ppt/notesSlides/notesSlide124.xml" ContentType="application/vnd.openxmlformats-officedocument.presentationml.notesSlide+xml"/>
  <Override PartName="/ppt/tags/tag126.xml" ContentType="application/vnd.openxmlformats-officedocument.presentationml.tags+xml"/>
  <Override PartName="/ppt/notesSlides/notesSlide125.xml" ContentType="application/vnd.openxmlformats-officedocument.presentationml.notesSlide+xml"/>
  <Override PartName="/ppt/tags/tag127.xml" ContentType="application/vnd.openxmlformats-officedocument.presentationml.tags+xml"/>
  <Override PartName="/ppt/notesSlides/notesSlide126.xml" ContentType="application/vnd.openxmlformats-officedocument.presentationml.notesSlide+xml"/>
  <Override PartName="/ppt/tags/tag128.xml" ContentType="application/vnd.openxmlformats-officedocument.presentationml.tags+xml"/>
  <Override PartName="/ppt/notesSlides/notesSlide127.xml" ContentType="application/vnd.openxmlformats-officedocument.presentationml.notesSlide+xml"/>
  <Override PartName="/ppt/tags/tag129.xml" ContentType="application/vnd.openxmlformats-officedocument.presentationml.tags+xml"/>
  <Override PartName="/ppt/notesSlides/notesSlide128.xml" ContentType="application/vnd.openxmlformats-officedocument.presentationml.notesSlide+xml"/>
  <Override PartName="/ppt/tags/tag130.xml" ContentType="application/vnd.openxmlformats-officedocument.presentationml.tags+xml"/>
  <Override PartName="/ppt/notesSlides/notesSlide129.xml" ContentType="application/vnd.openxmlformats-officedocument.presentationml.notesSlide+xml"/>
  <Override PartName="/ppt/tags/tag131.xml" ContentType="application/vnd.openxmlformats-officedocument.presentationml.tags+xml"/>
  <Override PartName="/ppt/notesSlides/notesSlide130.xml" ContentType="application/vnd.openxmlformats-officedocument.presentationml.notesSlide+xml"/>
  <Override PartName="/ppt/tags/tag132.xml" ContentType="application/vnd.openxmlformats-officedocument.presentationml.tags+xml"/>
  <Override PartName="/ppt/notesSlides/notesSlide131.xml" ContentType="application/vnd.openxmlformats-officedocument.presentationml.notesSlide+xml"/>
  <Override PartName="/ppt/tags/tag133.xml" ContentType="application/vnd.openxmlformats-officedocument.presentationml.tags+xml"/>
  <Override PartName="/ppt/notesSlides/notesSlide132.xml" ContentType="application/vnd.openxmlformats-officedocument.presentationml.notesSlide+xml"/>
  <Override PartName="/ppt/tags/tag134.xml" ContentType="application/vnd.openxmlformats-officedocument.presentationml.tags+xml"/>
  <Override PartName="/ppt/notesSlides/notesSlide133.xml" ContentType="application/vnd.openxmlformats-officedocument.presentationml.notesSlide+xml"/>
  <Override PartName="/ppt/tags/tag135.xml" ContentType="application/vnd.openxmlformats-officedocument.presentationml.tags+xml"/>
  <Override PartName="/ppt/notesSlides/notesSlide134.xml" ContentType="application/vnd.openxmlformats-officedocument.presentationml.notesSlide+xml"/>
  <Override PartName="/ppt/tags/tag136.xml" ContentType="application/vnd.openxmlformats-officedocument.presentationml.tags+xml"/>
  <Override PartName="/ppt/notesSlides/notesSlide135.xml" ContentType="application/vnd.openxmlformats-officedocument.presentationml.notesSlide+xml"/>
  <Override PartName="/ppt/tags/tag137.xml" ContentType="application/vnd.openxmlformats-officedocument.presentationml.tags+xml"/>
  <Override PartName="/ppt/notesSlides/notesSlide136.xml" ContentType="application/vnd.openxmlformats-officedocument.presentationml.notesSlide+xml"/>
  <Override PartName="/ppt/tags/tag138.xml" ContentType="application/vnd.openxmlformats-officedocument.presentationml.tags+xml"/>
  <Override PartName="/ppt/notesSlides/notesSlide137.xml" ContentType="application/vnd.openxmlformats-officedocument.presentationml.notesSlide+xml"/>
  <Override PartName="/ppt/tags/tag139.xml" ContentType="application/vnd.openxmlformats-officedocument.presentationml.tags+xml"/>
  <Override PartName="/ppt/notesSlides/notesSlide138.xml" ContentType="application/vnd.openxmlformats-officedocument.presentationml.notesSlide+xml"/>
  <Override PartName="/ppt/tags/tag140.xml" ContentType="application/vnd.openxmlformats-officedocument.presentationml.tags+xml"/>
  <Override PartName="/ppt/notesSlides/notesSlide139.xml" ContentType="application/vnd.openxmlformats-officedocument.presentationml.notesSlide+xml"/>
  <Override PartName="/ppt/tags/tag141.xml" ContentType="application/vnd.openxmlformats-officedocument.presentationml.tags+xml"/>
  <Override PartName="/ppt/notesSlides/notesSlide140.xml" ContentType="application/vnd.openxmlformats-officedocument.presentationml.notesSlide+xml"/>
  <Override PartName="/ppt/tags/tag142.xml" ContentType="application/vnd.openxmlformats-officedocument.presentationml.tags+xml"/>
  <Override PartName="/ppt/notesSlides/notesSlide141.xml" ContentType="application/vnd.openxmlformats-officedocument.presentationml.notesSlide+xml"/>
  <Override PartName="/ppt/tags/tag143.xml" ContentType="application/vnd.openxmlformats-officedocument.presentationml.tags+xml"/>
  <Override PartName="/ppt/notesSlides/notesSlide142.xml" ContentType="application/vnd.openxmlformats-officedocument.presentationml.notesSlide+xml"/>
  <Override PartName="/ppt/tags/tag144.xml" ContentType="application/vnd.openxmlformats-officedocument.presentationml.tags+xml"/>
  <Override PartName="/ppt/notesSlides/notesSlide143.xml" ContentType="application/vnd.openxmlformats-officedocument.presentationml.notesSlide+xml"/>
  <Override PartName="/ppt/tags/tag145.xml" ContentType="application/vnd.openxmlformats-officedocument.presentationml.tags+xml"/>
  <Override PartName="/ppt/notesSlides/notesSlide144.xml" ContentType="application/vnd.openxmlformats-officedocument.presentationml.notesSlide+xml"/>
  <Override PartName="/ppt/tags/tag146.xml" ContentType="application/vnd.openxmlformats-officedocument.presentationml.tags+xml"/>
  <Override PartName="/ppt/notesSlides/notesSlide145.xml" ContentType="application/vnd.openxmlformats-officedocument.presentationml.notesSlide+xml"/>
  <Override PartName="/ppt/tags/tag147.xml" ContentType="application/vnd.openxmlformats-officedocument.presentationml.tags+xml"/>
  <Override PartName="/ppt/notesSlides/notesSlide146.xml" ContentType="application/vnd.openxmlformats-officedocument.presentationml.notesSlide+xml"/>
  <Override PartName="/ppt/tags/tag148.xml" ContentType="application/vnd.openxmlformats-officedocument.presentationml.tags+xml"/>
  <Override PartName="/ppt/notesSlides/notesSlide147.xml" ContentType="application/vnd.openxmlformats-officedocument.presentationml.notesSlide+xml"/>
  <Override PartName="/ppt/tags/tag149.xml" ContentType="application/vnd.openxmlformats-officedocument.presentationml.tags+xml"/>
  <Override PartName="/ppt/notesSlides/notesSlide148.xml" ContentType="application/vnd.openxmlformats-officedocument.presentationml.notesSlide+xml"/>
  <Override PartName="/ppt/tags/tag150.xml" ContentType="application/vnd.openxmlformats-officedocument.presentationml.tags+xml"/>
  <Override PartName="/ppt/notesSlides/notesSlide149.xml" ContentType="application/vnd.openxmlformats-officedocument.presentationml.notesSlide+xml"/>
  <Override PartName="/ppt/tags/tag151.xml" ContentType="application/vnd.openxmlformats-officedocument.presentationml.tags+xml"/>
  <Override PartName="/ppt/notesSlides/notesSlide150.xml" ContentType="application/vnd.openxmlformats-officedocument.presentationml.notesSlide+xml"/>
  <Override PartName="/ppt/tags/tag152.xml" ContentType="application/vnd.openxmlformats-officedocument.presentationml.tags+xml"/>
  <Override PartName="/ppt/notesSlides/notesSlide151.xml" ContentType="application/vnd.openxmlformats-officedocument.presentationml.notesSlide+xml"/>
  <Override PartName="/ppt/tags/tag153.xml" ContentType="application/vnd.openxmlformats-officedocument.presentationml.tags+xml"/>
  <Override PartName="/ppt/notesSlides/notesSlide152.xml" ContentType="application/vnd.openxmlformats-officedocument.presentationml.notesSlide+xml"/>
  <Override PartName="/ppt/tags/tag154.xml" ContentType="application/vnd.openxmlformats-officedocument.presentationml.tags+xml"/>
  <Override PartName="/ppt/notesSlides/notesSlide153.xml" ContentType="application/vnd.openxmlformats-officedocument.presentationml.notesSlide+xml"/>
  <Override PartName="/ppt/tags/tag155.xml" ContentType="application/vnd.openxmlformats-officedocument.presentationml.tags+xml"/>
  <Override PartName="/ppt/notesSlides/notesSlide154.xml" ContentType="application/vnd.openxmlformats-officedocument.presentationml.notesSlide+xml"/>
  <Override PartName="/ppt/tags/tag156.xml" ContentType="application/vnd.openxmlformats-officedocument.presentationml.tags+xml"/>
  <Override PartName="/ppt/notesSlides/notesSlide155.xml" ContentType="application/vnd.openxmlformats-officedocument.presentationml.notesSlide+xml"/>
  <Override PartName="/ppt/tags/tag157.xml" ContentType="application/vnd.openxmlformats-officedocument.presentationml.tags+xml"/>
  <Override PartName="/ppt/notesSlides/notesSlide156.xml" ContentType="application/vnd.openxmlformats-officedocument.presentationml.notesSlide+xml"/>
  <Override PartName="/ppt/tags/tag158.xml" ContentType="application/vnd.openxmlformats-officedocument.presentationml.tags+xml"/>
  <Override PartName="/ppt/notesSlides/notesSlide157.xml" ContentType="application/vnd.openxmlformats-officedocument.presentationml.notesSlide+xml"/>
  <Override PartName="/ppt/tags/tag159.xml" ContentType="application/vnd.openxmlformats-officedocument.presentationml.tags+xml"/>
  <Override PartName="/ppt/notesSlides/notesSlide158.xml" ContentType="application/vnd.openxmlformats-officedocument.presentationml.notesSlide+xml"/>
  <Override PartName="/ppt/tags/tag160.xml" ContentType="application/vnd.openxmlformats-officedocument.presentationml.tags+xml"/>
  <Override PartName="/ppt/notesSlides/notesSlide159.xml" ContentType="application/vnd.openxmlformats-officedocument.presentationml.notesSlide+xml"/>
  <Override PartName="/ppt/tags/tag161.xml" ContentType="application/vnd.openxmlformats-officedocument.presentationml.tags+xml"/>
  <Override PartName="/ppt/notesSlides/notesSlide160.xml" ContentType="application/vnd.openxmlformats-officedocument.presentationml.notesSlide+xml"/>
  <Override PartName="/ppt/tags/tag162.xml" ContentType="application/vnd.openxmlformats-officedocument.presentationml.tags+xml"/>
  <Override PartName="/ppt/notesSlides/notesSlide161.xml" ContentType="application/vnd.openxmlformats-officedocument.presentationml.notesSlide+xml"/>
  <Override PartName="/ppt/tags/tag163.xml" ContentType="application/vnd.openxmlformats-officedocument.presentationml.tags+xml"/>
  <Override PartName="/ppt/notesSlides/notesSlide162.xml" ContentType="application/vnd.openxmlformats-officedocument.presentationml.notesSlide+xml"/>
  <Override PartName="/ppt/tags/tag164.xml" ContentType="application/vnd.openxmlformats-officedocument.presentationml.tags+xml"/>
  <Override PartName="/ppt/notesSlides/notesSlide163.xml" ContentType="application/vnd.openxmlformats-officedocument.presentationml.notesSlide+xml"/>
  <Override PartName="/ppt/tags/tag165.xml" ContentType="application/vnd.openxmlformats-officedocument.presentationml.tags+xml"/>
  <Override PartName="/ppt/notesSlides/notesSlide1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66"/>
  </p:notesMasterIdLst>
  <p:handoutMasterIdLst>
    <p:handoutMasterId r:id="rId167"/>
  </p:handoutMasterIdLst>
  <p:sldIdLst>
    <p:sldId id="256" r:id="rId2"/>
    <p:sldId id="258" r:id="rId3"/>
    <p:sldId id="262" r:id="rId4"/>
    <p:sldId id="461" r:id="rId5"/>
    <p:sldId id="266" r:id="rId6"/>
    <p:sldId id="462" r:id="rId7"/>
    <p:sldId id="464" r:id="rId8"/>
    <p:sldId id="463" r:id="rId9"/>
    <p:sldId id="621" r:id="rId10"/>
    <p:sldId id="622" r:id="rId11"/>
    <p:sldId id="623" r:id="rId12"/>
    <p:sldId id="467" r:id="rId13"/>
    <p:sldId id="466" r:id="rId14"/>
    <p:sldId id="469" r:id="rId15"/>
    <p:sldId id="471" r:id="rId16"/>
    <p:sldId id="472" r:id="rId17"/>
    <p:sldId id="473" r:id="rId18"/>
    <p:sldId id="474" r:id="rId19"/>
    <p:sldId id="475" r:id="rId20"/>
    <p:sldId id="476" r:id="rId21"/>
    <p:sldId id="478" r:id="rId22"/>
    <p:sldId id="477" r:id="rId23"/>
    <p:sldId id="479" r:id="rId24"/>
    <p:sldId id="480" r:id="rId25"/>
    <p:sldId id="470" r:id="rId26"/>
    <p:sldId id="481" r:id="rId27"/>
    <p:sldId id="545" r:id="rId28"/>
    <p:sldId id="488" r:id="rId29"/>
    <p:sldId id="489" r:id="rId30"/>
    <p:sldId id="490" r:id="rId31"/>
    <p:sldId id="491" r:id="rId32"/>
    <p:sldId id="492" r:id="rId33"/>
    <p:sldId id="570" r:id="rId34"/>
    <p:sldId id="572" r:id="rId35"/>
    <p:sldId id="574" r:id="rId36"/>
    <p:sldId id="571" r:id="rId37"/>
    <p:sldId id="573" r:id="rId38"/>
    <p:sldId id="575" r:id="rId39"/>
    <p:sldId id="576" r:id="rId40"/>
    <p:sldId id="577" r:id="rId41"/>
    <p:sldId id="593" r:id="rId42"/>
    <p:sldId id="594" r:id="rId43"/>
    <p:sldId id="603" r:id="rId44"/>
    <p:sldId id="546" r:id="rId45"/>
    <p:sldId id="547" r:id="rId46"/>
    <p:sldId id="548" r:id="rId47"/>
    <p:sldId id="551" r:id="rId48"/>
    <p:sldId id="531" r:id="rId49"/>
    <p:sldId id="549" r:id="rId50"/>
    <p:sldId id="544" r:id="rId51"/>
    <p:sldId id="503" r:id="rId52"/>
    <p:sldId id="505" r:id="rId53"/>
    <p:sldId id="504" r:id="rId54"/>
    <p:sldId id="509" r:id="rId55"/>
    <p:sldId id="536" r:id="rId56"/>
    <p:sldId id="529" r:id="rId57"/>
    <p:sldId id="506" r:id="rId58"/>
    <p:sldId id="502" r:id="rId59"/>
    <p:sldId id="508" r:id="rId60"/>
    <p:sldId id="513" r:id="rId61"/>
    <p:sldId id="512" r:id="rId62"/>
    <p:sldId id="550" r:id="rId63"/>
    <p:sldId id="532" r:id="rId64"/>
    <p:sldId id="510" r:id="rId65"/>
    <p:sldId id="514" r:id="rId66"/>
    <p:sldId id="515" r:id="rId67"/>
    <p:sldId id="516" r:id="rId68"/>
    <p:sldId id="517" r:id="rId69"/>
    <p:sldId id="518" r:id="rId70"/>
    <p:sldId id="519" r:id="rId71"/>
    <p:sldId id="520" r:id="rId72"/>
    <p:sldId id="521" r:id="rId73"/>
    <p:sldId id="522" r:id="rId74"/>
    <p:sldId id="523" r:id="rId75"/>
    <p:sldId id="524" r:id="rId76"/>
    <p:sldId id="525" r:id="rId77"/>
    <p:sldId id="526" r:id="rId78"/>
    <p:sldId id="527" r:id="rId79"/>
    <p:sldId id="528" r:id="rId80"/>
    <p:sldId id="533" r:id="rId81"/>
    <p:sldId id="559" r:id="rId82"/>
    <p:sldId id="557" r:id="rId83"/>
    <p:sldId id="560" r:id="rId84"/>
    <p:sldId id="558" r:id="rId85"/>
    <p:sldId id="561" r:id="rId86"/>
    <p:sldId id="562" r:id="rId87"/>
    <p:sldId id="563" r:id="rId88"/>
    <p:sldId id="564" r:id="rId89"/>
    <p:sldId id="565" r:id="rId90"/>
    <p:sldId id="566" r:id="rId91"/>
    <p:sldId id="556" r:id="rId92"/>
    <p:sldId id="534" r:id="rId93"/>
    <p:sldId id="535" r:id="rId94"/>
    <p:sldId id="511" r:id="rId95"/>
    <p:sldId id="483" r:id="rId96"/>
    <p:sldId id="537" r:id="rId97"/>
    <p:sldId id="615" r:id="rId98"/>
    <p:sldId id="616" r:id="rId99"/>
    <p:sldId id="619" r:id="rId100"/>
    <p:sldId id="617" r:id="rId101"/>
    <p:sldId id="618" r:id="rId102"/>
    <p:sldId id="614" r:id="rId103"/>
    <p:sldId id="613" r:id="rId104"/>
    <p:sldId id="601" r:id="rId105"/>
    <p:sldId id="598" r:id="rId106"/>
    <p:sldId id="600" r:id="rId107"/>
    <p:sldId id="596" r:id="rId108"/>
    <p:sldId id="597" r:id="rId109"/>
    <p:sldId id="611" r:id="rId110"/>
    <p:sldId id="612" r:id="rId111"/>
    <p:sldId id="599" r:id="rId112"/>
    <p:sldId id="620" r:id="rId113"/>
    <p:sldId id="610" r:id="rId114"/>
    <p:sldId id="595" r:id="rId115"/>
    <p:sldId id="539" r:id="rId116"/>
    <p:sldId id="541" r:id="rId117"/>
    <p:sldId id="542" r:id="rId118"/>
    <p:sldId id="540" r:id="rId119"/>
    <p:sldId id="543" r:id="rId120"/>
    <p:sldId id="538" r:id="rId121"/>
    <p:sldId id="482" r:id="rId122"/>
    <p:sldId id="579" r:id="rId123"/>
    <p:sldId id="580" r:id="rId124"/>
    <p:sldId id="607" r:id="rId125"/>
    <p:sldId id="608" r:id="rId126"/>
    <p:sldId id="609" r:id="rId127"/>
    <p:sldId id="584" r:id="rId128"/>
    <p:sldId id="586" r:id="rId129"/>
    <p:sldId id="587" r:id="rId130"/>
    <p:sldId id="588" r:id="rId131"/>
    <p:sldId id="605" r:id="rId132"/>
    <p:sldId id="606" r:id="rId133"/>
    <p:sldId id="583" r:id="rId134"/>
    <p:sldId id="585" r:id="rId135"/>
    <p:sldId id="602" r:id="rId136"/>
    <p:sldId id="582" r:id="rId137"/>
    <p:sldId id="581" r:id="rId138"/>
    <p:sldId id="578" r:id="rId139"/>
    <p:sldId id="448" r:id="rId140"/>
    <p:sldId id="590" r:id="rId141"/>
    <p:sldId id="591" r:id="rId142"/>
    <p:sldId id="589" r:id="rId143"/>
    <p:sldId id="592" r:id="rId144"/>
    <p:sldId id="567" r:id="rId145"/>
    <p:sldId id="568" r:id="rId146"/>
    <p:sldId id="485" r:id="rId147"/>
    <p:sldId id="486" r:id="rId148"/>
    <p:sldId id="569" r:id="rId149"/>
    <p:sldId id="552" r:id="rId150"/>
    <p:sldId id="487" r:id="rId151"/>
    <p:sldId id="553" r:id="rId152"/>
    <p:sldId id="555" r:id="rId153"/>
    <p:sldId id="554" r:id="rId154"/>
    <p:sldId id="493" r:id="rId155"/>
    <p:sldId id="495" r:id="rId156"/>
    <p:sldId id="494" r:id="rId157"/>
    <p:sldId id="496" r:id="rId158"/>
    <p:sldId id="497" r:id="rId159"/>
    <p:sldId id="498" r:id="rId160"/>
    <p:sldId id="499" r:id="rId161"/>
    <p:sldId id="507" r:id="rId162"/>
    <p:sldId id="500" r:id="rId163"/>
    <p:sldId id="501" r:id="rId164"/>
    <p:sldId id="604" r:id="rId165"/>
  </p:sldIdLst>
  <p:sldSz cx="9144000" cy="6858000" type="screen4x3"/>
  <p:notesSz cx="6985000" cy="9283700"/>
  <p:custDataLst>
    <p:tags r:id="rId168"/>
  </p:custDataLst>
  <p:defaultTextStyle>
    <a:defPPr>
      <a:defRPr lang="en-US"/>
    </a:defPPr>
    <a:lvl1pPr algn="l" rtl="0" eaLnBrk="0" fontAlgn="base" hangingPunct="0">
      <a:spcBef>
        <a:spcPct val="0"/>
      </a:spcBef>
      <a:spcAft>
        <a:spcPct val="0"/>
      </a:spcAft>
      <a:defRPr sz="2000"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sz="2000"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sz="2000"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sz="2000"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sz="2000" kern="1200">
        <a:solidFill>
          <a:schemeClr val="tx1"/>
        </a:solidFill>
        <a:latin typeface="Georgia" panose="02040502050405020303" pitchFamily="18" charset="0"/>
        <a:ea typeface="+mn-ea"/>
        <a:cs typeface="+mn-cs"/>
      </a:defRPr>
    </a:lvl5pPr>
    <a:lvl6pPr marL="2286000" algn="l" defTabSz="914400" rtl="0" eaLnBrk="1" latinLnBrk="0" hangingPunct="1">
      <a:defRPr sz="2000" kern="1200">
        <a:solidFill>
          <a:schemeClr val="tx1"/>
        </a:solidFill>
        <a:latin typeface="Georgia" panose="02040502050405020303" pitchFamily="18" charset="0"/>
        <a:ea typeface="+mn-ea"/>
        <a:cs typeface="+mn-cs"/>
      </a:defRPr>
    </a:lvl6pPr>
    <a:lvl7pPr marL="2743200" algn="l" defTabSz="914400" rtl="0" eaLnBrk="1" latinLnBrk="0" hangingPunct="1">
      <a:defRPr sz="2000" kern="1200">
        <a:solidFill>
          <a:schemeClr val="tx1"/>
        </a:solidFill>
        <a:latin typeface="Georgia" panose="02040502050405020303" pitchFamily="18" charset="0"/>
        <a:ea typeface="+mn-ea"/>
        <a:cs typeface="+mn-cs"/>
      </a:defRPr>
    </a:lvl7pPr>
    <a:lvl8pPr marL="3200400" algn="l" defTabSz="914400" rtl="0" eaLnBrk="1" latinLnBrk="0" hangingPunct="1">
      <a:defRPr sz="2000" kern="1200">
        <a:solidFill>
          <a:schemeClr val="tx1"/>
        </a:solidFill>
        <a:latin typeface="Georgia" panose="02040502050405020303" pitchFamily="18" charset="0"/>
        <a:ea typeface="+mn-ea"/>
        <a:cs typeface="+mn-cs"/>
      </a:defRPr>
    </a:lvl8pPr>
    <a:lvl9pPr marL="3657600" algn="l" defTabSz="914400" rtl="0" eaLnBrk="1" latinLnBrk="0" hangingPunct="1">
      <a:defRPr sz="2000" kern="1200">
        <a:solidFill>
          <a:schemeClr val="tx1"/>
        </a:solidFill>
        <a:latin typeface="Georgia" panose="02040502050405020303"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00"/>
    <a:srgbClr val="3C3C62"/>
    <a:srgbClr val="E6E6EF"/>
    <a:srgbClr val="99CCFF"/>
    <a:srgbClr val="CC3300"/>
    <a:srgbClr val="0000FF"/>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75" autoAdjust="0"/>
    <p:restoredTop sz="94722" autoAdjust="0"/>
  </p:normalViewPr>
  <p:slideViewPr>
    <p:cSldViewPr>
      <p:cViewPr varScale="1">
        <p:scale>
          <a:sx n="69" d="100"/>
          <a:sy n="69" d="100"/>
        </p:scale>
        <p:origin x="1326" y="72"/>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2958" tIns="46479" rIns="92958" bIns="4647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lIns="92958" tIns="46479" rIns="92958" bIns="46479" rtlCol="0"/>
          <a:lstStyle>
            <a:lvl1pPr algn="r" eaLnBrk="1" fontAlgn="auto" hangingPunct="1">
              <a:spcBef>
                <a:spcPts val="0"/>
              </a:spcBef>
              <a:spcAft>
                <a:spcPts val="0"/>
              </a:spcAft>
              <a:defRPr sz="1200">
                <a:latin typeface="+mn-lt"/>
              </a:defRPr>
            </a:lvl1pPr>
          </a:lstStyle>
          <a:p>
            <a:pPr>
              <a:defRPr/>
            </a:pPr>
            <a:fld id="{F237E808-713E-400C-B8AD-1E1E7CB63420}" type="datetimeFigureOut">
              <a:rPr lang="en-US"/>
              <a:pPr>
                <a:defRPr/>
              </a:pPr>
              <a:t>4/6/2017</a:t>
            </a:fld>
            <a:endParaRPr lang="en-US"/>
          </a:p>
        </p:txBody>
      </p:sp>
      <p:sp>
        <p:nvSpPr>
          <p:cNvPr id="4" name="Footer Placeholder 3"/>
          <p:cNvSpPr>
            <a:spLocks noGrp="1"/>
          </p:cNvSpPr>
          <p:nvPr>
            <p:ph type="ftr" sz="quarter" idx="2"/>
          </p:nvPr>
        </p:nvSpPr>
        <p:spPr>
          <a:xfrm>
            <a:off x="0" y="8818563"/>
            <a:ext cx="3027363" cy="463550"/>
          </a:xfrm>
          <a:prstGeom prst="rect">
            <a:avLst/>
          </a:prstGeom>
        </p:spPr>
        <p:txBody>
          <a:bodyPr vert="horz" lIns="92958" tIns="46479" rIns="92958" bIns="46479"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56050" y="8818563"/>
            <a:ext cx="3027363" cy="463550"/>
          </a:xfrm>
          <a:prstGeom prst="rect">
            <a:avLst/>
          </a:prstGeom>
        </p:spPr>
        <p:txBody>
          <a:bodyPr vert="horz" wrap="square" lIns="92958" tIns="46479" rIns="92958" bIns="46479"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80CBBFCA-0F07-4611-85D9-CF92B655D2AA}" type="slidenum">
              <a:rPr lang="en-US" altLang="es-PR"/>
              <a:pPr>
                <a:defRPr/>
              </a:pPr>
              <a:t>‹#›</a:t>
            </a:fld>
            <a:endParaRPr lang="en-US" altLang="es-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2958" tIns="46479" rIns="92958" bIns="46479" rtlCol="0"/>
          <a:lstStyle>
            <a:lvl1pPr algn="l" eaLnBrk="1" fontAlgn="auto" hangingPunct="1">
              <a:spcBef>
                <a:spcPts val="0"/>
              </a:spcBef>
              <a:spcAft>
                <a:spcPts val="0"/>
              </a:spcAft>
              <a:defRPr sz="1200">
                <a:latin typeface="+mn-lt"/>
              </a:defRPr>
            </a:lvl1pPr>
          </a:lstStyle>
          <a:p>
            <a:pPr>
              <a:defRPr/>
            </a:pPr>
            <a:endParaRPr lang="es-PR"/>
          </a:p>
        </p:txBody>
      </p:sp>
      <p:sp>
        <p:nvSpPr>
          <p:cNvPr id="3" name="Date Placeholder 2"/>
          <p:cNvSpPr>
            <a:spLocks noGrp="1"/>
          </p:cNvSpPr>
          <p:nvPr>
            <p:ph type="dt" idx="1"/>
          </p:nvPr>
        </p:nvSpPr>
        <p:spPr>
          <a:xfrm>
            <a:off x="3956050" y="0"/>
            <a:ext cx="3027363" cy="463550"/>
          </a:xfrm>
          <a:prstGeom prst="rect">
            <a:avLst/>
          </a:prstGeom>
        </p:spPr>
        <p:txBody>
          <a:bodyPr vert="horz" lIns="92958" tIns="46479" rIns="92958" bIns="46479" rtlCol="0"/>
          <a:lstStyle>
            <a:lvl1pPr algn="r" eaLnBrk="1" fontAlgn="auto" hangingPunct="1">
              <a:spcBef>
                <a:spcPts val="0"/>
              </a:spcBef>
              <a:spcAft>
                <a:spcPts val="0"/>
              </a:spcAft>
              <a:defRPr sz="1200">
                <a:latin typeface="+mn-lt"/>
              </a:defRPr>
            </a:lvl1pPr>
          </a:lstStyle>
          <a:p>
            <a:pPr>
              <a:defRPr/>
            </a:pPr>
            <a:fld id="{BFF708E2-1472-447A-AB7C-3571D7B00461}" type="datetimeFigureOut">
              <a:rPr lang="es-PR"/>
              <a:pPr>
                <a:defRPr/>
              </a:pPr>
              <a:t>04/06/2017</a:t>
            </a:fld>
            <a:endParaRPr lang="es-PR"/>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pPr lvl="0"/>
            <a:endParaRPr lang="es-PR" noProof="0"/>
          </a:p>
        </p:txBody>
      </p:sp>
      <p:sp>
        <p:nvSpPr>
          <p:cNvPr id="5" name="Notes Placeholder 4"/>
          <p:cNvSpPr>
            <a:spLocks noGrp="1"/>
          </p:cNvSpPr>
          <p:nvPr>
            <p:ph type="body" sz="quarter" idx="3"/>
          </p:nvPr>
        </p:nvSpPr>
        <p:spPr>
          <a:xfrm>
            <a:off x="698500" y="4410075"/>
            <a:ext cx="5588000" cy="4176713"/>
          </a:xfrm>
          <a:prstGeom prst="rect">
            <a:avLst/>
          </a:prstGeom>
        </p:spPr>
        <p:txBody>
          <a:bodyPr vert="horz" lIns="92958" tIns="46479" rIns="92958" bIns="4647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s-PR" noProof="0"/>
          </a:p>
        </p:txBody>
      </p:sp>
      <p:sp>
        <p:nvSpPr>
          <p:cNvPr id="6" name="Footer Placeholder 5"/>
          <p:cNvSpPr>
            <a:spLocks noGrp="1"/>
          </p:cNvSpPr>
          <p:nvPr>
            <p:ph type="ftr" sz="quarter" idx="4"/>
          </p:nvPr>
        </p:nvSpPr>
        <p:spPr>
          <a:xfrm>
            <a:off x="0" y="8818563"/>
            <a:ext cx="3027363" cy="463550"/>
          </a:xfrm>
          <a:prstGeom prst="rect">
            <a:avLst/>
          </a:prstGeom>
        </p:spPr>
        <p:txBody>
          <a:bodyPr vert="horz" lIns="92958" tIns="46479" rIns="92958" bIns="46479" rtlCol="0" anchor="b"/>
          <a:lstStyle>
            <a:lvl1pPr algn="l" eaLnBrk="1" fontAlgn="auto" hangingPunct="1">
              <a:spcBef>
                <a:spcPts val="0"/>
              </a:spcBef>
              <a:spcAft>
                <a:spcPts val="0"/>
              </a:spcAft>
              <a:defRPr sz="1200">
                <a:latin typeface="+mn-lt"/>
              </a:defRPr>
            </a:lvl1pPr>
          </a:lstStyle>
          <a:p>
            <a:pPr>
              <a:defRPr/>
            </a:pPr>
            <a:endParaRPr lang="es-PR"/>
          </a:p>
        </p:txBody>
      </p:sp>
      <p:sp>
        <p:nvSpPr>
          <p:cNvPr id="7" name="Slide Number Placeholder 6"/>
          <p:cNvSpPr>
            <a:spLocks noGrp="1"/>
          </p:cNvSpPr>
          <p:nvPr>
            <p:ph type="sldNum" sz="quarter" idx="5"/>
          </p:nvPr>
        </p:nvSpPr>
        <p:spPr>
          <a:xfrm>
            <a:off x="3956050" y="8818563"/>
            <a:ext cx="3027363" cy="463550"/>
          </a:xfrm>
          <a:prstGeom prst="rect">
            <a:avLst/>
          </a:prstGeom>
        </p:spPr>
        <p:txBody>
          <a:bodyPr vert="horz" wrap="square" lIns="92958" tIns="46479" rIns="92958" bIns="46479"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BBA6F820-4D24-4991-B254-C06864F515CB}" type="slidenum">
              <a:rPr lang="es-PR" altLang="es-PR"/>
              <a:pPr>
                <a:defRPr/>
              </a:pPr>
              <a:t>‹#›</a:t>
            </a:fld>
            <a:endParaRPr lang="es-PR" altLang="es-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F58C982-C68E-4A04-A98D-7A4CF206B987}" type="slidenum">
              <a:rPr lang="es-PR" altLang="es-PR"/>
              <a:pPr>
                <a:spcBef>
                  <a:spcPct val="0"/>
                </a:spcBef>
              </a:pPr>
              <a:t>1</a:t>
            </a:fld>
            <a:endParaRPr lang="es-PR" altLang="es-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662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5E08FEB-2CA0-4F00-8614-7C03E1EFBAF2}" type="slidenum">
              <a:rPr lang="es-PR" altLang="es-PR"/>
              <a:pPr algn="r" eaLnBrk="1" hangingPunct="1">
                <a:spcBef>
                  <a:spcPct val="0"/>
                </a:spcBef>
              </a:pPr>
              <a:t>10</a:t>
            </a:fld>
            <a:endParaRPr lang="es-PR" altLang="es-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1094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F0D4145-B261-41A6-AA93-72A526810153}" type="slidenum">
              <a:rPr lang="es-PR" altLang="es-PR"/>
              <a:pPr algn="r" eaLnBrk="1" hangingPunct="1">
                <a:spcBef>
                  <a:spcPct val="0"/>
                </a:spcBef>
              </a:pPr>
              <a:t>100</a:t>
            </a:fld>
            <a:endParaRPr lang="es-PR" altLang="es-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1299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54C8A85-75C5-4493-B6E9-DF03669394C8}" type="slidenum">
              <a:rPr lang="es-PR" altLang="es-PR"/>
              <a:pPr algn="r" eaLnBrk="1" hangingPunct="1">
                <a:spcBef>
                  <a:spcPct val="0"/>
                </a:spcBef>
              </a:pPr>
              <a:t>101</a:t>
            </a:fld>
            <a:endParaRPr lang="es-PR" altLang="es-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1504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B6744BC-25DE-49DC-AA04-92E4CF0F3879}" type="slidenum">
              <a:rPr lang="es-PR" altLang="es-PR"/>
              <a:pPr algn="r" eaLnBrk="1" hangingPunct="1">
                <a:spcBef>
                  <a:spcPct val="0"/>
                </a:spcBef>
              </a:pPr>
              <a:t>102</a:t>
            </a:fld>
            <a:endParaRPr lang="es-PR" altLang="es-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1709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ECC8AF7-DCFA-46FB-8B64-25032B9C0D74}" type="slidenum">
              <a:rPr lang="es-PR" altLang="es-PR"/>
              <a:pPr algn="r" eaLnBrk="1" hangingPunct="1">
                <a:spcBef>
                  <a:spcPct val="0"/>
                </a:spcBef>
              </a:pPr>
              <a:t>103</a:t>
            </a:fld>
            <a:endParaRPr lang="es-PR" altLang="es-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1914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5D48FE0-957C-45D4-BC71-3A0B1DCE696E}" type="slidenum">
              <a:rPr lang="es-PR" altLang="es-PR"/>
              <a:pPr algn="r" eaLnBrk="1" hangingPunct="1">
                <a:spcBef>
                  <a:spcPct val="0"/>
                </a:spcBef>
              </a:pPr>
              <a:t>104</a:t>
            </a:fld>
            <a:endParaRPr lang="es-PR" altLang="es-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2118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5599E43-F0E3-4C87-8AAE-18D7928241A7}" type="slidenum">
              <a:rPr lang="es-PR" altLang="es-PR"/>
              <a:pPr algn="r" eaLnBrk="1" hangingPunct="1">
                <a:spcBef>
                  <a:spcPct val="0"/>
                </a:spcBef>
              </a:pPr>
              <a:t>105</a:t>
            </a:fld>
            <a:endParaRPr lang="es-PR" altLang="es-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2323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A2302B2-A186-494E-B0D8-925F286F2A83}" type="slidenum">
              <a:rPr lang="es-PR" altLang="es-PR"/>
              <a:pPr algn="r" eaLnBrk="1" hangingPunct="1">
                <a:spcBef>
                  <a:spcPct val="0"/>
                </a:spcBef>
              </a:pPr>
              <a:t>106</a:t>
            </a:fld>
            <a:endParaRPr lang="es-PR" altLang="es-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2528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9D3646B-CD90-442C-957D-49E48FD6D04F}" type="slidenum">
              <a:rPr lang="es-PR" altLang="es-PR"/>
              <a:pPr algn="r" eaLnBrk="1" hangingPunct="1">
                <a:spcBef>
                  <a:spcPct val="0"/>
                </a:spcBef>
              </a:pPr>
              <a:t>107</a:t>
            </a:fld>
            <a:endParaRPr lang="es-PR" altLang="es-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2733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A7ACA1A-1052-49A5-9B51-255F7355203B}" type="slidenum">
              <a:rPr lang="es-PR" altLang="es-PR"/>
              <a:pPr algn="r" eaLnBrk="1" hangingPunct="1">
                <a:spcBef>
                  <a:spcPct val="0"/>
                </a:spcBef>
              </a:pPr>
              <a:t>108</a:t>
            </a:fld>
            <a:endParaRPr lang="es-PR" altLang="es-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2938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A500580-EAE8-4AEA-8458-67065CD62344}" type="slidenum">
              <a:rPr lang="es-PR" altLang="es-PR"/>
              <a:pPr algn="r" eaLnBrk="1" hangingPunct="1">
                <a:spcBef>
                  <a:spcPct val="0"/>
                </a:spcBef>
              </a:pPr>
              <a:t>109</a:t>
            </a:fld>
            <a:endParaRPr lang="es-PR" altLang="es-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867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790191F-83D4-4A9A-BBA3-DF25AFAB3056}" type="slidenum">
              <a:rPr lang="es-PR" altLang="es-PR"/>
              <a:pPr algn="r" eaLnBrk="1" hangingPunct="1">
                <a:spcBef>
                  <a:spcPct val="0"/>
                </a:spcBef>
              </a:pPr>
              <a:t>11</a:t>
            </a:fld>
            <a:endParaRPr lang="es-PR" altLang="es-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3142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8F1D209-5E86-417F-A9CF-78F97CC823E1}" type="slidenum">
              <a:rPr lang="es-PR" altLang="es-PR"/>
              <a:pPr algn="r" eaLnBrk="1" hangingPunct="1">
                <a:spcBef>
                  <a:spcPct val="0"/>
                </a:spcBef>
              </a:pPr>
              <a:t>110</a:t>
            </a:fld>
            <a:endParaRPr lang="es-PR" altLang="es-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3347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A0E3501-0CC6-4562-A4E9-0602BF83979A}" type="slidenum">
              <a:rPr lang="es-PR" altLang="es-PR"/>
              <a:pPr algn="r" eaLnBrk="1" hangingPunct="1">
                <a:spcBef>
                  <a:spcPct val="0"/>
                </a:spcBef>
              </a:pPr>
              <a:t>111</a:t>
            </a:fld>
            <a:endParaRPr lang="es-PR" altLang="es-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3552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79CAFB3-AEB0-4961-A4A1-D66CC06523F0}" type="slidenum">
              <a:rPr lang="es-PR" altLang="es-PR"/>
              <a:pPr algn="r" eaLnBrk="1" hangingPunct="1">
                <a:spcBef>
                  <a:spcPct val="0"/>
                </a:spcBef>
              </a:pPr>
              <a:t>112</a:t>
            </a:fld>
            <a:endParaRPr lang="es-PR" altLang="es-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7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3757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BCA7280-D498-4F92-ADAE-30B9752D8CE1}" type="slidenum">
              <a:rPr lang="es-PR" altLang="es-PR"/>
              <a:pPr algn="r" eaLnBrk="1" hangingPunct="1">
                <a:spcBef>
                  <a:spcPct val="0"/>
                </a:spcBef>
              </a:pPr>
              <a:t>113</a:t>
            </a:fld>
            <a:endParaRPr lang="es-PR" altLang="es-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9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3962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6D07CC5-5D8B-49CF-B918-ADE0E5633833}" type="slidenum">
              <a:rPr lang="es-PR" altLang="es-PR"/>
              <a:pPr algn="r" eaLnBrk="1" hangingPunct="1">
                <a:spcBef>
                  <a:spcPct val="0"/>
                </a:spcBef>
              </a:pPr>
              <a:t>114</a:t>
            </a:fld>
            <a:endParaRPr lang="es-PR" altLang="es-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4166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F54868D-6A9F-4AF2-BD21-B6889529E57E}" type="slidenum">
              <a:rPr lang="es-PR" altLang="es-PR"/>
              <a:pPr algn="r" eaLnBrk="1" hangingPunct="1">
                <a:spcBef>
                  <a:spcPct val="0"/>
                </a:spcBef>
              </a:pPr>
              <a:t>115</a:t>
            </a:fld>
            <a:endParaRPr lang="es-PR" altLang="es-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4371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D07ABD2-00CC-4A0F-A79D-225BB815D1C0}" type="slidenum">
              <a:rPr lang="es-PR" altLang="es-PR"/>
              <a:pPr algn="r" eaLnBrk="1" hangingPunct="1">
                <a:spcBef>
                  <a:spcPct val="0"/>
                </a:spcBef>
              </a:pPr>
              <a:t>116</a:t>
            </a:fld>
            <a:endParaRPr lang="es-PR" altLang="es-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4576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836A4C8-F36D-4A81-9760-16D4002B7D6F}" type="slidenum">
              <a:rPr lang="es-PR" altLang="es-PR"/>
              <a:pPr algn="r" eaLnBrk="1" hangingPunct="1">
                <a:spcBef>
                  <a:spcPct val="0"/>
                </a:spcBef>
              </a:pPr>
              <a:t>117</a:t>
            </a:fld>
            <a:endParaRPr lang="es-PR" altLang="es-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4781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D5036FE-CA11-4272-ABA1-370550181BB4}" type="slidenum">
              <a:rPr lang="es-PR" altLang="es-PR"/>
              <a:pPr algn="r" eaLnBrk="1" hangingPunct="1">
                <a:spcBef>
                  <a:spcPct val="0"/>
                </a:spcBef>
              </a:pPr>
              <a:t>118</a:t>
            </a:fld>
            <a:endParaRPr lang="es-PR" altLang="es-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4986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5303C8D-B47D-4D03-9DAC-352E04AD4A5A}" type="slidenum">
              <a:rPr lang="es-PR" altLang="es-PR"/>
              <a:pPr algn="r" eaLnBrk="1" hangingPunct="1">
                <a:spcBef>
                  <a:spcPct val="0"/>
                </a:spcBef>
              </a:pPr>
              <a:t>119</a:t>
            </a:fld>
            <a:endParaRPr lang="es-PR" altLang="es-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3072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BFCD266-9019-4443-BC9C-E87F853895C4}" type="slidenum">
              <a:rPr lang="es-PR" altLang="es-PR"/>
              <a:pPr algn="r" eaLnBrk="1" hangingPunct="1">
                <a:spcBef>
                  <a:spcPct val="0"/>
                </a:spcBef>
              </a:pPr>
              <a:t>12</a:t>
            </a:fld>
            <a:endParaRPr lang="es-PR" altLang="es-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5190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D767198-23C0-414C-9D1F-E5193F839F0D}" type="slidenum">
              <a:rPr lang="es-PR" altLang="es-PR"/>
              <a:pPr algn="r" eaLnBrk="1" hangingPunct="1">
                <a:spcBef>
                  <a:spcPct val="0"/>
                </a:spcBef>
              </a:pPr>
              <a:t>120</a:t>
            </a:fld>
            <a:endParaRPr lang="es-PR" altLang="es-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5395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9D9467E-2147-4235-8A09-F1AA46599530}" type="slidenum">
              <a:rPr lang="es-PR" altLang="es-PR"/>
              <a:pPr algn="r" eaLnBrk="1" hangingPunct="1">
                <a:spcBef>
                  <a:spcPct val="0"/>
                </a:spcBef>
              </a:pPr>
              <a:t>121</a:t>
            </a:fld>
            <a:endParaRPr lang="es-PR" altLang="es-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5600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F6FF4A8-7C77-44BF-9932-C45A6598A18F}" type="slidenum">
              <a:rPr lang="es-PR" altLang="es-PR"/>
              <a:pPr algn="r" eaLnBrk="1" hangingPunct="1">
                <a:spcBef>
                  <a:spcPct val="0"/>
                </a:spcBef>
              </a:pPr>
              <a:t>122</a:t>
            </a:fld>
            <a:endParaRPr lang="es-PR" altLang="es-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8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5805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B7A7E1C-E7DB-495E-9F6F-64D8C4B433CB}" type="slidenum">
              <a:rPr lang="es-PR" altLang="es-PR"/>
              <a:pPr algn="r" eaLnBrk="1" hangingPunct="1">
                <a:spcBef>
                  <a:spcPct val="0"/>
                </a:spcBef>
              </a:pPr>
              <a:t>123</a:t>
            </a:fld>
            <a:endParaRPr lang="es-PR" altLang="es-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0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6010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43D7765-96F6-4808-A133-BE285F5CC4BC}" type="slidenum">
              <a:rPr lang="es-PR" altLang="es-PR"/>
              <a:pPr algn="r" eaLnBrk="1" hangingPunct="1">
                <a:spcBef>
                  <a:spcPct val="0"/>
                </a:spcBef>
              </a:pPr>
              <a:t>124</a:t>
            </a:fld>
            <a:endParaRPr lang="es-PR" altLang="es-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2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6214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080150B-1AAE-423E-A1D7-1B2064C6ED73}" type="slidenum">
              <a:rPr lang="es-PR" altLang="es-PR"/>
              <a:pPr algn="r" eaLnBrk="1" hangingPunct="1">
                <a:spcBef>
                  <a:spcPct val="0"/>
                </a:spcBef>
              </a:pPr>
              <a:t>125</a:t>
            </a:fld>
            <a:endParaRPr lang="es-PR" altLang="es-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6419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EB25C75-CDC1-4C7D-8910-8C353D821460}" type="slidenum">
              <a:rPr lang="es-PR" altLang="es-PR"/>
              <a:pPr algn="r" eaLnBrk="1" hangingPunct="1">
                <a:spcBef>
                  <a:spcPct val="0"/>
                </a:spcBef>
              </a:pPr>
              <a:t>126</a:t>
            </a:fld>
            <a:endParaRPr lang="es-PR" altLang="es-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6624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E0828FD-5B1C-4FCD-B3CE-E64D206C1F7F}" type="slidenum">
              <a:rPr lang="es-PR" altLang="es-PR"/>
              <a:pPr algn="r" eaLnBrk="1" hangingPunct="1">
                <a:spcBef>
                  <a:spcPct val="0"/>
                </a:spcBef>
              </a:pPr>
              <a:t>127</a:t>
            </a:fld>
            <a:endParaRPr lang="es-PR" altLang="es-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6829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F342721-D80B-48A7-A8D7-58FF150215E8}" type="slidenum">
              <a:rPr lang="es-PR" altLang="es-PR"/>
              <a:pPr algn="r" eaLnBrk="1" hangingPunct="1">
                <a:spcBef>
                  <a:spcPct val="0"/>
                </a:spcBef>
              </a:pPr>
              <a:t>128</a:t>
            </a:fld>
            <a:endParaRPr lang="es-PR" altLang="es-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0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7034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1BB7F83-E7F7-4599-873C-0ED98A0595C7}" type="slidenum">
              <a:rPr lang="es-PR" altLang="es-PR"/>
              <a:pPr algn="r" eaLnBrk="1" hangingPunct="1">
                <a:spcBef>
                  <a:spcPct val="0"/>
                </a:spcBef>
              </a:pPr>
              <a:t>129</a:t>
            </a:fld>
            <a:endParaRPr lang="es-PR" altLang="es-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3277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F4B3502-E624-4A5E-9A72-7C0A7258F36E}" type="slidenum">
              <a:rPr lang="es-PR" altLang="es-PR"/>
              <a:pPr algn="r" eaLnBrk="1" hangingPunct="1">
                <a:spcBef>
                  <a:spcPct val="0"/>
                </a:spcBef>
              </a:pPr>
              <a:t>13</a:t>
            </a:fld>
            <a:endParaRPr lang="es-PR" altLang="es-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2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7238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0FD73CE-3FFA-46AD-A223-9DC175EEA4AD}" type="slidenum">
              <a:rPr lang="es-PR" altLang="es-PR"/>
              <a:pPr algn="r" eaLnBrk="1" hangingPunct="1">
                <a:spcBef>
                  <a:spcPct val="0"/>
                </a:spcBef>
              </a:pPr>
              <a:t>130</a:t>
            </a:fld>
            <a:endParaRPr lang="es-PR" altLang="es-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7443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8191FD6-EE7C-44FA-800B-336DA6F50F30}" type="slidenum">
              <a:rPr lang="es-PR" altLang="es-PR"/>
              <a:pPr algn="r" eaLnBrk="1" hangingPunct="1">
                <a:spcBef>
                  <a:spcPct val="0"/>
                </a:spcBef>
              </a:pPr>
              <a:t>131</a:t>
            </a:fld>
            <a:endParaRPr lang="es-PR" altLang="es-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7648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4A8D7F2-CD26-47BD-9EFE-12356107FA16}" type="slidenum">
              <a:rPr lang="es-PR" altLang="es-PR"/>
              <a:pPr algn="r" eaLnBrk="1" hangingPunct="1">
                <a:spcBef>
                  <a:spcPct val="0"/>
                </a:spcBef>
              </a:pPr>
              <a:t>132</a:t>
            </a:fld>
            <a:endParaRPr lang="es-PR" altLang="es-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7853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5FA541E-B28B-43C0-87B6-643AD58DC98D}" type="slidenum">
              <a:rPr lang="es-PR" altLang="es-PR"/>
              <a:pPr algn="r" eaLnBrk="1" hangingPunct="1">
                <a:spcBef>
                  <a:spcPct val="0"/>
                </a:spcBef>
              </a:pPr>
              <a:t>133</a:t>
            </a:fld>
            <a:endParaRPr lang="es-PR" altLang="es-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0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8058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F386173-B5C8-4C2A-B685-A2FFF934AED0}" type="slidenum">
              <a:rPr lang="es-PR" altLang="es-PR"/>
              <a:pPr algn="r" eaLnBrk="1" hangingPunct="1">
                <a:spcBef>
                  <a:spcPct val="0"/>
                </a:spcBef>
              </a:pPr>
              <a:t>134</a:t>
            </a:fld>
            <a:endParaRPr lang="es-PR" altLang="es-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2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8262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D3A7753-63CC-4926-8579-236959628DB0}" type="slidenum">
              <a:rPr lang="es-PR" altLang="es-PR"/>
              <a:pPr algn="r" eaLnBrk="1" hangingPunct="1">
                <a:spcBef>
                  <a:spcPct val="0"/>
                </a:spcBef>
              </a:pPr>
              <a:t>135</a:t>
            </a:fld>
            <a:endParaRPr lang="es-PR" altLang="es-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8467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8455DCC-B8C6-457C-A559-7BD41F34FB54}" type="slidenum">
              <a:rPr lang="es-PR" altLang="es-PR"/>
              <a:pPr algn="r" eaLnBrk="1" hangingPunct="1">
                <a:spcBef>
                  <a:spcPct val="0"/>
                </a:spcBef>
              </a:pPr>
              <a:t>136</a:t>
            </a:fld>
            <a:endParaRPr lang="es-PR" altLang="es-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8672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C110A66-CAE9-469C-89B1-A0DEA9FF410A}" type="slidenum">
              <a:rPr lang="es-PR" altLang="es-PR"/>
              <a:pPr algn="r" eaLnBrk="1" hangingPunct="1">
                <a:spcBef>
                  <a:spcPct val="0"/>
                </a:spcBef>
              </a:pPr>
              <a:t>137</a:t>
            </a:fld>
            <a:endParaRPr lang="es-PR" altLang="es-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8877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D4536B5-67AC-41E7-8D7C-C950C6848A8D}" type="slidenum">
              <a:rPr lang="es-PR" altLang="es-PR"/>
              <a:pPr algn="r" eaLnBrk="1" hangingPunct="1">
                <a:spcBef>
                  <a:spcPct val="0"/>
                </a:spcBef>
              </a:pPr>
              <a:t>138</a:t>
            </a:fld>
            <a:endParaRPr lang="es-PR" altLang="es-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0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9082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C71C1E2-47D3-4311-91F7-DE355F7192F1}" type="slidenum">
              <a:rPr lang="es-PR" altLang="es-PR"/>
              <a:pPr algn="r" eaLnBrk="1" hangingPunct="1">
                <a:spcBef>
                  <a:spcPct val="0"/>
                </a:spcBef>
              </a:pPr>
              <a:t>139</a:t>
            </a:fld>
            <a:endParaRPr lang="es-PR" altLang="es-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3482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C8C41C3-3339-42DD-9C15-EACC2F3AC391}" type="slidenum">
              <a:rPr lang="es-PR" altLang="es-PR"/>
              <a:pPr algn="r" eaLnBrk="1" hangingPunct="1">
                <a:spcBef>
                  <a:spcPct val="0"/>
                </a:spcBef>
              </a:pPr>
              <a:t>14</a:t>
            </a:fld>
            <a:endParaRPr lang="es-PR" altLang="es-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9286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898273D-90E5-4D34-B571-9A852ACABD86}" type="slidenum">
              <a:rPr lang="es-PR" altLang="es-PR"/>
              <a:pPr algn="r" eaLnBrk="1" hangingPunct="1">
                <a:spcBef>
                  <a:spcPct val="0"/>
                </a:spcBef>
              </a:pPr>
              <a:t>140</a:t>
            </a:fld>
            <a:endParaRPr lang="es-PR" altLang="es-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4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9491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CE8DB91-D027-4910-84F3-C9E92F470A53}" type="slidenum">
              <a:rPr lang="es-PR" altLang="es-PR"/>
              <a:pPr algn="r" eaLnBrk="1" hangingPunct="1">
                <a:spcBef>
                  <a:spcPct val="0"/>
                </a:spcBef>
              </a:pPr>
              <a:t>141</a:t>
            </a:fld>
            <a:endParaRPr lang="es-PR" altLang="es-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9696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A5EA492-059B-4902-846B-D61ED527E1F0}" type="slidenum">
              <a:rPr lang="es-PR" altLang="es-PR"/>
              <a:pPr algn="r" eaLnBrk="1" hangingPunct="1">
                <a:spcBef>
                  <a:spcPct val="0"/>
                </a:spcBef>
              </a:pPr>
              <a:t>142</a:t>
            </a:fld>
            <a:endParaRPr lang="es-PR" altLang="es-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9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9901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9FD1002-6DA8-4F2C-B976-DF70E50C122D}" type="slidenum">
              <a:rPr lang="es-PR" altLang="es-PR"/>
              <a:pPr algn="r" eaLnBrk="1" hangingPunct="1">
                <a:spcBef>
                  <a:spcPct val="0"/>
                </a:spcBef>
              </a:pPr>
              <a:t>143</a:t>
            </a:fld>
            <a:endParaRPr lang="es-PR" altLang="es-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1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30106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8B5B380-DBE7-4A90-8394-689E5E93CEEF}" type="slidenum">
              <a:rPr lang="es-PR" altLang="es-PR"/>
              <a:pPr algn="r" eaLnBrk="1" hangingPunct="1">
                <a:spcBef>
                  <a:spcPct val="0"/>
                </a:spcBef>
              </a:pPr>
              <a:t>144</a:t>
            </a:fld>
            <a:endParaRPr lang="es-PR" altLang="es-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3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30310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5E708AF-F018-47CB-AC4F-3DB3F57CFA6F}" type="slidenum">
              <a:rPr lang="es-PR" altLang="es-PR"/>
              <a:pPr algn="r" eaLnBrk="1" hangingPunct="1">
                <a:spcBef>
                  <a:spcPct val="0"/>
                </a:spcBef>
              </a:pPr>
              <a:t>145</a:t>
            </a:fld>
            <a:endParaRPr lang="es-PR" altLang="es-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5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30515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B60F0CA-B8AB-46BE-A170-D0A122F6CF15}" type="slidenum">
              <a:rPr lang="es-PR" altLang="es-PR"/>
              <a:pPr algn="r" eaLnBrk="1" hangingPunct="1">
                <a:spcBef>
                  <a:spcPct val="0"/>
                </a:spcBef>
              </a:pPr>
              <a:t>146</a:t>
            </a:fld>
            <a:endParaRPr lang="es-PR" altLang="es-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30720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636AFEC-5BD1-4FD3-9838-29F6F7700F1F}" type="slidenum">
              <a:rPr lang="es-PR" altLang="es-PR"/>
              <a:pPr algn="r" eaLnBrk="1" hangingPunct="1">
                <a:spcBef>
                  <a:spcPct val="0"/>
                </a:spcBef>
              </a:pPr>
              <a:t>147</a:t>
            </a:fld>
            <a:endParaRPr lang="es-PR" altLang="es-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9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30925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0BD7F67-88DA-495A-A465-CB0B55A6BAF4}" type="slidenum">
              <a:rPr lang="es-PR" altLang="es-PR"/>
              <a:pPr algn="r" eaLnBrk="1" hangingPunct="1">
                <a:spcBef>
                  <a:spcPct val="0"/>
                </a:spcBef>
              </a:pPr>
              <a:t>148</a:t>
            </a:fld>
            <a:endParaRPr lang="es-PR" altLang="es-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1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31130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A392057-51E9-43A3-9769-3F89DDC44381}" type="slidenum">
              <a:rPr lang="es-PR" altLang="es-PR"/>
              <a:pPr algn="r" eaLnBrk="1" hangingPunct="1">
                <a:spcBef>
                  <a:spcPct val="0"/>
                </a:spcBef>
              </a:pPr>
              <a:t>149</a:t>
            </a:fld>
            <a:endParaRPr lang="es-PR" altLang="es-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3686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948D894-EACB-48F5-A471-26401A934B8F}" type="slidenum">
              <a:rPr lang="es-PR" altLang="es-PR"/>
              <a:pPr algn="r" eaLnBrk="1" hangingPunct="1">
                <a:spcBef>
                  <a:spcPct val="0"/>
                </a:spcBef>
              </a:pPr>
              <a:t>15</a:t>
            </a:fld>
            <a:endParaRPr lang="es-PR" altLang="es-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3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31334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1DF96D1-7089-4A30-84DD-510333EB6374}" type="slidenum">
              <a:rPr lang="es-PR" altLang="es-PR"/>
              <a:pPr algn="r" eaLnBrk="1" hangingPunct="1">
                <a:spcBef>
                  <a:spcPct val="0"/>
                </a:spcBef>
              </a:pPr>
              <a:t>150</a:t>
            </a:fld>
            <a:endParaRPr lang="es-PR" altLang="es-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5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31539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C1CD0FB-DAA5-40C5-A254-7A0829258EF4}" type="slidenum">
              <a:rPr lang="es-PR" altLang="es-PR"/>
              <a:pPr algn="r" eaLnBrk="1" hangingPunct="1">
                <a:spcBef>
                  <a:spcPct val="0"/>
                </a:spcBef>
              </a:pPr>
              <a:t>151</a:t>
            </a:fld>
            <a:endParaRPr lang="es-PR" altLang="es-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31744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1975B96-63E6-43C7-9D2B-7A6238275A76}" type="slidenum">
              <a:rPr lang="es-PR" altLang="es-PR"/>
              <a:pPr algn="r" eaLnBrk="1" hangingPunct="1">
                <a:spcBef>
                  <a:spcPct val="0"/>
                </a:spcBef>
              </a:pPr>
              <a:t>152</a:t>
            </a:fld>
            <a:endParaRPr lang="es-PR" altLang="es-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9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31949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9B19E82-7BB8-43F3-AA0E-3F5D92F4B4A5}" type="slidenum">
              <a:rPr lang="es-PR" altLang="es-PR"/>
              <a:pPr algn="r" eaLnBrk="1" hangingPunct="1">
                <a:spcBef>
                  <a:spcPct val="0"/>
                </a:spcBef>
              </a:pPr>
              <a:t>153</a:t>
            </a:fld>
            <a:endParaRPr lang="es-PR" altLang="es-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1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32154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C706F37-7627-4A72-926D-C3B013445ECE}" type="slidenum">
              <a:rPr lang="es-PR" altLang="es-PR"/>
              <a:pPr algn="r" eaLnBrk="1" hangingPunct="1">
                <a:spcBef>
                  <a:spcPct val="0"/>
                </a:spcBef>
              </a:pPr>
              <a:t>154</a:t>
            </a:fld>
            <a:endParaRPr lang="es-PR" altLang="es-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3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32358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F30C3E3-F588-4324-B874-39574E3D2C58}" type="slidenum">
              <a:rPr lang="es-PR" altLang="es-PR"/>
              <a:pPr algn="r" eaLnBrk="1" hangingPunct="1">
                <a:spcBef>
                  <a:spcPct val="0"/>
                </a:spcBef>
              </a:pPr>
              <a:t>155</a:t>
            </a:fld>
            <a:endParaRPr lang="es-PR" altLang="es-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5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32563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680EF5F-19DB-418D-A099-912037803A61}" type="slidenum">
              <a:rPr lang="es-PR" altLang="es-PR"/>
              <a:pPr algn="r" eaLnBrk="1" hangingPunct="1">
                <a:spcBef>
                  <a:spcPct val="0"/>
                </a:spcBef>
              </a:pPr>
              <a:t>156</a:t>
            </a:fld>
            <a:endParaRPr lang="es-PR" altLang="es-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32768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9427D78-BC03-459D-9E95-B5E0BED5DCE5}" type="slidenum">
              <a:rPr lang="es-PR" altLang="es-PR"/>
              <a:pPr algn="r" eaLnBrk="1" hangingPunct="1">
                <a:spcBef>
                  <a:spcPct val="0"/>
                </a:spcBef>
              </a:pPr>
              <a:t>157</a:t>
            </a:fld>
            <a:endParaRPr lang="es-PR" altLang="es-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9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32973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DE28DB6-EBA6-4CD2-94FD-3A81F0865003}" type="slidenum">
              <a:rPr lang="es-PR" altLang="es-PR"/>
              <a:pPr algn="r" eaLnBrk="1" hangingPunct="1">
                <a:spcBef>
                  <a:spcPct val="0"/>
                </a:spcBef>
              </a:pPr>
              <a:t>158</a:t>
            </a:fld>
            <a:endParaRPr lang="es-PR" altLang="es-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1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33178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FBADFDF-95CC-47A4-BAFD-0FBC977C189F}" type="slidenum">
              <a:rPr lang="es-PR" altLang="es-PR"/>
              <a:pPr algn="r" eaLnBrk="1" hangingPunct="1">
                <a:spcBef>
                  <a:spcPct val="0"/>
                </a:spcBef>
              </a:pPr>
              <a:t>159</a:t>
            </a:fld>
            <a:endParaRPr lang="es-PR" altLang="es-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3891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0AD5AB0-1930-4072-A298-2CD629ED8320}" type="slidenum">
              <a:rPr lang="es-PR" altLang="es-PR"/>
              <a:pPr algn="r" eaLnBrk="1" hangingPunct="1">
                <a:spcBef>
                  <a:spcPct val="0"/>
                </a:spcBef>
              </a:pPr>
              <a:t>16</a:t>
            </a:fld>
            <a:endParaRPr lang="es-PR" altLang="es-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3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33382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CE9D27C-AFD1-4150-9AAD-CDEA23CD30EF}" type="slidenum">
              <a:rPr lang="es-PR" altLang="es-PR"/>
              <a:pPr algn="r" eaLnBrk="1" hangingPunct="1">
                <a:spcBef>
                  <a:spcPct val="0"/>
                </a:spcBef>
              </a:pPr>
              <a:t>160</a:t>
            </a:fld>
            <a:endParaRPr lang="es-PR" altLang="es-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33587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EC58497-503A-4FEE-B56F-64917D23E852}" type="slidenum">
              <a:rPr lang="es-PR" altLang="es-PR"/>
              <a:pPr algn="r" eaLnBrk="1" hangingPunct="1">
                <a:spcBef>
                  <a:spcPct val="0"/>
                </a:spcBef>
              </a:pPr>
              <a:t>161</a:t>
            </a:fld>
            <a:endParaRPr lang="es-PR" altLang="es-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33792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F9A14BC-C842-4222-9F5B-7672F235043F}" type="slidenum">
              <a:rPr lang="es-PR" altLang="es-PR"/>
              <a:pPr algn="r" eaLnBrk="1" hangingPunct="1">
                <a:spcBef>
                  <a:spcPct val="0"/>
                </a:spcBef>
              </a:pPr>
              <a:t>162</a:t>
            </a:fld>
            <a:endParaRPr lang="es-PR" altLang="es-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9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33997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F818306-DC97-45C6-8EC1-67934F1BECA8}" type="slidenum">
              <a:rPr lang="es-PR" altLang="es-PR"/>
              <a:pPr algn="r" eaLnBrk="1" hangingPunct="1">
                <a:spcBef>
                  <a:spcPct val="0"/>
                </a:spcBef>
              </a:pPr>
              <a:t>163</a:t>
            </a:fld>
            <a:endParaRPr lang="es-PR" altLang="es-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34202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8966C50-FEED-4C5A-AD37-6B015435578E}" type="slidenum">
              <a:rPr lang="es-PR" altLang="es-PR"/>
              <a:pPr algn="r" eaLnBrk="1" hangingPunct="1">
                <a:spcBef>
                  <a:spcPct val="0"/>
                </a:spcBef>
              </a:pPr>
              <a:t>164</a:t>
            </a:fld>
            <a:endParaRPr lang="es-PR" altLang="es-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4096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8D40C87-37F2-44F1-96CF-D0BBDAC41DA3}" type="slidenum">
              <a:rPr lang="es-PR" altLang="es-PR"/>
              <a:pPr algn="r" eaLnBrk="1" hangingPunct="1">
                <a:spcBef>
                  <a:spcPct val="0"/>
                </a:spcBef>
              </a:pPr>
              <a:t>17</a:t>
            </a:fld>
            <a:endParaRPr lang="es-PR" altLang="es-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4301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9A1394C-8E35-4991-9EF4-63CD451EE05E}" type="slidenum">
              <a:rPr lang="es-PR" altLang="es-PR"/>
              <a:pPr algn="r" eaLnBrk="1" hangingPunct="1">
                <a:spcBef>
                  <a:spcPct val="0"/>
                </a:spcBef>
              </a:pPr>
              <a:t>18</a:t>
            </a:fld>
            <a:endParaRPr lang="es-PR" altLang="es-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4506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CFBFCFB-1BFA-4005-A9E9-8252E28654BB}" type="slidenum">
              <a:rPr lang="es-PR" altLang="es-PR"/>
              <a:pPr algn="r" eaLnBrk="1" hangingPunct="1">
                <a:spcBef>
                  <a:spcPct val="0"/>
                </a:spcBef>
              </a:pPr>
              <a:t>19</a:t>
            </a:fld>
            <a:endParaRPr lang="es-PR" altLang="es-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BCF08AA-DF27-46C0-BFD4-163B306AB71D}" type="slidenum">
              <a:rPr lang="es-PR" altLang="es-PR"/>
              <a:pPr>
                <a:spcBef>
                  <a:spcPct val="0"/>
                </a:spcBef>
              </a:pPr>
              <a:t>2</a:t>
            </a:fld>
            <a:endParaRPr lang="es-PR" altLang="es-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4710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020477E-5D2F-4E16-BB08-A3A083AE9022}" type="slidenum">
              <a:rPr lang="es-PR" altLang="es-PR"/>
              <a:pPr algn="r" eaLnBrk="1" hangingPunct="1">
                <a:spcBef>
                  <a:spcPct val="0"/>
                </a:spcBef>
              </a:pPr>
              <a:t>20</a:t>
            </a:fld>
            <a:endParaRPr lang="es-PR" altLang="es-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4915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3C3F63B-D937-4035-AAC0-26CD184AACD0}" type="slidenum">
              <a:rPr lang="es-PR" altLang="es-PR"/>
              <a:pPr algn="r" eaLnBrk="1" hangingPunct="1">
                <a:spcBef>
                  <a:spcPct val="0"/>
                </a:spcBef>
              </a:pPr>
              <a:t>21</a:t>
            </a:fld>
            <a:endParaRPr lang="es-PR" altLang="es-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5120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D497338-B063-40F6-A968-5CDE5168F635}" type="slidenum">
              <a:rPr lang="es-PR" altLang="es-PR"/>
              <a:pPr algn="r" eaLnBrk="1" hangingPunct="1">
                <a:spcBef>
                  <a:spcPct val="0"/>
                </a:spcBef>
              </a:pPr>
              <a:t>22</a:t>
            </a:fld>
            <a:endParaRPr lang="es-PR" altLang="es-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5325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EBD361E-23D8-4B9C-9720-D0D11B999AE1}" type="slidenum">
              <a:rPr lang="es-PR" altLang="es-PR"/>
              <a:pPr algn="r" eaLnBrk="1" hangingPunct="1">
                <a:spcBef>
                  <a:spcPct val="0"/>
                </a:spcBef>
              </a:pPr>
              <a:t>23</a:t>
            </a:fld>
            <a:endParaRPr lang="es-PR" altLang="es-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5530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AABAA65-3ED9-4F70-9D29-BF84447A38BF}" type="slidenum">
              <a:rPr lang="es-PR" altLang="es-PR"/>
              <a:pPr algn="r" eaLnBrk="1" hangingPunct="1">
                <a:spcBef>
                  <a:spcPct val="0"/>
                </a:spcBef>
              </a:pPr>
              <a:t>24</a:t>
            </a:fld>
            <a:endParaRPr lang="es-PR" altLang="es-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5734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F3D70A8-556D-4DE6-B70B-980551D64DFD}" type="slidenum">
              <a:rPr lang="es-PR" altLang="es-PR"/>
              <a:pPr algn="r" eaLnBrk="1" hangingPunct="1">
                <a:spcBef>
                  <a:spcPct val="0"/>
                </a:spcBef>
              </a:pPr>
              <a:t>25</a:t>
            </a:fld>
            <a:endParaRPr lang="es-PR" altLang="es-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5939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633BF63-991B-424F-B1FC-71BAA50AD864}" type="slidenum">
              <a:rPr lang="es-PR" altLang="es-PR"/>
              <a:pPr algn="r" eaLnBrk="1" hangingPunct="1">
                <a:spcBef>
                  <a:spcPct val="0"/>
                </a:spcBef>
              </a:pPr>
              <a:t>26</a:t>
            </a:fld>
            <a:endParaRPr lang="es-PR" altLang="es-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6144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E3324F4-5C27-4A6C-9670-5BC93088D562}" type="slidenum">
              <a:rPr lang="es-PR" altLang="es-PR"/>
              <a:pPr algn="r" eaLnBrk="1" hangingPunct="1">
                <a:spcBef>
                  <a:spcPct val="0"/>
                </a:spcBef>
              </a:pPr>
              <a:t>27</a:t>
            </a:fld>
            <a:endParaRPr lang="es-PR" altLang="es-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6349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7818C41-51F4-4133-8BE2-D401885DB518}" type="slidenum">
              <a:rPr lang="es-PR" altLang="es-PR"/>
              <a:pPr algn="r" eaLnBrk="1" hangingPunct="1">
                <a:spcBef>
                  <a:spcPct val="0"/>
                </a:spcBef>
              </a:pPr>
              <a:t>28</a:t>
            </a:fld>
            <a:endParaRPr lang="es-PR" altLang="es-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6554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0E44DF3-4F63-4AED-8F76-EA8B04408876}" type="slidenum">
              <a:rPr lang="es-PR" altLang="es-PR"/>
              <a:pPr algn="r" eaLnBrk="1" hangingPunct="1">
                <a:spcBef>
                  <a:spcPct val="0"/>
                </a:spcBef>
              </a:pPr>
              <a:t>29</a:t>
            </a:fld>
            <a:endParaRPr lang="es-PR" altLang="es-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229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BE33417-FD9B-450F-B5DF-5CA30DD7F6C0}" type="slidenum">
              <a:rPr lang="es-PR" altLang="es-PR"/>
              <a:pPr algn="r" eaLnBrk="1" hangingPunct="1">
                <a:spcBef>
                  <a:spcPct val="0"/>
                </a:spcBef>
              </a:pPr>
              <a:t>3</a:t>
            </a:fld>
            <a:endParaRPr lang="es-PR" altLang="es-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6758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4A35C6E-3462-4103-9E91-21FB2B857375}" type="slidenum">
              <a:rPr lang="es-PR" altLang="es-PR"/>
              <a:pPr algn="r" eaLnBrk="1" hangingPunct="1">
                <a:spcBef>
                  <a:spcPct val="0"/>
                </a:spcBef>
              </a:pPr>
              <a:t>30</a:t>
            </a:fld>
            <a:endParaRPr lang="es-PR" altLang="es-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6963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F948B8E-1D34-46A4-AEF0-3E77E655D647}" type="slidenum">
              <a:rPr lang="es-PR" altLang="es-PR"/>
              <a:pPr algn="r" eaLnBrk="1" hangingPunct="1">
                <a:spcBef>
                  <a:spcPct val="0"/>
                </a:spcBef>
              </a:pPr>
              <a:t>31</a:t>
            </a:fld>
            <a:endParaRPr lang="es-PR" altLang="es-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7168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6CE382D-F3AC-4C26-A71A-DF6397E09D51}" type="slidenum">
              <a:rPr lang="es-PR" altLang="es-PR"/>
              <a:pPr algn="r" eaLnBrk="1" hangingPunct="1">
                <a:spcBef>
                  <a:spcPct val="0"/>
                </a:spcBef>
              </a:pPr>
              <a:t>32</a:t>
            </a:fld>
            <a:endParaRPr lang="es-PR" altLang="es-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7373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B556C39-4FBC-4440-824B-2B0B2D8A19D7}" type="slidenum">
              <a:rPr lang="es-PR" altLang="es-PR"/>
              <a:pPr algn="r" eaLnBrk="1" hangingPunct="1">
                <a:spcBef>
                  <a:spcPct val="0"/>
                </a:spcBef>
              </a:pPr>
              <a:t>33</a:t>
            </a:fld>
            <a:endParaRPr lang="es-PR" altLang="es-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7578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054A0C8-0A69-44A3-8AE0-68B35B7CB692}" type="slidenum">
              <a:rPr lang="es-PR" altLang="es-PR"/>
              <a:pPr algn="r" eaLnBrk="1" hangingPunct="1">
                <a:spcBef>
                  <a:spcPct val="0"/>
                </a:spcBef>
              </a:pPr>
              <a:t>34</a:t>
            </a:fld>
            <a:endParaRPr lang="es-PR" altLang="es-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7782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3AE2F72-7DF4-46D3-BB4F-9922E6C627E0}" type="slidenum">
              <a:rPr lang="es-PR" altLang="es-PR"/>
              <a:pPr algn="r" eaLnBrk="1" hangingPunct="1">
                <a:spcBef>
                  <a:spcPct val="0"/>
                </a:spcBef>
              </a:pPr>
              <a:t>35</a:t>
            </a:fld>
            <a:endParaRPr lang="es-PR" altLang="es-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7987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B365B91-910B-4B13-B785-833ABB75D71F}" type="slidenum">
              <a:rPr lang="es-PR" altLang="es-PR"/>
              <a:pPr algn="r" eaLnBrk="1" hangingPunct="1">
                <a:spcBef>
                  <a:spcPct val="0"/>
                </a:spcBef>
              </a:pPr>
              <a:t>36</a:t>
            </a:fld>
            <a:endParaRPr lang="es-PR" altLang="es-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8192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7B29223-A5E0-4FAE-B6BB-A33B4F04CCF8}" type="slidenum">
              <a:rPr lang="es-PR" altLang="es-PR"/>
              <a:pPr algn="r" eaLnBrk="1" hangingPunct="1">
                <a:spcBef>
                  <a:spcPct val="0"/>
                </a:spcBef>
              </a:pPr>
              <a:t>37</a:t>
            </a:fld>
            <a:endParaRPr lang="es-PR" altLang="es-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8397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4D6478C-4D04-417C-B247-758514441F1E}" type="slidenum">
              <a:rPr lang="es-PR" altLang="es-PR"/>
              <a:pPr algn="r" eaLnBrk="1" hangingPunct="1">
                <a:spcBef>
                  <a:spcPct val="0"/>
                </a:spcBef>
              </a:pPr>
              <a:t>38</a:t>
            </a:fld>
            <a:endParaRPr lang="es-PR" altLang="es-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8602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A8D9AB9-2271-49F9-A3E5-5D999DA05320}" type="slidenum">
              <a:rPr lang="es-PR" altLang="es-PR"/>
              <a:pPr algn="r" eaLnBrk="1" hangingPunct="1">
                <a:spcBef>
                  <a:spcPct val="0"/>
                </a:spcBef>
              </a:pPr>
              <a:t>39</a:t>
            </a:fld>
            <a:endParaRPr lang="es-PR" altLang="es-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434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FEFEF1E-4A87-43A6-88DB-D95CDAE5792F}" type="slidenum">
              <a:rPr lang="es-PR" altLang="es-PR"/>
              <a:pPr algn="r" eaLnBrk="1" hangingPunct="1">
                <a:spcBef>
                  <a:spcPct val="0"/>
                </a:spcBef>
              </a:pPr>
              <a:t>4</a:t>
            </a:fld>
            <a:endParaRPr lang="es-PR" altLang="es-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8806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C478825-3501-44C3-BE9B-F172E4924481}" type="slidenum">
              <a:rPr lang="es-PR" altLang="es-PR"/>
              <a:pPr algn="r" eaLnBrk="1" hangingPunct="1">
                <a:spcBef>
                  <a:spcPct val="0"/>
                </a:spcBef>
              </a:pPr>
              <a:t>40</a:t>
            </a:fld>
            <a:endParaRPr lang="es-PR" altLang="es-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9011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E4EEC9B-C4C5-459C-956A-FDD66AD403C4}" type="slidenum">
              <a:rPr lang="es-PR" altLang="es-PR"/>
              <a:pPr algn="r" eaLnBrk="1" hangingPunct="1">
                <a:spcBef>
                  <a:spcPct val="0"/>
                </a:spcBef>
              </a:pPr>
              <a:t>41</a:t>
            </a:fld>
            <a:endParaRPr lang="es-PR" altLang="es-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9216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FC2071D-2024-4A61-B745-8D010ED6CD87}" type="slidenum">
              <a:rPr lang="es-PR" altLang="es-PR"/>
              <a:pPr algn="r" eaLnBrk="1" hangingPunct="1">
                <a:spcBef>
                  <a:spcPct val="0"/>
                </a:spcBef>
              </a:pPr>
              <a:t>42</a:t>
            </a:fld>
            <a:endParaRPr lang="es-PR" altLang="es-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9421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722065C-48B7-4CA9-9AE4-B4B09A8F07FA}" type="slidenum">
              <a:rPr lang="es-PR" altLang="es-PR"/>
              <a:pPr algn="r" eaLnBrk="1" hangingPunct="1">
                <a:spcBef>
                  <a:spcPct val="0"/>
                </a:spcBef>
              </a:pPr>
              <a:t>43</a:t>
            </a:fld>
            <a:endParaRPr lang="es-PR" altLang="es-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9626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AEDC48A-60A9-4BFB-89DB-74724F1EFE13}" type="slidenum">
              <a:rPr lang="es-PR" altLang="es-PR"/>
              <a:pPr algn="r" eaLnBrk="1" hangingPunct="1">
                <a:spcBef>
                  <a:spcPct val="0"/>
                </a:spcBef>
              </a:pPr>
              <a:t>44</a:t>
            </a:fld>
            <a:endParaRPr lang="es-PR" altLang="es-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9830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8521160-E5BD-41B3-A6CD-48E2A7766D60}" type="slidenum">
              <a:rPr lang="es-PR" altLang="es-PR"/>
              <a:pPr algn="r" eaLnBrk="1" hangingPunct="1">
                <a:spcBef>
                  <a:spcPct val="0"/>
                </a:spcBef>
              </a:pPr>
              <a:t>45</a:t>
            </a:fld>
            <a:endParaRPr lang="es-PR" altLang="es-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0035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B40639E-9390-47FE-A366-D23AC35C6A64}" type="slidenum">
              <a:rPr lang="es-PR" altLang="es-PR"/>
              <a:pPr algn="r" eaLnBrk="1" hangingPunct="1">
                <a:spcBef>
                  <a:spcPct val="0"/>
                </a:spcBef>
              </a:pPr>
              <a:t>46</a:t>
            </a:fld>
            <a:endParaRPr lang="es-PR" altLang="es-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0240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C4BC0C2-E519-4312-9957-9DB3D80FE154}" type="slidenum">
              <a:rPr lang="es-PR" altLang="es-PR"/>
              <a:pPr algn="r" eaLnBrk="1" hangingPunct="1">
                <a:spcBef>
                  <a:spcPct val="0"/>
                </a:spcBef>
              </a:pPr>
              <a:t>47</a:t>
            </a:fld>
            <a:endParaRPr lang="es-PR" altLang="es-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0445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57E7C9F-DB52-4484-BAF0-B56F84E3F93B}" type="slidenum">
              <a:rPr lang="es-PR" altLang="es-PR"/>
              <a:pPr algn="r" eaLnBrk="1" hangingPunct="1">
                <a:spcBef>
                  <a:spcPct val="0"/>
                </a:spcBef>
              </a:pPr>
              <a:t>48</a:t>
            </a:fld>
            <a:endParaRPr lang="es-PR" altLang="es-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0650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DF0454A-ACCF-4A2B-B4C7-16589173CCFB}" type="slidenum">
              <a:rPr lang="es-PR" altLang="es-PR"/>
              <a:pPr algn="r" eaLnBrk="1" hangingPunct="1">
                <a:spcBef>
                  <a:spcPct val="0"/>
                </a:spcBef>
              </a:pPr>
              <a:t>49</a:t>
            </a:fld>
            <a:endParaRPr lang="es-PR" altLang="es-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638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EB8AE27-14EF-4DEC-BA0F-0BCA56C5B941}" type="slidenum">
              <a:rPr lang="es-PR" altLang="es-PR"/>
              <a:pPr algn="r" eaLnBrk="1" hangingPunct="1">
                <a:spcBef>
                  <a:spcPct val="0"/>
                </a:spcBef>
              </a:pPr>
              <a:t>5</a:t>
            </a:fld>
            <a:endParaRPr lang="es-PR" altLang="es-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0854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9C9FA2C-ED66-49D9-A78C-0AD174DCE639}" type="slidenum">
              <a:rPr lang="es-PR" altLang="es-PR"/>
              <a:pPr algn="r" eaLnBrk="1" hangingPunct="1">
                <a:spcBef>
                  <a:spcPct val="0"/>
                </a:spcBef>
              </a:pPr>
              <a:t>50</a:t>
            </a:fld>
            <a:endParaRPr lang="es-PR" altLang="es-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1059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0537CF6-C634-4E32-ABEC-0CD289ACCE75}" type="slidenum">
              <a:rPr lang="es-PR" altLang="es-PR"/>
              <a:pPr algn="r" eaLnBrk="1" hangingPunct="1">
                <a:spcBef>
                  <a:spcPct val="0"/>
                </a:spcBef>
              </a:pPr>
              <a:t>51</a:t>
            </a:fld>
            <a:endParaRPr lang="es-PR" altLang="es-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1264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B0D151A-CB9A-46B7-BAD7-E8027114CC38}" type="slidenum">
              <a:rPr lang="es-PR" altLang="es-PR"/>
              <a:pPr algn="r" eaLnBrk="1" hangingPunct="1">
                <a:spcBef>
                  <a:spcPct val="0"/>
                </a:spcBef>
              </a:pPr>
              <a:t>52</a:t>
            </a:fld>
            <a:endParaRPr lang="es-PR" altLang="es-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1469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10265B6-DB90-4163-8BEF-826DEC9B1E05}" type="slidenum">
              <a:rPr lang="es-PR" altLang="es-PR"/>
              <a:pPr algn="r" eaLnBrk="1" hangingPunct="1">
                <a:spcBef>
                  <a:spcPct val="0"/>
                </a:spcBef>
              </a:pPr>
              <a:t>53</a:t>
            </a:fld>
            <a:endParaRPr lang="es-PR" altLang="es-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1674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9F5F939-72FE-4233-9481-11DEC9BE6071}" type="slidenum">
              <a:rPr lang="es-PR" altLang="es-PR"/>
              <a:pPr algn="r" eaLnBrk="1" hangingPunct="1">
                <a:spcBef>
                  <a:spcPct val="0"/>
                </a:spcBef>
              </a:pPr>
              <a:t>54</a:t>
            </a:fld>
            <a:endParaRPr lang="es-PR" altLang="es-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1878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86AFE42-7C16-4902-AE19-F8B0D3F37082}" type="slidenum">
              <a:rPr lang="es-PR" altLang="es-PR"/>
              <a:pPr algn="r" eaLnBrk="1" hangingPunct="1">
                <a:spcBef>
                  <a:spcPct val="0"/>
                </a:spcBef>
              </a:pPr>
              <a:t>55</a:t>
            </a:fld>
            <a:endParaRPr lang="es-PR" altLang="es-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2083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CC726E8-9BAC-493A-82EF-B1CC3907201D}" type="slidenum">
              <a:rPr lang="es-PR" altLang="es-PR"/>
              <a:pPr algn="r" eaLnBrk="1" hangingPunct="1">
                <a:spcBef>
                  <a:spcPct val="0"/>
                </a:spcBef>
              </a:pPr>
              <a:t>56</a:t>
            </a:fld>
            <a:endParaRPr lang="es-PR" altLang="es-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2288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D635DB6-F903-4F0C-9278-E8D59EA6E95C}" type="slidenum">
              <a:rPr lang="es-PR" altLang="es-PR"/>
              <a:pPr algn="r" eaLnBrk="1" hangingPunct="1">
                <a:spcBef>
                  <a:spcPct val="0"/>
                </a:spcBef>
              </a:pPr>
              <a:t>57</a:t>
            </a:fld>
            <a:endParaRPr lang="es-PR" altLang="es-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2493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942E88E-8452-49F2-8AE8-634F3322E25C}" type="slidenum">
              <a:rPr lang="es-PR" altLang="es-PR"/>
              <a:pPr algn="r" eaLnBrk="1" hangingPunct="1">
                <a:spcBef>
                  <a:spcPct val="0"/>
                </a:spcBef>
              </a:pPr>
              <a:t>58</a:t>
            </a:fld>
            <a:endParaRPr lang="es-PR" altLang="es-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2698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9A1D92A-5174-4515-B5EA-6FCA94C2DAD7}" type="slidenum">
              <a:rPr lang="es-PR" altLang="es-PR"/>
              <a:pPr algn="r" eaLnBrk="1" hangingPunct="1">
                <a:spcBef>
                  <a:spcPct val="0"/>
                </a:spcBef>
              </a:pPr>
              <a:t>59</a:t>
            </a:fld>
            <a:endParaRPr lang="es-PR" altLang="es-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843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486AD87-538D-4C79-A1EA-A3ADA73DE21C}" type="slidenum">
              <a:rPr lang="es-PR" altLang="es-PR"/>
              <a:pPr algn="r" eaLnBrk="1" hangingPunct="1">
                <a:spcBef>
                  <a:spcPct val="0"/>
                </a:spcBef>
              </a:pPr>
              <a:t>6</a:t>
            </a:fld>
            <a:endParaRPr lang="es-PR" altLang="es-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2902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D639F18-7BCC-4BDB-ABAB-088C6A4A1D8C}" type="slidenum">
              <a:rPr lang="es-PR" altLang="es-PR"/>
              <a:pPr algn="r" eaLnBrk="1" hangingPunct="1">
                <a:spcBef>
                  <a:spcPct val="0"/>
                </a:spcBef>
              </a:pPr>
              <a:t>60</a:t>
            </a:fld>
            <a:endParaRPr lang="es-PR" altLang="es-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3107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A0655EC-E54C-4BAB-BAD4-0EF7557F1CC5}" type="slidenum">
              <a:rPr lang="es-PR" altLang="es-PR"/>
              <a:pPr algn="r" eaLnBrk="1" hangingPunct="1">
                <a:spcBef>
                  <a:spcPct val="0"/>
                </a:spcBef>
              </a:pPr>
              <a:t>61</a:t>
            </a:fld>
            <a:endParaRPr lang="es-PR" altLang="es-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3312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43BF00F-72EB-402A-B8E5-6CE93AB0E1B7}" type="slidenum">
              <a:rPr lang="es-PR" altLang="es-PR"/>
              <a:pPr algn="r" eaLnBrk="1" hangingPunct="1">
                <a:spcBef>
                  <a:spcPct val="0"/>
                </a:spcBef>
              </a:pPr>
              <a:t>62</a:t>
            </a:fld>
            <a:endParaRPr lang="es-PR" altLang="es-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3517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AE4B45A-D88C-4347-A4DC-07E7DD6F93AB}" type="slidenum">
              <a:rPr lang="es-PR" altLang="es-PR"/>
              <a:pPr algn="r" eaLnBrk="1" hangingPunct="1">
                <a:spcBef>
                  <a:spcPct val="0"/>
                </a:spcBef>
              </a:pPr>
              <a:t>63</a:t>
            </a:fld>
            <a:endParaRPr lang="es-PR" altLang="es-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3722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9D325FB-17D9-40ED-BDEE-23906E077D03}" type="slidenum">
              <a:rPr lang="es-PR" altLang="es-PR"/>
              <a:pPr algn="r" eaLnBrk="1" hangingPunct="1">
                <a:spcBef>
                  <a:spcPct val="0"/>
                </a:spcBef>
              </a:pPr>
              <a:t>64</a:t>
            </a:fld>
            <a:endParaRPr lang="es-PR" altLang="es-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3926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F87EEB7-A132-40B7-8415-48DA66D0B2A5}" type="slidenum">
              <a:rPr lang="es-PR" altLang="es-PR"/>
              <a:pPr algn="r" eaLnBrk="1" hangingPunct="1">
                <a:spcBef>
                  <a:spcPct val="0"/>
                </a:spcBef>
              </a:pPr>
              <a:t>65</a:t>
            </a:fld>
            <a:endParaRPr lang="es-PR" altLang="es-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4131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90B2102-B965-47CC-98DB-C7C712754EC1}" type="slidenum">
              <a:rPr lang="es-PR" altLang="es-PR"/>
              <a:pPr algn="r" eaLnBrk="1" hangingPunct="1">
                <a:spcBef>
                  <a:spcPct val="0"/>
                </a:spcBef>
              </a:pPr>
              <a:t>66</a:t>
            </a:fld>
            <a:endParaRPr lang="es-PR" altLang="es-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4336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CC8791E-B317-4FDF-84E4-AF4E8E388196}" type="slidenum">
              <a:rPr lang="es-PR" altLang="es-PR"/>
              <a:pPr algn="r" eaLnBrk="1" hangingPunct="1">
                <a:spcBef>
                  <a:spcPct val="0"/>
                </a:spcBef>
              </a:pPr>
              <a:t>67</a:t>
            </a:fld>
            <a:endParaRPr lang="es-PR" altLang="es-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4541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2F055C7-F919-4C23-99E8-65DD6E628B43}" type="slidenum">
              <a:rPr lang="es-PR" altLang="es-PR"/>
              <a:pPr algn="r" eaLnBrk="1" hangingPunct="1">
                <a:spcBef>
                  <a:spcPct val="0"/>
                </a:spcBef>
              </a:pPr>
              <a:t>68</a:t>
            </a:fld>
            <a:endParaRPr lang="es-PR" altLang="es-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4746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B15DFA3-9DAC-4950-8D1D-C00539DFA8B0}" type="slidenum">
              <a:rPr lang="es-PR" altLang="es-PR"/>
              <a:pPr algn="r" eaLnBrk="1" hangingPunct="1">
                <a:spcBef>
                  <a:spcPct val="0"/>
                </a:spcBef>
              </a:pPr>
              <a:t>69</a:t>
            </a:fld>
            <a:endParaRPr lang="es-PR" altLang="es-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048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6EAD7CB-9C21-4B55-B0B1-F05977816E15}" type="slidenum">
              <a:rPr lang="es-PR" altLang="es-PR"/>
              <a:pPr algn="r" eaLnBrk="1" hangingPunct="1">
                <a:spcBef>
                  <a:spcPct val="0"/>
                </a:spcBef>
              </a:pPr>
              <a:t>7</a:t>
            </a:fld>
            <a:endParaRPr lang="es-PR" altLang="es-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4950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9B97E04-C04A-4129-AE3E-D6A04C7AE194}" type="slidenum">
              <a:rPr lang="es-PR" altLang="es-PR"/>
              <a:pPr algn="r" eaLnBrk="1" hangingPunct="1">
                <a:spcBef>
                  <a:spcPct val="0"/>
                </a:spcBef>
              </a:pPr>
              <a:t>70</a:t>
            </a:fld>
            <a:endParaRPr lang="es-PR" altLang="es-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5155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7777FB9-BC34-443E-B91E-5C20B6DC69DF}" type="slidenum">
              <a:rPr lang="es-PR" altLang="es-PR"/>
              <a:pPr algn="r" eaLnBrk="1" hangingPunct="1">
                <a:spcBef>
                  <a:spcPct val="0"/>
                </a:spcBef>
              </a:pPr>
              <a:t>71</a:t>
            </a:fld>
            <a:endParaRPr lang="es-PR" altLang="es-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5360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124C4B4-3FCF-4CB9-BDEA-6D8833656E7F}" type="slidenum">
              <a:rPr lang="es-PR" altLang="es-PR"/>
              <a:pPr algn="r" eaLnBrk="1" hangingPunct="1">
                <a:spcBef>
                  <a:spcPct val="0"/>
                </a:spcBef>
              </a:pPr>
              <a:t>72</a:t>
            </a:fld>
            <a:endParaRPr lang="es-PR" altLang="es-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5565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8FA77E9-B350-44D9-B208-A14CFF6014B7}" type="slidenum">
              <a:rPr lang="es-PR" altLang="es-PR"/>
              <a:pPr algn="r" eaLnBrk="1" hangingPunct="1">
                <a:spcBef>
                  <a:spcPct val="0"/>
                </a:spcBef>
              </a:pPr>
              <a:t>73</a:t>
            </a:fld>
            <a:endParaRPr lang="es-PR" altLang="es-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5770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2528FD6-C466-4116-88F3-9ABE3CDDB3AD}" type="slidenum">
              <a:rPr lang="es-PR" altLang="es-PR"/>
              <a:pPr algn="r" eaLnBrk="1" hangingPunct="1">
                <a:spcBef>
                  <a:spcPct val="0"/>
                </a:spcBef>
              </a:pPr>
              <a:t>74</a:t>
            </a:fld>
            <a:endParaRPr lang="es-PR" altLang="es-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5974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4C5A3CA-67D2-48CF-BAC2-C903BF5409FB}" type="slidenum">
              <a:rPr lang="es-PR" altLang="es-PR"/>
              <a:pPr algn="r" eaLnBrk="1" hangingPunct="1">
                <a:spcBef>
                  <a:spcPct val="0"/>
                </a:spcBef>
              </a:pPr>
              <a:t>75</a:t>
            </a:fld>
            <a:endParaRPr lang="es-PR" altLang="es-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6179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14D16AB-B41B-4338-A81F-66A10C7D84BC}" type="slidenum">
              <a:rPr lang="es-PR" altLang="es-PR"/>
              <a:pPr algn="r" eaLnBrk="1" hangingPunct="1">
                <a:spcBef>
                  <a:spcPct val="0"/>
                </a:spcBef>
              </a:pPr>
              <a:t>76</a:t>
            </a:fld>
            <a:endParaRPr lang="es-PR" altLang="es-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6384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1E44BB3-C6B3-4DE7-B808-D34B062EC8D6}" type="slidenum">
              <a:rPr lang="es-PR" altLang="es-PR"/>
              <a:pPr algn="r" eaLnBrk="1" hangingPunct="1">
                <a:spcBef>
                  <a:spcPct val="0"/>
                </a:spcBef>
              </a:pPr>
              <a:t>77</a:t>
            </a:fld>
            <a:endParaRPr lang="es-PR" altLang="es-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6589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55902D8-EC59-4370-80D6-9C1396861A15}" type="slidenum">
              <a:rPr lang="es-PR" altLang="es-PR"/>
              <a:pPr algn="r" eaLnBrk="1" hangingPunct="1">
                <a:spcBef>
                  <a:spcPct val="0"/>
                </a:spcBef>
              </a:pPr>
              <a:t>78</a:t>
            </a:fld>
            <a:endParaRPr lang="es-PR" altLang="es-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6794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5C13468-E744-479C-ADF2-82ABB0D2645F}" type="slidenum">
              <a:rPr lang="es-PR" altLang="es-PR"/>
              <a:pPr algn="r" eaLnBrk="1" hangingPunct="1">
                <a:spcBef>
                  <a:spcPct val="0"/>
                </a:spcBef>
              </a:pPr>
              <a:t>79</a:t>
            </a:fld>
            <a:endParaRPr lang="es-PR" altLang="es-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253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E921DAB-5D1A-45C9-90BB-0A43D46F010C}" type="slidenum">
              <a:rPr lang="es-PR" altLang="es-PR"/>
              <a:pPr algn="r" eaLnBrk="1" hangingPunct="1">
                <a:spcBef>
                  <a:spcPct val="0"/>
                </a:spcBef>
              </a:pPr>
              <a:t>8</a:t>
            </a:fld>
            <a:endParaRPr lang="es-PR" altLang="es-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6998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B98E2DD-9D9D-4767-B928-A4D97BACFBE1}" type="slidenum">
              <a:rPr lang="es-PR" altLang="es-PR"/>
              <a:pPr algn="r" eaLnBrk="1" hangingPunct="1">
                <a:spcBef>
                  <a:spcPct val="0"/>
                </a:spcBef>
              </a:pPr>
              <a:t>80</a:t>
            </a:fld>
            <a:endParaRPr lang="es-PR" altLang="es-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7203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AB7B469-3CAE-4331-BE18-5E09D91574A9}" type="slidenum">
              <a:rPr lang="es-PR" altLang="es-PR"/>
              <a:pPr algn="r" eaLnBrk="1" hangingPunct="1">
                <a:spcBef>
                  <a:spcPct val="0"/>
                </a:spcBef>
              </a:pPr>
              <a:t>81</a:t>
            </a:fld>
            <a:endParaRPr lang="es-PR" altLang="es-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7408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51D55E2-6E03-406C-A791-D740DBDFE93A}" type="slidenum">
              <a:rPr lang="es-PR" altLang="es-PR"/>
              <a:pPr algn="r" eaLnBrk="1" hangingPunct="1">
                <a:spcBef>
                  <a:spcPct val="0"/>
                </a:spcBef>
              </a:pPr>
              <a:t>82</a:t>
            </a:fld>
            <a:endParaRPr lang="es-PR" altLang="es-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7613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9A30F93-DA3B-463A-9DFA-4D8DFBEA0B19}" type="slidenum">
              <a:rPr lang="es-PR" altLang="es-PR"/>
              <a:pPr algn="r" eaLnBrk="1" hangingPunct="1">
                <a:spcBef>
                  <a:spcPct val="0"/>
                </a:spcBef>
              </a:pPr>
              <a:t>83</a:t>
            </a:fld>
            <a:endParaRPr lang="es-PR" altLang="es-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7818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793AF16-4D42-40A6-9B87-F9BFF4D23EA0}" type="slidenum">
              <a:rPr lang="es-PR" altLang="es-PR"/>
              <a:pPr algn="r" eaLnBrk="1" hangingPunct="1">
                <a:spcBef>
                  <a:spcPct val="0"/>
                </a:spcBef>
              </a:pPr>
              <a:t>84</a:t>
            </a:fld>
            <a:endParaRPr lang="es-PR" altLang="es-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8022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8F46265-0606-4CE3-91E9-4A7EC0AA9371}" type="slidenum">
              <a:rPr lang="es-PR" altLang="es-PR"/>
              <a:pPr algn="r" eaLnBrk="1" hangingPunct="1">
                <a:spcBef>
                  <a:spcPct val="0"/>
                </a:spcBef>
              </a:pPr>
              <a:t>85</a:t>
            </a:fld>
            <a:endParaRPr lang="es-PR" altLang="es-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8227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83071FB-2A5C-4585-ACA0-CA15349E1E52}" type="slidenum">
              <a:rPr lang="es-PR" altLang="es-PR"/>
              <a:pPr algn="r" eaLnBrk="1" hangingPunct="1">
                <a:spcBef>
                  <a:spcPct val="0"/>
                </a:spcBef>
              </a:pPr>
              <a:t>86</a:t>
            </a:fld>
            <a:endParaRPr lang="es-PR" altLang="es-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8432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DE7F411-D6F3-42D4-A643-739830BE8ED1}" type="slidenum">
              <a:rPr lang="es-PR" altLang="es-PR"/>
              <a:pPr algn="r" eaLnBrk="1" hangingPunct="1">
                <a:spcBef>
                  <a:spcPct val="0"/>
                </a:spcBef>
              </a:pPr>
              <a:t>87</a:t>
            </a:fld>
            <a:endParaRPr lang="es-PR" altLang="es-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8637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EFA22D2-F880-4277-8B3F-0A17C2E8FB45}" type="slidenum">
              <a:rPr lang="es-PR" altLang="es-PR"/>
              <a:pPr algn="r" eaLnBrk="1" hangingPunct="1">
                <a:spcBef>
                  <a:spcPct val="0"/>
                </a:spcBef>
              </a:pPr>
              <a:t>88</a:t>
            </a:fld>
            <a:endParaRPr lang="es-PR" altLang="es-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8842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667595C-5163-41FF-AD74-8C37E26F2EEC}" type="slidenum">
              <a:rPr lang="es-PR" altLang="es-PR"/>
              <a:pPr algn="r" eaLnBrk="1" hangingPunct="1">
                <a:spcBef>
                  <a:spcPct val="0"/>
                </a:spcBef>
              </a:pPr>
              <a:t>89</a:t>
            </a:fld>
            <a:endParaRPr lang="es-PR" altLang="es-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458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418CCB3-5838-4740-BA7C-3D3BBCEEA041}" type="slidenum">
              <a:rPr lang="es-PR" altLang="es-PR"/>
              <a:pPr algn="r" eaLnBrk="1" hangingPunct="1">
                <a:spcBef>
                  <a:spcPct val="0"/>
                </a:spcBef>
              </a:pPr>
              <a:t>9</a:t>
            </a:fld>
            <a:endParaRPr lang="es-PR" altLang="es-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9046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C0F987D-5215-4F45-B1E3-4824EE211B75}" type="slidenum">
              <a:rPr lang="es-PR" altLang="es-PR"/>
              <a:pPr algn="r" eaLnBrk="1" hangingPunct="1">
                <a:spcBef>
                  <a:spcPct val="0"/>
                </a:spcBef>
              </a:pPr>
              <a:t>90</a:t>
            </a:fld>
            <a:endParaRPr lang="es-PR" altLang="es-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9251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EE9E15B-343B-4A3B-ACEF-96D49BD6C3F2}" type="slidenum">
              <a:rPr lang="es-PR" altLang="es-PR"/>
              <a:pPr algn="r" eaLnBrk="1" hangingPunct="1">
                <a:spcBef>
                  <a:spcPct val="0"/>
                </a:spcBef>
              </a:pPr>
              <a:t>91</a:t>
            </a:fld>
            <a:endParaRPr lang="es-PR" altLang="es-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9456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B9F1972-6603-47CB-8DBA-EF714F391F7C}" type="slidenum">
              <a:rPr lang="es-PR" altLang="es-PR"/>
              <a:pPr algn="r" eaLnBrk="1" hangingPunct="1">
                <a:spcBef>
                  <a:spcPct val="0"/>
                </a:spcBef>
              </a:pPr>
              <a:t>92</a:t>
            </a:fld>
            <a:endParaRPr lang="es-PR" altLang="es-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9661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89C4CE0-C98A-450E-A23D-8A9213620AB6}" type="slidenum">
              <a:rPr lang="es-PR" altLang="es-PR"/>
              <a:pPr algn="r" eaLnBrk="1" hangingPunct="1">
                <a:spcBef>
                  <a:spcPct val="0"/>
                </a:spcBef>
              </a:pPr>
              <a:t>93</a:t>
            </a:fld>
            <a:endParaRPr lang="es-PR" altLang="es-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9866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86F373A-8A2F-4D14-8015-0BB57776B848}" type="slidenum">
              <a:rPr lang="es-PR" altLang="es-PR"/>
              <a:pPr algn="r" eaLnBrk="1" hangingPunct="1">
                <a:spcBef>
                  <a:spcPct val="0"/>
                </a:spcBef>
              </a:pPr>
              <a:t>94</a:t>
            </a:fld>
            <a:endParaRPr lang="es-PR" altLang="es-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0070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7794887-F273-45C0-B6F9-0BFDCF7D3D06}" type="slidenum">
              <a:rPr lang="es-PR" altLang="es-PR"/>
              <a:pPr algn="r" eaLnBrk="1" hangingPunct="1">
                <a:spcBef>
                  <a:spcPct val="0"/>
                </a:spcBef>
              </a:pPr>
              <a:t>95</a:t>
            </a:fld>
            <a:endParaRPr lang="es-PR" altLang="es-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0275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5E5528A-C36F-4128-A46F-78E7A4113439}" type="slidenum">
              <a:rPr lang="es-PR" altLang="es-PR"/>
              <a:pPr algn="r" eaLnBrk="1" hangingPunct="1">
                <a:spcBef>
                  <a:spcPct val="0"/>
                </a:spcBef>
              </a:pPr>
              <a:t>96</a:t>
            </a:fld>
            <a:endParaRPr lang="es-PR" altLang="es-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0480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A215399-651F-4383-A359-17B9E12B2F81}" type="slidenum">
              <a:rPr lang="es-PR" altLang="es-PR"/>
              <a:pPr algn="r" eaLnBrk="1" hangingPunct="1">
                <a:spcBef>
                  <a:spcPct val="0"/>
                </a:spcBef>
              </a:pPr>
              <a:t>97</a:t>
            </a:fld>
            <a:endParaRPr lang="es-PR" altLang="es-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0685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6E0E8E6-5647-43EE-9E74-295B743A5D1E}" type="slidenum">
              <a:rPr lang="es-PR" altLang="es-PR"/>
              <a:pPr algn="r" eaLnBrk="1" hangingPunct="1">
                <a:spcBef>
                  <a:spcPct val="0"/>
                </a:spcBef>
              </a:pPr>
              <a:t>98</a:t>
            </a:fld>
            <a:endParaRPr lang="es-PR" altLang="es-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0890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6AE52AC-99FA-45EB-AE36-25AE0E2199C6}" type="slidenum">
              <a:rPr lang="es-PR" altLang="es-PR"/>
              <a:pPr algn="r" eaLnBrk="1" hangingPunct="1">
                <a:spcBef>
                  <a:spcPct val="0"/>
                </a:spcBef>
              </a:pPr>
              <a:t>99</a:t>
            </a:fld>
            <a:endParaRPr lang="es-PR" altLang="es-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hyperlink" Target="http://creativecommons.org/licenses/by-nc-nd/3.0/pr/" TargetMode="External"/><Relationship Id="rId4" Type="http://schemas.openxmlformats.org/officeDocument/2006/relationships/hyperlink" Target="http://www.saludmed.com/"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3702050"/>
          </a:xfrm>
          <a:prstGeom prst="rect">
            <a:avLst/>
          </a:prstGeom>
          <a:solidFill>
            <a:srgbClr val="484876"/>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pic>
        <p:nvPicPr>
          <p:cNvPr id="5" name="Picture 36" descr="saludmed-com_Ban_PPT-MASTER-1_v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7" name="Rectangle 6"/>
          <p:cNvSpPr/>
          <p:nvPr userDrawn="1"/>
        </p:nvSpPr>
        <p:spPr>
          <a:xfrm>
            <a:off x="0" y="3675063"/>
            <a:ext cx="9144000" cy="141287"/>
          </a:xfrm>
          <a:prstGeom prst="rect">
            <a:avLst/>
          </a:prstGeom>
          <a:solidFill>
            <a:srgbClr val="8383BC"/>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pic>
        <p:nvPicPr>
          <p:cNvPr id="10"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6263" y="6284913"/>
            <a:ext cx="11176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2"/>
          <p:cNvSpPr txBox="1">
            <a:spLocks noChangeArrowheads="1"/>
          </p:cNvSpPr>
          <p:nvPr userDrawn="1"/>
        </p:nvSpPr>
        <p:spPr bwMode="auto">
          <a:xfrm>
            <a:off x="1693863" y="6157913"/>
            <a:ext cx="74168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anose="02040502050405020303" pitchFamily="18" charset="0"/>
              </a:defRPr>
            </a:lvl1pPr>
            <a:lvl2pPr marL="742950" indent="-285750" algn="l">
              <a:defRPr>
                <a:solidFill>
                  <a:schemeClr val="tx1"/>
                </a:solidFill>
                <a:latin typeface="Georgia" panose="02040502050405020303" pitchFamily="18" charset="0"/>
              </a:defRPr>
            </a:lvl2pPr>
            <a:lvl3pPr marL="1143000" indent="-228600" algn="l">
              <a:defRPr>
                <a:solidFill>
                  <a:schemeClr val="tx1"/>
                </a:solidFill>
                <a:latin typeface="Georgia" panose="02040502050405020303" pitchFamily="18" charset="0"/>
              </a:defRPr>
            </a:lvl3pPr>
            <a:lvl4pPr marL="1600200" indent="-228600" algn="l">
              <a:defRPr>
                <a:solidFill>
                  <a:schemeClr val="tx1"/>
                </a:solidFill>
                <a:latin typeface="Georgia" panose="02040502050405020303" pitchFamily="18" charset="0"/>
              </a:defRPr>
            </a:lvl4pPr>
            <a:lvl5pPr marL="2057400" indent="-228600" algn="l">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eaLnBrk="1" hangingPunct="1">
              <a:defRPr/>
            </a:pPr>
            <a:r>
              <a:rPr lang="es-PR" altLang="es-PR" sz="1200" smtClean="0">
                <a:latin typeface="Arial" panose="020B0604020202020204" pitchFamily="34" charset="0"/>
              </a:rPr>
              <a:t>Saludmed 2013, por </a:t>
            </a:r>
            <a:r>
              <a:rPr lang="es-PR" altLang="es-PR" sz="1200" b="1" i="1" smtClean="0">
                <a:latin typeface="Arial" panose="020B0604020202020204" pitchFamily="34" charset="0"/>
                <a:hlinkClick r:id="rId4"/>
              </a:rPr>
              <a:t>Edgar Lopategui Corsino</a:t>
            </a:r>
            <a:r>
              <a:rPr lang="es-PR" altLang="es-PR" sz="1200" smtClean="0">
                <a:latin typeface="Arial" panose="020B0604020202020204" pitchFamily="34" charset="0"/>
              </a:rPr>
              <a:t>, se encuentra bajo una licencia </a:t>
            </a:r>
            <a:r>
              <a:rPr lang="es-PR" altLang="es-PR" sz="1200" i="1" smtClean="0">
                <a:latin typeface="Arial" panose="020B0604020202020204" pitchFamily="34" charset="0"/>
                <a:hlinkClick r:id="rId5"/>
              </a:rPr>
              <a:t>"Creative Commons"</a:t>
            </a:r>
            <a:r>
              <a:rPr lang="es-PR" altLang="es-PR" sz="1200" smtClean="0">
                <a:latin typeface="Arial" panose="020B0604020202020204" pitchFamily="34" charset="0"/>
              </a:rPr>
              <a:t>, </a:t>
            </a:r>
          </a:p>
          <a:p>
            <a:pPr eaLnBrk="1" hangingPunct="1">
              <a:defRPr/>
            </a:pPr>
            <a:r>
              <a:rPr lang="es-PR" altLang="es-PR" sz="1200" smtClean="0">
                <a:latin typeface="Arial" panose="020B0604020202020204" pitchFamily="34" charset="0"/>
              </a:rPr>
              <a:t>de tipo: </a:t>
            </a:r>
            <a:r>
              <a:rPr lang="es-PR" altLang="es-PR" sz="1200" b="1" i="1" smtClean="0">
                <a:latin typeface="Arial" panose="020B0604020202020204" pitchFamily="34" charset="0"/>
                <a:hlinkClick r:id="rId5"/>
              </a:rPr>
              <a:t>Reconocimiento-NoComercial-Sin Obras Derivadas 3.0.  Licencia de Puerto Rico</a:t>
            </a:r>
            <a:r>
              <a:rPr lang="es-PR" altLang="es-PR" sz="1200" smtClean="0">
                <a:latin typeface="Arial" panose="020B0604020202020204" pitchFamily="34" charset="0"/>
              </a:rPr>
              <a:t>.  </a:t>
            </a:r>
          </a:p>
          <a:p>
            <a:pPr eaLnBrk="1" hangingPunct="1">
              <a:defRPr/>
            </a:pPr>
            <a:r>
              <a:rPr lang="es-PR" altLang="es-PR" sz="1200" smtClean="0">
                <a:latin typeface="Arial" panose="020B0604020202020204" pitchFamily="34" charset="0"/>
              </a:rPr>
              <a:t>Basado en las páginas publicadas para el sitio Web: </a:t>
            </a:r>
            <a:r>
              <a:rPr lang="es-PR" altLang="es-PR" sz="1200" b="1" i="1" smtClean="0">
                <a:latin typeface="Arial" panose="020B0604020202020204" pitchFamily="34" charset="0"/>
                <a:hlinkClick r:id="rId4"/>
              </a:rPr>
              <a:t>www.saludmed.com</a:t>
            </a:r>
            <a:r>
              <a:rPr lang="es-PR" altLang="es-PR" sz="1200" smtClean="0">
                <a:latin typeface="Arial" panose="020B0604020202020204" pitchFamily="34" charset="0"/>
              </a:rPr>
              <a:t>.</a:t>
            </a:r>
            <a:endParaRPr lang="es-PR" altLang="es-PR" sz="1800" smtClean="0">
              <a:latin typeface="Arial" panose="020B0604020202020204" pitchFamily="34" charset="0"/>
            </a:endParaRPr>
          </a:p>
        </p:txBody>
      </p:sp>
      <p:pic>
        <p:nvPicPr>
          <p:cNvPr id="12" name="Picture 85" descr="Rower_River_Single_Edge_GAL_001"/>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867400" y="4125913"/>
            <a:ext cx="2592388"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2"/>
          <p:cNvSpPr>
            <a:spLocks noChangeArrowheads="1"/>
          </p:cNvSpPr>
          <p:nvPr userDrawn="1"/>
        </p:nvSpPr>
        <p:spPr bwMode="auto">
          <a:xfrm flipV="1">
            <a:off x="5410200" y="3810000"/>
            <a:ext cx="3733800" cy="90488"/>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endParaRPr lang="es-PR" altLang="es-PR" sz="1800">
              <a:solidFill>
                <a:srgbClr val="FFFFFF"/>
              </a:solidFill>
            </a:endParaRPr>
          </a:p>
        </p:txBody>
      </p:sp>
      <p:sp>
        <p:nvSpPr>
          <p:cNvPr id="14" name="Rectangle 43"/>
          <p:cNvSpPr>
            <a:spLocks noChangeArrowheads="1"/>
          </p:cNvSpPr>
          <p:nvPr userDrawn="1"/>
        </p:nvSpPr>
        <p:spPr bwMode="auto">
          <a:xfrm flipV="1">
            <a:off x="6413500" y="3643313"/>
            <a:ext cx="2730500" cy="247650"/>
          </a:xfrm>
          <a:prstGeom prst="rect">
            <a:avLst/>
          </a:prstGeom>
          <a:solidFill>
            <a:srgbClr val="8383B5"/>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endParaRPr lang="es-PR" altLang="es-PR" sz="1800">
              <a:solidFill>
                <a:srgbClr val="FFFFFF"/>
              </a:solidFill>
            </a:endParaRPr>
          </a:p>
        </p:txBody>
      </p:sp>
      <p:sp>
        <p:nvSpPr>
          <p:cNvPr id="15" name="Rectangle 44"/>
          <p:cNvSpPr>
            <a:spLocks noChangeArrowheads="1"/>
          </p:cNvSpPr>
          <p:nvPr userDrawn="1"/>
        </p:nvSpPr>
        <p:spPr bwMode="auto">
          <a:xfrm flipV="1">
            <a:off x="5410200" y="3933825"/>
            <a:ext cx="3733800" cy="192088"/>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endParaRPr lang="es-PR" altLang="es-PR" sz="1800">
              <a:solidFill>
                <a:srgbClr val="FFFFFF"/>
              </a:solidFill>
            </a:endParaRPr>
          </a:p>
        </p:txBody>
      </p:sp>
      <p:sp>
        <p:nvSpPr>
          <p:cNvPr id="16" name="Rectangle 45"/>
          <p:cNvSpPr>
            <a:spLocks noChangeArrowheads="1"/>
          </p:cNvSpPr>
          <p:nvPr userDrawn="1"/>
        </p:nvSpPr>
        <p:spPr bwMode="auto">
          <a:xfrm flipV="1">
            <a:off x="5410200" y="4114800"/>
            <a:ext cx="3733800" cy="9525"/>
          </a:xfrm>
          <a:prstGeom prst="rect">
            <a:avLst/>
          </a:prstGeom>
          <a:solidFill>
            <a:schemeClr val="accent2">
              <a:alpha val="65097"/>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endParaRPr lang="es-PR" altLang="es-PR" sz="1800">
              <a:solidFill>
                <a:srgbClr val="FFFFFF"/>
              </a:solidFill>
            </a:endParaRPr>
          </a:p>
        </p:txBody>
      </p:sp>
      <p:sp>
        <p:nvSpPr>
          <p:cNvPr id="17" name="Rectangle 46"/>
          <p:cNvSpPr>
            <a:spLocks noChangeArrowheads="1"/>
          </p:cNvSpPr>
          <p:nvPr userDrawn="1"/>
        </p:nvSpPr>
        <p:spPr bwMode="auto">
          <a:xfrm flipV="1">
            <a:off x="5410200" y="4164013"/>
            <a:ext cx="1966913" cy="19050"/>
          </a:xfrm>
          <a:prstGeom prst="rect">
            <a:avLst/>
          </a:prstGeom>
          <a:solidFill>
            <a:schemeClr val="accent2">
              <a:alpha val="59999"/>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endParaRPr lang="es-PR" altLang="es-PR" sz="1800">
              <a:solidFill>
                <a:srgbClr val="FFFFFF"/>
              </a:solidFill>
            </a:endParaRPr>
          </a:p>
        </p:txBody>
      </p:sp>
      <p:sp>
        <p:nvSpPr>
          <p:cNvPr id="18" name="Rectangle 47"/>
          <p:cNvSpPr>
            <a:spLocks noChangeArrowheads="1"/>
          </p:cNvSpPr>
          <p:nvPr userDrawn="1"/>
        </p:nvSpPr>
        <p:spPr bwMode="auto">
          <a:xfrm flipV="1">
            <a:off x="5410200" y="4198938"/>
            <a:ext cx="1966913" cy="9525"/>
          </a:xfrm>
          <a:prstGeom prst="rect">
            <a:avLst/>
          </a:prstGeom>
          <a:solidFill>
            <a:schemeClr val="accent2">
              <a:alpha val="65097"/>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endParaRPr lang="es-PR" altLang="es-PR" sz="1800">
              <a:solidFill>
                <a:srgbClr val="FFFFFF"/>
              </a:solidFill>
            </a:endParaRPr>
          </a:p>
        </p:txBody>
      </p:sp>
      <p:sp useBgFill="1">
        <p:nvSpPr>
          <p:cNvPr id="19" name="Rounded Rectangle 18"/>
          <p:cNvSpPr/>
          <p:nvPr userDrawn="1"/>
        </p:nvSpPr>
        <p:spPr bwMode="white">
          <a:xfrm>
            <a:off x="5410200" y="3962400"/>
            <a:ext cx="3065463"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useBgFill="1">
        <p:nvSpPr>
          <p:cNvPr id="20" name="Rounded Rectangle 19"/>
          <p:cNvSpPr/>
          <p:nvPr userDrawn="1"/>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1" name="Slide Number Placeholder 28"/>
          <p:cNvSpPr>
            <a:spLocks noGrp="1"/>
          </p:cNvSpPr>
          <p:nvPr>
            <p:ph type="sldNum" sz="quarter" idx="10"/>
          </p:nvPr>
        </p:nvSpPr>
        <p:spPr>
          <a:xfrm>
            <a:off x="8320088" y="1588"/>
            <a:ext cx="747712" cy="365125"/>
          </a:xfrm>
        </p:spPr>
        <p:txBody>
          <a:bodyPr/>
          <a:lstStyle>
            <a:lvl1pPr>
              <a:defRPr smtClean="0">
                <a:solidFill>
                  <a:schemeClr val="bg1"/>
                </a:solidFill>
              </a:defRPr>
            </a:lvl1pPr>
          </a:lstStyle>
          <a:p>
            <a:pPr>
              <a:defRPr/>
            </a:pPr>
            <a:fld id="{B55AA576-38E9-4D80-83B0-D87C03AB0A09}" type="slidenum">
              <a:rPr lang="es-PR" altLang="es-PR"/>
              <a:pPr>
                <a:defRPr/>
              </a:pPr>
              <a:t>‹#›</a:t>
            </a:fld>
            <a:endParaRPr lang="es-PR" altLang="es-PR"/>
          </a:p>
        </p:txBody>
      </p:sp>
      <p:sp>
        <p:nvSpPr>
          <p:cNvPr id="22" name="Date Placeholder 27"/>
          <p:cNvSpPr>
            <a:spLocks noGrp="1"/>
          </p:cNvSpPr>
          <p:nvPr>
            <p:ph type="dt" sz="half" idx="11"/>
          </p:nvPr>
        </p:nvSpPr>
        <p:spPr>
          <a:xfrm>
            <a:off x="6705600" y="4206875"/>
            <a:ext cx="960438" cy="457200"/>
          </a:xfrm>
        </p:spPr>
        <p:txBody>
          <a:bodyPr/>
          <a:lstStyle>
            <a:lvl1pPr>
              <a:defRPr/>
            </a:lvl1pPr>
          </a:lstStyle>
          <a:p>
            <a:pPr>
              <a:defRPr/>
            </a:pPr>
            <a:fld id="{1BF446C7-B4E4-413B-8BA1-915D4E1BCEEA}" type="datetimeFigureOut">
              <a:rPr lang="es-PR"/>
              <a:pPr>
                <a:defRPr/>
              </a:pPr>
              <a:t>04/06/2017</a:t>
            </a:fld>
            <a:endParaRPr lang="es-PR"/>
          </a:p>
        </p:txBody>
      </p:sp>
      <p:sp>
        <p:nvSpPr>
          <p:cNvPr id="23" name="Footer Placeholder 16"/>
          <p:cNvSpPr>
            <a:spLocks noGrp="1"/>
          </p:cNvSpPr>
          <p:nvPr>
            <p:ph type="ftr" sz="quarter" idx="12"/>
          </p:nvPr>
        </p:nvSpPr>
        <p:spPr>
          <a:xfrm>
            <a:off x="5410200" y="4205288"/>
            <a:ext cx="1295400" cy="457200"/>
          </a:xfrm>
        </p:spPr>
        <p:txBody>
          <a:bodyPr/>
          <a:lstStyle>
            <a:lvl1pPr>
              <a:defRPr/>
            </a:lvl1pPr>
          </a:lstStyle>
          <a:p>
            <a:pPr>
              <a:defRPr/>
            </a:pPr>
            <a:endParaRPr lang="es-PR"/>
          </a:p>
        </p:txBody>
      </p:sp>
    </p:spTree>
    <p:extLst>
      <p:ext uri="{BB962C8B-B14F-4D97-AF65-F5344CB8AC3E}">
        <p14:creationId xmlns:p14="http://schemas.microsoft.com/office/powerpoint/2010/main" val="434715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3FDB04B4-BEFB-493D-9261-8A774043257E}" type="datetimeFigureOut">
              <a:rPr lang="es-PR"/>
              <a:pPr>
                <a:defRPr/>
              </a:pPr>
              <a:t>04/06/2017</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A7650722-985C-4121-A71F-BEEAE91093FD}" type="slidenum">
              <a:rPr lang="es-PR" altLang="es-PR"/>
              <a:pPr>
                <a:defRPr/>
              </a:pPr>
              <a:t>‹#›</a:t>
            </a:fld>
            <a:endParaRPr lang="es-PR" altLang="es-PR"/>
          </a:p>
        </p:txBody>
      </p:sp>
    </p:spTree>
    <p:extLst>
      <p:ext uri="{BB962C8B-B14F-4D97-AF65-F5344CB8AC3E}">
        <p14:creationId xmlns:p14="http://schemas.microsoft.com/office/powerpoint/2010/main" val="197941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81354179-C508-4FFC-8F9B-3ED0532DD2FE}" type="datetimeFigureOut">
              <a:rPr lang="es-PR"/>
              <a:pPr>
                <a:defRPr/>
              </a:pPr>
              <a:t>04/06/2017</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FC725BE5-E6A1-4436-9D43-8EFE6A902D78}" type="slidenum">
              <a:rPr lang="es-PR" altLang="es-PR"/>
              <a:pPr>
                <a:defRPr/>
              </a:pPr>
              <a:t>‹#›</a:t>
            </a:fld>
            <a:endParaRPr lang="es-PR" altLang="es-PR"/>
          </a:p>
        </p:txBody>
      </p:sp>
    </p:spTree>
    <p:extLst>
      <p:ext uri="{BB962C8B-B14F-4D97-AF65-F5344CB8AC3E}">
        <p14:creationId xmlns:p14="http://schemas.microsoft.com/office/powerpoint/2010/main" val="1558217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0C8B853C-A850-4BC7-B2D4-6EC9E16630E6}" type="datetimeFigureOut">
              <a:rPr lang="es-PR"/>
              <a:pPr>
                <a:defRPr/>
              </a:pPr>
              <a:t>04/06/2017</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5090BD80-6A44-4233-9C61-5CD0257007EC}" type="slidenum">
              <a:rPr lang="es-PR" altLang="es-PR"/>
              <a:pPr>
                <a:defRPr/>
              </a:pPr>
              <a:t>‹#›</a:t>
            </a:fld>
            <a:endParaRPr lang="es-PR" altLang="es-PR"/>
          </a:p>
        </p:txBody>
      </p:sp>
    </p:spTree>
    <p:extLst>
      <p:ext uri="{BB962C8B-B14F-4D97-AF65-F5344CB8AC3E}">
        <p14:creationId xmlns:p14="http://schemas.microsoft.com/office/powerpoint/2010/main" val="899688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13"/>
          <p:cNvSpPr>
            <a:spLocks noGrp="1"/>
          </p:cNvSpPr>
          <p:nvPr>
            <p:ph type="dt" sz="half" idx="10"/>
          </p:nvPr>
        </p:nvSpPr>
        <p:spPr/>
        <p:txBody>
          <a:bodyPr/>
          <a:lstStyle>
            <a:lvl1pPr>
              <a:defRPr/>
            </a:lvl1pPr>
          </a:lstStyle>
          <a:p>
            <a:pPr>
              <a:defRPr/>
            </a:pPr>
            <a:fld id="{5794CAEB-43AD-4202-8DD3-13244D3A277A}" type="datetimeFigureOut">
              <a:rPr lang="es-PR"/>
              <a:pPr>
                <a:defRPr/>
              </a:pPr>
              <a:t>04/06/2017</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4C7738C8-0CE4-45B3-81BF-06B00340F02A}" type="slidenum">
              <a:rPr lang="es-PR" altLang="es-PR"/>
              <a:pPr>
                <a:defRPr/>
              </a:pPr>
              <a:t>‹#›</a:t>
            </a:fld>
            <a:endParaRPr lang="es-PR" altLang="es-PR"/>
          </a:p>
        </p:txBody>
      </p:sp>
    </p:spTree>
    <p:extLst>
      <p:ext uri="{BB962C8B-B14F-4D97-AF65-F5344CB8AC3E}">
        <p14:creationId xmlns:p14="http://schemas.microsoft.com/office/powerpoint/2010/main" val="3944354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D8E9895B-5D6A-48B6-9F82-802CB5CA1A7C}" type="datetimeFigureOut">
              <a:rPr lang="es-PR"/>
              <a:pPr>
                <a:defRPr/>
              </a:pPr>
              <a:t>04/06/2017</a:t>
            </a:fld>
            <a:endParaRPr lang="es-PR"/>
          </a:p>
        </p:txBody>
      </p:sp>
      <p:sp>
        <p:nvSpPr>
          <p:cNvPr id="6" name="Footer Placeholder 2"/>
          <p:cNvSpPr>
            <a:spLocks noGrp="1"/>
          </p:cNvSpPr>
          <p:nvPr>
            <p:ph type="ftr" sz="quarter" idx="11"/>
          </p:nvPr>
        </p:nvSpPr>
        <p:spPr/>
        <p:txBody>
          <a:bodyPr/>
          <a:lstStyle>
            <a:lvl1pPr>
              <a:defRPr/>
            </a:lvl1pPr>
          </a:lstStyle>
          <a:p>
            <a:pPr>
              <a:defRPr/>
            </a:pPr>
            <a:endParaRPr lang="es-PR"/>
          </a:p>
        </p:txBody>
      </p:sp>
      <p:sp>
        <p:nvSpPr>
          <p:cNvPr id="7" name="Slide Number Placeholder 22"/>
          <p:cNvSpPr>
            <a:spLocks noGrp="1"/>
          </p:cNvSpPr>
          <p:nvPr>
            <p:ph type="sldNum" sz="quarter" idx="12"/>
          </p:nvPr>
        </p:nvSpPr>
        <p:spPr/>
        <p:txBody>
          <a:bodyPr/>
          <a:lstStyle>
            <a:lvl1pPr>
              <a:defRPr/>
            </a:lvl1pPr>
          </a:lstStyle>
          <a:p>
            <a:pPr>
              <a:defRPr/>
            </a:pPr>
            <a:fld id="{C57644AA-4740-4D48-92A6-941C29AA052D}" type="slidenum">
              <a:rPr lang="es-PR" altLang="es-PR"/>
              <a:pPr>
                <a:defRPr/>
              </a:pPr>
              <a:t>‹#›</a:t>
            </a:fld>
            <a:endParaRPr lang="es-PR" altLang="es-PR"/>
          </a:p>
        </p:txBody>
      </p:sp>
    </p:spTree>
    <p:extLst>
      <p:ext uri="{BB962C8B-B14F-4D97-AF65-F5344CB8AC3E}">
        <p14:creationId xmlns:p14="http://schemas.microsoft.com/office/powerpoint/2010/main" val="3775126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8" name="Rectangle 23"/>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endParaRPr lang="es-PR" altLang="es-PR" sz="1800">
              <a:solidFill>
                <a:srgbClr val="FFFFFF"/>
              </a:solidFill>
            </a:endParaRPr>
          </a:p>
        </p:txBody>
      </p:sp>
      <p:sp>
        <p:nvSpPr>
          <p:cNvPr id="9" name="Rectangle 8"/>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Rectangle 25"/>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endParaRPr lang="es-PR" altLang="es-PR" sz="1800">
              <a:solidFill>
                <a:srgbClr val="FFFFFF"/>
              </a:solidFill>
            </a:endParaRPr>
          </a:p>
        </p:txBody>
      </p:sp>
      <p:sp>
        <p:nvSpPr>
          <p:cNvPr id="11" name="Rectangle 26"/>
          <p:cNvSpPr>
            <a:spLocks noChangeArrowheads="1"/>
          </p:cNvSpPr>
          <p:nvPr/>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endParaRPr lang="es-PR" altLang="es-PR" sz="1800">
              <a:solidFill>
                <a:srgbClr val="FFFFFF"/>
              </a:solidFill>
            </a:endParaRPr>
          </a:p>
        </p:txBody>
      </p:sp>
      <p:sp useBgFill="1">
        <p:nvSpPr>
          <p:cNvPr id="12" name="Rounded Rectangle 11"/>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useBgFill="1">
        <p:nvSpPr>
          <p:cNvPr id="13" name="Rounded Rectangle 12"/>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4" name="Rectangle 13"/>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5" name="Rectangle 14"/>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6" name="Rectangle 15"/>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7" name="Rectangle 16"/>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8" name="Rectangle 17"/>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9" name="Rectangle 18"/>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20" name="Picture 21" descr="saludmed-com_Ban_PPT-MASTER-2_v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6988"/>
            <a:ext cx="8894763" cy="33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1" name="Date Placeholder 25"/>
          <p:cNvSpPr>
            <a:spLocks noGrp="1"/>
          </p:cNvSpPr>
          <p:nvPr>
            <p:ph type="dt" sz="half" idx="10"/>
          </p:nvPr>
        </p:nvSpPr>
        <p:spPr/>
        <p:txBody>
          <a:bodyPr rtlCol="0"/>
          <a:lstStyle>
            <a:lvl1pPr>
              <a:defRPr/>
            </a:lvl1pPr>
          </a:lstStyle>
          <a:p>
            <a:pPr>
              <a:defRPr/>
            </a:pPr>
            <a:fld id="{A88BEA7D-B9F5-4BA2-98E6-3AB8F1B312FA}" type="datetimeFigureOut">
              <a:rPr lang="es-PR"/>
              <a:pPr>
                <a:defRPr/>
              </a:pPr>
              <a:t>04/06/2017</a:t>
            </a:fld>
            <a:endParaRPr lang="es-PR"/>
          </a:p>
        </p:txBody>
      </p:sp>
      <p:sp>
        <p:nvSpPr>
          <p:cNvPr id="22" name="Footer Placeholder 27"/>
          <p:cNvSpPr>
            <a:spLocks noGrp="1"/>
          </p:cNvSpPr>
          <p:nvPr>
            <p:ph type="ftr" sz="quarter" idx="11"/>
          </p:nvPr>
        </p:nvSpPr>
        <p:spPr/>
        <p:txBody>
          <a:bodyPr rtlCol="0"/>
          <a:lstStyle>
            <a:lvl1pPr>
              <a:defRPr/>
            </a:lvl1pPr>
          </a:lstStyle>
          <a:p>
            <a:pPr>
              <a:defRPr/>
            </a:pPr>
            <a:endParaRPr lang="es-PR"/>
          </a:p>
        </p:txBody>
      </p:sp>
      <p:sp>
        <p:nvSpPr>
          <p:cNvPr id="23" name="Slide Number Placeholder 26"/>
          <p:cNvSpPr>
            <a:spLocks noGrp="1"/>
          </p:cNvSpPr>
          <p:nvPr>
            <p:ph type="sldNum" sz="quarter" idx="12"/>
          </p:nvPr>
        </p:nvSpPr>
        <p:spPr/>
        <p:txBody>
          <a:bodyPr/>
          <a:lstStyle>
            <a:lvl1pPr>
              <a:defRPr smtClean="0"/>
            </a:lvl1pPr>
          </a:lstStyle>
          <a:p>
            <a:pPr>
              <a:defRPr/>
            </a:pPr>
            <a:fld id="{6E27C718-6413-4CED-9CA2-482F5774EDDC}" type="slidenum">
              <a:rPr lang="es-PR" altLang="es-PR"/>
              <a:pPr>
                <a:defRPr/>
              </a:pPr>
              <a:t>‹#›</a:t>
            </a:fld>
            <a:endParaRPr lang="es-PR" altLang="es-PR"/>
          </a:p>
        </p:txBody>
      </p:sp>
    </p:spTree>
    <p:extLst>
      <p:ext uri="{BB962C8B-B14F-4D97-AF65-F5344CB8AC3E}">
        <p14:creationId xmlns:p14="http://schemas.microsoft.com/office/powerpoint/2010/main" val="3350711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4" name="Rectangle 23"/>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endParaRPr lang="es-PR" altLang="es-PR" sz="1800">
              <a:solidFill>
                <a:srgbClr val="FFFFFF"/>
              </a:solidFill>
            </a:endParaRPr>
          </a:p>
        </p:txBody>
      </p:sp>
      <p:sp>
        <p:nvSpPr>
          <p:cNvPr id="5" name="Rectangle 4"/>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Rectangle 25"/>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endParaRPr lang="es-PR" altLang="es-PR" sz="1800">
              <a:solidFill>
                <a:srgbClr val="FFFFFF"/>
              </a:solidFill>
            </a:endParaRPr>
          </a:p>
        </p:txBody>
      </p:sp>
      <p:sp>
        <p:nvSpPr>
          <p:cNvPr id="7" name="Rectangle 26"/>
          <p:cNvSpPr>
            <a:spLocks noChangeArrowheads="1"/>
          </p:cNvSpPr>
          <p:nvPr/>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endParaRPr lang="es-PR" altLang="es-PR" sz="1800">
              <a:solidFill>
                <a:srgbClr val="FFFFFF"/>
              </a:solidFill>
            </a:endParaRPr>
          </a:p>
        </p:txBody>
      </p:sp>
      <p:sp useBgFill="1">
        <p:nvSpPr>
          <p:cNvPr id="8" name="Rounded Rectangle 7"/>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useBgFill="1">
        <p:nvSpPr>
          <p:cNvPr id="9" name="Rounded Rectangle 8"/>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Rectangle 9"/>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1" name="Rectangle 10"/>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2" name="Rectangle 11"/>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3" name="Rectangle 12"/>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4" name="Rectangle 13"/>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5" name="Rectangle 14"/>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16" name="Picture 21" descr="saludmed-com_Ban_PPT-MASTER-2_v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6988"/>
            <a:ext cx="8894763" cy="33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smtClean="0"/>
              <a:t>Click to edit Master title style</a:t>
            </a:r>
            <a:endParaRPr lang="en-US"/>
          </a:p>
        </p:txBody>
      </p:sp>
      <p:sp>
        <p:nvSpPr>
          <p:cNvPr id="17" name="Date Placeholder 2"/>
          <p:cNvSpPr>
            <a:spLocks noGrp="1"/>
          </p:cNvSpPr>
          <p:nvPr>
            <p:ph type="dt" sz="half" idx="10"/>
          </p:nvPr>
        </p:nvSpPr>
        <p:spPr>
          <a:xfrm>
            <a:off x="6583363" y="612775"/>
            <a:ext cx="958850" cy="457200"/>
          </a:xfrm>
        </p:spPr>
        <p:txBody>
          <a:bodyPr/>
          <a:lstStyle>
            <a:lvl1pPr>
              <a:defRPr/>
            </a:lvl1pPr>
          </a:lstStyle>
          <a:p>
            <a:pPr>
              <a:defRPr/>
            </a:pPr>
            <a:fld id="{DE7A65F5-F26C-4CC7-A2C7-DC7B594047D9}" type="datetimeFigureOut">
              <a:rPr lang="es-PR"/>
              <a:pPr>
                <a:defRPr/>
              </a:pPr>
              <a:t>04/06/2017</a:t>
            </a:fld>
            <a:endParaRPr lang="es-PR"/>
          </a:p>
        </p:txBody>
      </p:sp>
      <p:sp>
        <p:nvSpPr>
          <p:cNvPr id="18" name="Footer Placeholder 3"/>
          <p:cNvSpPr>
            <a:spLocks noGrp="1"/>
          </p:cNvSpPr>
          <p:nvPr>
            <p:ph type="ftr" sz="quarter" idx="11"/>
          </p:nvPr>
        </p:nvSpPr>
        <p:spPr/>
        <p:txBody>
          <a:bodyPr/>
          <a:lstStyle>
            <a:lvl1pPr>
              <a:defRPr/>
            </a:lvl1pPr>
          </a:lstStyle>
          <a:p>
            <a:pPr>
              <a:defRPr/>
            </a:pPr>
            <a:endParaRPr lang="es-PR"/>
          </a:p>
        </p:txBody>
      </p:sp>
      <p:sp>
        <p:nvSpPr>
          <p:cNvPr id="19" name="Slide Number Placeholder 4"/>
          <p:cNvSpPr>
            <a:spLocks noGrp="1"/>
          </p:cNvSpPr>
          <p:nvPr>
            <p:ph type="sldNum" sz="quarter" idx="12"/>
          </p:nvPr>
        </p:nvSpPr>
        <p:spPr/>
        <p:txBody>
          <a:bodyPr/>
          <a:lstStyle>
            <a:lvl1pPr>
              <a:defRPr smtClean="0"/>
            </a:lvl1pPr>
          </a:lstStyle>
          <a:p>
            <a:pPr>
              <a:defRPr/>
            </a:pPr>
            <a:fld id="{00EA4C31-8ABF-45EF-B516-52A519FD6483}" type="slidenum">
              <a:rPr lang="es-PR" altLang="es-PR"/>
              <a:pPr>
                <a:defRPr/>
              </a:pPr>
              <a:t>‹#›</a:t>
            </a:fld>
            <a:endParaRPr lang="es-PR" altLang="es-PR"/>
          </a:p>
        </p:txBody>
      </p:sp>
    </p:spTree>
    <p:extLst>
      <p:ext uri="{BB962C8B-B14F-4D97-AF65-F5344CB8AC3E}">
        <p14:creationId xmlns:p14="http://schemas.microsoft.com/office/powerpoint/2010/main" val="1727634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909A5BD9-AC9A-4E71-AE16-25D58F44E8CB}" type="datetimeFigureOut">
              <a:rPr lang="es-PR"/>
              <a:pPr>
                <a:defRPr/>
              </a:pPr>
              <a:t>04/06/2017</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6FB5EFFE-346D-463D-B4B9-5ACB8A183D00}" type="slidenum">
              <a:rPr lang="es-PR" altLang="es-PR"/>
              <a:pPr>
                <a:defRPr/>
              </a:pPr>
              <a:t>‹#›</a:t>
            </a:fld>
            <a:endParaRPr lang="es-PR" altLang="es-PR"/>
          </a:p>
        </p:txBody>
      </p:sp>
    </p:spTree>
    <p:extLst>
      <p:ext uri="{BB962C8B-B14F-4D97-AF65-F5344CB8AC3E}">
        <p14:creationId xmlns:p14="http://schemas.microsoft.com/office/powerpoint/2010/main" val="1944728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lang="en-US" smtClean="0"/>
              <a:t>Click to edit Master title style</a:t>
            </a:r>
            <a:endParaRPr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680D5201-8312-40E1-A186-06100735D4C8}" type="datetimeFigureOut">
              <a:rPr lang="es-PR"/>
              <a:pPr>
                <a:defRPr/>
              </a:pPr>
              <a:t>04/06/2017</a:t>
            </a:fld>
            <a:endParaRPr lang="es-PR"/>
          </a:p>
        </p:txBody>
      </p:sp>
      <p:sp>
        <p:nvSpPr>
          <p:cNvPr id="6" name="Footer Placeholder 2"/>
          <p:cNvSpPr>
            <a:spLocks noGrp="1"/>
          </p:cNvSpPr>
          <p:nvPr>
            <p:ph type="ftr" sz="quarter" idx="11"/>
          </p:nvPr>
        </p:nvSpPr>
        <p:spPr/>
        <p:txBody>
          <a:bodyPr/>
          <a:lstStyle>
            <a:lvl1pPr>
              <a:defRPr/>
            </a:lvl1pPr>
          </a:lstStyle>
          <a:p>
            <a:pPr>
              <a:defRPr/>
            </a:pPr>
            <a:endParaRPr lang="es-PR"/>
          </a:p>
        </p:txBody>
      </p:sp>
      <p:sp>
        <p:nvSpPr>
          <p:cNvPr id="7" name="Slide Number Placeholder 22"/>
          <p:cNvSpPr>
            <a:spLocks noGrp="1"/>
          </p:cNvSpPr>
          <p:nvPr>
            <p:ph type="sldNum" sz="quarter" idx="12"/>
          </p:nvPr>
        </p:nvSpPr>
        <p:spPr/>
        <p:txBody>
          <a:bodyPr/>
          <a:lstStyle>
            <a:lvl1pPr>
              <a:defRPr/>
            </a:lvl1pPr>
          </a:lstStyle>
          <a:p>
            <a:pPr>
              <a:defRPr/>
            </a:pPr>
            <a:fld id="{9A35420A-BC8E-4295-BABA-9C2EF0A9C816}" type="slidenum">
              <a:rPr lang="es-PR" altLang="es-PR"/>
              <a:pPr>
                <a:defRPr/>
              </a:pPr>
              <a:t>‹#›</a:t>
            </a:fld>
            <a:endParaRPr lang="es-PR" altLang="es-PR"/>
          </a:p>
        </p:txBody>
      </p:sp>
    </p:spTree>
    <p:extLst>
      <p:ext uri="{BB962C8B-B14F-4D97-AF65-F5344CB8AC3E}">
        <p14:creationId xmlns:p14="http://schemas.microsoft.com/office/powerpoint/2010/main" val="1600081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2D8DF393-CD6F-4616-B2EB-37836011663A}" type="datetimeFigureOut">
              <a:rPr lang="es-PR"/>
              <a:pPr>
                <a:defRPr/>
              </a:pPr>
              <a:t>04/06/2017</a:t>
            </a:fld>
            <a:endParaRPr lang="es-PR"/>
          </a:p>
        </p:txBody>
      </p:sp>
      <p:sp>
        <p:nvSpPr>
          <p:cNvPr id="6" name="Footer Placeholder 2"/>
          <p:cNvSpPr>
            <a:spLocks noGrp="1"/>
          </p:cNvSpPr>
          <p:nvPr>
            <p:ph type="ftr" sz="quarter" idx="11"/>
          </p:nvPr>
        </p:nvSpPr>
        <p:spPr/>
        <p:txBody>
          <a:bodyPr/>
          <a:lstStyle>
            <a:lvl1pPr>
              <a:defRPr/>
            </a:lvl1pPr>
          </a:lstStyle>
          <a:p>
            <a:pPr>
              <a:defRPr/>
            </a:pPr>
            <a:endParaRPr lang="es-PR"/>
          </a:p>
        </p:txBody>
      </p:sp>
      <p:sp>
        <p:nvSpPr>
          <p:cNvPr id="7" name="Slide Number Placeholder 22"/>
          <p:cNvSpPr>
            <a:spLocks noGrp="1"/>
          </p:cNvSpPr>
          <p:nvPr>
            <p:ph type="sldNum" sz="quarter" idx="12"/>
          </p:nvPr>
        </p:nvSpPr>
        <p:spPr/>
        <p:txBody>
          <a:bodyPr/>
          <a:lstStyle>
            <a:lvl1pPr>
              <a:defRPr/>
            </a:lvl1pPr>
          </a:lstStyle>
          <a:p>
            <a:pPr>
              <a:defRPr/>
            </a:pPr>
            <a:fld id="{F1865402-9833-4865-947E-B033D8205F25}" type="slidenum">
              <a:rPr lang="es-PR" altLang="es-PR"/>
              <a:pPr>
                <a:defRPr/>
              </a:pPr>
              <a:t>‹#›</a:t>
            </a:fld>
            <a:endParaRPr lang="es-PR" altLang="es-PR"/>
          </a:p>
        </p:txBody>
      </p:sp>
    </p:spTree>
    <p:extLst>
      <p:ext uri="{BB962C8B-B14F-4D97-AF65-F5344CB8AC3E}">
        <p14:creationId xmlns:p14="http://schemas.microsoft.com/office/powerpoint/2010/main" val="639400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104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chemeClr val="accent2"/>
                </a:solidFill>
                <a:latin typeface="+mn-lt"/>
              </a:defRPr>
            </a:lvl1pPr>
          </a:lstStyle>
          <a:p>
            <a:pPr>
              <a:defRPr/>
            </a:pPr>
            <a:fld id="{C51A9958-D9CB-43EF-A4DF-9A19EB698B56}" type="datetimeFigureOut">
              <a:rPr lang="es-PR"/>
              <a:pPr>
                <a:defRPr/>
              </a:pPr>
              <a:t>04/06/2017</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defRPr>
            </a:lvl1pPr>
          </a:lstStyle>
          <a:p>
            <a:pPr>
              <a:defRPr/>
            </a:pPr>
            <a:endParaRPr lang="es-PR"/>
          </a:p>
        </p:txBody>
      </p:sp>
      <p:pic>
        <p:nvPicPr>
          <p:cNvPr id="1043" name="Picture 34" descr="saludmed-com_Ban_PPT-MASTER-2_v0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800" smtClean="0">
                <a:solidFill>
                  <a:srgbClr val="FFFFFF"/>
                </a:solidFill>
              </a:defRPr>
            </a:lvl1pPr>
          </a:lstStyle>
          <a:p>
            <a:pPr>
              <a:defRPr/>
            </a:pPr>
            <a:fld id="{8B791BFA-0D78-459B-9B20-E17731424563}" type="slidenum">
              <a:rPr lang="es-PR" altLang="es-PR"/>
              <a:pPr>
                <a:defRPr/>
              </a:pPr>
              <a:t>‹#›</a:t>
            </a:fld>
            <a:endParaRPr lang="es-PR" alt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anose="02040502050405020303" pitchFamily="18" charset="0"/>
              </a:defRPr>
            </a:lvl1pPr>
            <a:lvl2pPr marL="742950" indent="-285750" algn="l">
              <a:tabLst>
                <a:tab pos="7485063" algn="l"/>
              </a:tabLst>
              <a:defRPr>
                <a:solidFill>
                  <a:schemeClr val="tx1"/>
                </a:solidFill>
                <a:latin typeface="Georgia" panose="02040502050405020303" pitchFamily="18" charset="0"/>
              </a:defRPr>
            </a:lvl2pPr>
            <a:lvl3pPr marL="1143000" indent="-228600" algn="l">
              <a:tabLst>
                <a:tab pos="7485063" algn="l"/>
              </a:tabLst>
              <a:defRPr>
                <a:solidFill>
                  <a:schemeClr val="tx1"/>
                </a:solidFill>
                <a:latin typeface="Georgia" panose="02040502050405020303" pitchFamily="18" charset="0"/>
              </a:defRPr>
            </a:lvl3pPr>
            <a:lvl4pPr marL="1600200" indent="-228600" algn="l">
              <a:tabLst>
                <a:tab pos="7485063" algn="l"/>
              </a:tabLst>
              <a:defRPr>
                <a:solidFill>
                  <a:schemeClr val="tx1"/>
                </a:solidFill>
                <a:latin typeface="Georgia" panose="02040502050405020303" pitchFamily="18" charset="0"/>
              </a:defRPr>
            </a:lvl4pPr>
            <a:lvl5pPr marL="2057400" indent="-228600" algn="l">
              <a:tabLst>
                <a:tab pos="7485063" algn="l"/>
              </a:tabLst>
              <a:defRPr>
                <a:solidFill>
                  <a:schemeClr val="tx1"/>
                </a:solidFill>
                <a:latin typeface="Georgia" panose="02040502050405020303" pitchFamily="18" charset="0"/>
              </a:defRPr>
            </a:lvl5pPr>
            <a:lvl6pPr marL="2514600" indent="-228600" fontAlgn="base">
              <a:spcBef>
                <a:spcPct val="0"/>
              </a:spcBef>
              <a:spcAft>
                <a:spcPct val="0"/>
              </a:spcAft>
              <a:tabLst>
                <a:tab pos="7485063" algn="l"/>
              </a:tabLst>
              <a:defRPr>
                <a:solidFill>
                  <a:schemeClr val="tx1"/>
                </a:solidFill>
                <a:latin typeface="Georgia" panose="02040502050405020303" pitchFamily="18" charset="0"/>
              </a:defRPr>
            </a:lvl6pPr>
            <a:lvl7pPr marL="2971800" indent="-228600" fontAlgn="base">
              <a:spcBef>
                <a:spcPct val="0"/>
              </a:spcBef>
              <a:spcAft>
                <a:spcPct val="0"/>
              </a:spcAft>
              <a:tabLst>
                <a:tab pos="7485063" algn="l"/>
              </a:tabLst>
              <a:defRPr>
                <a:solidFill>
                  <a:schemeClr val="tx1"/>
                </a:solidFill>
                <a:latin typeface="Georgia" panose="02040502050405020303" pitchFamily="18" charset="0"/>
              </a:defRPr>
            </a:lvl7pPr>
            <a:lvl8pPr marL="3429000" indent="-228600" fontAlgn="base">
              <a:spcBef>
                <a:spcPct val="0"/>
              </a:spcBef>
              <a:spcAft>
                <a:spcPct val="0"/>
              </a:spcAft>
              <a:tabLst>
                <a:tab pos="7485063" algn="l"/>
              </a:tabLst>
              <a:defRPr>
                <a:solidFill>
                  <a:schemeClr val="tx1"/>
                </a:solidFill>
                <a:latin typeface="Georgia" panose="02040502050405020303" pitchFamily="18" charset="0"/>
              </a:defRPr>
            </a:lvl8pPr>
            <a:lvl9pPr marL="3886200" indent="-228600" fontAlgn="base">
              <a:spcBef>
                <a:spcPct val="0"/>
              </a:spcBef>
              <a:spcAft>
                <a:spcPct val="0"/>
              </a:spcAft>
              <a:tabLst>
                <a:tab pos="7485063" algn="l"/>
              </a:tabLst>
              <a:defRPr>
                <a:solidFill>
                  <a:schemeClr val="tx1"/>
                </a:solidFill>
                <a:latin typeface="Georgia" panose="02040502050405020303" pitchFamily="18" charset="0"/>
              </a:defRPr>
            </a:lvl9pPr>
          </a:lstStyle>
          <a:p>
            <a:pPr algn="ctr" eaLnBrk="1" hangingPunct="1">
              <a:spcBef>
                <a:spcPct val="50000"/>
              </a:spcBef>
              <a:defRPr/>
            </a:pPr>
            <a:r>
              <a:rPr lang="en-US" altLang="es-PR" sz="1000" smtClean="0">
                <a:latin typeface="Arial" panose="020B0604020202020204" pitchFamily="34" charset="0"/>
              </a:rPr>
              <a:t>Copyright © 2013 Edgar Lopategui Corsino | Saludmed </a:t>
            </a:r>
          </a:p>
        </p:txBody>
      </p:sp>
    </p:spTree>
  </p:cSld>
  <p:clrMap bg1="lt1" tx1="dk1" bg2="lt2" tx2="dk2" accent1="accent1" accent2="accent2" accent3="accent3" accent4="accent4" accent5="accent5" accent6="accent6" hlink="hlink" folHlink="folHlink"/>
  <p:sldLayoutIdLst>
    <p:sldLayoutId id="2147483709" r:id="rId1"/>
    <p:sldLayoutId id="2147483701" r:id="rId2"/>
    <p:sldLayoutId id="2147483702" r:id="rId3"/>
    <p:sldLayoutId id="2147483703" r:id="rId4"/>
    <p:sldLayoutId id="2147483710" r:id="rId5"/>
    <p:sldLayoutId id="2147483711" r:id="rId6"/>
    <p:sldLayoutId id="2147483704" r:id="rId7"/>
    <p:sldLayoutId id="2147483705" r:id="rId8"/>
    <p:sldLayoutId id="2147483706" r:id="rId9"/>
    <p:sldLayoutId id="2147483707" r:id="rId10"/>
    <p:sldLayoutId id="2147483708" r:id="rId1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anose="020B0603020202020204" pitchFamily="34" charset="0"/>
        </a:defRPr>
      </a:lvl2pPr>
      <a:lvl3pPr algn="l" rtl="0" eaLnBrk="0" fontAlgn="base" hangingPunct="0">
        <a:spcBef>
          <a:spcPct val="0"/>
        </a:spcBef>
        <a:spcAft>
          <a:spcPct val="0"/>
        </a:spcAft>
        <a:defRPr sz="4000">
          <a:solidFill>
            <a:schemeClr val="tx2"/>
          </a:solidFill>
          <a:latin typeface="Trebuchet MS" panose="020B0603020202020204" pitchFamily="34" charset="0"/>
        </a:defRPr>
      </a:lvl3pPr>
      <a:lvl4pPr algn="l" rtl="0" eaLnBrk="0" fontAlgn="base" hangingPunct="0">
        <a:spcBef>
          <a:spcPct val="0"/>
        </a:spcBef>
        <a:spcAft>
          <a:spcPct val="0"/>
        </a:spcAft>
        <a:defRPr sz="4000">
          <a:solidFill>
            <a:schemeClr val="tx2"/>
          </a:solidFill>
          <a:latin typeface="Trebuchet MS" panose="020B0603020202020204" pitchFamily="34" charset="0"/>
        </a:defRPr>
      </a:lvl4pPr>
      <a:lvl5pPr algn="l" rtl="0" eaLnBrk="0" fontAlgn="base" hangingPunct="0">
        <a:spcBef>
          <a:spcPct val="0"/>
        </a:spcBef>
        <a:spcAft>
          <a:spcPct val="0"/>
        </a:spcAft>
        <a:defRPr sz="4000">
          <a:solidFill>
            <a:schemeClr val="tx2"/>
          </a:solidFill>
          <a:latin typeface="Trebuchet MS" panose="020B0603020202020204" pitchFamily="34" charset="0"/>
        </a:defRPr>
      </a:lvl5pPr>
      <a:lvl6pPr marL="457200" algn="l" rtl="0" fontAlgn="base">
        <a:spcBef>
          <a:spcPct val="0"/>
        </a:spcBef>
        <a:spcAft>
          <a:spcPct val="0"/>
        </a:spcAft>
        <a:defRPr sz="4000">
          <a:solidFill>
            <a:schemeClr val="tx2"/>
          </a:solidFill>
          <a:latin typeface="Trebuchet MS" panose="020B0603020202020204" pitchFamily="34" charset="0"/>
        </a:defRPr>
      </a:lvl6pPr>
      <a:lvl7pPr marL="914400" algn="l" rtl="0" fontAlgn="base">
        <a:spcBef>
          <a:spcPct val="0"/>
        </a:spcBef>
        <a:spcAft>
          <a:spcPct val="0"/>
        </a:spcAft>
        <a:defRPr sz="4000">
          <a:solidFill>
            <a:schemeClr val="tx2"/>
          </a:solidFill>
          <a:latin typeface="Trebuchet MS" panose="020B0603020202020204" pitchFamily="34" charset="0"/>
        </a:defRPr>
      </a:lvl7pPr>
      <a:lvl8pPr marL="1371600" algn="l" rtl="0" fontAlgn="base">
        <a:spcBef>
          <a:spcPct val="0"/>
        </a:spcBef>
        <a:spcAft>
          <a:spcPct val="0"/>
        </a:spcAft>
        <a:defRPr sz="4000">
          <a:solidFill>
            <a:schemeClr val="tx2"/>
          </a:solidFill>
          <a:latin typeface="Trebuchet MS" panose="020B0603020202020204" pitchFamily="34" charset="0"/>
        </a:defRPr>
      </a:lvl8pPr>
      <a:lvl9pPr marL="1828800" algn="l" rtl="0" fontAlgn="base">
        <a:spcBef>
          <a:spcPct val="0"/>
        </a:spcBef>
        <a:spcAft>
          <a:spcPct val="0"/>
        </a:spcAft>
        <a:defRPr sz="4000">
          <a:solidFill>
            <a:schemeClr val="tx2"/>
          </a:solidFill>
          <a:latin typeface="Trebuchet MS" panose="020B0603020202020204"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audio" Target="../media/audio3.wav"/></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7.xml"/><Relationship Id="rId1" Type="http://schemas.openxmlformats.org/officeDocument/2006/relationships/tags" Target="../tags/tag101.xml"/><Relationship Id="rId5" Type="http://schemas.openxmlformats.org/officeDocument/2006/relationships/image" Target="../media/image116.jpeg"/><Relationship Id="rId4" Type="http://schemas.openxmlformats.org/officeDocument/2006/relationships/audio" Target="../media/audio3.wav"/></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7.xml"/><Relationship Id="rId1" Type="http://schemas.openxmlformats.org/officeDocument/2006/relationships/tags" Target="../tags/tag102.xml"/><Relationship Id="rId5" Type="http://schemas.openxmlformats.org/officeDocument/2006/relationships/image" Target="../media/image117.jpeg"/><Relationship Id="rId4" Type="http://schemas.openxmlformats.org/officeDocument/2006/relationships/audio" Target="../media/audio3.wav"/></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7.xml"/><Relationship Id="rId1" Type="http://schemas.openxmlformats.org/officeDocument/2006/relationships/tags" Target="../tags/tag103.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audio" Target="../media/audio3.wav"/></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7.xml"/><Relationship Id="rId1" Type="http://schemas.openxmlformats.org/officeDocument/2006/relationships/tags" Target="../tags/tag104.xml"/><Relationship Id="rId5" Type="http://schemas.openxmlformats.org/officeDocument/2006/relationships/image" Target="../media/image120.jpeg"/><Relationship Id="rId4" Type="http://schemas.openxmlformats.org/officeDocument/2006/relationships/audio" Target="../media/audio3.wav"/></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7.xml"/><Relationship Id="rId1" Type="http://schemas.openxmlformats.org/officeDocument/2006/relationships/tags" Target="../tags/tag105.xml"/><Relationship Id="rId5" Type="http://schemas.openxmlformats.org/officeDocument/2006/relationships/image" Target="../media/image121.jpeg"/><Relationship Id="rId4" Type="http://schemas.openxmlformats.org/officeDocument/2006/relationships/audio" Target="../media/audio3.wav"/></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7.xml"/><Relationship Id="rId1" Type="http://schemas.openxmlformats.org/officeDocument/2006/relationships/tags" Target="../tags/tag106.xml"/><Relationship Id="rId5" Type="http://schemas.openxmlformats.org/officeDocument/2006/relationships/image" Target="../media/image122.jpeg"/><Relationship Id="rId4" Type="http://schemas.openxmlformats.org/officeDocument/2006/relationships/audio" Target="../media/audio3.wav"/></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7.xml"/><Relationship Id="rId1" Type="http://schemas.openxmlformats.org/officeDocument/2006/relationships/tags" Target="../tags/tag107.xml"/><Relationship Id="rId5" Type="http://schemas.openxmlformats.org/officeDocument/2006/relationships/image" Target="../media/image123.jpeg"/><Relationship Id="rId4" Type="http://schemas.openxmlformats.org/officeDocument/2006/relationships/audio" Target="../media/audio3.wav"/></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7.xml"/><Relationship Id="rId1" Type="http://schemas.openxmlformats.org/officeDocument/2006/relationships/tags" Target="../tags/tag108.xml"/><Relationship Id="rId5" Type="http://schemas.openxmlformats.org/officeDocument/2006/relationships/image" Target="../media/image124.jpeg"/><Relationship Id="rId4" Type="http://schemas.openxmlformats.org/officeDocument/2006/relationships/audio" Target="../media/audio3.wav"/></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7.xml"/><Relationship Id="rId1" Type="http://schemas.openxmlformats.org/officeDocument/2006/relationships/tags" Target="../tags/tag109.xml"/><Relationship Id="rId5" Type="http://schemas.openxmlformats.org/officeDocument/2006/relationships/image" Target="../media/image125.jpeg"/><Relationship Id="rId4" Type="http://schemas.openxmlformats.org/officeDocument/2006/relationships/audio" Target="../media/audio3.wav"/></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7.xml"/><Relationship Id="rId1" Type="http://schemas.openxmlformats.org/officeDocument/2006/relationships/tags" Target="../tags/tag110.xml"/><Relationship Id="rId5" Type="http://schemas.openxmlformats.org/officeDocument/2006/relationships/image" Target="../media/image126.jpeg"/><Relationship Id="rId4" Type="http://schemas.openxmlformats.org/officeDocument/2006/relationships/audio" Target="../media/audio3.wav"/></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20.jpeg"/><Relationship Id="rId4" Type="http://schemas.openxmlformats.org/officeDocument/2006/relationships/audio" Target="../media/audio3.wav"/></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7.xml"/><Relationship Id="rId1" Type="http://schemas.openxmlformats.org/officeDocument/2006/relationships/tags" Target="../tags/tag111.xml"/><Relationship Id="rId5" Type="http://schemas.openxmlformats.org/officeDocument/2006/relationships/image" Target="../media/image127.jpeg"/><Relationship Id="rId4" Type="http://schemas.openxmlformats.org/officeDocument/2006/relationships/audio" Target="../media/audio3.wav"/></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7.xml"/><Relationship Id="rId1" Type="http://schemas.openxmlformats.org/officeDocument/2006/relationships/tags" Target="../tags/tag112.xml"/><Relationship Id="rId5" Type="http://schemas.openxmlformats.org/officeDocument/2006/relationships/image" Target="../media/image128.jpeg"/><Relationship Id="rId4" Type="http://schemas.openxmlformats.org/officeDocument/2006/relationships/audio" Target="../media/audio3.wav"/></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7.xml"/><Relationship Id="rId1" Type="http://schemas.openxmlformats.org/officeDocument/2006/relationships/tags" Target="../tags/tag113.xml"/><Relationship Id="rId5" Type="http://schemas.openxmlformats.org/officeDocument/2006/relationships/image" Target="../media/image129.jpeg"/><Relationship Id="rId4" Type="http://schemas.openxmlformats.org/officeDocument/2006/relationships/audio" Target="../media/audio3.wav"/></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7.xml"/><Relationship Id="rId1" Type="http://schemas.openxmlformats.org/officeDocument/2006/relationships/tags" Target="../tags/tag114.xml"/><Relationship Id="rId5" Type="http://schemas.openxmlformats.org/officeDocument/2006/relationships/image" Target="../media/image130.jpeg"/><Relationship Id="rId4" Type="http://schemas.openxmlformats.org/officeDocument/2006/relationships/audio" Target="../media/audio3.wav"/></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7.xml"/><Relationship Id="rId1" Type="http://schemas.openxmlformats.org/officeDocument/2006/relationships/tags" Target="../tags/tag115.xml"/><Relationship Id="rId5" Type="http://schemas.openxmlformats.org/officeDocument/2006/relationships/image" Target="../media/image131.jpeg"/><Relationship Id="rId4" Type="http://schemas.openxmlformats.org/officeDocument/2006/relationships/audio" Target="../media/audio3.wav"/></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7.xml"/><Relationship Id="rId1" Type="http://schemas.openxmlformats.org/officeDocument/2006/relationships/tags" Target="../tags/tag116.xml"/><Relationship Id="rId5" Type="http://schemas.openxmlformats.org/officeDocument/2006/relationships/image" Target="../media/image132.jpeg"/><Relationship Id="rId4" Type="http://schemas.openxmlformats.org/officeDocument/2006/relationships/audio" Target="../media/audio3.wav"/></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7.xml"/><Relationship Id="rId1" Type="http://schemas.openxmlformats.org/officeDocument/2006/relationships/tags" Target="../tags/tag117.xml"/><Relationship Id="rId5" Type="http://schemas.openxmlformats.org/officeDocument/2006/relationships/image" Target="../media/image133.jpeg"/><Relationship Id="rId4" Type="http://schemas.openxmlformats.org/officeDocument/2006/relationships/audio" Target="../media/audio3.wav"/></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7.xml"/><Relationship Id="rId1" Type="http://schemas.openxmlformats.org/officeDocument/2006/relationships/tags" Target="../tags/tag118.xml"/><Relationship Id="rId5" Type="http://schemas.openxmlformats.org/officeDocument/2006/relationships/image" Target="../media/image134.jpeg"/><Relationship Id="rId4" Type="http://schemas.openxmlformats.org/officeDocument/2006/relationships/audio" Target="../media/audio3.wav"/></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7.xml"/><Relationship Id="rId1" Type="http://schemas.openxmlformats.org/officeDocument/2006/relationships/tags" Target="../tags/tag119.xml"/><Relationship Id="rId5" Type="http://schemas.openxmlformats.org/officeDocument/2006/relationships/image" Target="../media/image135.jpeg"/><Relationship Id="rId4" Type="http://schemas.openxmlformats.org/officeDocument/2006/relationships/audio" Target="../media/audio3.wav"/></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7.xml"/><Relationship Id="rId1" Type="http://schemas.openxmlformats.org/officeDocument/2006/relationships/tags" Target="../tags/tag120.xml"/><Relationship Id="rId5" Type="http://schemas.openxmlformats.org/officeDocument/2006/relationships/image" Target="../media/image136.jpeg"/><Relationship Id="rId4" Type="http://schemas.openxmlformats.org/officeDocument/2006/relationships/audio" Target="../media/audio3.wav"/></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21.jpeg"/><Relationship Id="rId4" Type="http://schemas.openxmlformats.org/officeDocument/2006/relationships/audio" Target="../media/audio3.wav"/></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7.xml"/><Relationship Id="rId1" Type="http://schemas.openxmlformats.org/officeDocument/2006/relationships/tags" Target="../tags/tag121.xml"/><Relationship Id="rId5" Type="http://schemas.openxmlformats.org/officeDocument/2006/relationships/image" Target="../media/image137.jpeg"/><Relationship Id="rId4" Type="http://schemas.openxmlformats.org/officeDocument/2006/relationships/audio" Target="../media/audio3.wav"/></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7.xml"/><Relationship Id="rId1" Type="http://schemas.openxmlformats.org/officeDocument/2006/relationships/tags" Target="../tags/tag122.xml"/><Relationship Id="rId5" Type="http://schemas.openxmlformats.org/officeDocument/2006/relationships/image" Target="../media/image138.jpeg"/><Relationship Id="rId4" Type="http://schemas.openxmlformats.org/officeDocument/2006/relationships/audio" Target="../media/audio3.wav"/></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7.xml"/><Relationship Id="rId1" Type="http://schemas.openxmlformats.org/officeDocument/2006/relationships/tags" Target="../tags/tag123.xml"/><Relationship Id="rId5" Type="http://schemas.openxmlformats.org/officeDocument/2006/relationships/image" Target="../media/image139.jpeg"/><Relationship Id="rId4" Type="http://schemas.openxmlformats.org/officeDocument/2006/relationships/audio" Target="../media/audio3.wav"/></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7.xml"/><Relationship Id="rId1" Type="http://schemas.openxmlformats.org/officeDocument/2006/relationships/tags" Target="../tags/tag124.xml"/><Relationship Id="rId4" Type="http://schemas.openxmlformats.org/officeDocument/2006/relationships/audio" Target="../media/audio3.wav"/></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7.xml"/><Relationship Id="rId1" Type="http://schemas.openxmlformats.org/officeDocument/2006/relationships/tags" Target="../tags/tag125.xml"/><Relationship Id="rId4" Type="http://schemas.openxmlformats.org/officeDocument/2006/relationships/image" Target="../media/image140.jpe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7.xml"/><Relationship Id="rId1" Type="http://schemas.openxmlformats.org/officeDocument/2006/relationships/tags" Target="../tags/tag126.xml"/><Relationship Id="rId4" Type="http://schemas.openxmlformats.org/officeDocument/2006/relationships/image" Target="../media/image141.jpe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7.xml"/><Relationship Id="rId1" Type="http://schemas.openxmlformats.org/officeDocument/2006/relationships/tags" Target="../tags/tag127.xml"/><Relationship Id="rId4" Type="http://schemas.openxmlformats.org/officeDocument/2006/relationships/image" Target="../media/image142.jpe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7.xml"/><Relationship Id="rId1" Type="http://schemas.openxmlformats.org/officeDocument/2006/relationships/tags" Target="../tags/tag128.xml"/><Relationship Id="rId5" Type="http://schemas.openxmlformats.org/officeDocument/2006/relationships/image" Target="../media/image143.jpeg"/><Relationship Id="rId4" Type="http://schemas.openxmlformats.org/officeDocument/2006/relationships/audio" Target="../media/audio3.wav"/></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7.xml"/><Relationship Id="rId1" Type="http://schemas.openxmlformats.org/officeDocument/2006/relationships/tags" Target="../tags/tag129.xml"/><Relationship Id="rId5" Type="http://schemas.openxmlformats.org/officeDocument/2006/relationships/image" Target="../media/image144.jpeg"/><Relationship Id="rId4" Type="http://schemas.openxmlformats.org/officeDocument/2006/relationships/audio" Target="../media/audio3.wav"/></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7.xml"/><Relationship Id="rId1" Type="http://schemas.openxmlformats.org/officeDocument/2006/relationships/tags" Target="../tags/tag130.xml"/><Relationship Id="rId5" Type="http://schemas.openxmlformats.org/officeDocument/2006/relationships/image" Target="../media/image145.jpeg"/><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22.jpeg"/><Relationship Id="rId4" Type="http://schemas.openxmlformats.org/officeDocument/2006/relationships/audio" Target="../media/audio3.wav"/></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7.xml"/><Relationship Id="rId1" Type="http://schemas.openxmlformats.org/officeDocument/2006/relationships/tags" Target="../tags/tag131.xml"/><Relationship Id="rId5" Type="http://schemas.openxmlformats.org/officeDocument/2006/relationships/image" Target="../media/image146.jpeg"/><Relationship Id="rId4" Type="http://schemas.openxmlformats.org/officeDocument/2006/relationships/audio" Target="../media/audio3.wav"/></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7.xml"/><Relationship Id="rId1" Type="http://schemas.openxmlformats.org/officeDocument/2006/relationships/tags" Target="../tags/tag132.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audio" Target="../media/audio3.wav"/></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7.xml"/><Relationship Id="rId1" Type="http://schemas.openxmlformats.org/officeDocument/2006/relationships/tags" Target="../tags/tag133.xml"/><Relationship Id="rId5" Type="http://schemas.openxmlformats.org/officeDocument/2006/relationships/image" Target="../media/image149.jpeg"/><Relationship Id="rId4" Type="http://schemas.openxmlformats.org/officeDocument/2006/relationships/audio" Target="../media/audio3.wav"/></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7.xml"/><Relationship Id="rId1" Type="http://schemas.openxmlformats.org/officeDocument/2006/relationships/tags" Target="../tags/tag134.xml"/><Relationship Id="rId5" Type="http://schemas.openxmlformats.org/officeDocument/2006/relationships/image" Target="../media/image150.jpeg"/><Relationship Id="rId4" Type="http://schemas.openxmlformats.org/officeDocument/2006/relationships/audio" Target="../media/audio3.wav"/></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7.xml"/><Relationship Id="rId1" Type="http://schemas.openxmlformats.org/officeDocument/2006/relationships/tags" Target="../tags/tag135.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audio" Target="../media/audio3.wav"/></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7.xml"/><Relationship Id="rId1" Type="http://schemas.openxmlformats.org/officeDocument/2006/relationships/tags" Target="../tags/tag136.xml"/><Relationship Id="rId5" Type="http://schemas.openxmlformats.org/officeDocument/2006/relationships/image" Target="../media/image153.jpeg"/><Relationship Id="rId4" Type="http://schemas.openxmlformats.org/officeDocument/2006/relationships/audio" Target="../media/audio3.wav"/></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7.xml"/><Relationship Id="rId1" Type="http://schemas.openxmlformats.org/officeDocument/2006/relationships/tags" Target="../tags/tag137.xml"/><Relationship Id="rId5" Type="http://schemas.openxmlformats.org/officeDocument/2006/relationships/image" Target="../media/image154.jpeg"/><Relationship Id="rId4" Type="http://schemas.openxmlformats.org/officeDocument/2006/relationships/audio" Target="../media/audio3.wav"/></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7.xml"/><Relationship Id="rId1" Type="http://schemas.openxmlformats.org/officeDocument/2006/relationships/tags" Target="../tags/tag138.xml"/><Relationship Id="rId5" Type="http://schemas.openxmlformats.org/officeDocument/2006/relationships/image" Target="../media/image155.jpeg"/><Relationship Id="rId4" Type="http://schemas.openxmlformats.org/officeDocument/2006/relationships/audio" Target="../media/audio3.wav"/></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7.xml"/><Relationship Id="rId1" Type="http://schemas.openxmlformats.org/officeDocument/2006/relationships/tags" Target="../tags/tag139.xml"/><Relationship Id="rId5" Type="http://schemas.openxmlformats.org/officeDocument/2006/relationships/image" Target="../media/image156.jpeg"/><Relationship Id="rId4" Type="http://schemas.openxmlformats.org/officeDocument/2006/relationships/audio" Target="../media/audio3.wav"/></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7.xml"/><Relationship Id="rId1" Type="http://schemas.openxmlformats.org/officeDocument/2006/relationships/tags" Target="../tags/tag140.xml"/><Relationship Id="rId4" Type="http://schemas.openxmlformats.org/officeDocument/2006/relationships/image" Target="../media/image15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23.jpeg"/><Relationship Id="rId4" Type="http://schemas.openxmlformats.org/officeDocument/2006/relationships/audio" Target="../media/audio3.wav"/></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7.xml"/><Relationship Id="rId1" Type="http://schemas.openxmlformats.org/officeDocument/2006/relationships/tags" Target="../tags/tag141.xml"/><Relationship Id="rId4" Type="http://schemas.openxmlformats.org/officeDocument/2006/relationships/image" Target="../media/image158.jpe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7.xml"/><Relationship Id="rId1" Type="http://schemas.openxmlformats.org/officeDocument/2006/relationships/tags" Target="../tags/tag142.xml"/><Relationship Id="rId4" Type="http://schemas.openxmlformats.org/officeDocument/2006/relationships/image" Target="../media/image159.jpe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7.xml"/><Relationship Id="rId1" Type="http://schemas.openxmlformats.org/officeDocument/2006/relationships/tags" Target="../tags/tag143.xml"/><Relationship Id="rId4" Type="http://schemas.openxmlformats.org/officeDocument/2006/relationships/image" Target="../media/image160.jpe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7.xml"/><Relationship Id="rId1" Type="http://schemas.openxmlformats.org/officeDocument/2006/relationships/tags" Target="../tags/tag144.xml"/><Relationship Id="rId4" Type="http://schemas.openxmlformats.org/officeDocument/2006/relationships/image" Target="../media/image161.jpe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7.xml"/><Relationship Id="rId1" Type="http://schemas.openxmlformats.org/officeDocument/2006/relationships/tags" Target="../tags/tag145.xml"/><Relationship Id="rId4" Type="http://schemas.openxmlformats.org/officeDocument/2006/relationships/image" Target="../media/image162.jpeg"/></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7.xml"/><Relationship Id="rId1" Type="http://schemas.openxmlformats.org/officeDocument/2006/relationships/tags" Target="../tags/tag146.xml"/><Relationship Id="rId5" Type="http://schemas.openxmlformats.org/officeDocument/2006/relationships/image" Target="../media/image164.jpeg"/><Relationship Id="rId4" Type="http://schemas.openxmlformats.org/officeDocument/2006/relationships/image" Target="../media/image163.jpe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7.xml"/><Relationship Id="rId1" Type="http://schemas.openxmlformats.org/officeDocument/2006/relationships/tags" Target="../tags/tag147.xml"/><Relationship Id="rId5" Type="http://schemas.openxmlformats.org/officeDocument/2006/relationships/image" Target="../media/image165.jpeg"/><Relationship Id="rId4" Type="http://schemas.openxmlformats.org/officeDocument/2006/relationships/audio" Target="../media/audio3.wav"/></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7.xml"/><Relationship Id="rId1" Type="http://schemas.openxmlformats.org/officeDocument/2006/relationships/tags" Target="../tags/tag148.xml"/><Relationship Id="rId4" Type="http://schemas.openxmlformats.org/officeDocument/2006/relationships/image" Target="../media/image166.jpe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7.xml"/><Relationship Id="rId1" Type="http://schemas.openxmlformats.org/officeDocument/2006/relationships/tags" Target="../tags/tag149.xml"/><Relationship Id="rId4" Type="http://schemas.openxmlformats.org/officeDocument/2006/relationships/image" Target="../media/image167.jpe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7.xml"/><Relationship Id="rId1" Type="http://schemas.openxmlformats.org/officeDocument/2006/relationships/tags" Target="../tags/tag150.xml"/><Relationship Id="rId5" Type="http://schemas.openxmlformats.org/officeDocument/2006/relationships/image" Target="../media/image168.jpeg"/><Relationship Id="rId4" Type="http://schemas.openxmlformats.org/officeDocument/2006/relationships/audio" Target="../media/audio3.wav"/></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24.jpeg"/><Relationship Id="rId4" Type="http://schemas.openxmlformats.org/officeDocument/2006/relationships/audio" Target="../media/audio3.wav"/></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7.xml"/><Relationship Id="rId1" Type="http://schemas.openxmlformats.org/officeDocument/2006/relationships/tags" Target="../tags/tag151.xml"/><Relationship Id="rId5" Type="http://schemas.openxmlformats.org/officeDocument/2006/relationships/image" Target="../media/image169.jpeg"/><Relationship Id="rId4" Type="http://schemas.openxmlformats.org/officeDocument/2006/relationships/audio" Target="../media/audio3.wav"/></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7.xml"/><Relationship Id="rId1" Type="http://schemas.openxmlformats.org/officeDocument/2006/relationships/tags" Target="../tags/tag152.xml"/><Relationship Id="rId4" Type="http://schemas.openxmlformats.org/officeDocument/2006/relationships/audio" Target="../media/audio3.wav"/></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7.xml"/><Relationship Id="rId1" Type="http://schemas.openxmlformats.org/officeDocument/2006/relationships/tags" Target="../tags/tag153.xml"/><Relationship Id="rId4" Type="http://schemas.openxmlformats.org/officeDocument/2006/relationships/audio" Target="../media/audio3.wav"/></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7.xml"/><Relationship Id="rId1" Type="http://schemas.openxmlformats.org/officeDocument/2006/relationships/tags" Target="../tags/tag154.xml"/><Relationship Id="rId5" Type="http://schemas.openxmlformats.org/officeDocument/2006/relationships/image" Target="../media/image170.jpeg"/><Relationship Id="rId4" Type="http://schemas.openxmlformats.org/officeDocument/2006/relationships/audio" Target="../media/audio3.wav"/></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7.xml"/><Relationship Id="rId1" Type="http://schemas.openxmlformats.org/officeDocument/2006/relationships/tags" Target="../tags/tag155.xml"/><Relationship Id="rId5" Type="http://schemas.openxmlformats.org/officeDocument/2006/relationships/image" Target="../media/image171.jpeg"/><Relationship Id="rId4" Type="http://schemas.openxmlformats.org/officeDocument/2006/relationships/audio" Target="../media/audio3.wav"/></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7.xml"/><Relationship Id="rId1" Type="http://schemas.openxmlformats.org/officeDocument/2006/relationships/tags" Target="../tags/tag156.xml"/><Relationship Id="rId4" Type="http://schemas.openxmlformats.org/officeDocument/2006/relationships/audio" Target="../media/audio3.wav"/></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7.xml"/><Relationship Id="rId1" Type="http://schemas.openxmlformats.org/officeDocument/2006/relationships/tags" Target="../tags/tag157.xml"/><Relationship Id="rId5" Type="http://schemas.openxmlformats.org/officeDocument/2006/relationships/image" Target="../media/image172.jpeg"/><Relationship Id="rId4" Type="http://schemas.openxmlformats.org/officeDocument/2006/relationships/audio" Target="../media/audio3.wav"/></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7.xml"/><Relationship Id="rId1" Type="http://schemas.openxmlformats.org/officeDocument/2006/relationships/tags" Target="../tags/tag158.xml"/><Relationship Id="rId5" Type="http://schemas.openxmlformats.org/officeDocument/2006/relationships/image" Target="../media/image66.wmf"/><Relationship Id="rId4" Type="http://schemas.openxmlformats.org/officeDocument/2006/relationships/audio" Target="../media/audio3.wav"/></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7.xml"/><Relationship Id="rId1" Type="http://schemas.openxmlformats.org/officeDocument/2006/relationships/tags" Target="../tags/tag159.xml"/><Relationship Id="rId4" Type="http://schemas.openxmlformats.org/officeDocument/2006/relationships/audio" Target="../media/audio3.wav"/></Relationships>
</file>

<file path=ppt/slides/_rels/slide159.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notesSlide" Target="../notesSlides/notesSlide159.xml"/><Relationship Id="rId7" Type="http://schemas.openxmlformats.org/officeDocument/2006/relationships/image" Target="../media/image175.jpeg"/><Relationship Id="rId2" Type="http://schemas.openxmlformats.org/officeDocument/2006/relationships/slideLayout" Target="../slideLayouts/slideLayout7.xml"/><Relationship Id="rId1" Type="http://schemas.openxmlformats.org/officeDocument/2006/relationships/tags" Target="../tags/tag160.xml"/><Relationship Id="rId6" Type="http://schemas.openxmlformats.org/officeDocument/2006/relationships/image" Target="../media/image174.jpeg"/><Relationship Id="rId5" Type="http://schemas.openxmlformats.org/officeDocument/2006/relationships/image" Target="../media/image173.wmf"/><Relationship Id="rId4" Type="http://schemas.openxmlformats.org/officeDocument/2006/relationships/audio" Target="../media/audio3.wav"/></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25.jpeg"/><Relationship Id="rId4" Type="http://schemas.openxmlformats.org/officeDocument/2006/relationships/audio" Target="../media/audio3.wav"/></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60.xml"/><Relationship Id="rId7" Type="http://schemas.openxmlformats.org/officeDocument/2006/relationships/image" Target="../media/image178.jpeg"/><Relationship Id="rId2" Type="http://schemas.openxmlformats.org/officeDocument/2006/relationships/slideLayout" Target="../slideLayouts/slideLayout7.xml"/><Relationship Id="rId1" Type="http://schemas.openxmlformats.org/officeDocument/2006/relationships/tags" Target="../tags/tag161.xml"/><Relationship Id="rId6" Type="http://schemas.openxmlformats.org/officeDocument/2006/relationships/image" Target="../media/image177.jpeg"/><Relationship Id="rId5" Type="http://schemas.openxmlformats.org/officeDocument/2006/relationships/image" Target="../media/image173.wmf"/><Relationship Id="rId4" Type="http://schemas.openxmlformats.org/officeDocument/2006/relationships/audio" Target="../media/audio3.wav"/></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1.xml"/><Relationship Id="rId7" Type="http://schemas.openxmlformats.org/officeDocument/2006/relationships/image" Target="../media/image67.wmf"/><Relationship Id="rId2" Type="http://schemas.openxmlformats.org/officeDocument/2006/relationships/slideLayout" Target="../slideLayouts/slideLayout7.xml"/><Relationship Id="rId1" Type="http://schemas.openxmlformats.org/officeDocument/2006/relationships/tags" Target="../tags/tag162.xml"/><Relationship Id="rId6" Type="http://schemas.openxmlformats.org/officeDocument/2006/relationships/image" Target="../media/image66.wmf"/><Relationship Id="rId5" Type="http://schemas.openxmlformats.org/officeDocument/2006/relationships/image" Target="../media/image179.jpeg"/><Relationship Id="rId4" Type="http://schemas.openxmlformats.org/officeDocument/2006/relationships/audio" Target="../media/audio3.wav"/></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7.xml"/><Relationship Id="rId1" Type="http://schemas.openxmlformats.org/officeDocument/2006/relationships/tags" Target="../tags/tag163.xml"/><Relationship Id="rId6" Type="http://schemas.openxmlformats.org/officeDocument/2006/relationships/hyperlink" Target="http://www.choosemyplate.gov/downloads/GettingStartedWithMyPlate.pdf" TargetMode="External"/><Relationship Id="rId5" Type="http://schemas.openxmlformats.org/officeDocument/2006/relationships/image" Target="../media/image180.jpeg"/><Relationship Id="rId4" Type="http://schemas.openxmlformats.org/officeDocument/2006/relationships/audio" Target="../media/audio3.wav"/></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7.xml"/><Relationship Id="rId1" Type="http://schemas.openxmlformats.org/officeDocument/2006/relationships/tags" Target="../tags/tag164.xml"/><Relationship Id="rId5" Type="http://schemas.openxmlformats.org/officeDocument/2006/relationships/image" Target="../media/image181.jpeg"/><Relationship Id="rId4" Type="http://schemas.openxmlformats.org/officeDocument/2006/relationships/audio" Target="../media/audio3.wav"/></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7.xml"/><Relationship Id="rId1" Type="http://schemas.openxmlformats.org/officeDocument/2006/relationships/tags" Target="../tags/tag165.xml"/><Relationship Id="rId5" Type="http://schemas.openxmlformats.org/officeDocument/2006/relationships/image" Target="../media/image182.jpeg"/><Relationship Id="rId4" Type="http://schemas.openxmlformats.org/officeDocument/2006/relationships/audio" Target="../media/audio3.wav"/></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26.jpeg"/><Relationship Id="rId4" Type="http://schemas.openxmlformats.org/officeDocument/2006/relationships/audio" Target="../media/audio3.wav"/></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27.jpeg"/><Relationship Id="rId4" Type="http://schemas.openxmlformats.org/officeDocument/2006/relationships/audio" Target="../media/audio3.wav"/></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28.jpeg"/><Relationship Id="rId4" Type="http://schemas.openxmlformats.org/officeDocument/2006/relationships/audio" Target="../media/audio3.wav"/></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9.jpe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29.jpeg"/><Relationship Id="rId4" Type="http://schemas.openxmlformats.org/officeDocument/2006/relationships/audio" Target="../media/audio3.wav"/></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30.jpeg"/><Relationship Id="rId4" Type="http://schemas.openxmlformats.org/officeDocument/2006/relationships/audio" Target="../media/audio3.wav"/></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31.jpeg"/><Relationship Id="rId4" Type="http://schemas.openxmlformats.org/officeDocument/2006/relationships/audio" Target="../media/audio3.wav"/></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32.jpeg"/><Relationship Id="rId4" Type="http://schemas.openxmlformats.org/officeDocument/2006/relationships/audio" Target="../media/audio3.wav"/></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image" Target="../media/image33.jpeg"/><Relationship Id="rId4" Type="http://schemas.openxmlformats.org/officeDocument/2006/relationships/audio" Target="../media/audio3.wav"/></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34.jpeg"/><Relationship Id="rId4" Type="http://schemas.openxmlformats.org/officeDocument/2006/relationships/audio" Target="../media/audio3.wav"/></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5" Type="http://schemas.openxmlformats.org/officeDocument/2006/relationships/image" Target="../media/image35.jpeg"/><Relationship Id="rId4" Type="http://schemas.openxmlformats.org/officeDocument/2006/relationships/audio" Target="../media/audio3.wav"/></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36.jpeg"/><Relationship Id="rId4" Type="http://schemas.openxmlformats.org/officeDocument/2006/relationships/audio" Target="../media/audio3.wav"/></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37.jpeg"/><Relationship Id="rId4" Type="http://schemas.openxmlformats.org/officeDocument/2006/relationships/audio" Target="../media/audio3.wav"/></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38.jpe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10.jpeg"/><Relationship Id="rId4" Type="http://schemas.openxmlformats.org/officeDocument/2006/relationships/audio" Target="../media/audio3.wav"/></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 Id="rId5" Type="http://schemas.openxmlformats.org/officeDocument/2006/relationships/image" Target="../media/image39.jpeg"/><Relationship Id="rId4" Type="http://schemas.openxmlformats.org/officeDocument/2006/relationships/audio" Target="../media/audio3.wav"/></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hyperlink" Target="http://circ.ahajournals.org/content/116/5/572.full.pdf+html" TargetMode="External"/><Relationship Id="rId5" Type="http://schemas.openxmlformats.org/officeDocument/2006/relationships/image" Target="../media/image40.jpeg"/><Relationship Id="rId4" Type="http://schemas.openxmlformats.org/officeDocument/2006/relationships/audio" Target="../media/audio3.wav"/></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41.jpeg"/><Relationship Id="rId5" Type="http://schemas.openxmlformats.org/officeDocument/2006/relationships/hyperlink" Target="http://circ.ahajournals.org/content/116/5/572.full.pdf+html" TargetMode="External"/><Relationship Id="rId4" Type="http://schemas.openxmlformats.org/officeDocument/2006/relationships/audio" Target="../media/audio3.wav"/></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4.xml"/><Relationship Id="rId5" Type="http://schemas.openxmlformats.org/officeDocument/2006/relationships/image" Target="../media/image42.jpeg"/><Relationship Id="rId4" Type="http://schemas.openxmlformats.org/officeDocument/2006/relationships/audio" Target="../media/audio3.wav"/></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5" Type="http://schemas.openxmlformats.org/officeDocument/2006/relationships/image" Target="../media/image43.jpeg"/><Relationship Id="rId4" Type="http://schemas.openxmlformats.org/officeDocument/2006/relationships/audio" Target="../media/audio3.wav"/></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6.xml"/><Relationship Id="rId5" Type="http://schemas.openxmlformats.org/officeDocument/2006/relationships/image" Target="../media/image44.jpeg"/><Relationship Id="rId4" Type="http://schemas.openxmlformats.org/officeDocument/2006/relationships/audio" Target="../media/audio3.wav"/></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7.xml"/><Relationship Id="rId5" Type="http://schemas.openxmlformats.org/officeDocument/2006/relationships/image" Target="../media/image45.jpeg"/><Relationship Id="rId4" Type="http://schemas.openxmlformats.org/officeDocument/2006/relationships/audio" Target="../media/audio3.wav"/></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8.xml"/><Relationship Id="rId5" Type="http://schemas.openxmlformats.org/officeDocument/2006/relationships/image" Target="../media/image46.jpeg"/><Relationship Id="rId4" Type="http://schemas.openxmlformats.org/officeDocument/2006/relationships/audio" Target="../media/audio3.wav"/></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9.xml"/><Relationship Id="rId5" Type="http://schemas.openxmlformats.org/officeDocument/2006/relationships/image" Target="../media/image47.jpeg"/><Relationship Id="rId4" Type="http://schemas.openxmlformats.org/officeDocument/2006/relationships/audio" Target="../media/audio3.wav"/></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 Id="rId5" Type="http://schemas.openxmlformats.org/officeDocument/2006/relationships/image" Target="../media/image48.jpe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1.jpeg"/><Relationship Id="rId5" Type="http://schemas.openxmlformats.org/officeDocument/2006/relationships/hyperlink" Target="http://lema.rae.es/drae/?val=Mito" TargetMode="External"/><Relationship Id="rId4" Type="http://schemas.openxmlformats.org/officeDocument/2006/relationships/audio" Target="../media/audio3.wav"/></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1.xml"/><Relationship Id="rId5" Type="http://schemas.openxmlformats.org/officeDocument/2006/relationships/image" Target="../media/image49.jpeg"/><Relationship Id="rId4" Type="http://schemas.openxmlformats.org/officeDocument/2006/relationships/audio" Target="../media/audio3.wav"/></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audio" Target="../media/audio3.wav"/></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3.xml"/><Relationship Id="rId5" Type="http://schemas.openxmlformats.org/officeDocument/2006/relationships/image" Target="../media/image50.jpeg"/><Relationship Id="rId4" Type="http://schemas.openxmlformats.org/officeDocument/2006/relationships/audio" Target="../media/audio3.wav"/></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4.xml"/><Relationship Id="rId5" Type="http://schemas.openxmlformats.org/officeDocument/2006/relationships/image" Target="../media/image51.jpeg"/><Relationship Id="rId4" Type="http://schemas.openxmlformats.org/officeDocument/2006/relationships/audio" Target="../media/audio3.wav"/></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5.xml"/><Relationship Id="rId5" Type="http://schemas.openxmlformats.org/officeDocument/2006/relationships/image" Target="../media/image52.jpeg"/><Relationship Id="rId4" Type="http://schemas.openxmlformats.org/officeDocument/2006/relationships/audio" Target="../media/audio3.wav"/></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46.xml"/><Relationship Id="rId5" Type="http://schemas.openxmlformats.org/officeDocument/2006/relationships/image" Target="../media/image53.jpeg"/><Relationship Id="rId4" Type="http://schemas.openxmlformats.org/officeDocument/2006/relationships/audio" Target="../media/audio3.wav"/></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47.xml"/><Relationship Id="rId5" Type="http://schemas.openxmlformats.org/officeDocument/2006/relationships/image" Target="../media/image54.jpeg"/><Relationship Id="rId4" Type="http://schemas.openxmlformats.org/officeDocument/2006/relationships/audio" Target="../media/audio3.wav"/></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48.xml"/><Relationship Id="rId5" Type="http://schemas.openxmlformats.org/officeDocument/2006/relationships/image" Target="../media/image55.jpeg"/><Relationship Id="rId4" Type="http://schemas.openxmlformats.org/officeDocument/2006/relationships/audio" Target="../media/audio3.wav"/></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49.xml"/><Relationship Id="rId5" Type="http://schemas.openxmlformats.org/officeDocument/2006/relationships/image" Target="../media/image56.jpeg"/><Relationship Id="rId4" Type="http://schemas.openxmlformats.org/officeDocument/2006/relationships/audio" Target="../media/audio3.wav"/></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50.xml"/><Relationship Id="rId5" Type="http://schemas.openxmlformats.org/officeDocument/2006/relationships/image" Target="../media/image57.jpe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13.jpeg"/><Relationship Id="rId4" Type="http://schemas.openxmlformats.org/officeDocument/2006/relationships/audio" Target="../media/audio3.wav"/></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51.xml"/><Relationship Id="rId5" Type="http://schemas.openxmlformats.org/officeDocument/2006/relationships/image" Target="../media/image58.jpeg"/><Relationship Id="rId4" Type="http://schemas.openxmlformats.org/officeDocument/2006/relationships/audio" Target="../media/audio3.wav"/></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52.xml"/><Relationship Id="rId5" Type="http://schemas.openxmlformats.org/officeDocument/2006/relationships/image" Target="../media/image59.jpeg"/><Relationship Id="rId4" Type="http://schemas.openxmlformats.org/officeDocument/2006/relationships/audio" Target="../media/audio3.wav"/></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53.xml"/><Relationship Id="rId5" Type="http://schemas.openxmlformats.org/officeDocument/2006/relationships/image" Target="../media/image60.jpeg"/><Relationship Id="rId4" Type="http://schemas.openxmlformats.org/officeDocument/2006/relationships/audio" Target="../media/audio3.wav"/></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54.xml"/><Relationship Id="rId5" Type="http://schemas.openxmlformats.org/officeDocument/2006/relationships/image" Target="../media/image61.jpeg"/><Relationship Id="rId4" Type="http://schemas.openxmlformats.org/officeDocument/2006/relationships/audio" Target="../media/audio3.wav"/></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ags" Target="../tags/tag55.xml"/><Relationship Id="rId5" Type="http://schemas.openxmlformats.org/officeDocument/2006/relationships/image" Target="../media/image62.jpeg"/><Relationship Id="rId4" Type="http://schemas.openxmlformats.org/officeDocument/2006/relationships/audio" Target="../media/audio3.wav"/></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56.xml"/><Relationship Id="rId5" Type="http://schemas.openxmlformats.org/officeDocument/2006/relationships/image" Target="../media/image63.jpeg"/><Relationship Id="rId4" Type="http://schemas.openxmlformats.org/officeDocument/2006/relationships/audio" Target="../media/audio3.wav"/></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57.xml"/><Relationship Id="rId5" Type="http://schemas.openxmlformats.org/officeDocument/2006/relationships/image" Target="../media/image64.jpeg"/><Relationship Id="rId4" Type="http://schemas.openxmlformats.org/officeDocument/2006/relationships/audio" Target="../media/audio3.wav"/></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58.xml"/><Relationship Id="rId5" Type="http://schemas.openxmlformats.org/officeDocument/2006/relationships/image" Target="../media/image65.jpeg"/><Relationship Id="rId4" Type="http://schemas.openxmlformats.org/officeDocument/2006/relationships/audio" Target="../media/audio3.wav"/></Relationships>
</file>

<file path=ppt/slides/_rels/slide58.xml.rels><?xml version="1.0" encoding="UTF-8" standalone="yes"?>
<Relationships xmlns="http://schemas.openxmlformats.org/package/2006/relationships"><Relationship Id="rId8" Type="http://schemas.openxmlformats.org/officeDocument/2006/relationships/image" Target="../media/image69.wmf"/><Relationship Id="rId3" Type="http://schemas.openxmlformats.org/officeDocument/2006/relationships/notesSlide" Target="../notesSlides/notesSlide58.xml"/><Relationship Id="rId7" Type="http://schemas.openxmlformats.org/officeDocument/2006/relationships/image" Target="../media/image68.wmf"/><Relationship Id="rId2" Type="http://schemas.openxmlformats.org/officeDocument/2006/relationships/slideLayout" Target="../slideLayouts/slideLayout7.xml"/><Relationship Id="rId1" Type="http://schemas.openxmlformats.org/officeDocument/2006/relationships/tags" Target="../tags/tag59.xml"/><Relationship Id="rId6" Type="http://schemas.openxmlformats.org/officeDocument/2006/relationships/image" Target="../media/image67.wmf"/><Relationship Id="rId5" Type="http://schemas.openxmlformats.org/officeDocument/2006/relationships/image" Target="../media/image66.wmf"/><Relationship Id="rId4" Type="http://schemas.openxmlformats.org/officeDocument/2006/relationships/audio" Target="../media/audio3.wav"/><Relationship Id="rId9" Type="http://schemas.openxmlformats.org/officeDocument/2006/relationships/image" Target="../media/image70.jpeg"/></Relationships>
</file>

<file path=ppt/slides/_rels/slide59.xml.rels><?xml version="1.0" encoding="UTF-8" standalone="yes"?>
<Relationships xmlns="http://schemas.openxmlformats.org/package/2006/relationships"><Relationship Id="rId8" Type="http://schemas.openxmlformats.org/officeDocument/2006/relationships/image" Target="../media/image69.wmf"/><Relationship Id="rId3" Type="http://schemas.openxmlformats.org/officeDocument/2006/relationships/notesSlide" Target="../notesSlides/notesSlide59.xml"/><Relationship Id="rId7" Type="http://schemas.openxmlformats.org/officeDocument/2006/relationships/image" Target="../media/image68.wmf"/><Relationship Id="rId2" Type="http://schemas.openxmlformats.org/officeDocument/2006/relationships/slideLayout" Target="../slideLayouts/slideLayout7.xml"/><Relationship Id="rId1" Type="http://schemas.openxmlformats.org/officeDocument/2006/relationships/tags" Target="../tags/tag60.xml"/><Relationship Id="rId6" Type="http://schemas.openxmlformats.org/officeDocument/2006/relationships/image" Target="../media/image67.wmf"/><Relationship Id="rId5" Type="http://schemas.openxmlformats.org/officeDocument/2006/relationships/image" Target="../media/image66.wmf"/><Relationship Id="rId10" Type="http://schemas.openxmlformats.org/officeDocument/2006/relationships/image" Target="../media/image72.jpeg"/><Relationship Id="rId4" Type="http://schemas.openxmlformats.org/officeDocument/2006/relationships/audio" Target="../media/audio3.wav"/><Relationship Id="rId9" Type="http://schemas.openxmlformats.org/officeDocument/2006/relationships/image" Target="../media/image71.w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4.jpeg"/><Relationship Id="rId4" Type="http://schemas.openxmlformats.org/officeDocument/2006/relationships/audio" Target="../media/audio3.wav"/></Relationships>
</file>

<file path=ppt/slides/_rels/slide60.xml.rels><?xml version="1.0" encoding="UTF-8" standalone="yes"?>
<Relationships xmlns="http://schemas.openxmlformats.org/package/2006/relationships"><Relationship Id="rId8" Type="http://schemas.openxmlformats.org/officeDocument/2006/relationships/image" Target="../media/image69.wmf"/><Relationship Id="rId13" Type="http://schemas.openxmlformats.org/officeDocument/2006/relationships/image" Target="../media/image76.jpeg"/><Relationship Id="rId3" Type="http://schemas.openxmlformats.org/officeDocument/2006/relationships/notesSlide" Target="../notesSlides/notesSlide60.xml"/><Relationship Id="rId7" Type="http://schemas.openxmlformats.org/officeDocument/2006/relationships/image" Target="../media/image68.wmf"/><Relationship Id="rId12" Type="http://schemas.openxmlformats.org/officeDocument/2006/relationships/image" Target="../media/image75.wmf"/><Relationship Id="rId2" Type="http://schemas.openxmlformats.org/officeDocument/2006/relationships/slideLayout" Target="../slideLayouts/slideLayout7.xml"/><Relationship Id="rId1" Type="http://schemas.openxmlformats.org/officeDocument/2006/relationships/tags" Target="../tags/tag61.xml"/><Relationship Id="rId6" Type="http://schemas.openxmlformats.org/officeDocument/2006/relationships/image" Target="../media/image67.wmf"/><Relationship Id="rId11" Type="http://schemas.openxmlformats.org/officeDocument/2006/relationships/image" Target="../media/image74.wmf"/><Relationship Id="rId5" Type="http://schemas.openxmlformats.org/officeDocument/2006/relationships/image" Target="../media/image66.wmf"/><Relationship Id="rId10" Type="http://schemas.openxmlformats.org/officeDocument/2006/relationships/image" Target="../media/image73.wmf"/><Relationship Id="rId4" Type="http://schemas.openxmlformats.org/officeDocument/2006/relationships/audio" Target="../media/audio3.wav"/><Relationship Id="rId9" Type="http://schemas.openxmlformats.org/officeDocument/2006/relationships/image" Target="../media/image71.wmf"/></Relationships>
</file>

<file path=ppt/slides/_rels/slide61.x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notesSlide" Target="../notesSlides/notesSlide61.xml"/><Relationship Id="rId7" Type="http://schemas.openxmlformats.org/officeDocument/2006/relationships/image" Target="../media/image77.jpeg"/><Relationship Id="rId2" Type="http://schemas.openxmlformats.org/officeDocument/2006/relationships/slideLayout" Target="../slideLayouts/slideLayout7.xml"/><Relationship Id="rId1" Type="http://schemas.openxmlformats.org/officeDocument/2006/relationships/tags" Target="../tags/tag62.xml"/><Relationship Id="rId6" Type="http://schemas.openxmlformats.org/officeDocument/2006/relationships/image" Target="../media/image66.wmf"/><Relationship Id="rId5" Type="http://schemas.openxmlformats.org/officeDocument/2006/relationships/image" Target="../media/image67.wmf"/><Relationship Id="rId10" Type="http://schemas.openxmlformats.org/officeDocument/2006/relationships/image" Target="../media/image78.jpeg"/><Relationship Id="rId4" Type="http://schemas.openxmlformats.org/officeDocument/2006/relationships/audio" Target="../media/audio3.wav"/><Relationship Id="rId9" Type="http://schemas.openxmlformats.org/officeDocument/2006/relationships/image" Target="../media/image69.wmf"/></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tags" Target="../tags/tag63.xml"/><Relationship Id="rId5" Type="http://schemas.openxmlformats.org/officeDocument/2006/relationships/image" Target="../media/image56.jpeg"/><Relationship Id="rId4" Type="http://schemas.openxmlformats.org/officeDocument/2006/relationships/audio" Target="../media/audio3.wav"/></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ags" Target="../tags/tag64.xml"/><Relationship Id="rId5" Type="http://schemas.openxmlformats.org/officeDocument/2006/relationships/image" Target="../media/image79.jpeg"/><Relationship Id="rId4" Type="http://schemas.openxmlformats.org/officeDocument/2006/relationships/audio" Target="../media/audio3.wav"/></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tags" Target="../tags/tag65.xml"/><Relationship Id="rId5" Type="http://schemas.openxmlformats.org/officeDocument/2006/relationships/image" Target="../media/image80.jpeg"/><Relationship Id="rId4" Type="http://schemas.openxmlformats.org/officeDocument/2006/relationships/audio" Target="../media/audio3.wav"/></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tags" Target="../tags/tag66.xml"/><Relationship Id="rId5" Type="http://schemas.openxmlformats.org/officeDocument/2006/relationships/image" Target="../media/image81.jpeg"/><Relationship Id="rId4" Type="http://schemas.openxmlformats.org/officeDocument/2006/relationships/audio" Target="../media/audio3.wav"/></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tags" Target="../tags/tag67.xml"/><Relationship Id="rId5" Type="http://schemas.openxmlformats.org/officeDocument/2006/relationships/image" Target="../media/image82.jpeg"/><Relationship Id="rId4" Type="http://schemas.openxmlformats.org/officeDocument/2006/relationships/audio" Target="../media/audio3.wav"/></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tags" Target="../tags/tag68.xml"/><Relationship Id="rId5" Type="http://schemas.openxmlformats.org/officeDocument/2006/relationships/image" Target="../media/image83.jpeg"/><Relationship Id="rId4" Type="http://schemas.openxmlformats.org/officeDocument/2006/relationships/audio" Target="../media/audio3.wav"/></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tags" Target="../tags/tag69.xml"/><Relationship Id="rId5" Type="http://schemas.openxmlformats.org/officeDocument/2006/relationships/image" Target="../media/image84.jpeg"/><Relationship Id="rId4" Type="http://schemas.openxmlformats.org/officeDocument/2006/relationships/audio" Target="../media/audio3.wav"/></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tags" Target="../tags/tag70.xml"/><Relationship Id="rId5" Type="http://schemas.openxmlformats.org/officeDocument/2006/relationships/image" Target="../media/image85.jpe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5.jpeg"/><Relationship Id="rId4" Type="http://schemas.openxmlformats.org/officeDocument/2006/relationships/audio" Target="../media/audio3.wav"/></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tags" Target="../tags/tag71.xml"/><Relationship Id="rId5" Type="http://schemas.openxmlformats.org/officeDocument/2006/relationships/image" Target="../media/image86.jpeg"/><Relationship Id="rId4" Type="http://schemas.openxmlformats.org/officeDocument/2006/relationships/audio" Target="../media/audio3.wav"/></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tags" Target="../tags/tag72.xml"/><Relationship Id="rId5" Type="http://schemas.openxmlformats.org/officeDocument/2006/relationships/image" Target="../media/image87.jpeg"/><Relationship Id="rId4" Type="http://schemas.openxmlformats.org/officeDocument/2006/relationships/audio" Target="../media/audio3.wav"/></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tags" Target="../tags/tag73.xml"/><Relationship Id="rId5" Type="http://schemas.openxmlformats.org/officeDocument/2006/relationships/image" Target="../media/image88.jpeg"/><Relationship Id="rId4" Type="http://schemas.openxmlformats.org/officeDocument/2006/relationships/audio" Target="../media/audio3.wav"/></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tags" Target="../tags/tag74.xml"/><Relationship Id="rId5" Type="http://schemas.openxmlformats.org/officeDocument/2006/relationships/image" Target="../media/image89.jpeg"/><Relationship Id="rId4" Type="http://schemas.openxmlformats.org/officeDocument/2006/relationships/audio" Target="../media/audio3.wav"/></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tags" Target="../tags/tag75.xml"/><Relationship Id="rId5" Type="http://schemas.openxmlformats.org/officeDocument/2006/relationships/image" Target="../media/image90.jpeg"/><Relationship Id="rId4" Type="http://schemas.openxmlformats.org/officeDocument/2006/relationships/audio" Target="../media/audio3.wav"/></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7.xml"/><Relationship Id="rId1" Type="http://schemas.openxmlformats.org/officeDocument/2006/relationships/tags" Target="../tags/tag76.xml"/><Relationship Id="rId5" Type="http://schemas.openxmlformats.org/officeDocument/2006/relationships/image" Target="../media/image91.jpeg"/><Relationship Id="rId4" Type="http://schemas.openxmlformats.org/officeDocument/2006/relationships/audio" Target="../media/audio3.wav"/></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tags" Target="../tags/tag77.xml"/><Relationship Id="rId5" Type="http://schemas.openxmlformats.org/officeDocument/2006/relationships/image" Target="../media/image92.jpeg"/><Relationship Id="rId4" Type="http://schemas.openxmlformats.org/officeDocument/2006/relationships/audio" Target="../media/audio3.wav"/></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tags" Target="../tags/tag78.xml"/><Relationship Id="rId5" Type="http://schemas.openxmlformats.org/officeDocument/2006/relationships/image" Target="../media/image93.jpeg"/><Relationship Id="rId4" Type="http://schemas.openxmlformats.org/officeDocument/2006/relationships/audio" Target="../media/audio3.wav"/></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xml"/><Relationship Id="rId1" Type="http://schemas.openxmlformats.org/officeDocument/2006/relationships/tags" Target="../tags/tag79.xml"/><Relationship Id="rId5" Type="http://schemas.openxmlformats.org/officeDocument/2006/relationships/image" Target="../media/image94.jpeg"/><Relationship Id="rId4" Type="http://schemas.openxmlformats.org/officeDocument/2006/relationships/audio" Target="../media/audio3.wav"/></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7.xml"/><Relationship Id="rId1" Type="http://schemas.openxmlformats.org/officeDocument/2006/relationships/tags" Target="../tags/tag80.xml"/><Relationship Id="rId5" Type="http://schemas.openxmlformats.org/officeDocument/2006/relationships/image" Target="../media/image95.jpe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audio" Target="../media/audio3.wav"/></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xml"/><Relationship Id="rId1" Type="http://schemas.openxmlformats.org/officeDocument/2006/relationships/tags" Target="../tags/tag81.xml"/><Relationship Id="rId5" Type="http://schemas.openxmlformats.org/officeDocument/2006/relationships/image" Target="../media/image96.jpeg"/><Relationship Id="rId4" Type="http://schemas.openxmlformats.org/officeDocument/2006/relationships/audio" Target="../media/audio3.wav"/></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xml"/><Relationship Id="rId1" Type="http://schemas.openxmlformats.org/officeDocument/2006/relationships/tags" Target="../tags/tag82.xml"/><Relationship Id="rId5" Type="http://schemas.openxmlformats.org/officeDocument/2006/relationships/image" Target="../media/image97.jpeg"/><Relationship Id="rId4" Type="http://schemas.openxmlformats.org/officeDocument/2006/relationships/audio" Target="../media/audio3.wav"/></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7.xml"/><Relationship Id="rId1" Type="http://schemas.openxmlformats.org/officeDocument/2006/relationships/tags" Target="../tags/tag83.xml"/><Relationship Id="rId5" Type="http://schemas.openxmlformats.org/officeDocument/2006/relationships/image" Target="../media/image98.jpeg"/><Relationship Id="rId4" Type="http://schemas.openxmlformats.org/officeDocument/2006/relationships/audio" Target="../media/audio3.wav"/></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7.xml"/><Relationship Id="rId1" Type="http://schemas.openxmlformats.org/officeDocument/2006/relationships/tags" Target="../tags/tag84.xml"/><Relationship Id="rId5" Type="http://schemas.openxmlformats.org/officeDocument/2006/relationships/image" Target="../media/image99.jpeg"/><Relationship Id="rId4" Type="http://schemas.openxmlformats.org/officeDocument/2006/relationships/audio" Target="../media/audio3.wav"/></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7.xml"/><Relationship Id="rId1" Type="http://schemas.openxmlformats.org/officeDocument/2006/relationships/tags" Target="../tags/tag85.xml"/><Relationship Id="rId5" Type="http://schemas.openxmlformats.org/officeDocument/2006/relationships/image" Target="../media/image100.jpeg"/><Relationship Id="rId4" Type="http://schemas.openxmlformats.org/officeDocument/2006/relationships/audio" Target="../media/audio3.wav"/></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7.xml"/><Relationship Id="rId1" Type="http://schemas.openxmlformats.org/officeDocument/2006/relationships/tags" Target="../tags/tag86.xml"/><Relationship Id="rId5" Type="http://schemas.openxmlformats.org/officeDocument/2006/relationships/image" Target="../media/image101.jpeg"/><Relationship Id="rId4" Type="http://schemas.openxmlformats.org/officeDocument/2006/relationships/audio" Target="../media/audio3.wav"/></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7.xml"/><Relationship Id="rId1" Type="http://schemas.openxmlformats.org/officeDocument/2006/relationships/tags" Target="../tags/tag87.xml"/><Relationship Id="rId5" Type="http://schemas.openxmlformats.org/officeDocument/2006/relationships/image" Target="../media/image102.jpeg"/><Relationship Id="rId4" Type="http://schemas.openxmlformats.org/officeDocument/2006/relationships/audio" Target="../media/audio3.wav"/></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7.xml"/><Relationship Id="rId1" Type="http://schemas.openxmlformats.org/officeDocument/2006/relationships/tags" Target="../tags/tag88.xml"/><Relationship Id="rId5" Type="http://schemas.openxmlformats.org/officeDocument/2006/relationships/image" Target="../media/image103.jpeg"/><Relationship Id="rId4" Type="http://schemas.openxmlformats.org/officeDocument/2006/relationships/audio" Target="../media/audio3.wav"/></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7.xml"/><Relationship Id="rId1" Type="http://schemas.openxmlformats.org/officeDocument/2006/relationships/tags" Target="../tags/tag89.xml"/><Relationship Id="rId5" Type="http://schemas.openxmlformats.org/officeDocument/2006/relationships/image" Target="../media/image104.jpeg"/><Relationship Id="rId4" Type="http://schemas.openxmlformats.org/officeDocument/2006/relationships/audio" Target="../media/audio3.wav"/></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7.xml"/><Relationship Id="rId1" Type="http://schemas.openxmlformats.org/officeDocument/2006/relationships/tags" Target="../tags/tag90.xml"/><Relationship Id="rId5" Type="http://schemas.openxmlformats.org/officeDocument/2006/relationships/image" Target="../media/image105.jpeg"/><Relationship Id="rId4" Type="http://schemas.openxmlformats.org/officeDocument/2006/relationships/audio" Target="../media/audio3.wav"/></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17.jpeg"/><Relationship Id="rId4" Type="http://schemas.openxmlformats.org/officeDocument/2006/relationships/audio" Target="../media/audio3.wav"/></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7.xml"/><Relationship Id="rId1" Type="http://schemas.openxmlformats.org/officeDocument/2006/relationships/tags" Target="../tags/tag91.xml"/><Relationship Id="rId5" Type="http://schemas.openxmlformats.org/officeDocument/2006/relationships/image" Target="../media/image106.jpeg"/><Relationship Id="rId4" Type="http://schemas.openxmlformats.org/officeDocument/2006/relationships/audio" Target="../media/audio3.wav"/></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7.xml"/><Relationship Id="rId1" Type="http://schemas.openxmlformats.org/officeDocument/2006/relationships/tags" Target="../tags/tag92.xml"/><Relationship Id="rId5" Type="http://schemas.openxmlformats.org/officeDocument/2006/relationships/image" Target="../media/image107.jpeg"/><Relationship Id="rId4" Type="http://schemas.openxmlformats.org/officeDocument/2006/relationships/audio" Target="../media/audio3.wav"/></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7.xml"/><Relationship Id="rId1" Type="http://schemas.openxmlformats.org/officeDocument/2006/relationships/tags" Target="../tags/tag93.xml"/><Relationship Id="rId5" Type="http://schemas.openxmlformats.org/officeDocument/2006/relationships/image" Target="../media/image108.jpeg"/><Relationship Id="rId4" Type="http://schemas.openxmlformats.org/officeDocument/2006/relationships/audio" Target="../media/audio3.wav"/></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7.xml"/><Relationship Id="rId1" Type="http://schemas.openxmlformats.org/officeDocument/2006/relationships/tags" Target="../tags/tag94.xml"/><Relationship Id="rId5" Type="http://schemas.openxmlformats.org/officeDocument/2006/relationships/image" Target="../media/image109.jpeg"/><Relationship Id="rId4" Type="http://schemas.openxmlformats.org/officeDocument/2006/relationships/audio" Target="../media/audio3.wav"/></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7.xml"/><Relationship Id="rId1" Type="http://schemas.openxmlformats.org/officeDocument/2006/relationships/tags" Target="../tags/tag95.xml"/><Relationship Id="rId5" Type="http://schemas.openxmlformats.org/officeDocument/2006/relationships/image" Target="../media/image110.jpeg"/><Relationship Id="rId4" Type="http://schemas.openxmlformats.org/officeDocument/2006/relationships/audio" Target="../media/audio3.wav"/></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7.xml"/><Relationship Id="rId1" Type="http://schemas.openxmlformats.org/officeDocument/2006/relationships/tags" Target="../tags/tag96.xml"/><Relationship Id="rId5" Type="http://schemas.openxmlformats.org/officeDocument/2006/relationships/image" Target="../media/image111.jpeg"/><Relationship Id="rId4" Type="http://schemas.openxmlformats.org/officeDocument/2006/relationships/audio" Target="../media/audio3.wav"/></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7.xml"/><Relationship Id="rId1" Type="http://schemas.openxmlformats.org/officeDocument/2006/relationships/tags" Target="../tags/tag97.xml"/><Relationship Id="rId5" Type="http://schemas.openxmlformats.org/officeDocument/2006/relationships/image" Target="../media/image112.jpeg"/><Relationship Id="rId4" Type="http://schemas.openxmlformats.org/officeDocument/2006/relationships/audio" Target="../media/audio3.wav"/></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7.xml"/><Relationship Id="rId1" Type="http://schemas.openxmlformats.org/officeDocument/2006/relationships/tags" Target="../tags/tag98.xml"/><Relationship Id="rId5" Type="http://schemas.openxmlformats.org/officeDocument/2006/relationships/image" Target="../media/image113.jpeg"/><Relationship Id="rId4" Type="http://schemas.openxmlformats.org/officeDocument/2006/relationships/audio" Target="../media/audio3.wav"/></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7.xml"/><Relationship Id="rId1" Type="http://schemas.openxmlformats.org/officeDocument/2006/relationships/tags" Target="../tags/tag99.xml"/><Relationship Id="rId5" Type="http://schemas.openxmlformats.org/officeDocument/2006/relationships/image" Target="../media/image114.jpeg"/><Relationship Id="rId4" Type="http://schemas.openxmlformats.org/officeDocument/2006/relationships/audio" Target="../media/audio3.wav"/></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7.xml"/><Relationship Id="rId1" Type="http://schemas.openxmlformats.org/officeDocument/2006/relationships/tags" Target="../tags/tag100.xml"/><Relationship Id="rId5" Type="http://schemas.openxmlformats.org/officeDocument/2006/relationships/image" Target="../media/image115.jpeg"/><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60350"/>
            <a:ext cx="9144000" cy="935038"/>
          </a:xfrm>
        </p:spPr>
        <p:txBody>
          <a:bodyPr>
            <a:normAutofit/>
          </a:bodyPr>
          <a:lstStyle/>
          <a:p>
            <a:pPr algn="ctr" eaLnBrk="1" hangingPunct="1">
              <a:lnSpc>
                <a:spcPct val="90000"/>
              </a:lnSpc>
              <a:defRPr/>
            </a:pPr>
            <a:r>
              <a:rPr lang="es-PR" altLang="es-PR" sz="2400" smtClean="0">
                <a:solidFill>
                  <a:srgbClr val="99CCFF"/>
                </a:solidFill>
                <a:effectLst>
                  <a:outerShdw blurRad="38100" dist="38100" dir="2700000" algn="tl">
                    <a:srgbClr val="C0C0C0"/>
                  </a:outerShdw>
                </a:effectLst>
                <a:latin typeface="Arial Black" panose="020B0A04020102020204" pitchFamily="34" charset="0"/>
              </a:rPr>
              <a:t>MITOS Y LEYENDAS SOBRE EL EJERCICIO F</a:t>
            </a:r>
            <a:r>
              <a:rPr lang="en-US" altLang="es-PR" sz="2400" smtClean="0">
                <a:solidFill>
                  <a:srgbClr val="99CCFF"/>
                </a:solidFill>
                <a:effectLst>
                  <a:outerShdw blurRad="38100" dist="38100" dir="2700000" algn="tl">
                    <a:srgbClr val="C0C0C0"/>
                  </a:outerShdw>
                </a:effectLst>
                <a:latin typeface="Arial Black" panose="020B0A04020102020204" pitchFamily="34" charset="0"/>
              </a:rPr>
              <a:t>ÍSICO</a:t>
            </a:r>
            <a:r>
              <a:rPr lang="es-PR" altLang="es-PR" sz="2400" smtClean="0">
                <a:solidFill>
                  <a:srgbClr val="99CCFF"/>
                </a:solidFill>
                <a:effectLst>
                  <a:outerShdw blurRad="38100" dist="38100" dir="2700000" algn="tl">
                    <a:srgbClr val="C0C0C0"/>
                  </a:outerShdw>
                </a:effectLst>
                <a:latin typeface="Arial Black" panose="020B0A04020102020204" pitchFamily="34" charset="0"/>
              </a:rPr>
              <a:t>:</a:t>
            </a:r>
            <a:r>
              <a:rPr lang="es-PR" altLang="es-PR" sz="2400" smtClean="0">
                <a:effectLst>
                  <a:outerShdw blurRad="38100" dist="38100" dir="2700000" algn="tl">
                    <a:srgbClr val="C0C0C0"/>
                  </a:outerShdw>
                </a:effectLst>
                <a:latin typeface="Arial Black" panose="020B0A04020102020204" pitchFamily="34" charset="0"/>
              </a:rPr>
              <a:t/>
            </a:r>
            <a:br>
              <a:rPr lang="es-PR" altLang="es-PR" sz="2400" smtClean="0">
                <a:effectLst>
                  <a:outerShdw blurRad="38100" dist="38100" dir="2700000" algn="tl">
                    <a:srgbClr val="C0C0C0"/>
                  </a:outerShdw>
                </a:effectLst>
                <a:latin typeface="Arial Black" panose="020B0A04020102020204" pitchFamily="34" charset="0"/>
              </a:rPr>
            </a:br>
            <a:r>
              <a:rPr lang="es-PR" altLang="es-PR" sz="2700" i="1" smtClean="0">
                <a:solidFill>
                  <a:srgbClr val="E6E6EF"/>
                </a:solidFill>
                <a:effectLst>
                  <a:outerShdw blurRad="38100" dist="38100" dir="2700000" algn="tl">
                    <a:srgbClr val="C0C0C0"/>
                  </a:outerShdw>
                </a:effectLst>
                <a:latin typeface="Arial Black" panose="020B0A04020102020204" pitchFamily="34" charset="0"/>
              </a:rPr>
              <a:t>Tendencias del Mercado</a:t>
            </a:r>
          </a:p>
        </p:txBody>
      </p:sp>
      <p:sp>
        <p:nvSpPr>
          <p:cNvPr id="7171" name="Subtitle 2"/>
          <p:cNvSpPr>
            <a:spLocks/>
          </p:cNvSpPr>
          <p:nvPr/>
        </p:nvSpPr>
        <p:spPr bwMode="auto">
          <a:xfrm>
            <a:off x="323850" y="3900488"/>
            <a:ext cx="47625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35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90000"/>
              </a:lnSpc>
              <a:buFont typeface="Georgia" panose="02040502050405020303" pitchFamily="18" charset="0"/>
              <a:buNone/>
            </a:pPr>
            <a:r>
              <a:rPr lang="es-PR" altLang="es-PR" sz="2400" b="1">
                <a:solidFill>
                  <a:srgbClr val="484876"/>
                </a:solidFill>
                <a:latin typeface="Arial" panose="020B0604020202020204" pitchFamily="34" charset="0"/>
                <a:cs typeface="Arial" panose="020B0604020202020204" pitchFamily="34" charset="0"/>
              </a:rPr>
              <a:t>Prof. Edgar Lopategui Corsino</a:t>
            </a:r>
          </a:p>
          <a:p>
            <a:pPr eaLnBrk="1" hangingPunct="1">
              <a:lnSpc>
                <a:spcPct val="90000"/>
              </a:lnSpc>
              <a:buFont typeface="Georgia" panose="02040502050405020303" pitchFamily="18" charset="0"/>
              <a:buNone/>
            </a:pPr>
            <a:r>
              <a:rPr lang="es-PR" altLang="es-PR" sz="2400" b="1" i="1">
                <a:solidFill>
                  <a:srgbClr val="484876"/>
                </a:solidFill>
                <a:latin typeface="Arial" panose="020B0604020202020204" pitchFamily="34" charset="0"/>
                <a:cs typeface="Arial" panose="020B0604020202020204" pitchFamily="34" charset="0"/>
              </a:rPr>
              <a:t>M.A., Fisiología del Ejercicio</a:t>
            </a:r>
          </a:p>
        </p:txBody>
      </p:sp>
      <p:pic>
        <p:nvPicPr>
          <p:cNvPr id="7172" name="Picture 10" descr="RSEAUX~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5084763"/>
            <a:ext cx="2873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Rectangle 17"/>
          <p:cNvSpPr>
            <a:spLocks noChangeArrowheads="1"/>
          </p:cNvSpPr>
          <p:nvPr/>
        </p:nvSpPr>
        <p:spPr bwMode="auto">
          <a:xfrm>
            <a:off x="682625" y="4725988"/>
            <a:ext cx="4752975"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95000"/>
              </a:lnSpc>
              <a:spcBef>
                <a:spcPct val="0"/>
              </a:spcBef>
              <a:buClrTx/>
              <a:buFontTx/>
              <a:buNone/>
            </a:pPr>
            <a:r>
              <a:rPr lang="es-PR" altLang="es-PR" sz="1800" b="1">
                <a:solidFill>
                  <a:srgbClr val="484876"/>
                </a:solidFill>
                <a:latin typeface="Trebuchet MS" panose="020B0603020202020204" pitchFamily="34" charset="0"/>
              </a:rPr>
              <a:t>Web:        </a:t>
            </a:r>
            <a:r>
              <a:rPr lang="es-PR" altLang="es-PR" sz="1800" b="1" i="1">
                <a:solidFill>
                  <a:srgbClr val="484876"/>
                </a:solidFill>
                <a:latin typeface="Trebuchet MS" panose="020B0603020202020204" pitchFamily="34" charset="0"/>
              </a:rPr>
              <a:t>http://www.saludmed.com/</a:t>
            </a:r>
            <a:endParaRPr lang="es-PR" altLang="es-PR" i="1">
              <a:solidFill>
                <a:srgbClr val="484876"/>
              </a:solidFill>
              <a:latin typeface="Trebuchet MS" panose="020B0603020202020204" pitchFamily="34" charset="0"/>
            </a:endParaRPr>
          </a:p>
        </p:txBody>
      </p:sp>
      <p:pic>
        <p:nvPicPr>
          <p:cNvPr id="7174" name="Picture 18" descr="IE 73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4724400"/>
            <a:ext cx="2873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Rectangle 20"/>
          <p:cNvSpPr>
            <a:spLocks noChangeArrowheads="1"/>
          </p:cNvSpPr>
          <p:nvPr/>
        </p:nvSpPr>
        <p:spPr bwMode="auto">
          <a:xfrm>
            <a:off x="682625" y="5084763"/>
            <a:ext cx="410368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95000"/>
              </a:lnSpc>
              <a:spcBef>
                <a:spcPct val="0"/>
              </a:spcBef>
              <a:buClrTx/>
              <a:buFontTx/>
              <a:buNone/>
            </a:pPr>
            <a:r>
              <a:rPr lang="es-PR" altLang="es-PR" sz="1800" b="1">
                <a:solidFill>
                  <a:srgbClr val="484876"/>
                </a:solidFill>
                <a:latin typeface="Trebuchet MS" panose="020B0603020202020204" pitchFamily="34" charset="0"/>
              </a:rPr>
              <a:t>E-Mail:</a:t>
            </a:r>
            <a:r>
              <a:rPr lang="es-PR" altLang="es-PR" sz="1800" b="1" i="1">
                <a:solidFill>
                  <a:srgbClr val="484876"/>
                </a:solidFill>
                <a:latin typeface="Trebuchet MS" panose="020B0603020202020204" pitchFamily="34" charset="0"/>
              </a:rPr>
              <a:t>     elopateg@intermetro.edu</a:t>
            </a:r>
          </a:p>
        </p:txBody>
      </p:sp>
      <p:pic>
        <p:nvPicPr>
          <p:cNvPr id="7176" name="Picture 23" descr="IE 73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5518150"/>
            <a:ext cx="2873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Rectangle 27"/>
          <p:cNvSpPr>
            <a:spLocks noChangeArrowheads="1"/>
          </p:cNvSpPr>
          <p:nvPr/>
        </p:nvSpPr>
        <p:spPr bwMode="auto">
          <a:xfrm>
            <a:off x="684213" y="5589588"/>
            <a:ext cx="82804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85000"/>
              </a:lnSpc>
              <a:spcBef>
                <a:spcPct val="0"/>
              </a:spcBef>
              <a:buClrTx/>
              <a:buFontTx/>
              <a:buNone/>
            </a:pPr>
            <a:r>
              <a:rPr lang="es-PR" altLang="es-PR" sz="1700" b="1">
                <a:solidFill>
                  <a:srgbClr val="484876"/>
                </a:solidFill>
                <a:latin typeface="Trebuchet MS" panose="020B0603020202020204" pitchFamily="34" charset="0"/>
              </a:rPr>
              <a:t>Artículo:   </a:t>
            </a:r>
            <a:r>
              <a:rPr lang="es-PR" altLang="es-PR" sz="1700" b="1" i="1">
                <a:solidFill>
                  <a:srgbClr val="484876"/>
                </a:solidFill>
                <a:latin typeface="Trebuchet MS" panose="020B0603020202020204" pitchFamily="34" charset="0"/>
              </a:rPr>
              <a:t>http://www.saludmed.com/</a:t>
            </a:r>
            <a:br>
              <a:rPr lang="es-PR" altLang="es-PR" sz="1700" b="1" i="1">
                <a:solidFill>
                  <a:srgbClr val="484876"/>
                </a:solidFill>
                <a:latin typeface="Trebuchet MS" panose="020B0603020202020204" pitchFamily="34" charset="0"/>
              </a:rPr>
            </a:br>
            <a:r>
              <a:rPr lang="es-PR" altLang="es-PR" sz="1700" b="1" i="1">
                <a:solidFill>
                  <a:schemeClr val="tx2"/>
                </a:solidFill>
                <a:latin typeface="Trebuchet MS" panose="020B0603020202020204" pitchFamily="34" charset="0"/>
              </a:rPr>
              <a:t>articulos/Fisiologia_del_Ejercicio/Ejercicio-Fisico_Mitos_y_Leyendas.html</a:t>
            </a:r>
          </a:p>
        </p:txBody>
      </p:sp>
      <p:pic>
        <p:nvPicPr>
          <p:cNvPr id="7178" name="Picture 29" descr="Swimming_Rec_Belved_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1775" y="1196975"/>
            <a:ext cx="3600450"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dissolve/>
    <p:sndAc>
      <p:stSnd>
        <p:snd r:embed="rId4" name="chimes.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6"/>
          <p:cNvSpPr txBox="1">
            <a:spLocks noChangeArrowheads="1"/>
          </p:cNvSpPr>
          <p:nvPr/>
        </p:nvSpPr>
        <p:spPr bwMode="auto">
          <a:xfrm>
            <a:off x="323850" y="6021388"/>
            <a:ext cx="8642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Adaptado de: </a:t>
            </a:r>
            <a:r>
              <a:rPr lang="en-US" altLang="es-PR" sz="1200" b="1" i="1">
                <a:latin typeface="Times New Roman" panose="02020603050405020304" pitchFamily="18" charset="0"/>
              </a:rPr>
              <a:t>Resource Manual for</a:t>
            </a:r>
            <a:r>
              <a:rPr lang="en-US" altLang="es-PR" sz="1200">
                <a:latin typeface="Times New Roman" panose="02020603050405020304" pitchFamily="18" charset="0"/>
              </a:rPr>
              <a:t> </a:t>
            </a:r>
            <a:r>
              <a:rPr lang="en-US" altLang="es-PR" sz="1200" b="1" i="1">
                <a:latin typeface="Times New Roman" panose="02020603050405020304" pitchFamily="18" charset="0"/>
              </a:rPr>
              <a:t>Guidelines for Exercise Testing and Prescription</a:t>
            </a:r>
            <a:r>
              <a:rPr lang="en-US" altLang="es-PR" sz="1200">
                <a:latin typeface="Times New Roman" panose="02020603050405020304" pitchFamily="18" charset="0"/>
              </a:rPr>
              <a:t>. 9na. ed.; (p. 779), por American College of Sports Medicine, 2014, Philadelphia: Lippincott Williams &amp; Wilkins. Copyright 2014 por: American College of Sports Medicine</a:t>
            </a:r>
            <a:endParaRPr lang="en-US" altLang="es-PR" sz="3200">
              <a:latin typeface="Times New Roman" panose="02020603050405020304" pitchFamily="18" charset="0"/>
            </a:endParaRPr>
          </a:p>
        </p:txBody>
      </p:sp>
      <p:pic>
        <p:nvPicPr>
          <p:cNvPr id="25603" name="Picture 6" descr="Weiths_Back_Belv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620713"/>
            <a:ext cx="202565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8" descr="Note_book_grass_cloud2_Edge_GA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788" y="4076700"/>
            <a:ext cx="24479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2411413" y="1125538"/>
            <a:ext cx="6659562"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s-PR" sz="28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MITOS DEL EJERCICIO:</a:t>
            </a:r>
            <a:br>
              <a:rPr lang="es-PR" altLang="es-PR" sz="28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8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Identificar Sitios-Web</a:t>
            </a:r>
            <a:br>
              <a:rPr lang="es-PR" altLang="es-PR" sz="28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8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Basados en Evidencia Científica</a:t>
            </a:r>
          </a:p>
        </p:txBody>
      </p:sp>
      <p:sp>
        <p:nvSpPr>
          <p:cNvPr id="25606" name="Content Placeholder 2"/>
          <p:cNvSpPr>
            <a:spLocks/>
          </p:cNvSpPr>
          <p:nvPr/>
        </p:nvSpPr>
        <p:spPr bwMode="auto">
          <a:xfrm>
            <a:off x="179388" y="3357563"/>
            <a:ext cx="83534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110000"/>
              </a:lnSpc>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Estrategias/Recomendaciones:</a:t>
            </a:r>
            <a:endParaRPr lang="es-PR" altLang="es-PR" b="1">
              <a:solidFill>
                <a:srgbClr val="000000"/>
              </a:solidFill>
            </a:endParaRPr>
          </a:p>
          <a:p>
            <a:pPr lvl="1" eaLnBrk="1" hangingPunct="1">
              <a:lnSpc>
                <a:spcPct val="110000"/>
              </a:lnSpc>
              <a:buClr>
                <a:schemeClr val="tx1"/>
              </a:buClr>
              <a:buFont typeface="Wingdings" panose="05000000000000000000" pitchFamily="2" charset="2"/>
              <a:buChar char="Ø"/>
            </a:pPr>
            <a:r>
              <a:rPr lang="es-PR" altLang="es-PR" sz="2200" b="1">
                <a:solidFill>
                  <a:srgbClr val="000000"/>
                </a:solidFill>
              </a:rPr>
              <a:t> Cotejar la presencia de los siguientes criterios:</a:t>
            </a:r>
            <a:endParaRPr lang="es-PR" altLang="es-PR" sz="2100" b="1">
              <a:solidFill>
                <a:srgbClr val="000000"/>
              </a:solidFill>
              <a:latin typeface="Tahoma" panose="020B0604030504040204" pitchFamily="34" charset="0"/>
            </a:endParaRPr>
          </a:p>
          <a:p>
            <a:pPr lvl="2" eaLnBrk="1" hangingPunct="1">
              <a:lnSpc>
                <a:spcPct val="110000"/>
              </a:lnSpc>
              <a:buClr>
                <a:schemeClr val="tx1"/>
              </a:buClr>
              <a:buFontTx/>
              <a:buChar char="•"/>
            </a:pPr>
            <a:r>
              <a:rPr lang="es-PR" altLang="es-PR" sz="2100" b="1">
                <a:solidFill>
                  <a:srgbClr val="000000"/>
                </a:solidFill>
                <a:latin typeface="Arial" panose="020B0604020202020204" pitchFamily="34" charset="0"/>
              </a:rPr>
              <a:t>Seguimiento de actividad física</a:t>
            </a:r>
            <a:endParaRPr lang="es-PR" altLang="es-PR" sz="1900" b="1">
              <a:solidFill>
                <a:srgbClr val="000000"/>
              </a:solidFill>
              <a:latin typeface="Tahoma" panose="020B0604030504040204" pitchFamily="34" charset="0"/>
            </a:endParaRPr>
          </a:p>
          <a:p>
            <a:pPr lvl="2" eaLnBrk="1" hangingPunct="1">
              <a:lnSpc>
                <a:spcPct val="110000"/>
              </a:lnSpc>
              <a:buClr>
                <a:schemeClr val="tx1"/>
              </a:buClr>
              <a:buFontTx/>
              <a:buChar char="•"/>
            </a:pPr>
            <a:r>
              <a:rPr lang="es-PR" altLang="es-PR" sz="2100" b="1">
                <a:solidFill>
                  <a:srgbClr val="000000"/>
                </a:solidFill>
                <a:latin typeface="Arial" panose="020B0604020202020204" pitchFamily="34" charset="0"/>
              </a:rPr>
              <a:t>Gráficas de actividad física</a:t>
            </a:r>
            <a:endParaRPr lang="es-PR" altLang="es-PR" sz="1900" b="1">
              <a:solidFill>
                <a:srgbClr val="000000"/>
              </a:solidFill>
              <a:latin typeface="Tahoma" panose="020B0604030504040204" pitchFamily="34" charset="0"/>
            </a:endParaRPr>
          </a:p>
          <a:p>
            <a:pPr lvl="2" eaLnBrk="1" hangingPunct="1">
              <a:lnSpc>
                <a:spcPct val="110000"/>
              </a:lnSpc>
              <a:buClr>
                <a:schemeClr val="tx1"/>
              </a:buClr>
              <a:buFontTx/>
              <a:buChar char="•"/>
            </a:pPr>
            <a:r>
              <a:rPr lang="es-PR" altLang="es-PR" sz="2100" b="1">
                <a:solidFill>
                  <a:srgbClr val="000000"/>
                </a:solidFill>
                <a:latin typeface="Arial" panose="020B0604020202020204" pitchFamily="34" charset="0"/>
              </a:rPr>
              <a:t>Establecimiento de metas</a:t>
            </a:r>
            <a:endParaRPr lang="es-PR" altLang="es-PR" sz="1900" b="1">
              <a:solidFill>
                <a:srgbClr val="000000"/>
              </a:solidFill>
              <a:latin typeface="Tahoma" panose="020B0604030504040204" pitchFamily="34" charset="0"/>
            </a:endParaRPr>
          </a:p>
          <a:p>
            <a:pPr lvl="2" eaLnBrk="1" hangingPunct="1">
              <a:lnSpc>
                <a:spcPct val="110000"/>
              </a:lnSpc>
              <a:buClr>
                <a:schemeClr val="tx1"/>
              </a:buClr>
              <a:buFontTx/>
              <a:buChar char="•"/>
            </a:pPr>
            <a:r>
              <a:rPr lang="es-PR" altLang="es-PR" sz="2100" b="1">
                <a:solidFill>
                  <a:srgbClr val="000000"/>
                </a:solidFill>
                <a:latin typeface="Arial" panose="020B0604020202020204" pitchFamily="34" charset="0"/>
              </a:rPr>
              <a:t>Programa de ejercicio individualizado</a:t>
            </a:r>
            <a:endParaRPr lang="es-PR" altLang="es-PR" sz="2300" b="1">
              <a:solidFill>
                <a:srgbClr val="000000"/>
              </a:solidFill>
              <a:latin typeface="Calibri" panose="020F0502020204030204" pitchFamily="34" charset="0"/>
            </a:endParaRPr>
          </a:p>
        </p:txBody>
      </p:sp>
    </p:spTree>
    <p:custDataLst>
      <p:tags r:id="rId1"/>
    </p:custDataLst>
  </p:cSld>
  <p:clrMapOvr>
    <a:masterClrMapping/>
  </p:clrMapOvr>
  <p:transition spd="slow">
    <p:blinds/>
    <p:sndAc>
      <p:stSnd>
        <p:snd r:embed="rId4" name="whoosh.wav"/>
      </p:stSnd>
    </p:sndAc>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765175"/>
            <a:ext cx="91440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10000"/>
              </a:lnSpc>
              <a:defRPr/>
            </a:pPr>
            <a:r>
              <a:rPr lang="es-PR" altLang="es-PR" sz="20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DISEÑO Y PLANIFICACIÓN DE PROGRAMAS DE EJERCICIOS:</a:t>
            </a:r>
            <a:br>
              <a:rPr lang="es-PR" altLang="es-PR" sz="20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0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MUJERES EMBARAZADAS</a:t>
            </a:r>
            <a:br>
              <a:rPr lang="es-PR" altLang="es-PR" sz="20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0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Recomendaciones de Actividad Física *</a:t>
            </a:r>
            <a:r>
              <a:rPr lang="es-PR" altLang="es-PR" sz="17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p>
        </p:txBody>
      </p:sp>
      <p:sp>
        <p:nvSpPr>
          <p:cNvPr id="209923" name="Content Placeholder 2"/>
          <p:cNvSpPr>
            <a:spLocks/>
          </p:cNvSpPr>
          <p:nvPr/>
        </p:nvSpPr>
        <p:spPr bwMode="auto">
          <a:xfrm>
            <a:off x="250825" y="2492375"/>
            <a:ext cx="864235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110000"/>
              </a:lnSpc>
              <a:spcBef>
                <a:spcPct val="20000"/>
              </a:spcBef>
              <a:buClr>
                <a:schemeClr val="tx1"/>
              </a:buClr>
              <a:buSzPts val="2400"/>
              <a:buFont typeface="Wingdings" panose="05000000000000000000" pitchFamily="2" charset="2"/>
              <a:buChar char="q"/>
            </a:pPr>
            <a:r>
              <a:rPr lang="es-PR" altLang="es-PR" sz="2200" b="1">
                <a:latin typeface="Calibri" panose="020F0502020204030204" pitchFamily="34" charset="0"/>
              </a:rPr>
              <a:t> Frecuencia</a:t>
            </a:r>
            <a:r>
              <a:rPr lang="es-PR" altLang="es-PR" sz="2000" b="1">
                <a:latin typeface="Calibri" panose="020F0502020204030204" pitchFamily="34" charset="0"/>
              </a:rPr>
              <a:t>:</a:t>
            </a:r>
            <a:endParaRPr lang="es-PR" altLang="es-PR" sz="2000" b="1">
              <a:solidFill>
                <a:srgbClr val="000000"/>
              </a:solidFill>
            </a:endParaRPr>
          </a:p>
          <a:p>
            <a:pPr lvl="1" eaLnBrk="1" hangingPunct="1">
              <a:lnSpc>
                <a:spcPct val="110000"/>
              </a:lnSpc>
              <a:buClr>
                <a:schemeClr val="tx1"/>
              </a:buClr>
              <a:buFont typeface="Wingdings" panose="05000000000000000000" pitchFamily="2" charset="2"/>
              <a:buChar char="Ø"/>
            </a:pPr>
            <a:r>
              <a:rPr lang="es-PR" altLang="es-PR" sz="1800" b="1">
                <a:solidFill>
                  <a:srgbClr val="000000"/>
                </a:solidFill>
              </a:rPr>
              <a:t> </a:t>
            </a:r>
            <a:r>
              <a:rPr lang="es-PR" altLang="es-PR" sz="1800" b="1" i="1">
                <a:solidFill>
                  <a:srgbClr val="000000"/>
                </a:solidFill>
              </a:rPr>
              <a:t>3 veces/semana</a:t>
            </a:r>
            <a:r>
              <a:rPr lang="es-PR" altLang="es-PR" sz="2000" b="1">
                <a:latin typeface="Calibri" panose="020F0502020204030204" pitchFamily="34" charset="0"/>
              </a:rPr>
              <a:t>:</a:t>
            </a:r>
            <a:endParaRPr lang="es-PR" altLang="es-PR" sz="2000" b="1">
              <a:solidFill>
                <a:srgbClr val="000000"/>
              </a:solidFill>
            </a:endParaRPr>
          </a:p>
          <a:p>
            <a:pPr lvl="1" eaLnBrk="1" hangingPunct="1">
              <a:lnSpc>
                <a:spcPct val="90000"/>
              </a:lnSpc>
              <a:buClr>
                <a:schemeClr val="tx1"/>
              </a:buClr>
              <a:buFont typeface="Wingdings" panose="05000000000000000000" pitchFamily="2" charset="2"/>
              <a:buChar char="Ø"/>
            </a:pPr>
            <a:r>
              <a:rPr lang="es-PR" altLang="es-PR" sz="1800" b="1">
                <a:solidFill>
                  <a:srgbClr val="000000"/>
                </a:solidFill>
              </a:rPr>
              <a:t> </a:t>
            </a:r>
            <a:r>
              <a:rPr lang="es-PR" altLang="es-PR" sz="1800" b="1" i="1">
                <a:solidFill>
                  <a:srgbClr val="000000"/>
                </a:solidFill>
              </a:rPr>
              <a:t>Preferiblemente todos lo días</a:t>
            </a:r>
            <a:r>
              <a:rPr lang="es-PR" altLang="es-PR" sz="2200" b="1">
                <a:latin typeface="Calibri" panose="020F0502020204030204" pitchFamily="34" charset="0"/>
              </a:rPr>
              <a:t> </a:t>
            </a:r>
          </a:p>
          <a:p>
            <a:pPr eaLnBrk="1" hangingPunct="1">
              <a:lnSpc>
                <a:spcPct val="90000"/>
              </a:lnSpc>
              <a:spcBef>
                <a:spcPct val="20000"/>
              </a:spcBef>
              <a:buClr>
                <a:schemeClr val="tx1"/>
              </a:buClr>
              <a:buSzPts val="2400"/>
              <a:buFont typeface="Wingdings" panose="05000000000000000000" pitchFamily="2" charset="2"/>
              <a:buChar char="q"/>
            </a:pPr>
            <a:r>
              <a:rPr lang="es-PR" altLang="es-PR" sz="2200" b="1">
                <a:latin typeface="Calibri" panose="020F0502020204030204" pitchFamily="34" charset="0"/>
              </a:rPr>
              <a:t> Intensidad:</a:t>
            </a:r>
            <a:endParaRPr lang="es-PR" altLang="es-PR" sz="2000" b="1">
              <a:solidFill>
                <a:srgbClr val="000000"/>
              </a:solidFill>
            </a:endParaRPr>
          </a:p>
          <a:p>
            <a:pPr lvl="1" eaLnBrk="1" hangingPunct="1">
              <a:lnSpc>
                <a:spcPct val="110000"/>
              </a:lnSpc>
              <a:buClr>
                <a:schemeClr val="tx1"/>
              </a:buClr>
              <a:buFont typeface="Wingdings" panose="05000000000000000000" pitchFamily="2" charset="2"/>
              <a:buChar char="Ø"/>
            </a:pPr>
            <a:r>
              <a:rPr lang="es-PR" altLang="es-PR" sz="1800" b="1">
                <a:solidFill>
                  <a:srgbClr val="000000"/>
                </a:solidFill>
              </a:rPr>
              <a:t> Moderada:</a:t>
            </a:r>
            <a:endParaRPr lang="es-PR" altLang="es-PR" sz="2100" b="1" i="1">
              <a:solidFill>
                <a:srgbClr val="000000"/>
              </a:solidFill>
              <a:latin typeface="Arial" panose="020B0604020202020204" pitchFamily="34" charset="0"/>
            </a:endParaRPr>
          </a:p>
          <a:p>
            <a:pPr lvl="2" eaLnBrk="1" hangingPunct="1">
              <a:buClr>
                <a:schemeClr val="tx1"/>
              </a:buClr>
              <a:buFontTx/>
              <a:buChar char="•"/>
            </a:pPr>
            <a:r>
              <a:rPr lang="es-PR" altLang="es-PR" sz="2100" b="1">
                <a:solidFill>
                  <a:srgbClr val="000000"/>
                </a:solidFill>
                <a:latin typeface="Calibri" panose="020F0502020204030204" pitchFamily="34" charset="0"/>
              </a:rPr>
              <a:t> % VO</a:t>
            </a:r>
            <a:r>
              <a:rPr lang="es-PR" altLang="es-PR" sz="2100" b="1" baseline="-25000">
                <a:solidFill>
                  <a:srgbClr val="000000"/>
                </a:solidFill>
                <a:latin typeface="Calibri" panose="020F0502020204030204" pitchFamily="34" charset="0"/>
              </a:rPr>
              <a:t>2</a:t>
            </a:r>
            <a:r>
              <a:rPr lang="es-PR" altLang="es-PR" sz="2100" b="1">
                <a:solidFill>
                  <a:srgbClr val="000000"/>
                </a:solidFill>
                <a:latin typeface="Calibri" panose="020F0502020204030204" pitchFamily="34" charset="0"/>
              </a:rPr>
              <a:t>R: </a:t>
            </a:r>
            <a:r>
              <a:rPr lang="es-PR" altLang="es-PR" sz="1900" b="1" i="1">
                <a:solidFill>
                  <a:srgbClr val="000000"/>
                </a:solidFill>
              </a:rPr>
              <a:t>40 - 60%</a:t>
            </a:r>
          </a:p>
          <a:p>
            <a:pPr lvl="2" eaLnBrk="1" hangingPunct="1">
              <a:lnSpc>
                <a:spcPct val="80000"/>
              </a:lnSpc>
              <a:buClr>
                <a:schemeClr val="tx1"/>
              </a:buClr>
              <a:buFontTx/>
              <a:buChar char="•"/>
            </a:pPr>
            <a:r>
              <a:rPr lang="es-PR" altLang="es-PR" sz="2100" b="1">
                <a:solidFill>
                  <a:srgbClr val="000000"/>
                </a:solidFill>
                <a:latin typeface="Calibri" panose="020F0502020204030204" pitchFamily="34" charset="0"/>
              </a:rPr>
              <a:t> Percepción del Esfuerzo:</a:t>
            </a:r>
            <a:r>
              <a:rPr lang="es-PR" altLang="es-PR" sz="1600" b="1">
                <a:solidFill>
                  <a:srgbClr val="000000"/>
                </a:solidFill>
              </a:rPr>
              <a:t> </a:t>
            </a:r>
            <a:r>
              <a:rPr lang="es-PR" altLang="es-PR" sz="1900" b="1" i="1">
                <a:solidFill>
                  <a:srgbClr val="000000"/>
                </a:solidFill>
              </a:rPr>
              <a:t>12 - 14</a:t>
            </a:r>
            <a:r>
              <a:rPr lang="es-PR" altLang="es-PR" sz="2000" b="1">
                <a:latin typeface="Calibri" panose="020F0502020204030204" pitchFamily="34" charset="0"/>
              </a:rPr>
              <a:t> </a:t>
            </a:r>
            <a:r>
              <a:rPr lang="es-PR" altLang="es-PR" sz="1800" b="1" i="1">
                <a:solidFill>
                  <a:schemeClr val="tx1"/>
                </a:solidFill>
              </a:rPr>
              <a:t>(en una escala de 6 al 20)</a:t>
            </a:r>
            <a:endParaRPr lang="es-PR" altLang="es-PR" sz="1900" b="1" i="1">
              <a:solidFill>
                <a:srgbClr val="000000"/>
              </a:solidFill>
            </a:endParaRPr>
          </a:p>
          <a:p>
            <a:pPr lvl="2" eaLnBrk="1" hangingPunct="1">
              <a:lnSpc>
                <a:spcPct val="80000"/>
              </a:lnSpc>
              <a:buClr>
                <a:schemeClr val="tx1"/>
              </a:buClr>
              <a:buFontTx/>
              <a:buChar char="•"/>
            </a:pPr>
            <a:r>
              <a:rPr lang="es-PR" altLang="es-PR" sz="2100" b="1">
                <a:solidFill>
                  <a:srgbClr val="000000"/>
                </a:solidFill>
                <a:latin typeface="Calibri" panose="020F0502020204030204" pitchFamily="34" charset="0"/>
              </a:rPr>
              <a:t> Prueba de hablar</a:t>
            </a:r>
            <a:endParaRPr lang="es-PR" altLang="es-PR" sz="1900" b="1" i="1">
              <a:latin typeface="Calibri" panose="020F0502020204030204" pitchFamily="34" charset="0"/>
            </a:endParaRPr>
          </a:p>
          <a:p>
            <a:pPr eaLnBrk="1" hangingPunct="1">
              <a:lnSpc>
                <a:spcPct val="90000"/>
              </a:lnSpc>
              <a:spcBef>
                <a:spcPct val="20000"/>
              </a:spcBef>
              <a:buClr>
                <a:schemeClr val="tx1"/>
              </a:buClr>
              <a:buSzPts val="2400"/>
              <a:buFont typeface="Wingdings" panose="05000000000000000000" pitchFamily="2" charset="2"/>
              <a:buChar char="q"/>
            </a:pPr>
            <a:r>
              <a:rPr lang="es-PR" altLang="es-PR" sz="2200" b="1">
                <a:latin typeface="Calibri" panose="020F0502020204030204" pitchFamily="34" charset="0"/>
              </a:rPr>
              <a:t> Duración: </a:t>
            </a:r>
            <a:r>
              <a:rPr lang="es-PR" altLang="es-PR" sz="2200" b="1" i="1">
                <a:latin typeface="Calibri" panose="020F0502020204030204" pitchFamily="34" charset="0"/>
              </a:rPr>
              <a:t>15 - 30 minutos</a:t>
            </a:r>
          </a:p>
          <a:p>
            <a:pPr eaLnBrk="1" hangingPunct="1">
              <a:lnSpc>
                <a:spcPct val="90000"/>
              </a:lnSpc>
              <a:spcBef>
                <a:spcPct val="20000"/>
              </a:spcBef>
              <a:buClr>
                <a:schemeClr val="tx1"/>
              </a:buClr>
              <a:buSzPts val="2400"/>
              <a:buFont typeface="Wingdings" panose="05000000000000000000" pitchFamily="2" charset="2"/>
              <a:buChar char="q"/>
            </a:pPr>
            <a:r>
              <a:rPr lang="es-PR" altLang="es-PR" sz="2200" b="1">
                <a:latin typeface="Calibri" panose="020F0502020204030204" pitchFamily="34" charset="0"/>
              </a:rPr>
              <a:t> Tipo/Modo: </a:t>
            </a:r>
            <a:r>
              <a:rPr lang="es-PR" altLang="es-PR" sz="2200" b="1" i="1">
                <a:latin typeface="Calibri" panose="020F0502020204030204" pitchFamily="34" charset="0"/>
              </a:rPr>
              <a:t>Actividad Aeróbica</a:t>
            </a:r>
          </a:p>
        </p:txBody>
      </p:sp>
      <p:sp>
        <p:nvSpPr>
          <p:cNvPr id="209924" name="Rectangle 9"/>
          <p:cNvSpPr>
            <a:spLocks noChangeArrowheads="1"/>
          </p:cNvSpPr>
          <p:nvPr/>
        </p:nvSpPr>
        <p:spPr bwMode="auto">
          <a:xfrm>
            <a:off x="0" y="6551613"/>
            <a:ext cx="9144000" cy="333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09925" name="Text Box 6"/>
          <p:cNvSpPr txBox="1">
            <a:spLocks noChangeArrowheads="1"/>
          </p:cNvSpPr>
          <p:nvPr/>
        </p:nvSpPr>
        <p:spPr bwMode="auto">
          <a:xfrm>
            <a:off x="179388" y="6165850"/>
            <a:ext cx="8642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Tomado de: </a:t>
            </a:r>
            <a:r>
              <a:rPr lang="en-US" altLang="es-PR" sz="1200" b="1" i="1">
                <a:latin typeface="Times New Roman" panose="02020603050405020304" pitchFamily="18" charset="0"/>
              </a:rPr>
              <a:t>Resource Manual for</a:t>
            </a:r>
            <a:r>
              <a:rPr lang="en-US" altLang="es-PR" sz="1200">
                <a:latin typeface="Times New Roman" panose="02020603050405020304" pitchFamily="18" charset="0"/>
              </a:rPr>
              <a:t> </a:t>
            </a:r>
            <a:r>
              <a:rPr lang="en-US" altLang="es-PR" sz="1200" b="1" i="1">
                <a:latin typeface="Times New Roman" panose="02020603050405020304" pitchFamily="18" charset="0"/>
              </a:rPr>
              <a:t>Guidelines for Exercise Testing and Prescription</a:t>
            </a:r>
            <a:r>
              <a:rPr lang="en-US" altLang="es-PR" sz="1200">
                <a:latin typeface="Times New Roman" panose="02020603050405020304" pitchFamily="18" charset="0"/>
              </a:rPr>
              <a:t>. 9na. ed.; (p. 567), por American College of Sports Medicine, 2014, Philadelphia: Lippincott Williams &amp; Wilkins. Copyright 2014 por: American College of Sports Medicine</a:t>
            </a:r>
            <a:endParaRPr lang="en-US" altLang="es-PR" sz="3200">
              <a:latin typeface="Times New Roman" panose="02020603050405020304" pitchFamily="18" charset="0"/>
            </a:endParaRPr>
          </a:p>
        </p:txBody>
      </p:sp>
      <p:pic>
        <p:nvPicPr>
          <p:cNvPr id="209926" name="Picture 11" descr="Ste_Woman_Belved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1844675"/>
            <a:ext cx="2130425"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over dir="u"/>
    <p:sndAc>
      <p:stSnd>
        <p:snd r:embed="rId4" name="whoosh.wav"/>
      </p:stSnd>
    </p:sndAc>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765175"/>
            <a:ext cx="9144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0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DISEÑO Y PLANIFICACIÓN DE PROGRAMAS DE EJERCICIOS:</a:t>
            </a:r>
            <a:br>
              <a:rPr lang="es-PR" altLang="es-PR" sz="20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0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MUJERES: EMBARAZADAS</a:t>
            </a:r>
            <a:br>
              <a:rPr lang="es-PR" altLang="es-PR" sz="20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0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Modificaciones de las Zonas para la FCE *</a:t>
            </a:r>
            <a:r>
              <a:rPr lang="es-PR" altLang="es-PR" sz="1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p>
        </p:txBody>
      </p:sp>
      <p:pic>
        <p:nvPicPr>
          <p:cNvPr id="211971" name="Picture 11" descr="Women_Pregnant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1755775"/>
            <a:ext cx="67056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Rectangle 12"/>
          <p:cNvSpPr>
            <a:spLocks noChangeArrowheads="1"/>
          </p:cNvSpPr>
          <p:nvPr/>
        </p:nvSpPr>
        <p:spPr bwMode="auto">
          <a:xfrm>
            <a:off x="0" y="6551613"/>
            <a:ext cx="9144000" cy="333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11973" name="Text Box 6"/>
          <p:cNvSpPr txBox="1">
            <a:spLocks noChangeArrowheads="1"/>
          </p:cNvSpPr>
          <p:nvPr/>
        </p:nvSpPr>
        <p:spPr bwMode="auto">
          <a:xfrm>
            <a:off x="179388" y="6381750"/>
            <a:ext cx="8642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Tomado de: </a:t>
            </a:r>
            <a:r>
              <a:rPr lang="en-US" altLang="es-PR" sz="1200" b="1" i="1">
                <a:latin typeface="Times New Roman" panose="02020603050405020304" pitchFamily="18" charset="0"/>
              </a:rPr>
              <a:t>Resource Manual for</a:t>
            </a:r>
            <a:r>
              <a:rPr lang="en-US" altLang="es-PR" sz="1200">
                <a:latin typeface="Times New Roman" panose="02020603050405020304" pitchFamily="18" charset="0"/>
              </a:rPr>
              <a:t> </a:t>
            </a:r>
            <a:r>
              <a:rPr lang="en-US" altLang="es-PR" sz="1200" b="1" i="1">
                <a:latin typeface="Times New Roman" panose="02020603050405020304" pitchFamily="18" charset="0"/>
              </a:rPr>
              <a:t>Guidelines for Exercise Testing and Prescription</a:t>
            </a:r>
            <a:r>
              <a:rPr lang="en-US" altLang="es-PR" sz="1200">
                <a:latin typeface="Times New Roman" panose="02020603050405020304" pitchFamily="18" charset="0"/>
              </a:rPr>
              <a:t>. 9na. ed.; (p. 567), por American College of Sports Medicine, 2014, Philadelphia: Lippincott Williams &amp; Wilkins. Copyright 2014 por: American College of Sports Medicine</a:t>
            </a:r>
            <a:endParaRPr lang="en-US" altLang="es-PR" sz="3200">
              <a:latin typeface="Times New Roman" panose="02020603050405020304" pitchFamily="18" charset="0"/>
            </a:endParaRPr>
          </a:p>
        </p:txBody>
      </p:sp>
    </p:spTree>
    <p:custDataLst>
      <p:tags r:id="rId1"/>
    </p:custDataLst>
  </p:cSld>
  <p:clrMapOvr>
    <a:masterClrMapping/>
  </p:clrMapOvr>
  <p:transition spd="slow">
    <p:cover dir="u"/>
    <p:sndAc>
      <p:stSnd>
        <p:snd r:embed="rId4" name="whoosh.wav"/>
      </p:stSnd>
    </p:sndAc>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Bench_Press_Woman_Frame_Edge_GAll_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476250"/>
            <a:ext cx="2771775"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2916238" y="981075"/>
            <a:ext cx="58324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26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ENTRENAMIENTO CON RESISTENCIAS EN MUJERES</a:t>
            </a:r>
          </a:p>
        </p:txBody>
      </p:sp>
      <p:pic>
        <p:nvPicPr>
          <p:cNvPr id="214020" name="Picture 5" descr="Isometrc_Dumbel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4724400"/>
            <a:ext cx="230505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1" name="Content Placeholder 2"/>
          <p:cNvSpPr>
            <a:spLocks/>
          </p:cNvSpPr>
          <p:nvPr/>
        </p:nvSpPr>
        <p:spPr bwMode="auto">
          <a:xfrm>
            <a:off x="179388" y="2274888"/>
            <a:ext cx="8713787"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Mito:</a:t>
            </a:r>
            <a:endParaRPr lang="es-PR" altLang="es-PR" b="1">
              <a:solidFill>
                <a:srgbClr val="000000"/>
              </a:solidFill>
            </a:endParaRPr>
          </a:p>
          <a:p>
            <a:pPr lvl="1" eaLnBrk="1" hangingPunct="1">
              <a:lnSpc>
                <a:spcPct val="90000"/>
              </a:lnSpc>
              <a:buClr>
                <a:schemeClr val="tx1"/>
              </a:buClr>
              <a:buFont typeface="Wingdings" panose="05000000000000000000" pitchFamily="2" charset="2"/>
              <a:buChar char="Ø"/>
            </a:pPr>
            <a:r>
              <a:rPr lang="es-ES" altLang="es-PR" sz="2200" b="1">
                <a:solidFill>
                  <a:schemeClr val="tx1"/>
                </a:solidFill>
              </a:rPr>
              <a:t>El entrenamiento con pesas en mujeres, resulta en el desarrollo de músculos grandes, lo cual induce una pérdida de su imagen femenina</a:t>
            </a:r>
            <a:endParaRPr lang="es-PR" altLang="es-PR" sz="2200" b="1">
              <a:solidFill>
                <a:schemeClr val="tx1"/>
              </a:solidFill>
            </a:endParaRPr>
          </a:p>
          <a:p>
            <a:pPr eaLnBrk="1" hangingPunct="1">
              <a:lnSpc>
                <a:spcPct val="80000"/>
              </a:lnSpc>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Realidad – </a:t>
            </a:r>
            <a:r>
              <a:rPr lang="es-PR" altLang="es-PR" b="1" i="1">
                <a:latin typeface="Calibri" panose="020F0502020204030204" pitchFamily="34" charset="0"/>
              </a:rPr>
              <a:t>Evidencias Científicas</a:t>
            </a:r>
            <a:r>
              <a:rPr lang="es-PR" altLang="es-PR" b="1">
                <a:latin typeface="Calibri" panose="020F0502020204030204" pitchFamily="34" charset="0"/>
              </a:rPr>
              <a:t>:</a:t>
            </a:r>
            <a:endParaRPr lang="es-PR" altLang="es-PR" b="1">
              <a:solidFill>
                <a:srgbClr val="000000"/>
              </a:solidFill>
            </a:endParaRPr>
          </a:p>
          <a:p>
            <a:pPr lvl="1" eaLnBrk="1" hangingPunct="1">
              <a:lnSpc>
                <a:spcPct val="90000"/>
              </a:lnSpc>
              <a:buClr>
                <a:schemeClr val="tx1"/>
              </a:buClr>
              <a:buFont typeface="Wingdings" panose="05000000000000000000" pitchFamily="2" charset="2"/>
              <a:buChar char="Ø"/>
            </a:pPr>
            <a:r>
              <a:rPr lang="es-PR" altLang="es-PR" sz="2200" b="1">
                <a:solidFill>
                  <a:srgbClr val="000000"/>
                </a:solidFill>
              </a:rPr>
              <a:t> La cantidad de testosterona no es suficiente para el</a:t>
            </a:r>
          </a:p>
          <a:p>
            <a:pPr lvl="1" eaLnBrk="1" hangingPunct="1">
              <a:lnSpc>
                <a:spcPct val="90000"/>
              </a:lnSpc>
              <a:buClr>
                <a:schemeClr val="tx1"/>
              </a:buClr>
              <a:buFont typeface="Wingdings" panose="05000000000000000000" pitchFamily="2" charset="2"/>
              <a:buNone/>
            </a:pPr>
            <a:r>
              <a:rPr lang="es-PR" altLang="es-PR" sz="2200" b="1">
                <a:solidFill>
                  <a:srgbClr val="000000"/>
                </a:solidFill>
              </a:rPr>
              <a:t>    desarrollo muscular marcado:</a:t>
            </a:r>
            <a:endParaRPr lang="es-PR" altLang="es-PR" sz="2400" b="1">
              <a:solidFill>
                <a:srgbClr val="000000"/>
              </a:solidFill>
              <a:latin typeface="Tahoma" panose="020B0604030504040204" pitchFamily="34" charset="0"/>
            </a:endParaRPr>
          </a:p>
          <a:p>
            <a:pPr lvl="2" eaLnBrk="1" hangingPunct="1">
              <a:lnSpc>
                <a:spcPct val="110000"/>
              </a:lnSpc>
              <a:buClr>
                <a:schemeClr val="tx1"/>
              </a:buClr>
              <a:buFontTx/>
              <a:buChar char="•"/>
            </a:pPr>
            <a:r>
              <a:rPr lang="es-PR" altLang="es-PR" sz="2100" b="1">
                <a:solidFill>
                  <a:srgbClr val="000000"/>
                </a:solidFill>
                <a:latin typeface="Arial" panose="020B0604020202020204" pitchFamily="34" charset="0"/>
              </a:rPr>
              <a:t>El promedio de los músculos de las mujeres</a:t>
            </a:r>
          </a:p>
          <a:p>
            <a:pPr lvl="2" eaLnBrk="1" hangingPunct="1">
              <a:lnSpc>
                <a:spcPct val="80000"/>
              </a:lnSpc>
              <a:buClr>
                <a:schemeClr val="tx1"/>
              </a:buClr>
              <a:buFontTx/>
              <a:buNone/>
            </a:pPr>
            <a:r>
              <a:rPr lang="es-PR" altLang="es-PR" sz="2100" b="1">
                <a:solidFill>
                  <a:srgbClr val="000000"/>
                </a:solidFill>
                <a:latin typeface="Arial" panose="020B0604020202020204" pitchFamily="34" charset="0"/>
              </a:rPr>
              <a:t>   </a:t>
            </a:r>
            <a:r>
              <a:rPr lang="es-PR" altLang="es-PR" sz="2100" b="1" i="1">
                <a:solidFill>
                  <a:srgbClr val="000000"/>
                </a:solidFill>
                <a:latin typeface="Arial" panose="020B0604020202020204" pitchFamily="34" charset="0"/>
              </a:rPr>
              <a:t>no ocasionan una hipertrofia excesiva</a:t>
            </a:r>
            <a:endParaRPr lang="es-PR" altLang="es-PR" sz="2000" b="1" i="1">
              <a:solidFill>
                <a:schemeClr val="tx1"/>
              </a:solidFill>
              <a:latin typeface="Calibri" panose="020F0502020204030204" pitchFamily="34" charset="0"/>
            </a:endParaRPr>
          </a:p>
          <a:p>
            <a:pPr lvl="3" eaLnBrk="1" hangingPunct="1">
              <a:lnSpc>
                <a:spcPct val="8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Circunferencias corporales:</a:t>
            </a:r>
            <a:endParaRPr lang="es-PR" altLang="es-PR" sz="2100" b="1" i="1">
              <a:solidFill>
                <a:srgbClr val="000000"/>
              </a:solidFill>
              <a:latin typeface="Calibri" panose="020F0502020204030204" pitchFamily="34" charset="0"/>
            </a:endParaRPr>
          </a:p>
          <a:p>
            <a:pPr lvl="3" eaLnBrk="1" hangingPunct="1">
              <a:lnSpc>
                <a:spcPct val="80000"/>
              </a:lnSpc>
              <a:buClr>
                <a:schemeClr val="tx1"/>
              </a:buClr>
              <a:buFont typeface="Wingdings" panose="05000000000000000000" pitchFamily="2" charset="2"/>
              <a:buNone/>
            </a:pPr>
            <a:r>
              <a:rPr lang="en-US" altLang="es-PR" b="1">
                <a:solidFill>
                  <a:schemeClr val="tx1"/>
                </a:solidFill>
                <a:sym typeface="Wingdings" panose="05000000000000000000" pitchFamily="2" charset="2"/>
              </a:rPr>
              <a:t>    </a:t>
            </a:r>
            <a:r>
              <a:rPr lang="en-US" altLang="es-PR" sz="2000" b="1">
                <a:solidFill>
                  <a:schemeClr val="tx1"/>
                </a:solidFill>
                <a:sym typeface="Wingdings" panose="05000000000000000000" pitchFamily="2" charset="2"/>
              </a:rPr>
              <a:t>◊ No cambian  ◊ Alteraciones reducidas</a:t>
            </a:r>
            <a:endParaRPr lang="es-PR" altLang="es-PR" sz="2000" b="1" i="1">
              <a:solidFill>
                <a:schemeClr val="tx1"/>
              </a:solidFill>
              <a:latin typeface="Calibri" panose="020F0502020204030204" pitchFamily="34" charset="0"/>
            </a:endParaRPr>
          </a:p>
          <a:p>
            <a:pPr lvl="3" eaLnBrk="1" hangingPunct="1">
              <a:lnSpc>
                <a:spcPct val="8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Disminución en el tejido adiposo</a:t>
            </a:r>
            <a:endParaRPr lang="es-PR" altLang="es-PR" sz="2000" b="1">
              <a:solidFill>
                <a:schemeClr val="tx1"/>
              </a:solidFill>
              <a:sym typeface="Wingdings" panose="05000000000000000000" pitchFamily="2" charset="2"/>
            </a:endParaRPr>
          </a:p>
        </p:txBody>
      </p:sp>
    </p:spTree>
    <p:custDataLst>
      <p:tags r:id="rId1"/>
    </p:custDataLst>
  </p:cSld>
  <p:clrMapOvr>
    <a:masterClrMapping/>
  </p:clrMapOvr>
  <p:transition spd="slow">
    <p:blinds/>
    <p:sndAc>
      <p:stSnd>
        <p:snd r:embed="rId4" name="whoosh.wav"/>
      </p:stSnd>
    </p:sndAc>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6" descr="Resistance_Training_BooksFleck_2da_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5538" y="692150"/>
            <a:ext cx="4352925"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edge/>
    <p:sndAc>
      <p:stSnd>
        <p:snd r:embed="rId4" name="whoosh.wav"/>
      </p:stSnd>
    </p:sndAc>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ext Box 6"/>
          <p:cNvSpPr txBox="1">
            <a:spLocks noChangeArrowheads="1"/>
          </p:cNvSpPr>
          <p:nvPr/>
        </p:nvSpPr>
        <p:spPr bwMode="auto">
          <a:xfrm>
            <a:off x="179388" y="5948363"/>
            <a:ext cx="896461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Informcaión de: "Strength Training Effects in Prepubescents Boys", por: J. A. Ramsay,  C. J. R. Blimkie, K. Smith, S. Garner, J. MacDougall, &amp; D. G. Sale, 1990, </a:t>
            </a:r>
            <a:r>
              <a:rPr lang="en-US" altLang="es-PR" sz="1200" b="1" i="1">
                <a:latin typeface="Times New Roman" panose="02020603050405020304" pitchFamily="18" charset="0"/>
              </a:rPr>
              <a:t>Medicine and Science in Sports and Exercise, 22</a:t>
            </a:r>
            <a:r>
              <a:rPr lang="en-US" altLang="es-PR" sz="1200">
                <a:latin typeface="Times New Roman" panose="02020603050405020304" pitchFamily="18" charset="0"/>
              </a:rPr>
              <a:t>(5), 605-614.</a:t>
            </a:r>
            <a:endParaRPr lang="en-US" altLang="es-PR" sz="1200" b="1" i="1">
              <a:latin typeface="Times New Roman" panose="02020603050405020304" pitchFamily="18" charset="0"/>
            </a:endParaRPr>
          </a:p>
        </p:txBody>
      </p:sp>
      <p:sp>
        <p:nvSpPr>
          <p:cNvPr id="218115" name="Content Placeholder 2"/>
          <p:cNvSpPr>
            <a:spLocks/>
          </p:cNvSpPr>
          <p:nvPr/>
        </p:nvSpPr>
        <p:spPr bwMode="auto">
          <a:xfrm>
            <a:off x="179388" y="1987550"/>
            <a:ext cx="878522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Mito:</a:t>
            </a:r>
            <a:endParaRPr lang="es-PR" altLang="es-PR" b="1">
              <a:solidFill>
                <a:srgbClr val="000000"/>
              </a:solidFill>
            </a:endParaRPr>
          </a:p>
          <a:p>
            <a:pPr lvl="1" eaLnBrk="1" hangingPunct="1">
              <a:lnSpc>
                <a:spcPct val="90000"/>
              </a:lnSpc>
              <a:buClr>
                <a:schemeClr val="tx1"/>
              </a:buClr>
              <a:buFont typeface="Wingdings" panose="05000000000000000000" pitchFamily="2" charset="2"/>
              <a:buChar char="Ø"/>
            </a:pPr>
            <a:r>
              <a:rPr lang="es-ES" altLang="es-PR" sz="2200" b="1">
                <a:solidFill>
                  <a:schemeClr val="tx1"/>
                </a:solidFill>
              </a:rPr>
              <a:t>El entrenamiento con pesas en niños, puede estancar el crecimiento lineal</a:t>
            </a:r>
            <a:endParaRPr lang="es-PR" altLang="es-PR" sz="2200" b="1">
              <a:solidFill>
                <a:schemeClr val="tx1"/>
              </a:solidFill>
            </a:endParaRPr>
          </a:p>
          <a:p>
            <a:pPr eaLnBrk="1" hangingPunct="1">
              <a:lnSpc>
                <a:spcPct val="80000"/>
              </a:lnSpc>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Realidad – </a:t>
            </a:r>
            <a:r>
              <a:rPr lang="es-PR" altLang="es-PR" b="1" i="1">
                <a:latin typeface="Calibri" panose="020F0502020204030204" pitchFamily="34" charset="0"/>
              </a:rPr>
              <a:t>Evidencias Científicas</a:t>
            </a:r>
            <a:r>
              <a:rPr lang="es-PR" altLang="es-PR" b="1">
                <a:latin typeface="Calibri" panose="020F0502020204030204" pitchFamily="34" charset="0"/>
              </a:rPr>
              <a:t>:</a:t>
            </a:r>
            <a:endParaRPr lang="es-PR" altLang="es-PR" b="1">
              <a:solidFill>
                <a:srgbClr val="000000"/>
              </a:solidFill>
            </a:endParaRPr>
          </a:p>
          <a:p>
            <a:pPr lvl="1" eaLnBrk="1" hangingPunct="1">
              <a:lnSpc>
                <a:spcPct val="90000"/>
              </a:lnSpc>
              <a:buClr>
                <a:schemeClr val="tx1"/>
              </a:buClr>
              <a:buFont typeface="Wingdings" panose="05000000000000000000" pitchFamily="2" charset="2"/>
              <a:buChar char="Ø"/>
            </a:pPr>
            <a:r>
              <a:rPr lang="es-PR" altLang="es-PR" sz="2200" b="1">
                <a:solidFill>
                  <a:srgbClr val="000000"/>
                </a:solidFill>
              </a:rPr>
              <a:t> El entrenamiento con resistencias en prepúberes:</a:t>
            </a:r>
          </a:p>
          <a:p>
            <a:pPr lvl="1" eaLnBrk="1" hangingPunct="1">
              <a:lnSpc>
                <a:spcPct val="60000"/>
              </a:lnSpc>
              <a:buClr>
                <a:schemeClr val="tx1"/>
              </a:buClr>
              <a:buFont typeface="Wingdings" panose="05000000000000000000" pitchFamily="2" charset="2"/>
              <a:buNone/>
            </a:pPr>
            <a:r>
              <a:rPr lang="en-US" altLang="es-PR" b="1" i="1">
                <a:solidFill>
                  <a:schemeClr val="tx1"/>
                </a:solidFill>
                <a:latin typeface="Calibri" panose="020F0502020204030204" pitchFamily="34" charset="0"/>
                <a:sym typeface="Wingdings" panose="05000000000000000000" pitchFamily="2" charset="2"/>
              </a:rPr>
              <a:t>    </a:t>
            </a:r>
            <a:r>
              <a:rPr lang="en-US" altLang="es-PR" sz="2400" b="1" i="1">
                <a:solidFill>
                  <a:schemeClr val="tx1"/>
                </a:solidFill>
                <a:latin typeface="Calibri" panose="020F0502020204030204" pitchFamily="34" charset="0"/>
                <a:sym typeface="Wingdings" panose="05000000000000000000" pitchFamily="2" charset="2"/>
              </a:rPr>
              <a:t>Cuando se programa apropiadamente</a:t>
            </a:r>
            <a:endParaRPr lang="es-PR" altLang="es-PR" sz="2400" b="1">
              <a:solidFill>
                <a:srgbClr val="000000"/>
              </a:solidFill>
              <a:latin typeface="Tahoma" panose="020B0604030504040204" pitchFamily="34" charset="0"/>
            </a:endParaRPr>
          </a:p>
          <a:p>
            <a:pPr lvl="2" eaLnBrk="1" hangingPunct="1">
              <a:lnSpc>
                <a:spcPct val="110000"/>
              </a:lnSpc>
              <a:buClr>
                <a:schemeClr val="tx1"/>
              </a:buClr>
              <a:buFontTx/>
              <a:buChar char="•"/>
            </a:pPr>
            <a:r>
              <a:rPr lang="es-PR" altLang="es-PR" sz="2100" b="1">
                <a:solidFill>
                  <a:srgbClr val="000000"/>
                </a:solidFill>
                <a:latin typeface="Arial" panose="020B0604020202020204" pitchFamily="34" charset="0"/>
              </a:rPr>
              <a:t>Estimula la placa epifisaria</a:t>
            </a:r>
            <a:endParaRPr lang="es-PR" altLang="es-PR" sz="2200" b="1">
              <a:solidFill>
                <a:srgbClr val="000000"/>
              </a:solidFill>
              <a:latin typeface="Tahoma" panose="020B0604030504040204" pitchFamily="34" charset="0"/>
            </a:endParaRPr>
          </a:p>
          <a:p>
            <a:pPr lvl="2" eaLnBrk="1" hangingPunct="1">
              <a:lnSpc>
                <a:spcPct val="110000"/>
              </a:lnSpc>
              <a:buClr>
                <a:schemeClr val="tx1"/>
              </a:buClr>
              <a:buFontTx/>
              <a:buChar char="•"/>
            </a:pPr>
            <a:r>
              <a:rPr lang="es-PR" altLang="es-PR" sz="2100" b="1">
                <a:solidFill>
                  <a:srgbClr val="000000"/>
                </a:solidFill>
                <a:latin typeface="Arial" panose="020B0604020202020204" pitchFamily="34" charset="0"/>
              </a:rPr>
              <a:t>Incrementa la fortaleza muscular:</a:t>
            </a:r>
            <a:endParaRPr lang="es-PR" altLang="es-PR" sz="2000" b="1" i="1">
              <a:solidFill>
                <a:schemeClr val="tx1"/>
              </a:solidFill>
              <a:latin typeface="Calibri" panose="020F0502020204030204" pitchFamily="34" charset="0"/>
            </a:endParaRPr>
          </a:p>
          <a:p>
            <a:pPr lvl="3" eaLnBrk="1" hangingPunct="1">
              <a:lnSpc>
                <a:spcPct val="8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Mecanismos:</a:t>
            </a:r>
            <a:endParaRPr lang="es-PR" altLang="es-PR" sz="2100" b="1" i="1">
              <a:solidFill>
                <a:srgbClr val="000000"/>
              </a:solidFill>
              <a:latin typeface="Calibri" panose="020F0502020204030204" pitchFamily="34" charset="0"/>
            </a:endParaRPr>
          </a:p>
          <a:p>
            <a:pPr lvl="3" eaLnBrk="1" hangingPunct="1">
              <a:lnSpc>
                <a:spcPct val="80000"/>
              </a:lnSpc>
              <a:buClr>
                <a:schemeClr val="tx1"/>
              </a:buClr>
              <a:buFont typeface="Wingdings" panose="05000000000000000000" pitchFamily="2" charset="2"/>
              <a:buNone/>
            </a:pPr>
            <a:r>
              <a:rPr lang="en-US" altLang="es-PR" b="1">
                <a:solidFill>
                  <a:schemeClr val="tx1"/>
                </a:solidFill>
                <a:sym typeface="Wingdings" panose="05000000000000000000" pitchFamily="2" charset="2"/>
              </a:rPr>
              <a:t>    </a:t>
            </a:r>
            <a:r>
              <a:rPr lang="en-US" altLang="es-PR" sz="2000" b="1">
                <a:solidFill>
                  <a:schemeClr val="tx1"/>
                </a:solidFill>
                <a:sym typeface="Wingdings" panose="05000000000000000000" pitchFamily="2" charset="2"/>
              </a:rPr>
              <a:t>◊ Principalmente – </a:t>
            </a:r>
            <a:r>
              <a:rPr lang="en-US" altLang="es-PR" sz="2000" b="1" i="1">
                <a:solidFill>
                  <a:schemeClr val="tx1"/>
                </a:solidFill>
                <a:sym typeface="Wingdings" panose="05000000000000000000" pitchFamily="2" charset="2"/>
              </a:rPr>
              <a:t>Adaptación neurológica</a:t>
            </a:r>
            <a:endParaRPr lang="es-PR" altLang="es-PR" sz="2100" b="1" i="1">
              <a:solidFill>
                <a:srgbClr val="000000"/>
              </a:solidFill>
              <a:latin typeface="Calibri" panose="020F0502020204030204" pitchFamily="34" charset="0"/>
            </a:endParaRPr>
          </a:p>
          <a:p>
            <a:pPr lvl="3" eaLnBrk="1" hangingPunct="1">
              <a:lnSpc>
                <a:spcPct val="80000"/>
              </a:lnSpc>
              <a:buClr>
                <a:schemeClr val="tx1"/>
              </a:buClr>
              <a:buFont typeface="Wingdings" panose="05000000000000000000" pitchFamily="2" charset="2"/>
              <a:buNone/>
            </a:pPr>
            <a:r>
              <a:rPr lang="en-US" altLang="es-PR" b="1">
                <a:solidFill>
                  <a:schemeClr val="tx1"/>
                </a:solidFill>
                <a:sym typeface="Wingdings" panose="05000000000000000000" pitchFamily="2" charset="2"/>
              </a:rPr>
              <a:t>    </a:t>
            </a:r>
            <a:r>
              <a:rPr lang="en-US" altLang="es-PR" sz="2000" b="1">
                <a:solidFill>
                  <a:schemeClr val="tx1"/>
                </a:solidFill>
                <a:sym typeface="Wingdings" panose="05000000000000000000" pitchFamily="2" charset="2"/>
              </a:rPr>
              <a:t>◊ Muy poca – </a:t>
            </a:r>
            <a:r>
              <a:rPr lang="en-US" altLang="es-PR" sz="2000" b="1" i="1">
                <a:solidFill>
                  <a:schemeClr val="tx1"/>
                </a:solidFill>
                <a:sym typeface="Wingdings" panose="05000000000000000000" pitchFamily="2" charset="2"/>
              </a:rPr>
              <a:t>Hipertrofia muscular</a:t>
            </a:r>
            <a:endParaRPr lang="es-PR" altLang="es-PR" sz="2000" b="1">
              <a:solidFill>
                <a:schemeClr val="tx1"/>
              </a:solidFill>
              <a:sym typeface="Wingdings" panose="05000000000000000000" pitchFamily="2" charset="2"/>
            </a:endParaRPr>
          </a:p>
        </p:txBody>
      </p:sp>
      <p:pic>
        <p:nvPicPr>
          <p:cNvPr id="218116" name="Picture 6" descr="Young_Wgt-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692150"/>
            <a:ext cx="1871662"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1835150" y="836613"/>
            <a:ext cx="63373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30000"/>
              </a:lnSpc>
              <a:defRPr/>
            </a:pPr>
            <a:r>
              <a:rPr lang="es-PR" altLang="es-PR" sz="24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ENTRENAMIENTO CON </a:t>
            </a:r>
            <a:br>
              <a:rPr lang="es-PR" altLang="es-PR" sz="24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4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RESISTENCIAS EN PREPÚBERES</a:t>
            </a:r>
          </a:p>
        </p:txBody>
      </p:sp>
    </p:spTree>
    <p:custDataLst>
      <p:tags r:id="rId1"/>
    </p:custDataLst>
  </p:cSld>
  <p:clrMapOvr>
    <a:masterClrMapping/>
  </p:clrMapOvr>
  <p:transition spd="slow">
    <p:pull dir="ru"/>
    <p:sndAc>
      <p:stSnd>
        <p:snd r:embed="rId4" name="whoosh.wav"/>
      </p:stSnd>
    </p:sndAc>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987675" y="1700213"/>
            <a:ext cx="5834063"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24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ENTRENAMIENTO CON RESISTENCIAS EN PREPÚBERES</a:t>
            </a:r>
          </a:p>
        </p:txBody>
      </p:sp>
      <p:sp>
        <p:nvSpPr>
          <p:cNvPr id="220163" name="Content Placeholder 2"/>
          <p:cNvSpPr>
            <a:spLocks/>
          </p:cNvSpPr>
          <p:nvPr/>
        </p:nvSpPr>
        <p:spPr bwMode="auto">
          <a:xfrm>
            <a:off x="179388" y="3716338"/>
            <a:ext cx="87852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Entrenamiento con resistencias en niños</a:t>
            </a:r>
            <a:endParaRPr lang="es-PR" altLang="es-PR" b="1">
              <a:solidFill>
                <a:srgbClr val="000000"/>
              </a:solidFill>
            </a:endParaRPr>
          </a:p>
          <a:p>
            <a:pPr lvl="1" eaLnBrk="1" hangingPunct="1">
              <a:lnSpc>
                <a:spcPct val="90000"/>
              </a:lnSpc>
              <a:buClr>
                <a:schemeClr val="tx1"/>
              </a:buClr>
              <a:buFont typeface="Wingdings" panose="05000000000000000000" pitchFamily="2" charset="2"/>
              <a:buChar char="Ø"/>
            </a:pPr>
            <a:r>
              <a:rPr lang="es-PR" altLang="es-PR" sz="2200" b="1">
                <a:solidFill>
                  <a:srgbClr val="000000"/>
                </a:solidFill>
              </a:rPr>
              <a:t> Desarrollo óseo - </a:t>
            </a:r>
            <a:r>
              <a:rPr lang="es-PR" altLang="es-PR" sz="2200" b="1" i="1">
                <a:solidFill>
                  <a:srgbClr val="000000"/>
                </a:solidFill>
              </a:rPr>
              <a:t>Aumento en la Densidad Ósea</a:t>
            </a:r>
            <a:r>
              <a:rPr lang="es-PR" altLang="es-PR" sz="2200" b="1">
                <a:solidFill>
                  <a:srgbClr val="000000"/>
                </a:solidFill>
              </a:rPr>
              <a:t>:</a:t>
            </a:r>
          </a:p>
          <a:p>
            <a:pPr lvl="1" eaLnBrk="1" hangingPunct="1">
              <a:lnSpc>
                <a:spcPct val="60000"/>
              </a:lnSpc>
              <a:buClr>
                <a:schemeClr val="tx1"/>
              </a:buClr>
              <a:buFont typeface="Wingdings" panose="05000000000000000000" pitchFamily="2" charset="2"/>
              <a:buNone/>
            </a:pPr>
            <a:r>
              <a:rPr lang="en-US" altLang="es-PR" b="1" i="1">
                <a:solidFill>
                  <a:schemeClr val="tx1"/>
                </a:solidFill>
                <a:latin typeface="Calibri" panose="020F0502020204030204" pitchFamily="34" charset="0"/>
                <a:sym typeface="Wingdings" panose="05000000000000000000" pitchFamily="2" charset="2"/>
              </a:rPr>
              <a:t>    </a:t>
            </a:r>
            <a:r>
              <a:rPr lang="en-US" altLang="es-PR" sz="2400" b="1" i="1">
                <a:solidFill>
                  <a:schemeClr val="tx1"/>
                </a:solidFill>
                <a:latin typeface="Calibri" panose="020F0502020204030204" pitchFamily="34" charset="0"/>
                <a:sym typeface="Wingdings" panose="05000000000000000000" pitchFamily="2" charset="2"/>
              </a:rPr>
              <a:t>Estímulos para el remodelaje óseo</a:t>
            </a:r>
            <a:endParaRPr lang="es-PR" altLang="es-PR" sz="2400" b="1">
              <a:solidFill>
                <a:srgbClr val="000000"/>
              </a:solidFill>
              <a:latin typeface="Tahoma" panose="020B0604030504040204" pitchFamily="34" charset="0"/>
            </a:endParaRPr>
          </a:p>
          <a:p>
            <a:pPr lvl="2" eaLnBrk="1" hangingPunct="1">
              <a:lnSpc>
                <a:spcPct val="110000"/>
              </a:lnSpc>
              <a:buClr>
                <a:schemeClr val="tx1"/>
              </a:buClr>
              <a:buFontTx/>
              <a:buChar char="•"/>
            </a:pPr>
            <a:r>
              <a:rPr lang="es-PR" altLang="es-PR" sz="2100" b="1">
                <a:solidFill>
                  <a:srgbClr val="000000"/>
                </a:solidFill>
                <a:latin typeface="Arial" panose="020B0604020202020204" pitchFamily="34" charset="0"/>
              </a:rPr>
              <a:t>Estimula - </a:t>
            </a:r>
            <a:r>
              <a:rPr lang="es-PR" altLang="es-PR" sz="2100" b="1" i="1">
                <a:solidFill>
                  <a:srgbClr val="000000"/>
                </a:solidFill>
                <a:latin typeface="Arial" panose="020B0604020202020204" pitchFamily="34" charset="0"/>
              </a:rPr>
              <a:t>Aumento en</a:t>
            </a:r>
            <a:r>
              <a:rPr lang="es-PR" altLang="es-PR" sz="2100" b="1">
                <a:solidFill>
                  <a:srgbClr val="000000"/>
                </a:solidFill>
                <a:latin typeface="Arial" panose="020B0604020202020204" pitchFamily="34" charset="0"/>
              </a:rPr>
              <a:t>:</a:t>
            </a:r>
            <a:endParaRPr lang="es-PR" altLang="es-PR" sz="2000" b="1" i="1">
              <a:solidFill>
                <a:schemeClr val="tx1"/>
              </a:solidFill>
              <a:latin typeface="Calibri" panose="020F0502020204030204" pitchFamily="34" charset="0"/>
            </a:endParaRPr>
          </a:p>
          <a:p>
            <a:pPr lvl="3" eaLnBrk="1" hangingPunct="1">
              <a:lnSpc>
                <a:spcPct val="8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Tensión muscular</a:t>
            </a:r>
            <a:endParaRPr lang="es-PR" altLang="es-PR" sz="2000" b="1" i="1">
              <a:solidFill>
                <a:schemeClr val="tx1"/>
              </a:solidFill>
              <a:latin typeface="Calibri" panose="020F0502020204030204" pitchFamily="34" charset="0"/>
            </a:endParaRPr>
          </a:p>
          <a:p>
            <a:pPr lvl="3" eaLnBrk="1" hangingPunct="1">
              <a:lnSpc>
                <a:spcPct val="8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Frecuencia de la tensión</a:t>
            </a:r>
            <a:endParaRPr lang="es-PR" altLang="es-PR" sz="2000" b="1" i="1">
              <a:solidFill>
                <a:schemeClr val="tx1"/>
              </a:solidFill>
              <a:latin typeface="Calibri" panose="020F0502020204030204" pitchFamily="34" charset="0"/>
            </a:endParaRPr>
          </a:p>
          <a:p>
            <a:pPr lvl="3" eaLnBrk="1" hangingPunct="1">
              <a:lnSpc>
                <a:spcPct val="8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Compresión</a:t>
            </a:r>
            <a:endParaRPr lang="es-PR" altLang="es-PR" sz="2100" b="1" i="1">
              <a:solidFill>
                <a:srgbClr val="000000"/>
              </a:solidFill>
              <a:latin typeface="Calibri" panose="020F0502020204030204" pitchFamily="34" charset="0"/>
            </a:endParaRPr>
          </a:p>
        </p:txBody>
      </p:sp>
      <p:sp>
        <p:nvSpPr>
          <p:cNvPr id="220164" name="Text Box 6"/>
          <p:cNvSpPr txBox="1">
            <a:spLocks noChangeArrowheads="1"/>
          </p:cNvSpPr>
          <p:nvPr/>
        </p:nvSpPr>
        <p:spPr bwMode="auto">
          <a:xfrm>
            <a:off x="179388" y="6092825"/>
            <a:ext cx="8964612"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Información de: “Adaptive Responses of Bone to Physical Activity", por: B. P Conroy, W. J. Kraemer, C. M, Maresh, &amp; G. P. Dalsky, 1992, </a:t>
            </a:r>
            <a:r>
              <a:rPr lang="en-US" altLang="es-PR" sz="1200" b="1" i="1">
                <a:latin typeface="Times New Roman" panose="02020603050405020304" pitchFamily="18" charset="0"/>
              </a:rPr>
              <a:t>Medicine, Exercise, Nutrition, and Health, 1</a:t>
            </a:r>
            <a:r>
              <a:rPr lang="en-US" altLang="es-PR" sz="1200">
                <a:latin typeface="Times New Roman" panose="02020603050405020304" pitchFamily="18" charset="0"/>
              </a:rPr>
              <a:t>(), 64-74.</a:t>
            </a:r>
            <a:endParaRPr lang="en-US" altLang="es-PR" sz="1200" b="1" i="1">
              <a:latin typeface="Times New Roman" panose="02020603050405020304" pitchFamily="18" charset="0"/>
            </a:endParaRPr>
          </a:p>
        </p:txBody>
      </p:sp>
      <p:pic>
        <p:nvPicPr>
          <p:cNvPr id="220165" name="Picture 6" descr="Kids' Stuff 072_Belved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620713"/>
            <a:ext cx="24765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d"/>
    <p:sndAc>
      <p:stSnd>
        <p:snd r:embed="rId4" name="whoosh.wav"/>
      </p:stSnd>
    </p:sndAc>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771775" y="1484313"/>
            <a:ext cx="5834063"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24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ENTRENAMIENTO CON RESISTENCIAS EN PREPÚBERES</a:t>
            </a:r>
          </a:p>
        </p:txBody>
      </p:sp>
      <p:sp>
        <p:nvSpPr>
          <p:cNvPr id="7" name="Content Placeholder 2"/>
          <p:cNvSpPr>
            <a:spLocks/>
          </p:cNvSpPr>
          <p:nvPr/>
        </p:nvSpPr>
        <p:spPr bwMode="auto">
          <a:xfrm>
            <a:off x="179388" y="3357563"/>
            <a:ext cx="8785225"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lgn="l">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lgn="l">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lgn="l">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lgn="l">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defRPr/>
            </a:pPr>
            <a:r>
              <a:rPr lang="es-PR" altLang="es-PR" b="1" smtClean="0">
                <a:latin typeface="Calibri" panose="020F0502020204030204" pitchFamily="34" charset="0"/>
              </a:rPr>
              <a:t> Entrenamiento con resistencias – </a:t>
            </a:r>
            <a:r>
              <a:rPr lang="es-PR" altLang="es-PR" b="1" i="1" u="sng" smtClean="0">
                <a:effectLst>
                  <a:outerShdw blurRad="38100" dist="38100" dir="2700000" algn="tl">
                    <a:srgbClr val="C0C0C0"/>
                  </a:outerShdw>
                </a:effectLst>
                <a:latin typeface="Calibri" panose="020F0502020204030204" pitchFamily="34" charset="0"/>
              </a:rPr>
              <a:t>Pospúberes</a:t>
            </a:r>
            <a:r>
              <a:rPr lang="es-PR" altLang="es-PR" b="1" smtClean="0">
                <a:latin typeface="Calibri" panose="020F0502020204030204" pitchFamily="34" charset="0"/>
              </a:rPr>
              <a:t>:</a:t>
            </a:r>
          </a:p>
          <a:p>
            <a:pPr eaLnBrk="1" hangingPunct="1">
              <a:lnSpc>
                <a:spcPct val="40000"/>
              </a:lnSpc>
              <a:spcBef>
                <a:spcPct val="20000"/>
              </a:spcBef>
              <a:buClr>
                <a:schemeClr val="tx1"/>
              </a:buClr>
              <a:buSzPts val="2400"/>
              <a:buFont typeface="Wingdings" panose="05000000000000000000" pitchFamily="2" charset="2"/>
              <a:buNone/>
              <a:defRPr/>
            </a:pPr>
            <a:r>
              <a:rPr lang="es-PR" altLang="es-PR" b="1" smtClean="0">
                <a:solidFill>
                  <a:srgbClr val="000000"/>
                </a:solidFill>
              </a:rPr>
              <a:t>    </a:t>
            </a:r>
            <a:r>
              <a:rPr lang="es-PR" altLang="es-PR" sz="2400" b="1" i="1" smtClean="0">
                <a:solidFill>
                  <a:srgbClr val="000000"/>
                </a:solidFill>
                <a:latin typeface="Calibri" panose="020F0502020204030204" pitchFamily="34" charset="0"/>
              </a:rPr>
              <a:t>Inicios de la adoslecencia</a:t>
            </a:r>
          </a:p>
          <a:p>
            <a:pPr lvl="1" eaLnBrk="1" hangingPunct="1">
              <a:lnSpc>
                <a:spcPct val="110000"/>
              </a:lnSpc>
              <a:buClr>
                <a:schemeClr val="tx1"/>
              </a:buClr>
              <a:buFont typeface="Wingdings" panose="05000000000000000000" pitchFamily="2" charset="2"/>
              <a:buChar char="Ø"/>
              <a:defRPr/>
            </a:pPr>
            <a:r>
              <a:rPr lang="es-PR" altLang="es-PR" sz="2200" b="1" smtClean="0">
                <a:solidFill>
                  <a:srgbClr val="000000"/>
                </a:solidFill>
              </a:rPr>
              <a:t> Adaptaciones musculares:</a:t>
            </a:r>
            <a:endParaRPr lang="es-PR" altLang="es-PR" sz="2400" b="1" smtClean="0">
              <a:solidFill>
                <a:srgbClr val="000000"/>
              </a:solidFill>
              <a:latin typeface="Tahoma" panose="020B0604030504040204" pitchFamily="34" charset="0"/>
            </a:endParaRPr>
          </a:p>
          <a:p>
            <a:pPr lvl="2" eaLnBrk="1" hangingPunct="1">
              <a:lnSpc>
                <a:spcPct val="110000"/>
              </a:lnSpc>
              <a:buClr>
                <a:schemeClr val="tx1"/>
              </a:buClr>
              <a:buFontTx/>
              <a:buChar char="•"/>
              <a:defRPr/>
            </a:pPr>
            <a:r>
              <a:rPr lang="es-PR" altLang="es-PR" sz="2100" b="1" smtClean="0">
                <a:solidFill>
                  <a:srgbClr val="000000"/>
                </a:solidFill>
                <a:latin typeface="Arial" panose="020B0604020202020204" pitchFamily="34" charset="0"/>
              </a:rPr>
              <a:t>Aumento en la fortaleza muscular, vía:</a:t>
            </a:r>
            <a:endParaRPr lang="es-PR" altLang="es-PR" sz="2000" b="1" i="1" smtClean="0">
              <a:solidFill>
                <a:schemeClr val="tx1"/>
              </a:solidFill>
              <a:latin typeface="Calibri" panose="020F0502020204030204" pitchFamily="34" charset="0"/>
            </a:endParaRPr>
          </a:p>
          <a:p>
            <a:pPr lvl="3" eaLnBrk="1" hangingPunct="1">
              <a:lnSpc>
                <a:spcPct val="80000"/>
              </a:lnSpc>
              <a:buClr>
                <a:schemeClr val="tx1"/>
              </a:buClr>
              <a:buFont typeface="Wingdings" panose="05000000000000000000" pitchFamily="2" charset="2"/>
              <a:buChar char="ð"/>
              <a:defRPr/>
            </a:pPr>
            <a:r>
              <a:rPr lang="es-PR" altLang="es-PR" sz="2100" b="1" smtClean="0">
                <a:solidFill>
                  <a:srgbClr val="000000"/>
                </a:solidFill>
                <a:latin typeface="Calibri" panose="020F0502020204030204" pitchFamily="34" charset="0"/>
              </a:rPr>
              <a:t> Hipertrofia muscular:</a:t>
            </a:r>
            <a:endParaRPr lang="es-PR" altLang="es-PR" sz="2100" b="1" i="1" smtClean="0">
              <a:solidFill>
                <a:srgbClr val="000000"/>
              </a:solidFill>
              <a:latin typeface="Calibri" panose="020F0502020204030204" pitchFamily="34" charset="0"/>
            </a:endParaRPr>
          </a:p>
          <a:p>
            <a:pPr lvl="3" eaLnBrk="1" hangingPunct="1">
              <a:lnSpc>
                <a:spcPct val="80000"/>
              </a:lnSpc>
              <a:buClr>
                <a:schemeClr val="tx1"/>
              </a:buClr>
              <a:buFont typeface="Wingdings" panose="05000000000000000000" pitchFamily="2" charset="2"/>
              <a:buNone/>
              <a:defRPr/>
            </a:pPr>
            <a:r>
              <a:rPr lang="en-US" altLang="es-PR" b="1" smtClean="0">
                <a:solidFill>
                  <a:schemeClr val="tx1"/>
                </a:solidFill>
                <a:sym typeface="Wingdings" panose="05000000000000000000" pitchFamily="2" charset="2"/>
              </a:rPr>
              <a:t>    </a:t>
            </a:r>
            <a:r>
              <a:rPr lang="en-US" altLang="es-PR" sz="2000" b="1" smtClean="0">
                <a:solidFill>
                  <a:schemeClr val="tx1"/>
                </a:solidFill>
                <a:sym typeface="Wingdings" panose="05000000000000000000" pitchFamily="2" charset="2"/>
              </a:rPr>
              <a:t>◊ Principalmente – </a:t>
            </a:r>
            <a:r>
              <a:rPr lang="en-US" altLang="es-PR" sz="2000" b="1" i="1" smtClean="0">
                <a:solidFill>
                  <a:schemeClr val="tx1"/>
                </a:solidFill>
                <a:sym typeface="Wingdings" panose="05000000000000000000" pitchFamily="2" charset="2"/>
              </a:rPr>
              <a:t>Cambios hormonales:</a:t>
            </a:r>
            <a:endParaRPr lang="es-PR" altLang="es-PR" sz="2500" b="1" smtClean="0">
              <a:solidFill>
                <a:schemeClr val="tx1"/>
              </a:solidFill>
            </a:endParaRPr>
          </a:p>
          <a:p>
            <a:pPr lvl="4" eaLnBrk="1" hangingPunct="1">
              <a:lnSpc>
                <a:spcPct val="110000"/>
              </a:lnSpc>
              <a:buClr>
                <a:schemeClr val="tx1"/>
              </a:buClr>
              <a:buFont typeface="Wingdings" panose="05000000000000000000" pitchFamily="2" charset="2"/>
              <a:buNone/>
              <a:defRPr/>
            </a:pPr>
            <a:r>
              <a:rPr lang="en-US" altLang="es-PR" sz="1800" b="1" smtClean="0">
                <a:solidFill>
                  <a:schemeClr val="tx1"/>
                </a:solidFill>
                <a:sym typeface="Wingdings" panose="05000000000000000000" pitchFamily="2" charset="2"/>
              </a:rPr>
              <a:t>     </a:t>
            </a:r>
            <a:r>
              <a:rPr lang="pt-BR" altLang="es-PR" b="1" smtClean="0">
                <a:solidFill>
                  <a:srgbClr val="000000"/>
                </a:solidFill>
                <a:sym typeface="Wingdings" panose="05000000000000000000" pitchFamily="2" charset="2"/>
              </a:rPr>
              <a:t>◘ </a:t>
            </a:r>
            <a:r>
              <a:rPr lang="en-US" altLang="es-PR" b="1" smtClean="0">
                <a:solidFill>
                  <a:schemeClr val="tx1"/>
                </a:solidFill>
                <a:latin typeface="Calibri" panose="020F0502020204030204" pitchFamily="34" charset="0"/>
                <a:sym typeface="Wingdings" panose="05000000000000000000" pitchFamily="2" charset="2"/>
              </a:rPr>
              <a:t>Testosterona     </a:t>
            </a:r>
            <a:r>
              <a:rPr lang="pt-BR" altLang="es-PR" b="1" smtClean="0">
                <a:solidFill>
                  <a:srgbClr val="000000"/>
                </a:solidFill>
                <a:sym typeface="Wingdings" panose="05000000000000000000" pitchFamily="2" charset="2"/>
              </a:rPr>
              <a:t>◘ </a:t>
            </a:r>
            <a:r>
              <a:rPr lang="en-US" altLang="es-PR" b="1" smtClean="0">
                <a:solidFill>
                  <a:schemeClr val="tx1"/>
                </a:solidFill>
                <a:latin typeface="Calibri" panose="020F0502020204030204" pitchFamily="34" charset="0"/>
                <a:sym typeface="Wingdings" panose="05000000000000000000" pitchFamily="2" charset="2"/>
              </a:rPr>
              <a:t>Hormona de crecimiento</a:t>
            </a:r>
            <a:endParaRPr lang="es-PR" altLang="es-PR" sz="1900" b="1" i="1" smtClean="0">
              <a:solidFill>
                <a:srgbClr val="000000"/>
              </a:solidFill>
              <a:latin typeface="Calibri" panose="020F0502020204030204" pitchFamily="34" charset="0"/>
            </a:endParaRPr>
          </a:p>
        </p:txBody>
      </p:sp>
      <p:sp>
        <p:nvSpPr>
          <p:cNvPr id="222212" name="Text Box 6"/>
          <p:cNvSpPr txBox="1">
            <a:spLocks noChangeArrowheads="1"/>
          </p:cNvSpPr>
          <p:nvPr/>
        </p:nvSpPr>
        <p:spPr bwMode="auto">
          <a:xfrm>
            <a:off x="179388" y="6021388"/>
            <a:ext cx="88566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Adaptado de: </a:t>
            </a:r>
            <a:r>
              <a:rPr lang="en-US" altLang="es-PR" sz="1200" b="1" i="1">
                <a:latin typeface="Times New Roman" panose="02020603050405020304" pitchFamily="18" charset="0"/>
              </a:rPr>
              <a:t>Strength Training for Young Athletes: Safe and Effective Exercise for Performance</a:t>
            </a:r>
            <a:r>
              <a:rPr lang="en-US" altLang="es-PR" sz="1200">
                <a:latin typeface="Times New Roman" panose="02020603050405020304" pitchFamily="18" charset="0"/>
              </a:rPr>
              <a:t>. 2da. ed.,  (pp. 15-16), por W. J. Kraemer, &amp; S. J. Fleck, 2005, Champaign, IL: Human Kinetics. Copyright 2005 por William J. Kraemer and Steven J. Fleck.</a:t>
            </a:r>
          </a:p>
        </p:txBody>
      </p:sp>
      <p:pic>
        <p:nvPicPr>
          <p:cNvPr id="222213" name="Picture 7" descr="Kids' Stuff 227_Belv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549275"/>
            <a:ext cx="2217737"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sh dir="d"/>
    <p:sndAc>
      <p:stSnd>
        <p:snd r:embed="rId4" name="whoosh.wav"/>
      </p:stSnd>
    </p:sndAc>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5" descr="Hueso_Desarrollo_Osificaion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981075"/>
            <a:ext cx="7993062"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34925" y="765175"/>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OSIFICACIÓN ENDOCONDRAL DE LA TIBIA</a:t>
            </a:r>
          </a:p>
        </p:txBody>
      </p:sp>
    </p:spTree>
    <p:custDataLst>
      <p:tags r:id="rId1"/>
    </p:custDataLst>
  </p:cSld>
  <p:clrMapOvr>
    <a:masterClrMapping/>
  </p:clrMapOvr>
  <p:transition spd="slow">
    <p:wipe dir="u"/>
    <p:sndAc>
      <p:stSnd>
        <p:snd r:embed="rId4" name="whoosh.wav"/>
      </p:stSnd>
    </p:sndAc>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765175"/>
            <a:ext cx="91440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CENTROS DE CRECIMIENO LINEAL EN LOS HUESOS LARGOS:</a:t>
            </a:r>
            <a:b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PLACA DE CARTÍLAGO EPIFISARIO</a:t>
            </a:r>
          </a:p>
        </p:txBody>
      </p:sp>
      <p:pic>
        <p:nvPicPr>
          <p:cNvPr id="226307" name="Picture 4" descr="Placa_de_Cartilago_Epifisario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075" y="1412875"/>
            <a:ext cx="5807075" cy="498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ext Box 6"/>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228355" name="Text Box 6"/>
          <p:cNvSpPr txBox="1">
            <a:spLocks noChangeArrowheads="1"/>
          </p:cNvSpPr>
          <p:nvPr/>
        </p:nvSpPr>
        <p:spPr bwMode="auto">
          <a:xfrm>
            <a:off x="179388" y="6338888"/>
            <a:ext cx="89646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Reproducido de: </a:t>
            </a:r>
            <a:r>
              <a:rPr lang="en-US" altLang="es-PR" sz="1200" b="1" i="1">
                <a:latin typeface="Times New Roman" panose="02020603050405020304" pitchFamily="18" charset="0"/>
              </a:rPr>
              <a:t>Exercise for Special Populations</a:t>
            </a:r>
            <a:r>
              <a:rPr lang="en-US" altLang="es-PR" sz="1200">
                <a:latin typeface="Times New Roman" panose="02020603050405020304" pitchFamily="18" charset="0"/>
              </a:rPr>
              <a:t>. (p. 100), por P. Williamson, 2011, Philadelphia: Lippincott Williams &amp; Wilkins. Copyright 2011 por: Lippincott Williams &amp; Wilkins, a Wolte Kluwer business.</a:t>
            </a:r>
          </a:p>
        </p:txBody>
      </p:sp>
      <p:sp>
        <p:nvSpPr>
          <p:cNvPr id="2" name="Title 1"/>
          <p:cNvSpPr>
            <a:spLocks/>
          </p:cNvSpPr>
          <p:nvPr/>
        </p:nvSpPr>
        <p:spPr bwMode="auto">
          <a:xfrm>
            <a:off x="0" y="763588"/>
            <a:ext cx="91440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POBLACIÓN PEDIÁTRICA: </a:t>
            </a:r>
            <a: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PRESCRIPCIÓN DE EJERCICIO</a:t>
            </a:r>
            <a:b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 Entrenamiento con Resistencias *</a:t>
            </a:r>
          </a:p>
        </p:txBody>
      </p:sp>
      <p:pic>
        <p:nvPicPr>
          <p:cNvPr id="228357" name="Picture 6" descr="Resistance_Training_Youth-Children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341438"/>
            <a:ext cx="8569325"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p:cNvSpPr>
          <p:nvPr/>
        </p:nvSpPr>
        <p:spPr bwMode="auto">
          <a:xfrm>
            <a:off x="179388" y="3429000"/>
            <a:ext cx="835342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Estrategias/Recomendaciones:</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Cotejar la presencia de los siguientes criterios:</a:t>
            </a:r>
            <a:endParaRPr lang="es-PR" altLang="es-PR" sz="2100" b="1">
              <a:solidFill>
                <a:srgbClr val="000000"/>
              </a:solidFill>
              <a:latin typeface="Tahoma" panose="020B0604030504040204" pitchFamily="34" charset="0"/>
            </a:endParaRPr>
          </a:p>
          <a:p>
            <a:pPr lvl="2" eaLnBrk="1" hangingPunct="1">
              <a:buClr>
                <a:schemeClr val="tx1"/>
              </a:buClr>
              <a:buFontTx/>
              <a:buChar char="•"/>
            </a:pPr>
            <a:r>
              <a:rPr lang="es-PR" altLang="es-PR" sz="2100" b="1">
                <a:solidFill>
                  <a:srgbClr val="000000"/>
                </a:solidFill>
                <a:latin typeface="Arial" panose="020B0604020202020204" pitchFamily="34" charset="0"/>
              </a:rPr>
              <a:t>Dispone de un plan motivación adaptado necesidades:</a:t>
            </a: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Equilibrio en la toma de decisiones</a:t>
            </a: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Auto-eficacia</a:t>
            </a: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Otros constructos psicológicos:</a:t>
            </a:r>
          </a:p>
          <a:p>
            <a:pPr lvl="3" eaLnBrk="1" hangingPunct="1">
              <a:lnSpc>
                <a:spcPct val="90000"/>
              </a:lnSpc>
              <a:buClr>
                <a:schemeClr val="tx1"/>
              </a:buClr>
              <a:buFont typeface="Wingdings" panose="05000000000000000000" pitchFamily="2" charset="2"/>
              <a:buNone/>
            </a:pPr>
            <a:r>
              <a:rPr lang="es-PR" altLang="es-PR" sz="1900" b="1">
                <a:solidFill>
                  <a:srgbClr val="000000"/>
                </a:solidFill>
                <a:latin typeface="Tahoma" panose="020B0604030504040204" pitchFamily="34" charset="0"/>
              </a:rPr>
              <a:t>     </a:t>
            </a:r>
            <a:r>
              <a:rPr lang="es-PR" altLang="es-PR" sz="1900" b="1" i="1">
                <a:solidFill>
                  <a:srgbClr val="000000"/>
                </a:solidFill>
                <a:latin typeface="Tahoma" panose="020B0604030504040204" pitchFamily="34" charset="0"/>
              </a:rPr>
              <a:t>disponen de retrocomunicación a los clientes</a:t>
            </a:r>
            <a:endParaRPr lang="es-PR" altLang="es-PR" sz="2100" b="1">
              <a:solidFill>
                <a:srgbClr val="000000"/>
              </a:solidFill>
              <a:latin typeface="Calibri" panose="020F0502020204030204" pitchFamily="34" charset="0"/>
            </a:endParaRPr>
          </a:p>
        </p:txBody>
      </p:sp>
      <p:sp>
        <p:nvSpPr>
          <p:cNvPr id="27651" name="Text Box 6"/>
          <p:cNvSpPr txBox="1">
            <a:spLocks noChangeArrowheads="1"/>
          </p:cNvSpPr>
          <p:nvPr/>
        </p:nvSpPr>
        <p:spPr bwMode="auto">
          <a:xfrm>
            <a:off x="323850" y="6021388"/>
            <a:ext cx="8642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Adaptado de: </a:t>
            </a:r>
            <a:r>
              <a:rPr lang="en-US" altLang="es-PR" sz="1200" b="1" i="1">
                <a:latin typeface="Times New Roman" panose="02020603050405020304" pitchFamily="18" charset="0"/>
              </a:rPr>
              <a:t>Resource Manual for</a:t>
            </a:r>
            <a:r>
              <a:rPr lang="en-US" altLang="es-PR" sz="1200">
                <a:latin typeface="Times New Roman" panose="02020603050405020304" pitchFamily="18" charset="0"/>
              </a:rPr>
              <a:t> </a:t>
            </a:r>
            <a:r>
              <a:rPr lang="en-US" altLang="es-PR" sz="1200" b="1" i="1">
                <a:latin typeface="Times New Roman" panose="02020603050405020304" pitchFamily="18" charset="0"/>
              </a:rPr>
              <a:t>Guidelines for Exercise Testing and Prescription</a:t>
            </a:r>
            <a:r>
              <a:rPr lang="en-US" altLang="es-PR" sz="1200">
                <a:latin typeface="Times New Roman" panose="02020603050405020304" pitchFamily="18" charset="0"/>
              </a:rPr>
              <a:t>. 9na. ed.; (p. 779), por American College of Sports Medicine, 2014, Philadelphia: Lippincott Williams &amp; Wilkins. Copyright 2014 por: American College of Sports Medicine</a:t>
            </a:r>
            <a:endParaRPr lang="en-US" altLang="es-PR" sz="3200">
              <a:latin typeface="Times New Roman" panose="02020603050405020304" pitchFamily="18" charset="0"/>
            </a:endParaRPr>
          </a:p>
        </p:txBody>
      </p:sp>
      <p:pic>
        <p:nvPicPr>
          <p:cNvPr id="27652" name="Picture 5" descr="Web1"/>
          <p:cNvPicPr>
            <a:picLocks noChangeAspect="1" noChangeArrowheads="1"/>
          </p:cNvPicPr>
          <p:nvPr/>
        </p:nvPicPr>
        <p:blipFill>
          <a:blip r:embed="rId5">
            <a:extLst>
              <a:ext uri="{28A0092B-C50C-407E-A947-70E740481C1C}">
                <a14:useLocalDpi xmlns:a14="http://schemas.microsoft.com/office/drawing/2010/main" val="0"/>
              </a:ext>
            </a:extLst>
          </a:blip>
          <a:srcRect l="24217"/>
          <a:stretch>
            <a:fillRect/>
          </a:stretch>
        </p:blipFill>
        <p:spPr bwMode="auto">
          <a:xfrm>
            <a:off x="250825" y="692150"/>
            <a:ext cx="168910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1979613" y="1125538"/>
            <a:ext cx="67691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50000"/>
              </a:lnSpc>
              <a:defRPr/>
            </a:pPr>
            <a:r>
              <a:rPr lang="es-PR" altLang="es-PR" sz="28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MITOS DEL EJERCICIO:</a:t>
            </a:r>
            <a:br>
              <a:rPr lang="es-PR" altLang="es-PR" sz="28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8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Identificar Sitios-Web</a:t>
            </a:r>
            <a:br>
              <a:rPr lang="es-PR" altLang="es-PR" sz="28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8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Basados en Evidencia Científica</a:t>
            </a:r>
          </a:p>
        </p:txBody>
      </p:sp>
    </p:spTree>
    <p:custDataLst>
      <p:tags r:id="rId1"/>
    </p:custDataLst>
  </p:cSld>
  <p:clrMapOvr>
    <a:masterClrMapping/>
  </p:clrMapOvr>
  <p:transition spd="slow">
    <p:blinds/>
    <p:sndAc>
      <p:stSnd>
        <p:snd r:embed="rId4" name="whoosh.wav"/>
      </p:stSnd>
    </p:sndAc>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Stregnt_Training_Young_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8538" y="620713"/>
            <a:ext cx="4211637"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ext Box 6"/>
          <p:cNvSpPr txBox="1">
            <a:spLocks noChangeArrowheads="1"/>
          </p:cNvSpPr>
          <p:nvPr/>
        </p:nvSpPr>
        <p:spPr bwMode="auto">
          <a:xfrm>
            <a:off x="0" y="6524625"/>
            <a:ext cx="9144000" cy="333375"/>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232451" name="Text Box 6"/>
          <p:cNvSpPr txBox="1">
            <a:spLocks noChangeArrowheads="1"/>
          </p:cNvSpPr>
          <p:nvPr/>
        </p:nvSpPr>
        <p:spPr bwMode="auto">
          <a:xfrm>
            <a:off x="179388" y="6165850"/>
            <a:ext cx="89646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Reproducido de: </a:t>
            </a:r>
            <a:r>
              <a:rPr lang="en-US" altLang="es-PR" sz="1200" b="1" i="1">
                <a:latin typeface="Times New Roman" panose="02020603050405020304" pitchFamily="18" charset="0"/>
              </a:rPr>
              <a:t>Exercise for Special Populations</a:t>
            </a:r>
            <a:r>
              <a:rPr lang="en-US" altLang="es-PR" sz="1200">
                <a:latin typeface="Times New Roman" panose="02020603050405020304" pitchFamily="18" charset="0"/>
              </a:rPr>
              <a:t>. (p. 99), por P. Williamson, 2011, Philadelphia: Lippincott Williams &amp; Wilkins. Copyright 2011 por: Lippincott Williams &amp; Wilkins, a Wolte Kluwer business.</a:t>
            </a:r>
          </a:p>
        </p:txBody>
      </p:sp>
      <p:pic>
        <p:nvPicPr>
          <p:cNvPr id="232452" name="Picture 8" descr="Resistance_Training_Youth-Children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276475"/>
            <a:ext cx="8569325"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0" y="1339850"/>
            <a:ext cx="91440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POBLACIÓN PEDIÁTRICA:</a:t>
            </a:r>
            <a:br>
              <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PRESCRIPCIÓN DE EJERCICIO</a:t>
            </a:r>
          </a:p>
        </p:txBody>
      </p:sp>
    </p:spTree>
    <p:custDataLst>
      <p:tags r:id="rId1"/>
    </p:custDataLst>
  </p:cSld>
  <p:clrMapOvr>
    <a:masterClrMapping/>
  </p:clrMapOvr>
  <p:transition spd="slow">
    <p:wipe dir="u"/>
    <p:sndAc>
      <p:stSnd>
        <p:snd r:embed="rId4" name="whoosh.wav"/>
      </p:stSnd>
    </p:sndAc>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692150"/>
            <a:ext cx="91440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30000"/>
              </a:lnSpc>
              <a:defRPr/>
            </a:pPr>
            <a:r>
              <a:rPr lang="es-PR" altLang="es-PR" sz="20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DISEÑO Y PLANIFICACIÓN DE PROGRAMAS DE EJERCICIOS:</a:t>
            </a:r>
            <a:br>
              <a:rPr lang="es-PR" altLang="es-PR" sz="20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0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NIÑOS Y ADOLESCENTES</a:t>
            </a:r>
            <a:br>
              <a:rPr lang="es-PR" altLang="es-PR" sz="20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0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Recomendaciones de Actividad Física *</a:t>
            </a:r>
            <a:r>
              <a:rPr lang="es-PR" altLang="es-PR" sz="17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p>
        </p:txBody>
      </p:sp>
      <p:sp>
        <p:nvSpPr>
          <p:cNvPr id="234499" name="Rectangle 7"/>
          <p:cNvSpPr>
            <a:spLocks noChangeArrowheads="1"/>
          </p:cNvSpPr>
          <p:nvPr/>
        </p:nvSpPr>
        <p:spPr bwMode="auto">
          <a:xfrm>
            <a:off x="0" y="6551613"/>
            <a:ext cx="9144000" cy="333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34500" name="Text Box 6"/>
          <p:cNvSpPr txBox="1">
            <a:spLocks noChangeArrowheads="1"/>
          </p:cNvSpPr>
          <p:nvPr/>
        </p:nvSpPr>
        <p:spPr bwMode="auto">
          <a:xfrm>
            <a:off x="179388" y="6165850"/>
            <a:ext cx="8642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Tomado de: </a:t>
            </a:r>
            <a:r>
              <a:rPr lang="en-US" altLang="es-PR" sz="1200" b="1" i="1">
                <a:latin typeface="Times New Roman" panose="02020603050405020304" pitchFamily="18" charset="0"/>
              </a:rPr>
              <a:t>Resource Manual for</a:t>
            </a:r>
            <a:r>
              <a:rPr lang="en-US" altLang="es-PR" sz="1200">
                <a:latin typeface="Times New Roman" panose="02020603050405020304" pitchFamily="18" charset="0"/>
              </a:rPr>
              <a:t> </a:t>
            </a:r>
            <a:r>
              <a:rPr lang="en-US" altLang="es-PR" sz="1200" b="1" i="1">
                <a:latin typeface="Times New Roman" panose="02020603050405020304" pitchFamily="18" charset="0"/>
              </a:rPr>
              <a:t>Guidelines for Exercise Testing and Prescription</a:t>
            </a:r>
            <a:r>
              <a:rPr lang="en-US" altLang="es-PR" sz="1200">
                <a:latin typeface="Times New Roman" panose="02020603050405020304" pitchFamily="18" charset="0"/>
              </a:rPr>
              <a:t>. 9na. ed.; (p. 569), por American College of Sports Medicine, 2014, Philadelphia: Lippincott Williams &amp; Wilkins. Copyright 2014 por: American College of Sports Medicine</a:t>
            </a:r>
            <a:endParaRPr lang="en-US" altLang="es-PR" sz="3200">
              <a:latin typeface="Times New Roman" panose="02020603050405020304" pitchFamily="18" charset="0"/>
            </a:endParaRPr>
          </a:p>
        </p:txBody>
      </p:sp>
      <p:sp>
        <p:nvSpPr>
          <p:cNvPr id="234501" name="Content Placeholder 2"/>
          <p:cNvSpPr>
            <a:spLocks/>
          </p:cNvSpPr>
          <p:nvPr/>
        </p:nvSpPr>
        <p:spPr bwMode="auto">
          <a:xfrm>
            <a:off x="250825" y="2708275"/>
            <a:ext cx="86423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110000"/>
              </a:lnSpc>
              <a:spcBef>
                <a:spcPct val="20000"/>
              </a:spcBef>
              <a:buClr>
                <a:schemeClr val="tx1"/>
              </a:buClr>
              <a:buSzPts val="2400"/>
              <a:buFont typeface="Wingdings" panose="05000000000000000000" pitchFamily="2" charset="2"/>
              <a:buChar char="q"/>
            </a:pPr>
            <a:r>
              <a:rPr lang="es-PR" altLang="es-PR" sz="2600" b="1">
                <a:latin typeface="Calibri" panose="020F0502020204030204" pitchFamily="34" charset="0"/>
              </a:rPr>
              <a:t> Frecuencia</a:t>
            </a:r>
            <a:r>
              <a:rPr lang="es-PR" altLang="es-PR" sz="2400" b="1">
                <a:latin typeface="Calibri" panose="020F0502020204030204" pitchFamily="34" charset="0"/>
              </a:rPr>
              <a:t>:</a:t>
            </a:r>
            <a:endParaRPr lang="es-PR" altLang="es-PR" sz="2400" b="1">
              <a:solidFill>
                <a:srgbClr val="000000"/>
              </a:solidFill>
            </a:endParaRPr>
          </a:p>
          <a:p>
            <a:pPr lvl="1" eaLnBrk="1" hangingPunct="1">
              <a:lnSpc>
                <a:spcPct val="110000"/>
              </a:lnSpc>
              <a:buClr>
                <a:schemeClr val="tx1"/>
              </a:buClr>
              <a:buFont typeface="Wingdings" panose="05000000000000000000" pitchFamily="2" charset="2"/>
              <a:buChar char="Ø"/>
            </a:pPr>
            <a:r>
              <a:rPr lang="es-PR" altLang="es-PR" sz="2000" b="1">
                <a:solidFill>
                  <a:srgbClr val="000000"/>
                </a:solidFill>
              </a:rPr>
              <a:t> </a:t>
            </a:r>
            <a:r>
              <a:rPr lang="es-PR" altLang="es-PR" sz="2000" b="1" i="1">
                <a:solidFill>
                  <a:srgbClr val="000000"/>
                </a:solidFill>
              </a:rPr>
              <a:t>3 - 4 veces/semana</a:t>
            </a:r>
            <a:r>
              <a:rPr lang="es-PR" altLang="es-PR" sz="2200" b="1">
                <a:latin typeface="Calibri" panose="020F0502020204030204" pitchFamily="34" charset="0"/>
              </a:rPr>
              <a:t>:</a:t>
            </a:r>
            <a:endParaRPr lang="es-PR" altLang="es-PR" sz="2200" b="1">
              <a:solidFill>
                <a:srgbClr val="000000"/>
              </a:solidFill>
            </a:endParaRPr>
          </a:p>
          <a:p>
            <a:pPr lvl="1" eaLnBrk="1" hangingPunct="1">
              <a:lnSpc>
                <a:spcPct val="90000"/>
              </a:lnSpc>
              <a:buClr>
                <a:schemeClr val="tx1"/>
              </a:buClr>
              <a:buFont typeface="Wingdings" panose="05000000000000000000" pitchFamily="2" charset="2"/>
              <a:buChar char="Ø"/>
            </a:pPr>
            <a:r>
              <a:rPr lang="es-PR" altLang="es-PR" sz="2000" b="1">
                <a:solidFill>
                  <a:srgbClr val="000000"/>
                </a:solidFill>
              </a:rPr>
              <a:t> </a:t>
            </a:r>
            <a:r>
              <a:rPr lang="es-PR" altLang="es-PR" sz="2000" b="1" i="1">
                <a:solidFill>
                  <a:srgbClr val="000000"/>
                </a:solidFill>
              </a:rPr>
              <a:t>Preferiblemente todos lo días</a:t>
            </a:r>
            <a:r>
              <a:rPr lang="es-PR" altLang="es-PR" b="1">
                <a:latin typeface="Calibri" panose="020F0502020204030204" pitchFamily="34" charset="0"/>
              </a:rPr>
              <a:t> </a:t>
            </a:r>
          </a:p>
          <a:p>
            <a:pPr eaLnBrk="1" hangingPunct="1">
              <a:lnSpc>
                <a:spcPct val="90000"/>
              </a:lnSpc>
              <a:spcBef>
                <a:spcPct val="20000"/>
              </a:spcBef>
              <a:buClr>
                <a:schemeClr val="tx1"/>
              </a:buClr>
              <a:buSzPts val="2400"/>
              <a:buFont typeface="Wingdings" panose="05000000000000000000" pitchFamily="2" charset="2"/>
              <a:buChar char="q"/>
            </a:pPr>
            <a:r>
              <a:rPr lang="es-PR" altLang="es-PR" sz="2600" b="1">
                <a:latin typeface="Calibri" panose="020F0502020204030204" pitchFamily="34" charset="0"/>
              </a:rPr>
              <a:t> Intensidad: </a:t>
            </a:r>
            <a:r>
              <a:rPr lang="es-PR" altLang="es-PR" sz="2600" b="1" i="1">
                <a:latin typeface="Calibri" panose="020F0502020204030204" pitchFamily="34" charset="0"/>
              </a:rPr>
              <a:t>Moderada o Vigorosa</a:t>
            </a:r>
          </a:p>
          <a:p>
            <a:pPr eaLnBrk="1" hangingPunct="1">
              <a:lnSpc>
                <a:spcPct val="90000"/>
              </a:lnSpc>
              <a:spcBef>
                <a:spcPct val="20000"/>
              </a:spcBef>
              <a:buClr>
                <a:schemeClr val="tx1"/>
              </a:buClr>
              <a:buSzPts val="2400"/>
              <a:buFont typeface="Wingdings" panose="05000000000000000000" pitchFamily="2" charset="2"/>
              <a:buChar char="q"/>
            </a:pPr>
            <a:r>
              <a:rPr lang="es-PR" altLang="es-PR" sz="2600" b="1">
                <a:latin typeface="Calibri" panose="020F0502020204030204" pitchFamily="34" charset="0"/>
              </a:rPr>
              <a:t> Duración: </a:t>
            </a:r>
            <a:r>
              <a:rPr lang="es-PR" altLang="es-PR" sz="2600" b="1" i="1">
                <a:latin typeface="Calibri" panose="020F0502020204030204" pitchFamily="34" charset="0"/>
              </a:rPr>
              <a:t>60 minutos (acumulativo)</a:t>
            </a:r>
          </a:p>
          <a:p>
            <a:pPr eaLnBrk="1" hangingPunct="1">
              <a:lnSpc>
                <a:spcPct val="90000"/>
              </a:lnSpc>
              <a:spcBef>
                <a:spcPct val="20000"/>
              </a:spcBef>
              <a:buClr>
                <a:schemeClr val="tx1"/>
              </a:buClr>
              <a:buSzPts val="2400"/>
              <a:buFont typeface="Wingdings" panose="05000000000000000000" pitchFamily="2" charset="2"/>
              <a:buChar char="q"/>
            </a:pPr>
            <a:r>
              <a:rPr lang="es-PR" altLang="es-PR" sz="2600" b="1">
                <a:latin typeface="Calibri" panose="020F0502020204030204" pitchFamily="34" charset="0"/>
              </a:rPr>
              <a:t> Tipo/Modo:</a:t>
            </a:r>
            <a:endParaRPr lang="es-PR" altLang="es-PR" b="1">
              <a:solidFill>
                <a:srgbClr val="000000"/>
              </a:solidFill>
              <a:latin typeface="Calibri" panose="020F0502020204030204" pitchFamily="34" charset="0"/>
            </a:endParaRPr>
          </a:p>
          <a:p>
            <a:pPr lvl="1" eaLnBrk="1" hangingPunct="1">
              <a:lnSpc>
                <a:spcPct val="110000"/>
              </a:lnSpc>
              <a:buClr>
                <a:schemeClr val="tx1"/>
              </a:buClr>
              <a:buFont typeface="Wingdings" panose="05000000000000000000" pitchFamily="2" charset="2"/>
              <a:buChar char="Ø"/>
            </a:pPr>
            <a:r>
              <a:rPr lang="es-PR" altLang="es-PR" sz="2000" b="1">
                <a:solidFill>
                  <a:srgbClr val="000000"/>
                </a:solidFill>
              </a:rPr>
              <a:t> Actividades que son divertidas</a:t>
            </a:r>
            <a:endParaRPr lang="es-PR" altLang="es-PR" b="1">
              <a:solidFill>
                <a:srgbClr val="000000"/>
              </a:solidFill>
              <a:latin typeface="Calibri" panose="020F0502020204030204" pitchFamily="34" charset="0"/>
            </a:endParaRPr>
          </a:p>
          <a:p>
            <a:pPr lvl="1" eaLnBrk="1" hangingPunct="1">
              <a:lnSpc>
                <a:spcPct val="90000"/>
              </a:lnSpc>
              <a:buClr>
                <a:schemeClr val="tx1"/>
              </a:buClr>
              <a:buFont typeface="Wingdings" panose="05000000000000000000" pitchFamily="2" charset="2"/>
              <a:buChar char="Ø"/>
            </a:pPr>
            <a:r>
              <a:rPr lang="es-PR" altLang="es-PR" sz="2000" b="1">
                <a:solidFill>
                  <a:srgbClr val="000000"/>
                </a:solidFill>
              </a:rPr>
              <a:t> Movimientos físicos que promuevan el desarrollo del niño</a:t>
            </a:r>
            <a:endParaRPr lang="es-PR" altLang="es-PR" sz="2500" b="1" i="1">
              <a:solidFill>
                <a:srgbClr val="000000"/>
              </a:solidFill>
              <a:latin typeface="Calibri" panose="020F0502020204030204" pitchFamily="34" charset="0"/>
            </a:endParaRPr>
          </a:p>
        </p:txBody>
      </p:sp>
      <p:pic>
        <p:nvPicPr>
          <p:cNvPr id="234502" name="Picture 10" descr="Child_EXER_Belved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7763" y="1916113"/>
            <a:ext cx="220980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3" descr="Childrens_Exercise_Physiology_BO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3638" y="692150"/>
            <a:ext cx="4276725"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descr="Cycling_Group_Street_Edge_Frame_Gallery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476250"/>
            <a:ext cx="2519363"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3348038" y="977900"/>
            <a:ext cx="554513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26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ADAPTACIONES DEL EJERCICIO CR</a:t>
            </a:r>
            <a:r>
              <a:rPr lang="en-US" altLang="es-PR" sz="26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ÓNICO SOBRE</a:t>
            </a:r>
            <a:r>
              <a:rPr lang="es-PR" altLang="es-PR" sz="26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EL SUEÑO</a:t>
            </a:r>
          </a:p>
        </p:txBody>
      </p:sp>
      <p:sp>
        <p:nvSpPr>
          <p:cNvPr id="238596" name="Content Placeholder 2"/>
          <p:cNvSpPr>
            <a:spLocks/>
          </p:cNvSpPr>
          <p:nvPr/>
        </p:nvSpPr>
        <p:spPr bwMode="auto">
          <a:xfrm>
            <a:off x="179388" y="2349500"/>
            <a:ext cx="8785225"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Mito:</a:t>
            </a:r>
            <a:endParaRPr lang="es-PR" altLang="es-PR" b="1">
              <a:solidFill>
                <a:srgbClr val="000000"/>
              </a:solidFill>
            </a:endParaRPr>
          </a:p>
          <a:p>
            <a:pPr lvl="1" eaLnBrk="1" hangingPunct="1">
              <a:lnSpc>
                <a:spcPct val="90000"/>
              </a:lnSpc>
              <a:buClr>
                <a:schemeClr val="tx1"/>
              </a:buClr>
              <a:buFont typeface="Wingdings" panose="05000000000000000000" pitchFamily="2" charset="2"/>
              <a:buChar char="Ø"/>
            </a:pPr>
            <a:r>
              <a:rPr lang="es-ES" altLang="es-PR" sz="2200" b="1">
                <a:solidFill>
                  <a:schemeClr val="tx1"/>
                </a:solidFill>
              </a:rPr>
              <a:t>Las personas que realizan ejercicios con regularidad,  requieren menos horas de sueño, en comparación con los individuos sedentarios</a:t>
            </a:r>
            <a:endParaRPr lang="es-PR" altLang="es-PR" sz="2200" b="1">
              <a:solidFill>
                <a:schemeClr val="tx1"/>
              </a:solidFill>
            </a:endParaRPr>
          </a:p>
          <a:p>
            <a:pPr eaLnBrk="1" hangingPunct="1">
              <a:lnSpc>
                <a:spcPct val="80000"/>
              </a:lnSpc>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Realidad:</a:t>
            </a:r>
            <a:endParaRPr lang="es-PR" altLang="es-PR" b="1">
              <a:solidFill>
                <a:srgbClr val="000000"/>
              </a:solidFill>
            </a:endParaRPr>
          </a:p>
          <a:p>
            <a:pPr lvl="1" eaLnBrk="1" hangingPunct="1">
              <a:lnSpc>
                <a:spcPct val="90000"/>
              </a:lnSpc>
              <a:buClr>
                <a:schemeClr val="tx1"/>
              </a:buClr>
              <a:buFont typeface="Wingdings" panose="05000000000000000000" pitchFamily="2" charset="2"/>
              <a:buChar char="Ø"/>
            </a:pPr>
            <a:r>
              <a:rPr lang="es-PR" altLang="es-PR" sz="2200" b="1">
                <a:solidFill>
                  <a:srgbClr val="000000"/>
                </a:solidFill>
              </a:rPr>
              <a:t> El ejercicio crónico facilita el sueño:</a:t>
            </a:r>
            <a:endParaRPr lang="es-PR" altLang="es-PR" sz="2100" b="1">
              <a:solidFill>
                <a:srgbClr val="000000"/>
              </a:solidFill>
              <a:latin typeface="Tahoma" panose="020B0604030504040204" pitchFamily="34" charset="0"/>
            </a:endParaRPr>
          </a:p>
          <a:p>
            <a:pPr lvl="2" eaLnBrk="1" hangingPunct="1">
              <a:lnSpc>
                <a:spcPct val="110000"/>
              </a:lnSpc>
              <a:buClr>
                <a:schemeClr val="tx1"/>
              </a:buClr>
              <a:buFontTx/>
              <a:buChar char="•"/>
            </a:pPr>
            <a:r>
              <a:rPr lang="es-PR" altLang="es-PR" sz="2100" b="1">
                <a:solidFill>
                  <a:srgbClr val="000000"/>
                </a:solidFill>
                <a:latin typeface="Arial" panose="020B0604020202020204" pitchFamily="34" charset="0"/>
              </a:rPr>
              <a:t>Fundamentadas en evidencias científicas:</a:t>
            </a:r>
            <a:endParaRPr lang="es-PR" altLang="es-PR" sz="2000" b="1" i="1">
              <a:solidFill>
                <a:schemeClr val="tx1"/>
              </a:solidFill>
              <a:latin typeface="Calibri" panose="020F0502020204030204" pitchFamily="34" charset="0"/>
            </a:endParaRPr>
          </a:p>
          <a:p>
            <a:pPr lvl="3" eaLnBrk="1" hangingPunct="1">
              <a:lnSpc>
                <a:spcPct val="8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Los individuos que practican ejercicios con frecuencia:</a:t>
            </a:r>
            <a:endParaRPr lang="es-PR" altLang="es-PR" sz="2100" b="1" i="1">
              <a:solidFill>
                <a:srgbClr val="000000"/>
              </a:solidFill>
              <a:latin typeface="Calibri" panose="020F0502020204030204" pitchFamily="34" charset="0"/>
            </a:endParaRPr>
          </a:p>
          <a:p>
            <a:pPr lvl="3" eaLnBrk="1" hangingPunct="1">
              <a:lnSpc>
                <a:spcPct val="80000"/>
              </a:lnSpc>
              <a:buClr>
                <a:schemeClr val="tx1"/>
              </a:buClr>
              <a:buFont typeface="Wingdings" panose="05000000000000000000" pitchFamily="2" charset="2"/>
              <a:buNone/>
            </a:pPr>
            <a:r>
              <a:rPr lang="en-US" altLang="es-PR" b="1">
                <a:solidFill>
                  <a:schemeClr val="tx1"/>
                </a:solidFill>
                <a:sym typeface="Wingdings" panose="05000000000000000000" pitchFamily="2" charset="2"/>
              </a:rPr>
              <a:t>    </a:t>
            </a:r>
            <a:r>
              <a:rPr lang="en-US" altLang="es-PR" sz="2000" b="1">
                <a:solidFill>
                  <a:schemeClr val="tx1"/>
                </a:solidFill>
                <a:sym typeface="Wingdings" panose="05000000000000000000" pitchFamily="2" charset="2"/>
              </a:rPr>
              <a:t>◊ Inducen un efecto favorable para el sueño</a:t>
            </a:r>
            <a:r>
              <a:rPr lang="en-US" altLang="es-PR" b="1">
                <a:solidFill>
                  <a:schemeClr val="tx1"/>
                </a:solidFill>
                <a:latin typeface="Calibri" panose="020F0502020204030204" pitchFamily="34" charset="0"/>
                <a:sym typeface="Wingdings" panose="05000000000000000000" pitchFamily="2" charset="2"/>
              </a:rPr>
              <a:t>:</a:t>
            </a:r>
            <a:endParaRPr lang="es-PR" altLang="es-PR" sz="2300" b="1">
              <a:solidFill>
                <a:schemeClr val="tx1"/>
              </a:solidFill>
            </a:endParaRPr>
          </a:p>
          <a:p>
            <a:pPr lvl="4" eaLnBrk="1" hangingPunct="1">
              <a:lnSpc>
                <a:spcPct val="80000"/>
              </a:lnSpc>
              <a:buClr>
                <a:schemeClr val="tx1"/>
              </a:buClr>
              <a:buFont typeface="Wingdings" panose="05000000000000000000" pitchFamily="2" charset="2"/>
              <a:buNone/>
            </a:pPr>
            <a:r>
              <a:rPr lang="en-US" altLang="es-PR" sz="1800" b="1">
                <a:solidFill>
                  <a:schemeClr val="tx1"/>
                </a:solidFill>
                <a:sym typeface="Wingdings" panose="05000000000000000000" pitchFamily="2" charset="2"/>
              </a:rPr>
              <a:t>     </a:t>
            </a:r>
            <a:r>
              <a:rPr lang="pt-BR" altLang="es-PR" sz="1800" b="1">
                <a:solidFill>
                  <a:schemeClr val="tx1"/>
                </a:solidFill>
                <a:sym typeface="Wingdings" panose="05000000000000000000" pitchFamily="2" charset="2"/>
              </a:rPr>
              <a:t> </a:t>
            </a:r>
            <a:r>
              <a:rPr lang="en-US" altLang="es-PR" b="1" i="1">
                <a:solidFill>
                  <a:schemeClr val="tx1"/>
                </a:solidFill>
                <a:latin typeface="Calibri" panose="020F0502020204030204" pitchFamily="34" charset="0"/>
                <a:sym typeface="Wingdings" panose="05000000000000000000" pitchFamily="2" charset="2"/>
              </a:rPr>
              <a:t>en comparación con las personas inactivas</a:t>
            </a:r>
            <a:endParaRPr lang="es-PR" altLang="es-PR" sz="2100" b="1">
              <a:solidFill>
                <a:schemeClr val="tx1"/>
              </a:solidFill>
            </a:endParaRPr>
          </a:p>
          <a:p>
            <a:pPr lvl="4" eaLnBrk="1" hangingPunct="1">
              <a:buClr>
                <a:schemeClr val="tx1"/>
              </a:buClr>
              <a:buFont typeface="Wingdings" panose="05000000000000000000" pitchFamily="2" charset="2"/>
              <a:buNone/>
            </a:pPr>
            <a:r>
              <a:rPr lang="en-US" altLang="es-PR" sz="1800" b="1">
                <a:solidFill>
                  <a:schemeClr val="tx1"/>
                </a:solidFill>
                <a:sym typeface="Wingdings" panose="05000000000000000000" pitchFamily="2" charset="2"/>
              </a:rPr>
              <a:t>      </a:t>
            </a:r>
            <a:r>
              <a:rPr lang="pt-BR" altLang="es-PR" b="1">
                <a:solidFill>
                  <a:srgbClr val="000000"/>
                </a:solidFill>
                <a:sym typeface="Wingdings" panose="05000000000000000000" pitchFamily="2" charset="2"/>
              </a:rPr>
              <a:t>◘ </a:t>
            </a:r>
            <a:r>
              <a:rPr lang="en-US" altLang="es-PR" b="1">
                <a:solidFill>
                  <a:schemeClr val="tx1"/>
                </a:solidFill>
                <a:latin typeface="Calibri" panose="020F0502020204030204" pitchFamily="34" charset="0"/>
                <a:sym typeface="Wingdings" panose="05000000000000000000" pitchFamily="2" charset="2"/>
              </a:rPr>
              <a:t>Se duermen: </a:t>
            </a:r>
            <a:endParaRPr lang="es-PR" altLang="es-PR" sz="2100" b="1">
              <a:solidFill>
                <a:schemeClr val="tx1"/>
              </a:solidFill>
            </a:endParaRPr>
          </a:p>
          <a:p>
            <a:pPr lvl="4" eaLnBrk="1" hangingPunct="1">
              <a:buClr>
                <a:schemeClr val="tx1"/>
              </a:buClr>
              <a:buFont typeface="Wingdings" panose="05000000000000000000" pitchFamily="2" charset="2"/>
              <a:buNone/>
            </a:pPr>
            <a:r>
              <a:rPr lang="en-US" altLang="es-PR" sz="1800" b="1">
                <a:solidFill>
                  <a:schemeClr val="tx1"/>
                </a:solidFill>
                <a:sym typeface="Wingdings" panose="05000000000000000000" pitchFamily="2" charset="2"/>
              </a:rPr>
              <a:t>          </a:t>
            </a:r>
            <a:r>
              <a:rPr lang="pt-BR" altLang="es-PR" sz="1800" b="1">
                <a:solidFill>
                  <a:schemeClr val="tx1"/>
                </a:solidFill>
                <a:sym typeface="Wingdings" panose="05000000000000000000" pitchFamily="2" charset="2"/>
              </a:rPr>
              <a:t>►</a:t>
            </a:r>
            <a:r>
              <a:rPr lang="en-US" altLang="es-PR" sz="1800">
                <a:solidFill>
                  <a:schemeClr val="tx1"/>
                </a:solidFill>
                <a:sym typeface="Wingdings" panose="05000000000000000000" pitchFamily="2" charset="2"/>
              </a:rPr>
              <a:t> </a:t>
            </a:r>
            <a:r>
              <a:rPr lang="en-US" altLang="es-PR" b="1">
                <a:solidFill>
                  <a:schemeClr val="tx1"/>
                </a:solidFill>
                <a:latin typeface="Calibri" panose="020F0502020204030204" pitchFamily="34" charset="0"/>
                <a:sym typeface="Wingdings" panose="05000000000000000000" pitchFamily="2" charset="2"/>
              </a:rPr>
              <a:t>Más rápido</a:t>
            </a:r>
            <a:r>
              <a:rPr lang="en-US" altLang="es-PR" sz="1800" b="1">
                <a:solidFill>
                  <a:schemeClr val="tx1"/>
                </a:solidFill>
                <a:sym typeface="Wingdings" panose="05000000000000000000" pitchFamily="2" charset="2"/>
              </a:rPr>
              <a:t>    </a:t>
            </a:r>
            <a:r>
              <a:rPr lang="pt-BR" altLang="es-PR" sz="1800" b="1">
                <a:solidFill>
                  <a:schemeClr val="tx1"/>
                </a:solidFill>
                <a:sym typeface="Wingdings" panose="05000000000000000000" pitchFamily="2" charset="2"/>
              </a:rPr>
              <a:t>►</a:t>
            </a:r>
            <a:r>
              <a:rPr lang="en-US" altLang="es-PR" sz="1800">
                <a:solidFill>
                  <a:schemeClr val="tx1"/>
                </a:solidFill>
                <a:sym typeface="Wingdings" panose="05000000000000000000" pitchFamily="2" charset="2"/>
              </a:rPr>
              <a:t> </a:t>
            </a:r>
            <a:r>
              <a:rPr lang="en-US" altLang="es-PR" b="1">
                <a:solidFill>
                  <a:schemeClr val="tx1"/>
                </a:solidFill>
                <a:latin typeface="Calibri" panose="020F0502020204030204" pitchFamily="34" charset="0"/>
                <a:sym typeface="Wingdings" panose="05000000000000000000" pitchFamily="2" charset="2"/>
              </a:rPr>
              <a:t>Por más tiempo, y   </a:t>
            </a:r>
            <a:r>
              <a:rPr lang="pt-BR" altLang="es-PR" sz="1800" b="1">
                <a:solidFill>
                  <a:schemeClr val="tx1"/>
                </a:solidFill>
                <a:sym typeface="Wingdings" panose="05000000000000000000" pitchFamily="2" charset="2"/>
              </a:rPr>
              <a:t>►</a:t>
            </a:r>
            <a:r>
              <a:rPr lang="en-US" altLang="es-PR" sz="1800">
                <a:solidFill>
                  <a:schemeClr val="tx1"/>
                </a:solidFill>
                <a:sym typeface="Wingdings" panose="05000000000000000000" pitchFamily="2" charset="2"/>
              </a:rPr>
              <a:t> </a:t>
            </a:r>
            <a:r>
              <a:rPr lang="en-US" altLang="es-PR" b="1">
                <a:solidFill>
                  <a:schemeClr val="tx1"/>
                </a:solidFill>
                <a:latin typeface="Calibri" panose="020F0502020204030204" pitchFamily="34" charset="0"/>
                <a:sym typeface="Wingdings" panose="05000000000000000000" pitchFamily="2" charset="2"/>
              </a:rPr>
              <a:t>Más profundo</a:t>
            </a:r>
            <a:r>
              <a:rPr lang="en-US" altLang="es-PR" sz="1800" b="1">
                <a:solidFill>
                  <a:schemeClr val="tx1"/>
                </a:solidFill>
                <a:sym typeface="Wingdings" panose="05000000000000000000" pitchFamily="2" charset="2"/>
              </a:rPr>
              <a:t>     </a:t>
            </a:r>
            <a:endParaRPr lang="es-PR" altLang="es-PR" b="1" i="1">
              <a:solidFill>
                <a:schemeClr val="tx1"/>
              </a:solidFill>
              <a:latin typeface="Calibri" panose="020F0502020204030204" pitchFamily="34" charset="0"/>
              <a:sym typeface="Wingdings" panose="05000000000000000000" pitchFamily="2" charset="2"/>
            </a:endParaRPr>
          </a:p>
        </p:txBody>
      </p:sp>
    </p:spTree>
    <p:custDataLst>
      <p:tags r:id="rId1"/>
    </p:custDataLst>
  </p:cSld>
  <p:clrMapOvr>
    <a:masterClrMapping/>
  </p:clrMapOvr>
  <p:transition spd="slow">
    <p:wipe dir="u"/>
    <p:sndAc>
      <p:stSnd>
        <p:snd r:embed="rId4" name="whoosh.wav"/>
      </p:stSnd>
    </p:sndAc>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4" descr="Exercise_and_Sleep_Review_Paper_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388" y="981075"/>
            <a:ext cx="8513762"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r"/>
    <p:sndAc>
      <p:stSnd>
        <p:snd r:embed="rId4" name="whoosh.wav"/>
      </p:stSnd>
    </p:sndAc>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5" descr="Beach_Hike_Exercise2_Edge_Frame_Gallery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549275"/>
            <a:ext cx="3455988"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3851275" y="1268413"/>
            <a:ext cx="4752975"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34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EL EJERCICIO Y EL SUEÑO</a:t>
            </a:r>
          </a:p>
        </p:txBody>
      </p:sp>
      <p:sp>
        <p:nvSpPr>
          <p:cNvPr id="242692" name="Content Placeholder 2"/>
          <p:cNvSpPr>
            <a:spLocks/>
          </p:cNvSpPr>
          <p:nvPr/>
        </p:nvSpPr>
        <p:spPr bwMode="auto">
          <a:xfrm>
            <a:off x="179388" y="3284538"/>
            <a:ext cx="8785225"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110000"/>
              </a:lnSpc>
              <a:spcBef>
                <a:spcPct val="20000"/>
              </a:spcBef>
              <a:buClr>
                <a:schemeClr val="tx1"/>
              </a:buClr>
              <a:buSzPct val="86000"/>
              <a:buFont typeface="Wingdings" panose="05000000000000000000" pitchFamily="2" charset="2"/>
              <a:buChar char="q"/>
            </a:pPr>
            <a:r>
              <a:rPr lang="es-PR" altLang="es-PR" sz="3000" b="1">
                <a:latin typeface="Calibri" panose="020F0502020204030204" pitchFamily="34" charset="0"/>
              </a:rPr>
              <a:t> Hallazgos Científicos:</a:t>
            </a:r>
            <a:endParaRPr lang="es-PR" altLang="es-PR" sz="3000" b="1">
              <a:solidFill>
                <a:srgbClr val="000000"/>
              </a:solidFill>
            </a:endParaRPr>
          </a:p>
          <a:p>
            <a:pPr lvl="1" eaLnBrk="1" hangingPunct="1">
              <a:lnSpc>
                <a:spcPct val="110000"/>
              </a:lnSpc>
              <a:buClr>
                <a:schemeClr val="tx1"/>
              </a:buClr>
              <a:buFont typeface="Wingdings" panose="05000000000000000000" pitchFamily="2" charset="2"/>
              <a:buChar char="Ø"/>
            </a:pPr>
            <a:r>
              <a:rPr lang="es-PR" altLang="es-PR" sz="2400" b="1">
                <a:solidFill>
                  <a:srgbClr val="000000"/>
                </a:solidFill>
              </a:rPr>
              <a:t> El ejercicio:</a:t>
            </a:r>
            <a:endParaRPr lang="es-PR" altLang="es-PR" sz="2400" b="1">
              <a:solidFill>
                <a:srgbClr val="000000"/>
              </a:solidFill>
              <a:latin typeface="Tahoma" panose="020B0604030504040204" pitchFamily="34" charset="0"/>
            </a:endParaRPr>
          </a:p>
          <a:p>
            <a:pPr lvl="2" eaLnBrk="1" hangingPunct="1">
              <a:lnSpc>
                <a:spcPct val="110000"/>
              </a:lnSpc>
              <a:buClr>
                <a:schemeClr val="tx1"/>
              </a:buClr>
              <a:buFontTx/>
              <a:buChar char="•"/>
            </a:pPr>
            <a:r>
              <a:rPr lang="es-PR" altLang="es-PR" b="1">
                <a:solidFill>
                  <a:srgbClr val="000000"/>
                </a:solidFill>
                <a:latin typeface="Arial" panose="020B0604020202020204" pitchFamily="34" charset="0"/>
              </a:rPr>
              <a:t>Mejora la calidad del sueño:</a:t>
            </a:r>
            <a:endParaRPr lang="es-PR" altLang="es-PR" b="1" i="1">
              <a:solidFill>
                <a:schemeClr val="tx1"/>
              </a:solidFill>
              <a:latin typeface="Calibri" panose="020F0502020204030204" pitchFamily="34" charset="0"/>
            </a:endParaRPr>
          </a:p>
          <a:p>
            <a:pPr lvl="3" eaLnBrk="1" hangingPunct="1">
              <a:lnSpc>
                <a:spcPct val="90000"/>
              </a:lnSpc>
              <a:buClr>
                <a:schemeClr val="tx1"/>
              </a:buClr>
              <a:buFont typeface="Wingdings" panose="05000000000000000000" pitchFamily="2" charset="2"/>
              <a:buNone/>
            </a:pPr>
            <a:r>
              <a:rPr lang="es-PR" altLang="es-PR" sz="2600" b="1" i="1">
                <a:solidFill>
                  <a:srgbClr val="000000"/>
                </a:solidFill>
                <a:latin typeface="Calibri" panose="020F0502020204030204" pitchFamily="34" charset="0"/>
              </a:rPr>
              <a:t>Para todas las edades</a:t>
            </a:r>
            <a:endParaRPr lang="es-PR" altLang="es-PR" sz="2400" b="1">
              <a:solidFill>
                <a:srgbClr val="000000"/>
              </a:solidFill>
            </a:endParaRPr>
          </a:p>
          <a:p>
            <a:pPr lvl="1" eaLnBrk="1" hangingPunct="1">
              <a:lnSpc>
                <a:spcPct val="110000"/>
              </a:lnSpc>
              <a:buClr>
                <a:schemeClr val="tx1"/>
              </a:buClr>
              <a:buFont typeface="Wingdings" panose="05000000000000000000" pitchFamily="2" charset="2"/>
              <a:buChar char="Ø"/>
            </a:pPr>
            <a:r>
              <a:rPr lang="es-PR" altLang="es-PR" sz="2400" b="1">
                <a:solidFill>
                  <a:srgbClr val="000000"/>
                </a:solidFill>
              </a:rPr>
              <a:t> Efectos del ejercicio crónico:</a:t>
            </a:r>
            <a:endParaRPr lang="es-PR" altLang="es-PR" sz="2400" b="1">
              <a:solidFill>
                <a:srgbClr val="000000"/>
              </a:solidFill>
              <a:latin typeface="Tahoma" panose="020B0604030504040204" pitchFamily="34" charset="0"/>
            </a:endParaRPr>
          </a:p>
          <a:p>
            <a:pPr lvl="2" eaLnBrk="1" hangingPunct="1">
              <a:lnSpc>
                <a:spcPct val="110000"/>
              </a:lnSpc>
              <a:buClr>
                <a:schemeClr val="tx1"/>
              </a:buClr>
              <a:buFontTx/>
              <a:buChar char="•"/>
            </a:pPr>
            <a:r>
              <a:rPr lang="es-PR" altLang="es-PR" b="1">
                <a:solidFill>
                  <a:srgbClr val="000000"/>
                </a:solidFill>
                <a:latin typeface="Arial" panose="020B0604020202020204" pitchFamily="34" charset="0"/>
              </a:rPr>
              <a:t>Entrenamiento aeróbico y con resistencias</a:t>
            </a:r>
            <a:r>
              <a:rPr lang="es-PR" altLang="es-PR" sz="2100" b="1">
                <a:solidFill>
                  <a:srgbClr val="000000"/>
                </a:solidFill>
                <a:latin typeface="Arial" panose="020B0604020202020204" pitchFamily="34" charset="0"/>
              </a:rPr>
              <a:t>:</a:t>
            </a:r>
            <a:endParaRPr lang="es-PR" altLang="es-PR" sz="2000" b="1" i="1">
              <a:solidFill>
                <a:schemeClr val="tx1"/>
              </a:solidFill>
              <a:latin typeface="Calibri" panose="020F0502020204030204" pitchFamily="34" charset="0"/>
            </a:endParaRPr>
          </a:p>
          <a:p>
            <a:pPr lvl="3" eaLnBrk="1" hangingPunct="1">
              <a:lnSpc>
                <a:spcPct val="80000"/>
              </a:lnSpc>
              <a:buClr>
                <a:schemeClr val="tx1"/>
              </a:buClr>
              <a:buFont typeface="Wingdings" panose="05000000000000000000" pitchFamily="2" charset="2"/>
              <a:buNone/>
            </a:pPr>
            <a:r>
              <a:rPr lang="es-PR" altLang="es-PR" sz="2400" b="1" i="1">
                <a:solidFill>
                  <a:srgbClr val="000000"/>
                </a:solidFill>
                <a:latin typeface="Calibri" panose="020F0502020204030204" pitchFamily="34" charset="0"/>
              </a:rPr>
              <a:t>Mejora la calidad del sueño</a:t>
            </a:r>
            <a:endParaRPr lang="es-PR" altLang="es-PR" sz="2400" b="1" i="1">
              <a:solidFill>
                <a:schemeClr val="tx1"/>
              </a:solidFill>
              <a:latin typeface="Calibri" panose="020F0502020204030204" pitchFamily="34" charset="0"/>
              <a:sym typeface="Wingdings" panose="05000000000000000000" pitchFamily="2" charset="2"/>
            </a:endParaRPr>
          </a:p>
        </p:txBody>
      </p:sp>
    </p:spTree>
    <p:custDataLst>
      <p:tags r:id="rId1"/>
    </p:custDataLst>
  </p:cSld>
  <p:clrMapOvr>
    <a:masterClrMapping/>
  </p:clrMapOvr>
  <p:transition spd="slow">
    <p:strips dir="ru"/>
    <p:sndAc>
      <p:stSnd>
        <p:snd r:embed="rId4" name="whoosh.wav"/>
      </p:stSnd>
    </p:sndAc>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4" descr="Peaple_Walk_Terrain2_Edge_Frame_Gallery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765175"/>
            <a:ext cx="403225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4102100" y="1557338"/>
            <a:ext cx="50419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34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EL EJERCICIO Y EL SUEÑO</a:t>
            </a:r>
          </a:p>
        </p:txBody>
      </p:sp>
      <p:sp>
        <p:nvSpPr>
          <p:cNvPr id="244740" name="Content Placeholder 2"/>
          <p:cNvSpPr>
            <a:spLocks/>
          </p:cNvSpPr>
          <p:nvPr/>
        </p:nvSpPr>
        <p:spPr bwMode="auto">
          <a:xfrm>
            <a:off x="179388" y="3644900"/>
            <a:ext cx="8785225"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110000"/>
              </a:lnSpc>
              <a:spcBef>
                <a:spcPct val="20000"/>
              </a:spcBef>
              <a:buClr>
                <a:schemeClr val="tx1"/>
              </a:buClr>
              <a:buSzPct val="86000"/>
              <a:buFont typeface="Wingdings" panose="05000000000000000000" pitchFamily="2" charset="2"/>
              <a:buChar char="q"/>
            </a:pPr>
            <a:r>
              <a:rPr lang="es-PR" altLang="es-PR" sz="3000" b="1">
                <a:latin typeface="Calibri" panose="020F0502020204030204" pitchFamily="34" charset="0"/>
              </a:rPr>
              <a:t> Hallazgos Científicos:</a:t>
            </a:r>
            <a:endParaRPr lang="es-PR" altLang="es-PR" sz="2900" b="1">
              <a:solidFill>
                <a:srgbClr val="000000"/>
              </a:solidFill>
            </a:endParaRPr>
          </a:p>
          <a:p>
            <a:pPr lvl="1" eaLnBrk="1" hangingPunct="1">
              <a:lnSpc>
                <a:spcPct val="110000"/>
              </a:lnSpc>
              <a:buClr>
                <a:schemeClr val="tx1"/>
              </a:buClr>
              <a:buFont typeface="Wingdings" panose="05000000000000000000" pitchFamily="2" charset="2"/>
              <a:buChar char="Ø"/>
            </a:pPr>
            <a:r>
              <a:rPr lang="es-PR" altLang="es-PR" sz="2400" b="1">
                <a:solidFill>
                  <a:srgbClr val="000000"/>
                </a:solidFill>
              </a:rPr>
              <a:t> Efectos del ejercicio agudo:</a:t>
            </a:r>
            <a:endParaRPr lang="es-PR" altLang="es-PR" sz="2400" b="1">
              <a:solidFill>
                <a:srgbClr val="000000"/>
              </a:solidFill>
              <a:latin typeface="Tahoma" panose="020B0604030504040204" pitchFamily="34" charset="0"/>
            </a:endParaRPr>
          </a:p>
          <a:p>
            <a:pPr lvl="2" eaLnBrk="1" hangingPunct="1">
              <a:lnSpc>
                <a:spcPct val="110000"/>
              </a:lnSpc>
              <a:buClr>
                <a:schemeClr val="tx1"/>
              </a:buClr>
              <a:buFontTx/>
              <a:buChar char="•"/>
            </a:pPr>
            <a:r>
              <a:rPr lang="es-PR" altLang="es-PR" b="1">
                <a:solidFill>
                  <a:srgbClr val="000000"/>
                </a:solidFill>
                <a:latin typeface="Arial" panose="020B0604020202020204" pitchFamily="34" charset="0"/>
              </a:rPr>
              <a:t>El ejercicio antes de acostarse en la noche:</a:t>
            </a:r>
            <a:endParaRPr lang="es-PR" altLang="es-PR" sz="2000" b="1" i="1">
              <a:solidFill>
                <a:schemeClr val="tx1"/>
              </a:solidFill>
              <a:latin typeface="Calibri" panose="020F0502020204030204" pitchFamily="34" charset="0"/>
            </a:endParaRPr>
          </a:p>
          <a:p>
            <a:pPr lvl="3" eaLnBrk="1" hangingPunct="1">
              <a:lnSpc>
                <a:spcPct val="80000"/>
              </a:lnSpc>
              <a:buClr>
                <a:schemeClr val="tx1"/>
              </a:buClr>
              <a:buFont typeface="Wingdings" panose="05000000000000000000" pitchFamily="2" charset="2"/>
              <a:buNone/>
            </a:pPr>
            <a:r>
              <a:rPr lang="es-PR" altLang="es-PR" sz="2400" b="1" i="1">
                <a:solidFill>
                  <a:srgbClr val="000000"/>
                </a:solidFill>
                <a:latin typeface="Calibri" panose="020F0502020204030204" pitchFamily="34" charset="0"/>
              </a:rPr>
              <a:t>Respuesta detrimental sobre la calidad del sueño</a:t>
            </a:r>
            <a:endParaRPr lang="es-PR" altLang="es-PR" sz="2400" b="1" i="1">
              <a:solidFill>
                <a:schemeClr val="tx1"/>
              </a:solidFill>
              <a:latin typeface="Calibri" panose="020F0502020204030204" pitchFamily="34" charset="0"/>
              <a:sym typeface="Wingdings" panose="05000000000000000000" pitchFamily="2" charset="2"/>
            </a:endParaRPr>
          </a:p>
        </p:txBody>
      </p:sp>
    </p:spTree>
    <p:custDataLst>
      <p:tags r:id="rId1"/>
    </p:custDataLst>
  </p:cSld>
  <p:clrMapOvr>
    <a:masterClrMapping/>
  </p:clrMapOvr>
  <p:transition spd="slow">
    <p:circle/>
    <p:sndAc>
      <p:stSnd>
        <p:snd r:embed="rId4" name="whoosh.wav"/>
      </p:stSnd>
    </p:sndAc>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3" descr="Exercise_and_Sleep_Review_Paper_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765175"/>
            <a:ext cx="8713787"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randomBar dir="vert"/>
    <p:sndAc>
      <p:stSnd>
        <p:snd r:embed="rId4" name="whoosh.wav"/>
      </p:stSnd>
    </p:sndAc>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Content Placeholder 2"/>
          <p:cNvSpPr>
            <a:spLocks/>
          </p:cNvSpPr>
          <p:nvPr/>
        </p:nvSpPr>
        <p:spPr bwMode="auto">
          <a:xfrm>
            <a:off x="179388" y="2997200"/>
            <a:ext cx="8785225"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110000"/>
              </a:lnSpc>
              <a:spcBef>
                <a:spcPct val="20000"/>
              </a:spcBef>
              <a:buClr>
                <a:schemeClr val="tx1"/>
              </a:buClr>
              <a:buSzPct val="86000"/>
              <a:buFont typeface="Wingdings" panose="05000000000000000000" pitchFamily="2" charset="2"/>
              <a:buChar char="q"/>
            </a:pPr>
            <a:r>
              <a:rPr lang="es-PR" altLang="es-PR" sz="3000" b="1">
                <a:latin typeface="Calibri" panose="020F0502020204030204" pitchFamily="34" charset="0"/>
              </a:rPr>
              <a:t> Hallazgos Científicos:</a:t>
            </a:r>
            <a:endParaRPr lang="es-PR" altLang="es-PR" sz="2900" b="1">
              <a:solidFill>
                <a:srgbClr val="000000"/>
              </a:solidFill>
            </a:endParaRPr>
          </a:p>
          <a:p>
            <a:pPr lvl="1" eaLnBrk="1" hangingPunct="1">
              <a:lnSpc>
                <a:spcPct val="110000"/>
              </a:lnSpc>
              <a:buClr>
                <a:schemeClr val="tx1"/>
              </a:buClr>
              <a:buFont typeface="Wingdings" panose="05000000000000000000" pitchFamily="2" charset="2"/>
              <a:buChar char="Ø"/>
            </a:pPr>
            <a:r>
              <a:rPr lang="es-PR" altLang="es-PR" sz="2400" b="1">
                <a:solidFill>
                  <a:srgbClr val="000000"/>
                </a:solidFill>
              </a:rPr>
              <a:t> Efectos del ejercicio crónico:</a:t>
            </a:r>
            <a:endParaRPr lang="es-PR" altLang="es-PR" sz="2400" b="1">
              <a:solidFill>
                <a:srgbClr val="000000"/>
              </a:solidFill>
              <a:latin typeface="Tahoma" panose="020B0604030504040204" pitchFamily="34" charset="0"/>
            </a:endParaRPr>
          </a:p>
          <a:p>
            <a:pPr lvl="2" eaLnBrk="1" hangingPunct="1">
              <a:lnSpc>
                <a:spcPct val="110000"/>
              </a:lnSpc>
              <a:buClr>
                <a:schemeClr val="tx1"/>
              </a:buClr>
              <a:buFontTx/>
              <a:buChar char="•"/>
            </a:pPr>
            <a:r>
              <a:rPr lang="es-PR" altLang="es-PR" b="1">
                <a:solidFill>
                  <a:srgbClr val="000000"/>
                </a:solidFill>
                <a:latin typeface="Arial" panose="020B0604020202020204" pitchFamily="34" charset="0"/>
              </a:rPr>
              <a:t>Programa de entrenamiento físico</a:t>
            </a:r>
            <a:r>
              <a:rPr lang="es-PR" altLang="es-PR" sz="2100" b="1">
                <a:solidFill>
                  <a:srgbClr val="000000"/>
                </a:solidFill>
                <a:latin typeface="Arial" panose="020B0604020202020204" pitchFamily="34" charset="0"/>
              </a:rPr>
              <a:t>::</a:t>
            </a:r>
            <a:endParaRPr lang="es-PR" altLang="es-PR" sz="2000" b="1" i="1">
              <a:solidFill>
                <a:schemeClr val="tx1"/>
              </a:solidFill>
              <a:latin typeface="Calibri" panose="020F0502020204030204" pitchFamily="34" charset="0"/>
            </a:endParaRPr>
          </a:p>
          <a:p>
            <a:pPr lvl="3" eaLnBrk="1" hangingPunct="1">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Dispone de un efecto moderadamente positivo:</a:t>
            </a:r>
            <a:endParaRPr lang="es-PR" altLang="es-PR" sz="2100" b="1" i="1">
              <a:solidFill>
                <a:srgbClr val="000000"/>
              </a:solidFill>
              <a:latin typeface="Calibri" panose="020F0502020204030204" pitchFamily="34" charset="0"/>
            </a:endParaRPr>
          </a:p>
          <a:p>
            <a:pPr lvl="3" eaLnBrk="1" hangingPunct="1">
              <a:buClr>
                <a:schemeClr val="tx1"/>
              </a:buClr>
              <a:buFont typeface="Wingdings" panose="05000000000000000000" pitchFamily="2" charset="2"/>
              <a:buNone/>
            </a:pPr>
            <a:r>
              <a:rPr lang="en-US" altLang="es-PR" b="1">
                <a:solidFill>
                  <a:schemeClr val="tx1"/>
                </a:solidFill>
                <a:sym typeface="Wingdings" panose="05000000000000000000" pitchFamily="2" charset="2"/>
              </a:rPr>
              <a:t>    </a:t>
            </a:r>
            <a:r>
              <a:rPr lang="en-US" altLang="es-PR" sz="2000" b="1">
                <a:solidFill>
                  <a:schemeClr val="tx1"/>
                </a:solidFill>
                <a:sym typeface="Wingdings" panose="05000000000000000000" pitchFamily="2" charset="2"/>
              </a:rPr>
              <a:t>◊ Sobre la calidad del sueño</a:t>
            </a:r>
            <a:r>
              <a:rPr lang="es-PR" altLang="es-PR" sz="2100" b="1">
                <a:solidFill>
                  <a:srgbClr val="000000"/>
                </a:solidFill>
                <a:latin typeface="Calibri" panose="020F0502020204030204" pitchFamily="34" charset="0"/>
              </a:rPr>
              <a:t>:</a:t>
            </a:r>
            <a:endParaRPr lang="es-PR" altLang="es-PR" sz="2300" b="1">
              <a:solidFill>
                <a:schemeClr val="tx1"/>
              </a:solidFill>
            </a:endParaRPr>
          </a:p>
          <a:p>
            <a:pPr lvl="4" eaLnBrk="1" hangingPunct="1">
              <a:lnSpc>
                <a:spcPct val="90000"/>
              </a:lnSpc>
              <a:buClr>
                <a:schemeClr val="tx1"/>
              </a:buClr>
              <a:buFont typeface="Wingdings" panose="05000000000000000000" pitchFamily="2" charset="2"/>
              <a:buNone/>
            </a:pPr>
            <a:r>
              <a:rPr lang="en-US" altLang="es-PR" sz="2200" b="1">
                <a:solidFill>
                  <a:schemeClr val="tx1"/>
                </a:solidFill>
                <a:sym typeface="Wingdings" panose="05000000000000000000" pitchFamily="2" charset="2"/>
              </a:rPr>
              <a:t>     </a:t>
            </a:r>
            <a:r>
              <a:rPr lang="pt-BR" altLang="es-PR" sz="2200" b="1">
                <a:solidFill>
                  <a:srgbClr val="000000"/>
                </a:solidFill>
                <a:sym typeface="Wingdings" panose="05000000000000000000" pitchFamily="2" charset="2"/>
              </a:rPr>
              <a:t>◘</a:t>
            </a:r>
            <a:r>
              <a:rPr lang="en-US" altLang="es-PR" sz="2200">
                <a:solidFill>
                  <a:schemeClr val="tx1"/>
                </a:solidFill>
                <a:sym typeface="Wingdings" panose="05000000000000000000" pitchFamily="2" charset="2"/>
              </a:rPr>
              <a:t> </a:t>
            </a:r>
            <a:r>
              <a:rPr lang="en-US" altLang="es-PR" sz="2200" b="1">
                <a:solidFill>
                  <a:schemeClr val="tx1"/>
                </a:solidFill>
                <a:latin typeface="Calibri" panose="020F0502020204030204" pitchFamily="34" charset="0"/>
                <a:sym typeface="Wingdings" panose="05000000000000000000" pitchFamily="2" charset="2"/>
              </a:rPr>
              <a:t>En adultos de:</a:t>
            </a:r>
            <a:endParaRPr lang="es-PR" altLang="es-PR" sz="2200" b="1">
              <a:solidFill>
                <a:schemeClr val="tx1"/>
              </a:solidFill>
            </a:endParaRPr>
          </a:p>
          <a:p>
            <a:pPr lvl="4" eaLnBrk="1" hangingPunct="1">
              <a:lnSpc>
                <a:spcPct val="110000"/>
              </a:lnSpc>
              <a:buClr>
                <a:schemeClr val="tx1"/>
              </a:buClr>
              <a:buFont typeface="Wingdings" panose="05000000000000000000" pitchFamily="2" charset="2"/>
              <a:buNone/>
            </a:pPr>
            <a:r>
              <a:rPr lang="en-US" altLang="es-PR" sz="2200" b="1">
                <a:solidFill>
                  <a:schemeClr val="tx1"/>
                </a:solidFill>
                <a:sym typeface="Wingdings" panose="05000000000000000000" pitchFamily="2" charset="2"/>
              </a:rPr>
              <a:t>         </a:t>
            </a:r>
            <a:r>
              <a:rPr lang="pt-BR" altLang="es-PR" sz="2200" b="1">
                <a:solidFill>
                  <a:schemeClr val="tx1"/>
                </a:solidFill>
                <a:sym typeface="Wingdings" panose="05000000000000000000" pitchFamily="2" charset="2"/>
              </a:rPr>
              <a:t>►</a:t>
            </a:r>
            <a:r>
              <a:rPr lang="en-US" altLang="es-PR" sz="2200">
                <a:solidFill>
                  <a:schemeClr val="tx1"/>
                </a:solidFill>
                <a:sym typeface="Wingdings" panose="05000000000000000000" pitchFamily="2" charset="2"/>
              </a:rPr>
              <a:t> </a:t>
            </a:r>
            <a:r>
              <a:rPr lang="en-US" altLang="es-PR" sz="2200" b="1">
                <a:solidFill>
                  <a:schemeClr val="tx1"/>
                </a:solidFill>
                <a:latin typeface="Calibri" panose="020F0502020204030204" pitchFamily="34" charset="0"/>
                <a:sym typeface="Wingdings" panose="05000000000000000000" pitchFamily="2" charset="2"/>
              </a:rPr>
              <a:t>Edad media, y:</a:t>
            </a:r>
            <a:endParaRPr lang="es-PR" altLang="es-PR" sz="2200" b="1">
              <a:solidFill>
                <a:schemeClr val="tx1"/>
              </a:solidFill>
            </a:endParaRPr>
          </a:p>
          <a:p>
            <a:pPr lvl="4" eaLnBrk="1" hangingPunct="1">
              <a:lnSpc>
                <a:spcPct val="110000"/>
              </a:lnSpc>
              <a:buClr>
                <a:schemeClr val="tx1"/>
              </a:buClr>
              <a:buFont typeface="Wingdings" panose="05000000000000000000" pitchFamily="2" charset="2"/>
              <a:buNone/>
            </a:pPr>
            <a:r>
              <a:rPr lang="en-US" altLang="es-PR" sz="2200" b="1">
                <a:solidFill>
                  <a:schemeClr val="tx1"/>
                </a:solidFill>
                <a:sym typeface="Wingdings" panose="05000000000000000000" pitchFamily="2" charset="2"/>
              </a:rPr>
              <a:t>         </a:t>
            </a:r>
            <a:r>
              <a:rPr lang="pt-BR" altLang="es-PR" sz="2200" b="1">
                <a:solidFill>
                  <a:schemeClr val="tx1"/>
                </a:solidFill>
                <a:sym typeface="Wingdings" panose="05000000000000000000" pitchFamily="2" charset="2"/>
              </a:rPr>
              <a:t>►</a:t>
            </a:r>
            <a:r>
              <a:rPr lang="en-US" altLang="es-PR" sz="2200">
                <a:solidFill>
                  <a:schemeClr val="tx1"/>
                </a:solidFill>
                <a:sym typeface="Wingdings" panose="05000000000000000000" pitchFamily="2" charset="2"/>
              </a:rPr>
              <a:t> </a:t>
            </a:r>
            <a:r>
              <a:rPr lang="en-US" altLang="es-PR" sz="2200" b="1">
                <a:solidFill>
                  <a:schemeClr val="tx1"/>
                </a:solidFill>
                <a:latin typeface="Calibri" panose="020F0502020204030204" pitchFamily="34" charset="0"/>
                <a:sym typeface="Wingdings" panose="05000000000000000000" pitchFamily="2" charset="2"/>
              </a:rPr>
              <a:t>Adultos mayores (sobre 40 años de edad)</a:t>
            </a:r>
            <a:endParaRPr lang="es-PR" altLang="es-PR" sz="1800" b="1" i="1">
              <a:solidFill>
                <a:schemeClr val="tx1"/>
              </a:solidFill>
              <a:latin typeface="Calibri" panose="020F0502020204030204" pitchFamily="34" charset="0"/>
            </a:endParaRPr>
          </a:p>
        </p:txBody>
      </p:sp>
      <p:pic>
        <p:nvPicPr>
          <p:cNvPr id="248835" name="Picture 4" descr="Running_Pair_T_01_Edge_Frame_G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620713"/>
            <a:ext cx="3600450" cy="243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3779838" y="1268413"/>
            <a:ext cx="511333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34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EL EJERCICIO Y EL SUEÑO</a:t>
            </a:r>
          </a:p>
        </p:txBody>
      </p:sp>
    </p:spTree>
    <p:custDataLst>
      <p:tags r:id="rId1"/>
    </p:custDataLst>
  </p:cSld>
  <p:clrMapOvr>
    <a:masterClrMapping/>
  </p:clrMapOvr>
  <p:transition spd="slow">
    <p:newsflash/>
    <p:sndAc>
      <p:stSnd>
        <p:snd r:embed="rId4" name="whoosh.wav"/>
      </p:stSnd>
    </p:sndAc>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p:cNvSpPr>
          <p:nvPr/>
        </p:nvSpPr>
        <p:spPr bwMode="auto">
          <a:xfrm>
            <a:off x="395288" y="2420938"/>
            <a:ext cx="8424862"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Metodología del entrenamiento deportivo</a:t>
            </a:r>
          </a:p>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Procesos de calentamiento y enfriamiento</a:t>
            </a:r>
          </a:p>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Hora del día para entrenar</a:t>
            </a:r>
          </a:p>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Leyendas que comprometen la salud</a:t>
            </a:r>
          </a:p>
        </p:txBody>
      </p:sp>
      <p:pic>
        <p:nvPicPr>
          <p:cNvPr id="29699" name="Picture 5" descr="Mountain_Bike_Down_Edge_GAL_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692150"/>
            <a:ext cx="2376487"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2771775" y="1123950"/>
            <a:ext cx="597693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27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PROGRAMAS DE EJERCICIO Y ACTIVIDAD FÍSICA</a:t>
            </a:r>
          </a:p>
        </p:txBody>
      </p:sp>
    </p:spTree>
    <p:custDataLst>
      <p:tags r:id="rId1"/>
    </p:custDataLst>
  </p:cSld>
  <p:clrMapOvr>
    <a:masterClrMapping/>
  </p:clrMapOvr>
  <p:transition spd="slow">
    <p:checker/>
    <p:sndAc>
      <p:stSnd>
        <p:snd r:embed="rId4" name="whoosh.wav"/>
      </p:stSnd>
    </p:sndAc>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Content Placeholder 2"/>
          <p:cNvSpPr>
            <a:spLocks/>
          </p:cNvSpPr>
          <p:nvPr/>
        </p:nvSpPr>
        <p:spPr bwMode="auto">
          <a:xfrm>
            <a:off x="395288" y="4941888"/>
            <a:ext cx="842486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Control de peso mediante deshidratación</a:t>
            </a:r>
          </a:p>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Reducción de grasa localizada</a:t>
            </a:r>
          </a:p>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Procesos de recuperación</a:t>
            </a:r>
            <a:endParaRPr lang="es-PR" altLang="es-PR" sz="3200">
              <a:latin typeface="Arial" panose="020B0604020202020204" pitchFamily="34" charset="0"/>
            </a:endParaRPr>
          </a:p>
        </p:txBody>
      </p:sp>
      <p:pic>
        <p:nvPicPr>
          <p:cNvPr id="250883" name="Picture 4" descr="External_View_Trunk-Arm_T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549275"/>
            <a:ext cx="18669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2339975" y="2349500"/>
            <a:ext cx="640873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44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CONTROL DE PESO</a:t>
            </a:r>
          </a:p>
        </p:txBody>
      </p:sp>
    </p:spTree>
    <p:custDataLst>
      <p:tags r:id="rId1"/>
    </p:custDataLst>
  </p:cSld>
  <p:clrMapOvr>
    <a:masterClrMapping/>
  </p:clrMapOvr>
  <p:transition spd="slow">
    <p:checker/>
    <p:sndAc>
      <p:stSnd>
        <p:snd r:embed="rId4" name="whoosh.wav"/>
      </p:stSnd>
    </p:sndAc>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9" descr="Drink_Water-Liquids_Frame_Edge_GALL_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692150"/>
            <a:ext cx="273685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1" name="Content Placeholder 2"/>
          <p:cNvSpPr>
            <a:spLocks/>
          </p:cNvSpPr>
          <p:nvPr/>
        </p:nvSpPr>
        <p:spPr bwMode="auto">
          <a:xfrm>
            <a:off x="215900" y="2420938"/>
            <a:ext cx="8820150"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Mito:</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a:t>
            </a:r>
            <a:r>
              <a:rPr lang="es-ES" altLang="es-PR" sz="2200" b="1">
                <a:solidFill>
                  <a:srgbClr val="000000"/>
                </a:solidFill>
              </a:rPr>
              <a:t>Para perder peso (MC) hay que sudar mucho</a:t>
            </a:r>
            <a:endParaRPr lang="es-PR" altLang="es-PR" b="1">
              <a:latin typeface="Calibri" panose="020F0502020204030204" pitchFamily="34" charset="0"/>
            </a:endParaRPr>
          </a:p>
          <a:p>
            <a:pPr eaLnBrk="1" hangingPunct="1">
              <a:lnSpc>
                <a:spcPct val="90000"/>
              </a:lnSpc>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Realidad:</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Se pierde MC al metabolizar más lípidos:</a:t>
            </a:r>
            <a:endParaRPr lang="es-PR" altLang="es-PR" sz="2100" b="1">
              <a:solidFill>
                <a:srgbClr val="000000"/>
              </a:solidFill>
              <a:latin typeface="Tahoma" panose="020B0604030504040204" pitchFamily="34" charset="0"/>
            </a:endParaRPr>
          </a:p>
          <a:p>
            <a:pPr lvl="2" eaLnBrk="1" hangingPunct="1">
              <a:lnSpc>
                <a:spcPct val="120000"/>
              </a:lnSpc>
              <a:buClr>
                <a:schemeClr val="tx1"/>
              </a:buClr>
              <a:buFontTx/>
              <a:buChar char="•"/>
            </a:pPr>
            <a:r>
              <a:rPr lang="es-PR" altLang="es-PR" sz="2100" b="1">
                <a:solidFill>
                  <a:srgbClr val="000000"/>
                </a:solidFill>
                <a:latin typeface="Arial" panose="020B0604020202020204" pitchFamily="34" charset="0"/>
              </a:rPr>
              <a:t>Fundamentadas en evidencias científicas:</a:t>
            </a: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Las grasas como sustratos - </a:t>
            </a:r>
            <a:r>
              <a:rPr lang="es-PR" altLang="es-PR" sz="2100" b="1" i="1">
                <a:solidFill>
                  <a:srgbClr val="000000"/>
                </a:solidFill>
                <a:latin typeface="Calibri" panose="020F0502020204030204" pitchFamily="34" charset="0"/>
              </a:rPr>
              <a:t>Menor que 30% VO</a:t>
            </a:r>
            <a:r>
              <a:rPr lang="es-PR" altLang="es-PR" sz="2100" b="1" i="1" baseline="-25000">
                <a:solidFill>
                  <a:srgbClr val="000000"/>
                </a:solidFill>
                <a:latin typeface="Calibri" panose="020F0502020204030204" pitchFamily="34" charset="0"/>
              </a:rPr>
              <a:t>2</a:t>
            </a:r>
            <a:r>
              <a:rPr lang="es-PR" altLang="es-PR" sz="2100" b="1" i="1">
                <a:solidFill>
                  <a:srgbClr val="000000"/>
                </a:solidFill>
                <a:latin typeface="Calibri" panose="020F0502020204030204" pitchFamily="34" charset="0"/>
              </a:rPr>
              <a:t>máx:</a:t>
            </a:r>
            <a:endParaRPr lang="es-PR" altLang="es-PR" sz="2100" b="1" i="1">
              <a:solidFill>
                <a:schemeClr val="tx1"/>
              </a:solidFill>
            </a:endParaRPr>
          </a:p>
          <a:p>
            <a:pPr lvl="4" eaLnBrk="1" hangingPunct="1">
              <a:buClr>
                <a:schemeClr val="tx1"/>
              </a:buClr>
              <a:buFont typeface="Wingdings" panose="05000000000000000000" pitchFamily="2" charset="2"/>
              <a:buNone/>
            </a:pPr>
            <a:r>
              <a:rPr lang="en-US" altLang="es-PR" sz="1900" b="1">
                <a:solidFill>
                  <a:schemeClr val="tx1"/>
                </a:solidFill>
                <a:sym typeface="Wingdings" panose="05000000000000000000" pitchFamily="2" charset="2"/>
              </a:rPr>
              <a:t> </a:t>
            </a:r>
            <a:r>
              <a:rPr lang="en-US" altLang="es-PR" sz="1800" b="1">
                <a:solidFill>
                  <a:schemeClr val="tx1"/>
                </a:solidFill>
                <a:sym typeface="Wingdings" panose="05000000000000000000" pitchFamily="2" charset="2"/>
              </a:rPr>
              <a:t>◊ Es más importantes crear un déficit calórico:</a:t>
            </a:r>
          </a:p>
          <a:p>
            <a:pPr lvl="4" eaLnBrk="1" hangingPunct="1">
              <a:buClr>
                <a:schemeClr val="tx1"/>
              </a:buClr>
              <a:buFont typeface="Wingdings" panose="05000000000000000000" pitchFamily="2" charset="2"/>
              <a:buNone/>
            </a:pPr>
            <a:r>
              <a:rPr lang="en-US" altLang="es-PR" sz="1800" b="1">
                <a:solidFill>
                  <a:schemeClr val="tx1"/>
                </a:solidFill>
                <a:sym typeface="Wingdings" panose="05000000000000000000" pitchFamily="2" charset="2"/>
              </a:rPr>
              <a:t>      </a:t>
            </a:r>
            <a:r>
              <a:rPr lang="en-US" altLang="es-PR" sz="1800" b="1" i="1">
                <a:solidFill>
                  <a:schemeClr val="tx1"/>
                </a:solidFill>
                <a:sym typeface="Wingdings" panose="05000000000000000000" pitchFamily="2" charset="2"/>
              </a:rPr>
              <a:t>1 lb grasa = 3500 calorías</a:t>
            </a:r>
            <a:endParaRPr lang="es-PR" altLang="es-PR" sz="1900" b="1" i="1">
              <a:solidFill>
                <a:srgbClr val="000000"/>
              </a:solidFill>
              <a:latin typeface="Arial" panose="020B0604020202020204" pitchFamily="34" charset="0"/>
            </a:endParaRP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Perder líquidos resulta en deshidratación: </a:t>
            </a:r>
            <a:r>
              <a:rPr lang="es-PR" altLang="es-PR" sz="2100" b="1" i="1">
                <a:solidFill>
                  <a:srgbClr val="000000"/>
                </a:solidFill>
                <a:latin typeface="Calibri" panose="020F0502020204030204" pitchFamily="34" charset="0"/>
              </a:rPr>
              <a:t>60% H</a:t>
            </a:r>
            <a:r>
              <a:rPr lang="es-PR" altLang="es-PR" sz="2100" b="1" i="1" baseline="-25000">
                <a:solidFill>
                  <a:srgbClr val="000000"/>
                </a:solidFill>
                <a:latin typeface="Calibri" panose="020F0502020204030204" pitchFamily="34" charset="0"/>
              </a:rPr>
              <a:t>2</a:t>
            </a:r>
            <a:r>
              <a:rPr lang="es-PR" altLang="es-PR" sz="2100" b="1" i="1">
                <a:solidFill>
                  <a:srgbClr val="000000"/>
                </a:solidFill>
                <a:latin typeface="Calibri" panose="020F0502020204030204" pitchFamily="34" charset="0"/>
              </a:rPr>
              <a:t>O cuerpo</a:t>
            </a:r>
            <a:r>
              <a:rPr lang="es-PR" altLang="es-PR" sz="2100" b="1">
                <a:solidFill>
                  <a:srgbClr val="000000"/>
                </a:solidFill>
                <a:latin typeface="Calibri" panose="020F0502020204030204" pitchFamily="34" charset="0"/>
              </a:rPr>
              <a:t>:</a:t>
            </a:r>
            <a:endParaRPr lang="es-PR" altLang="es-PR" sz="2100" b="1">
              <a:solidFill>
                <a:schemeClr val="tx1"/>
              </a:solidFill>
            </a:endParaRPr>
          </a:p>
          <a:p>
            <a:pPr lvl="4" eaLnBrk="1" hangingPunct="1">
              <a:buClr>
                <a:schemeClr val="tx1"/>
              </a:buClr>
              <a:buFont typeface="Wingdings" panose="05000000000000000000" pitchFamily="2" charset="2"/>
              <a:buNone/>
            </a:pPr>
            <a:r>
              <a:rPr lang="en-US" altLang="es-PR" sz="1900" b="1">
                <a:solidFill>
                  <a:schemeClr val="tx1"/>
                </a:solidFill>
                <a:sym typeface="Wingdings" panose="05000000000000000000" pitchFamily="2" charset="2"/>
              </a:rPr>
              <a:t> </a:t>
            </a:r>
            <a:r>
              <a:rPr lang="en-US" altLang="es-PR" sz="1800" b="1">
                <a:solidFill>
                  <a:schemeClr val="tx1"/>
                </a:solidFill>
                <a:sym typeface="Wingdings" panose="05000000000000000000" pitchFamily="2" charset="2"/>
              </a:rPr>
              <a:t>◊ Ocasiones problemas relacionados con el calor:</a:t>
            </a:r>
            <a:endParaRPr lang="es-PR" altLang="es-PR" sz="1900" b="1">
              <a:solidFill>
                <a:schemeClr val="tx1"/>
              </a:solidFill>
            </a:endParaRPr>
          </a:p>
          <a:p>
            <a:pPr lvl="4" eaLnBrk="1" hangingPunct="1">
              <a:buClr>
                <a:schemeClr val="tx1"/>
              </a:buClr>
              <a:buFont typeface="Wingdings" panose="05000000000000000000" pitchFamily="2" charset="2"/>
              <a:buNone/>
            </a:pPr>
            <a:r>
              <a:rPr lang="en-US" altLang="es-PR" sz="1900" b="1">
                <a:solidFill>
                  <a:schemeClr val="tx1"/>
                </a:solidFill>
                <a:sym typeface="Wingdings" panose="05000000000000000000" pitchFamily="2" charset="2"/>
              </a:rPr>
              <a:t>     </a:t>
            </a:r>
            <a:r>
              <a:rPr lang="pt-BR" altLang="es-PR" b="1">
                <a:solidFill>
                  <a:srgbClr val="000000"/>
                </a:solidFill>
                <a:sym typeface="Wingdings" panose="05000000000000000000" pitchFamily="2" charset="2"/>
              </a:rPr>
              <a:t>◘</a:t>
            </a:r>
            <a:r>
              <a:rPr lang="en-US" altLang="es-PR">
                <a:solidFill>
                  <a:schemeClr val="tx1"/>
                </a:solidFill>
                <a:sym typeface="Wingdings" panose="05000000000000000000" pitchFamily="2" charset="2"/>
              </a:rPr>
              <a:t> </a:t>
            </a:r>
            <a:r>
              <a:rPr lang="en-US" altLang="es-PR" b="1">
                <a:solidFill>
                  <a:schemeClr val="tx1"/>
                </a:solidFill>
                <a:latin typeface="Calibri" panose="020F0502020204030204" pitchFamily="34" charset="0"/>
                <a:sym typeface="Wingdings" panose="05000000000000000000" pitchFamily="2" charset="2"/>
              </a:rPr>
              <a:t>Calambres   </a:t>
            </a:r>
            <a:r>
              <a:rPr lang="en-US" altLang="es-PR" sz="1900" b="1">
                <a:solidFill>
                  <a:schemeClr val="tx1"/>
                </a:solidFill>
                <a:sym typeface="Wingdings" panose="05000000000000000000" pitchFamily="2" charset="2"/>
              </a:rPr>
              <a:t> </a:t>
            </a:r>
            <a:r>
              <a:rPr lang="pt-BR" altLang="es-PR" b="1">
                <a:solidFill>
                  <a:srgbClr val="000000"/>
                </a:solidFill>
                <a:sym typeface="Wingdings" panose="05000000000000000000" pitchFamily="2" charset="2"/>
              </a:rPr>
              <a:t>◘</a:t>
            </a:r>
            <a:r>
              <a:rPr lang="en-US" altLang="es-PR">
                <a:solidFill>
                  <a:schemeClr val="tx1"/>
                </a:solidFill>
                <a:sym typeface="Wingdings" panose="05000000000000000000" pitchFamily="2" charset="2"/>
              </a:rPr>
              <a:t> </a:t>
            </a:r>
            <a:r>
              <a:rPr lang="en-US" altLang="es-PR" b="1">
                <a:solidFill>
                  <a:schemeClr val="tx1"/>
                </a:solidFill>
                <a:latin typeface="Calibri" panose="020F0502020204030204" pitchFamily="34" charset="0"/>
                <a:sym typeface="Wingdings" panose="05000000000000000000" pitchFamily="2" charset="2"/>
              </a:rPr>
              <a:t>Agotamiento </a:t>
            </a:r>
            <a:r>
              <a:rPr lang="en-US" altLang="es-PR" sz="1900" b="1">
                <a:solidFill>
                  <a:schemeClr val="tx1"/>
                </a:solidFill>
                <a:sym typeface="Wingdings" panose="05000000000000000000" pitchFamily="2" charset="2"/>
              </a:rPr>
              <a:t> </a:t>
            </a:r>
            <a:r>
              <a:rPr lang="pt-BR" altLang="es-PR" b="1">
                <a:solidFill>
                  <a:srgbClr val="000000"/>
                </a:solidFill>
                <a:sym typeface="Wingdings" panose="05000000000000000000" pitchFamily="2" charset="2"/>
              </a:rPr>
              <a:t>◘</a:t>
            </a:r>
            <a:r>
              <a:rPr lang="en-US" altLang="es-PR">
                <a:solidFill>
                  <a:schemeClr val="tx1"/>
                </a:solidFill>
                <a:sym typeface="Wingdings" panose="05000000000000000000" pitchFamily="2" charset="2"/>
              </a:rPr>
              <a:t> </a:t>
            </a:r>
            <a:r>
              <a:rPr lang="en-US" altLang="es-PR" b="1">
                <a:solidFill>
                  <a:schemeClr val="tx1"/>
                </a:solidFill>
                <a:latin typeface="Calibri" panose="020F0502020204030204" pitchFamily="34" charset="0"/>
                <a:sym typeface="Wingdings" panose="05000000000000000000" pitchFamily="2" charset="2"/>
              </a:rPr>
              <a:t>Choque por calor</a:t>
            </a:r>
            <a:endParaRPr lang="es-PR" altLang="es-PR" b="1" i="1">
              <a:solidFill>
                <a:schemeClr val="tx1"/>
              </a:solidFill>
              <a:latin typeface="Calibri" panose="020F0502020204030204" pitchFamily="34" charset="0"/>
              <a:sym typeface="Wingdings" panose="05000000000000000000" pitchFamily="2" charset="2"/>
            </a:endParaRPr>
          </a:p>
        </p:txBody>
      </p:sp>
      <p:sp>
        <p:nvSpPr>
          <p:cNvPr id="2" name="Title 1"/>
          <p:cNvSpPr>
            <a:spLocks/>
          </p:cNvSpPr>
          <p:nvPr/>
        </p:nvSpPr>
        <p:spPr bwMode="auto">
          <a:xfrm>
            <a:off x="2987675" y="1123950"/>
            <a:ext cx="597693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26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CONTROL DE PESO MEDIANTE DESHIDRATACIÓN</a:t>
            </a:r>
          </a:p>
        </p:txBody>
      </p:sp>
    </p:spTree>
    <p:custDataLst>
      <p:tags r:id="rId1"/>
    </p:custDataLst>
  </p:cSld>
  <p:clrMapOvr>
    <a:masterClrMapping/>
  </p:clrMapOvr>
  <p:transition spd="slow">
    <p:circle/>
    <p:sndAc>
      <p:stSnd>
        <p:snd r:embed="rId4" name="whoosh.wav"/>
      </p:stSnd>
    </p:sndAc>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1341438"/>
            <a:ext cx="91440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CONTROL DE PESO - DÉFICIT CALÓRICO</a:t>
            </a:r>
            <a:br>
              <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BALANCE ENERGÉTICO NEGATIVO</a:t>
            </a:r>
            <a:endPar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54979" name="Picture 5" descr="Equilibrio_Calorico_Negativo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708275"/>
            <a:ext cx="8642350"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plit orient="vert" dir="in"/>
    <p:sndAc>
      <p:stSnd>
        <p:snd r:embed="rId4" name="whoosh.wav"/>
      </p:stSnd>
    </p:sndAc>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692150"/>
            <a:ext cx="91440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SUSTRATO ENERGÉTICO METABOLIZADO</a:t>
            </a:r>
            <a:b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PREFERENCIA SEGÚN LA:  Intensidad del Ejercicio</a:t>
            </a:r>
            <a:endPar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grpSp>
        <p:nvGrpSpPr>
          <p:cNvPr id="257027" name="Group 4"/>
          <p:cNvGrpSpPr>
            <a:grpSpLocks/>
          </p:cNvGrpSpPr>
          <p:nvPr/>
        </p:nvGrpSpPr>
        <p:grpSpPr bwMode="auto">
          <a:xfrm>
            <a:off x="144463" y="1279525"/>
            <a:ext cx="8820150" cy="4670425"/>
            <a:chOff x="113" y="1168"/>
            <a:chExt cx="5556" cy="2942"/>
          </a:xfrm>
        </p:grpSpPr>
        <p:sp>
          <p:nvSpPr>
            <p:cNvPr id="257029" name="AutoShape 5"/>
            <p:cNvSpPr>
              <a:spLocks noChangeAspect="1" noChangeArrowheads="1" noTextEdit="1"/>
            </p:cNvSpPr>
            <p:nvPr/>
          </p:nvSpPr>
          <p:spPr bwMode="auto">
            <a:xfrm>
              <a:off x="113" y="1168"/>
              <a:ext cx="5556" cy="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PR"/>
            </a:p>
          </p:txBody>
        </p:sp>
        <p:grpSp>
          <p:nvGrpSpPr>
            <p:cNvPr id="257030" name="Group 6"/>
            <p:cNvGrpSpPr>
              <a:grpSpLocks/>
            </p:cNvGrpSpPr>
            <p:nvPr/>
          </p:nvGrpSpPr>
          <p:grpSpPr bwMode="auto">
            <a:xfrm>
              <a:off x="118" y="1177"/>
              <a:ext cx="5544" cy="2928"/>
              <a:chOff x="118" y="1177"/>
              <a:chExt cx="5544" cy="2928"/>
            </a:xfrm>
          </p:grpSpPr>
          <p:sp>
            <p:nvSpPr>
              <p:cNvPr id="257480" name="Rectangle 7"/>
              <p:cNvSpPr>
                <a:spLocks noChangeArrowheads="1"/>
              </p:cNvSpPr>
              <p:nvPr/>
            </p:nvSpPr>
            <p:spPr bwMode="auto">
              <a:xfrm>
                <a:off x="176" y="1235"/>
                <a:ext cx="5429" cy="2813"/>
              </a:xfrm>
              <a:prstGeom prst="rect">
                <a:avLst/>
              </a:prstGeom>
              <a:solidFill>
                <a:srgbClr val="FFFF00"/>
              </a:solidFill>
              <a:ln w="0">
                <a:solidFill>
                  <a:srgbClr val="000000"/>
                </a:solidFill>
                <a:miter lim="800000"/>
                <a:headEnd/>
                <a:tailEnd/>
              </a:ln>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81" name="Freeform 8"/>
              <p:cNvSpPr>
                <a:spLocks/>
              </p:cNvSpPr>
              <p:nvPr/>
            </p:nvSpPr>
            <p:spPr bwMode="auto">
              <a:xfrm>
                <a:off x="118" y="1177"/>
                <a:ext cx="58" cy="2928"/>
              </a:xfrm>
              <a:custGeom>
                <a:avLst/>
                <a:gdLst>
                  <a:gd name="T0" fmla="*/ 0 w 173"/>
                  <a:gd name="T1" fmla="*/ 0 h 8785"/>
                  <a:gd name="T2" fmla="*/ 58 w 173"/>
                  <a:gd name="T3" fmla="*/ 58 h 8785"/>
                  <a:gd name="T4" fmla="*/ 58 w 173"/>
                  <a:gd name="T5" fmla="*/ 2870 h 8785"/>
                  <a:gd name="T6" fmla="*/ 0 w 173"/>
                  <a:gd name="T7" fmla="*/ 2928 h 8785"/>
                  <a:gd name="T8" fmla="*/ 0 w 173"/>
                  <a:gd name="T9" fmla="*/ 0 h 87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 h="8785">
                    <a:moveTo>
                      <a:pt x="0" y="0"/>
                    </a:moveTo>
                    <a:lnTo>
                      <a:pt x="173" y="173"/>
                    </a:lnTo>
                    <a:lnTo>
                      <a:pt x="173" y="8612"/>
                    </a:lnTo>
                    <a:lnTo>
                      <a:pt x="0" y="8785"/>
                    </a:lnTo>
                    <a:lnTo>
                      <a:pt x="0" y="0"/>
                    </a:lnTo>
                    <a:close/>
                  </a:path>
                </a:pathLst>
              </a:custGeom>
              <a:solidFill>
                <a:srgbClr val="FFFFA9"/>
              </a:solidFill>
              <a:ln w="0">
                <a:solidFill>
                  <a:srgbClr val="000000"/>
                </a:solidFill>
                <a:prstDash val="solid"/>
                <a:round/>
                <a:headEnd/>
                <a:tailEnd/>
              </a:ln>
            </p:spPr>
            <p:txBody>
              <a:bodyPr/>
              <a:lstStyle/>
              <a:p>
                <a:endParaRPr lang="es-PR"/>
              </a:p>
            </p:txBody>
          </p:sp>
          <p:sp>
            <p:nvSpPr>
              <p:cNvPr id="257482" name="Freeform 9"/>
              <p:cNvSpPr>
                <a:spLocks/>
              </p:cNvSpPr>
              <p:nvPr/>
            </p:nvSpPr>
            <p:spPr bwMode="auto">
              <a:xfrm>
                <a:off x="118" y="1177"/>
                <a:ext cx="5544" cy="58"/>
              </a:xfrm>
              <a:custGeom>
                <a:avLst/>
                <a:gdLst>
                  <a:gd name="T0" fmla="*/ 0 w 16632"/>
                  <a:gd name="T1" fmla="*/ 0 h 173"/>
                  <a:gd name="T2" fmla="*/ 58 w 16632"/>
                  <a:gd name="T3" fmla="*/ 58 h 173"/>
                  <a:gd name="T4" fmla="*/ 5486 w 16632"/>
                  <a:gd name="T5" fmla="*/ 58 h 173"/>
                  <a:gd name="T6" fmla="*/ 5544 w 16632"/>
                  <a:gd name="T7" fmla="*/ 0 h 173"/>
                  <a:gd name="T8" fmla="*/ 0 w 16632"/>
                  <a:gd name="T9" fmla="*/ 0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32" h="173">
                    <a:moveTo>
                      <a:pt x="0" y="0"/>
                    </a:moveTo>
                    <a:lnTo>
                      <a:pt x="173" y="173"/>
                    </a:lnTo>
                    <a:lnTo>
                      <a:pt x="16459" y="173"/>
                    </a:lnTo>
                    <a:lnTo>
                      <a:pt x="16632" y="0"/>
                    </a:lnTo>
                    <a:lnTo>
                      <a:pt x="0" y="0"/>
                    </a:lnTo>
                    <a:close/>
                  </a:path>
                </a:pathLst>
              </a:custGeom>
              <a:solidFill>
                <a:srgbClr val="FEFE7F"/>
              </a:solidFill>
              <a:ln w="0">
                <a:solidFill>
                  <a:srgbClr val="000000"/>
                </a:solidFill>
                <a:prstDash val="solid"/>
                <a:round/>
                <a:headEnd/>
                <a:tailEnd/>
              </a:ln>
            </p:spPr>
            <p:txBody>
              <a:bodyPr/>
              <a:lstStyle/>
              <a:p>
                <a:endParaRPr lang="es-PR"/>
              </a:p>
            </p:txBody>
          </p:sp>
          <p:sp>
            <p:nvSpPr>
              <p:cNvPr id="257483" name="Freeform 10"/>
              <p:cNvSpPr>
                <a:spLocks/>
              </p:cNvSpPr>
              <p:nvPr/>
            </p:nvSpPr>
            <p:spPr bwMode="auto">
              <a:xfrm>
                <a:off x="5604" y="1177"/>
                <a:ext cx="58" cy="2928"/>
              </a:xfrm>
              <a:custGeom>
                <a:avLst/>
                <a:gdLst>
                  <a:gd name="T0" fmla="*/ 58 w 173"/>
                  <a:gd name="T1" fmla="*/ 2928 h 8785"/>
                  <a:gd name="T2" fmla="*/ 0 w 173"/>
                  <a:gd name="T3" fmla="*/ 2870 h 8785"/>
                  <a:gd name="T4" fmla="*/ 0 w 173"/>
                  <a:gd name="T5" fmla="*/ 58 h 8785"/>
                  <a:gd name="T6" fmla="*/ 58 w 173"/>
                  <a:gd name="T7" fmla="*/ 0 h 8785"/>
                  <a:gd name="T8" fmla="*/ 58 w 173"/>
                  <a:gd name="T9" fmla="*/ 2928 h 87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 h="8785">
                    <a:moveTo>
                      <a:pt x="173" y="8785"/>
                    </a:moveTo>
                    <a:lnTo>
                      <a:pt x="0" y="8612"/>
                    </a:lnTo>
                    <a:lnTo>
                      <a:pt x="0" y="173"/>
                    </a:lnTo>
                    <a:lnTo>
                      <a:pt x="173" y="0"/>
                    </a:lnTo>
                    <a:lnTo>
                      <a:pt x="173" y="8785"/>
                    </a:lnTo>
                    <a:close/>
                  </a:path>
                </a:pathLst>
              </a:custGeom>
              <a:solidFill>
                <a:srgbClr val="7F7F00"/>
              </a:solidFill>
              <a:ln w="0">
                <a:solidFill>
                  <a:srgbClr val="000000"/>
                </a:solidFill>
                <a:prstDash val="solid"/>
                <a:round/>
                <a:headEnd/>
                <a:tailEnd/>
              </a:ln>
            </p:spPr>
            <p:txBody>
              <a:bodyPr/>
              <a:lstStyle/>
              <a:p>
                <a:endParaRPr lang="es-PR"/>
              </a:p>
            </p:txBody>
          </p:sp>
          <p:sp>
            <p:nvSpPr>
              <p:cNvPr id="257484" name="Freeform 11"/>
              <p:cNvSpPr>
                <a:spLocks/>
              </p:cNvSpPr>
              <p:nvPr/>
            </p:nvSpPr>
            <p:spPr bwMode="auto">
              <a:xfrm>
                <a:off x="118" y="4048"/>
                <a:ext cx="5544" cy="57"/>
              </a:xfrm>
              <a:custGeom>
                <a:avLst/>
                <a:gdLst>
                  <a:gd name="T0" fmla="*/ 5544 w 16632"/>
                  <a:gd name="T1" fmla="*/ 57 h 173"/>
                  <a:gd name="T2" fmla="*/ 0 w 16632"/>
                  <a:gd name="T3" fmla="*/ 57 h 173"/>
                  <a:gd name="T4" fmla="*/ 58 w 16632"/>
                  <a:gd name="T5" fmla="*/ 0 h 173"/>
                  <a:gd name="T6" fmla="*/ 5486 w 16632"/>
                  <a:gd name="T7" fmla="*/ 0 h 173"/>
                  <a:gd name="T8" fmla="*/ 5544 w 16632"/>
                  <a:gd name="T9" fmla="*/ 57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32" h="173">
                    <a:moveTo>
                      <a:pt x="16632" y="173"/>
                    </a:moveTo>
                    <a:lnTo>
                      <a:pt x="0" y="173"/>
                    </a:lnTo>
                    <a:lnTo>
                      <a:pt x="173" y="0"/>
                    </a:lnTo>
                    <a:lnTo>
                      <a:pt x="16459" y="0"/>
                    </a:lnTo>
                    <a:lnTo>
                      <a:pt x="16632" y="173"/>
                    </a:lnTo>
                    <a:close/>
                  </a:path>
                </a:pathLst>
              </a:custGeom>
              <a:solidFill>
                <a:srgbClr val="3F3F00"/>
              </a:solidFill>
              <a:ln w="0">
                <a:solidFill>
                  <a:srgbClr val="000000"/>
                </a:solidFill>
                <a:prstDash val="solid"/>
                <a:round/>
                <a:headEnd/>
                <a:tailEnd/>
              </a:ln>
            </p:spPr>
            <p:txBody>
              <a:bodyPr/>
              <a:lstStyle/>
              <a:p>
                <a:endParaRPr lang="es-PR"/>
              </a:p>
            </p:txBody>
          </p:sp>
          <p:sp>
            <p:nvSpPr>
              <p:cNvPr id="257485" name="Rectangle 12"/>
              <p:cNvSpPr>
                <a:spLocks noChangeArrowheads="1"/>
              </p:cNvSpPr>
              <p:nvPr/>
            </p:nvSpPr>
            <p:spPr bwMode="auto">
              <a:xfrm>
                <a:off x="234" y="1285"/>
                <a:ext cx="1616" cy="1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86" name="Rectangle 13"/>
              <p:cNvSpPr>
                <a:spLocks noChangeArrowheads="1"/>
              </p:cNvSpPr>
              <p:nvPr/>
            </p:nvSpPr>
            <p:spPr bwMode="auto">
              <a:xfrm>
                <a:off x="234" y="1300"/>
                <a:ext cx="1616" cy="17"/>
              </a:xfrm>
              <a:prstGeom prst="rect">
                <a:avLst/>
              </a:prstGeom>
              <a:solidFill>
                <a:srgbClr val="0000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87" name="Rectangle 14"/>
              <p:cNvSpPr>
                <a:spLocks noChangeArrowheads="1"/>
              </p:cNvSpPr>
              <p:nvPr/>
            </p:nvSpPr>
            <p:spPr bwMode="auto">
              <a:xfrm>
                <a:off x="234" y="1317"/>
                <a:ext cx="1616" cy="16"/>
              </a:xfrm>
              <a:prstGeom prst="rect">
                <a:avLst/>
              </a:prstGeom>
              <a:solidFill>
                <a:srgbClr val="0000E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88" name="Rectangle 15"/>
              <p:cNvSpPr>
                <a:spLocks noChangeArrowheads="1"/>
              </p:cNvSpPr>
              <p:nvPr/>
            </p:nvSpPr>
            <p:spPr bwMode="auto">
              <a:xfrm>
                <a:off x="234" y="1333"/>
                <a:ext cx="1616" cy="16"/>
              </a:xfrm>
              <a:prstGeom prst="rect">
                <a:avLst/>
              </a:prstGeom>
              <a:solidFill>
                <a:srgbClr val="0000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89" name="Rectangle 16"/>
              <p:cNvSpPr>
                <a:spLocks noChangeArrowheads="1"/>
              </p:cNvSpPr>
              <p:nvPr/>
            </p:nvSpPr>
            <p:spPr bwMode="auto">
              <a:xfrm>
                <a:off x="234" y="1349"/>
                <a:ext cx="1616" cy="16"/>
              </a:xfrm>
              <a:prstGeom prst="rect">
                <a:avLst/>
              </a:prstGeom>
              <a:solidFill>
                <a:srgbClr val="0000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90" name="Rectangle 17"/>
              <p:cNvSpPr>
                <a:spLocks noChangeArrowheads="1"/>
              </p:cNvSpPr>
              <p:nvPr/>
            </p:nvSpPr>
            <p:spPr bwMode="auto">
              <a:xfrm>
                <a:off x="234" y="1365"/>
                <a:ext cx="1616" cy="16"/>
              </a:xfrm>
              <a:prstGeom prst="rect">
                <a:avLst/>
              </a:prstGeom>
              <a:solidFill>
                <a:srgbClr val="0000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91" name="Rectangle 18"/>
              <p:cNvSpPr>
                <a:spLocks noChangeArrowheads="1"/>
              </p:cNvSpPr>
              <p:nvPr/>
            </p:nvSpPr>
            <p:spPr bwMode="auto">
              <a:xfrm>
                <a:off x="234" y="1381"/>
                <a:ext cx="1616" cy="16"/>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92" name="Rectangle 19"/>
              <p:cNvSpPr>
                <a:spLocks noChangeArrowheads="1"/>
              </p:cNvSpPr>
              <p:nvPr/>
            </p:nvSpPr>
            <p:spPr bwMode="auto">
              <a:xfrm>
                <a:off x="234" y="1397"/>
                <a:ext cx="1616" cy="16"/>
              </a:xfrm>
              <a:prstGeom prst="rect">
                <a:avLst/>
              </a:prstGeom>
              <a:solidFill>
                <a:srgbClr val="0000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93" name="Rectangle 20"/>
              <p:cNvSpPr>
                <a:spLocks noChangeArrowheads="1"/>
              </p:cNvSpPr>
              <p:nvPr/>
            </p:nvSpPr>
            <p:spPr bwMode="auto">
              <a:xfrm>
                <a:off x="234" y="1413"/>
                <a:ext cx="1616" cy="16"/>
              </a:xfrm>
              <a:prstGeom prst="rect">
                <a:avLst/>
              </a:prstGeom>
              <a:solidFill>
                <a:srgbClr val="0000B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94" name="Rectangle 21"/>
              <p:cNvSpPr>
                <a:spLocks noChangeArrowheads="1"/>
              </p:cNvSpPr>
              <p:nvPr/>
            </p:nvSpPr>
            <p:spPr bwMode="auto">
              <a:xfrm>
                <a:off x="234" y="1429"/>
                <a:ext cx="1616" cy="16"/>
              </a:xfrm>
              <a:prstGeom prst="rect">
                <a:avLst/>
              </a:prstGeom>
              <a:solidFill>
                <a:srgbClr val="0000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95" name="Rectangle 22"/>
              <p:cNvSpPr>
                <a:spLocks noChangeArrowheads="1"/>
              </p:cNvSpPr>
              <p:nvPr/>
            </p:nvSpPr>
            <p:spPr bwMode="auto">
              <a:xfrm>
                <a:off x="234" y="1445"/>
                <a:ext cx="1616" cy="16"/>
              </a:xfrm>
              <a:prstGeom prst="rect">
                <a:avLst/>
              </a:prstGeom>
              <a:solidFill>
                <a:srgbClr val="0000A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96" name="Rectangle 23"/>
              <p:cNvSpPr>
                <a:spLocks noChangeArrowheads="1"/>
              </p:cNvSpPr>
              <p:nvPr/>
            </p:nvSpPr>
            <p:spPr bwMode="auto">
              <a:xfrm>
                <a:off x="234" y="1461"/>
                <a:ext cx="1616" cy="16"/>
              </a:xfrm>
              <a:prstGeom prst="rect">
                <a:avLst/>
              </a:prstGeom>
              <a:solidFill>
                <a:srgbClr val="0000A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97" name="Rectangle 24"/>
              <p:cNvSpPr>
                <a:spLocks noChangeArrowheads="1"/>
              </p:cNvSpPr>
              <p:nvPr/>
            </p:nvSpPr>
            <p:spPr bwMode="auto">
              <a:xfrm>
                <a:off x="234" y="1477"/>
                <a:ext cx="1616" cy="16"/>
              </a:xfrm>
              <a:prstGeom prst="rect">
                <a:avLst/>
              </a:prstGeom>
              <a:solidFill>
                <a:srgbClr val="00009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98" name="Rectangle 25"/>
              <p:cNvSpPr>
                <a:spLocks noChangeArrowheads="1"/>
              </p:cNvSpPr>
              <p:nvPr/>
            </p:nvSpPr>
            <p:spPr bwMode="auto">
              <a:xfrm>
                <a:off x="234" y="1493"/>
                <a:ext cx="1616" cy="16"/>
              </a:xfrm>
              <a:prstGeom prst="rect">
                <a:avLst/>
              </a:prstGeom>
              <a:solidFill>
                <a:srgbClr val="0000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99" name="Rectangle 26"/>
              <p:cNvSpPr>
                <a:spLocks noChangeArrowheads="1"/>
              </p:cNvSpPr>
              <p:nvPr/>
            </p:nvSpPr>
            <p:spPr bwMode="auto">
              <a:xfrm>
                <a:off x="234" y="1509"/>
                <a:ext cx="1616" cy="16"/>
              </a:xfrm>
              <a:prstGeom prst="rect">
                <a:avLst/>
              </a:prstGeom>
              <a:solidFill>
                <a:srgbClr val="0000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00" name="Rectangle 27"/>
              <p:cNvSpPr>
                <a:spLocks noChangeArrowheads="1"/>
              </p:cNvSpPr>
              <p:nvPr/>
            </p:nvSpPr>
            <p:spPr bwMode="auto">
              <a:xfrm>
                <a:off x="234" y="1525"/>
                <a:ext cx="1616" cy="1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01" name="Rectangle 28"/>
              <p:cNvSpPr>
                <a:spLocks noChangeArrowheads="1"/>
              </p:cNvSpPr>
              <p:nvPr/>
            </p:nvSpPr>
            <p:spPr bwMode="auto">
              <a:xfrm>
                <a:off x="234" y="1541"/>
                <a:ext cx="1616" cy="16"/>
              </a:xfrm>
              <a:prstGeom prst="rect">
                <a:avLst/>
              </a:prstGeom>
              <a:solidFill>
                <a:srgbClr val="0000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02" name="Rectangle 29"/>
              <p:cNvSpPr>
                <a:spLocks noChangeArrowheads="1"/>
              </p:cNvSpPr>
              <p:nvPr/>
            </p:nvSpPr>
            <p:spPr bwMode="auto">
              <a:xfrm>
                <a:off x="234" y="1557"/>
                <a:ext cx="1616" cy="16"/>
              </a:xfrm>
              <a:prstGeom prst="rect">
                <a:avLst/>
              </a:prstGeom>
              <a:solidFill>
                <a:srgbClr val="00006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03" name="Rectangle 30"/>
              <p:cNvSpPr>
                <a:spLocks noChangeArrowheads="1"/>
              </p:cNvSpPr>
              <p:nvPr/>
            </p:nvSpPr>
            <p:spPr bwMode="auto">
              <a:xfrm>
                <a:off x="234" y="1573"/>
                <a:ext cx="1616" cy="16"/>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04" name="Rectangle 31"/>
              <p:cNvSpPr>
                <a:spLocks noChangeArrowheads="1"/>
              </p:cNvSpPr>
              <p:nvPr/>
            </p:nvSpPr>
            <p:spPr bwMode="auto">
              <a:xfrm>
                <a:off x="234" y="1589"/>
                <a:ext cx="1616" cy="16"/>
              </a:xfrm>
              <a:prstGeom prst="rect">
                <a:avLst/>
              </a:prstGeom>
              <a:solidFill>
                <a:srgbClr val="0000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05" name="Rectangle 32"/>
              <p:cNvSpPr>
                <a:spLocks noChangeArrowheads="1"/>
              </p:cNvSpPr>
              <p:nvPr/>
            </p:nvSpPr>
            <p:spPr bwMode="auto">
              <a:xfrm>
                <a:off x="234" y="1605"/>
                <a:ext cx="1616" cy="16"/>
              </a:xfrm>
              <a:prstGeom prst="rect">
                <a:avLst/>
              </a:prstGeom>
              <a:solidFill>
                <a:srgbClr val="0000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06" name="Rectangle 33"/>
              <p:cNvSpPr>
                <a:spLocks noChangeArrowheads="1"/>
              </p:cNvSpPr>
              <p:nvPr/>
            </p:nvSpPr>
            <p:spPr bwMode="auto">
              <a:xfrm>
                <a:off x="234" y="1621"/>
                <a:ext cx="1616" cy="16"/>
              </a:xfrm>
              <a:prstGeom prst="rect">
                <a:avLst/>
              </a:prstGeom>
              <a:solidFill>
                <a:srgbClr val="0000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07" name="Rectangle 34"/>
              <p:cNvSpPr>
                <a:spLocks noChangeArrowheads="1"/>
              </p:cNvSpPr>
              <p:nvPr/>
            </p:nvSpPr>
            <p:spPr bwMode="auto">
              <a:xfrm>
                <a:off x="234" y="1637"/>
                <a:ext cx="1616" cy="16"/>
              </a:xfrm>
              <a:prstGeom prst="rect">
                <a:avLst/>
              </a:prstGeom>
              <a:solidFill>
                <a:srgbClr val="00004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08" name="Rectangle 35"/>
              <p:cNvSpPr>
                <a:spLocks noChangeArrowheads="1"/>
              </p:cNvSpPr>
              <p:nvPr/>
            </p:nvSpPr>
            <p:spPr bwMode="auto">
              <a:xfrm>
                <a:off x="234" y="1653"/>
                <a:ext cx="1616" cy="16"/>
              </a:xfrm>
              <a:prstGeom prst="rect">
                <a:avLst/>
              </a:prstGeom>
              <a:solidFill>
                <a:srgbClr val="00003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09" name="Rectangle 36"/>
              <p:cNvSpPr>
                <a:spLocks noChangeArrowheads="1"/>
              </p:cNvSpPr>
              <p:nvPr/>
            </p:nvSpPr>
            <p:spPr bwMode="auto">
              <a:xfrm>
                <a:off x="234" y="1669"/>
                <a:ext cx="1616" cy="16"/>
              </a:xfrm>
              <a:prstGeom prst="rect">
                <a:avLst/>
              </a:prstGeom>
              <a:solidFill>
                <a:srgbClr val="00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10" name="Rectangle 37"/>
              <p:cNvSpPr>
                <a:spLocks noChangeArrowheads="1"/>
              </p:cNvSpPr>
              <p:nvPr/>
            </p:nvSpPr>
            <p:spPr bwMode="auto">
              <a:xfrm>
                <a:off x="234" y="1685"/>
                <a:ext cx="1616" cy="16"/>
              </a:xfrm>
              <a:prstGeom prst="rect">
                <a:avLst/>
              </a:prstGeom>
              <a:solidFill>
                <a:srgbClr val="0000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11" name="Rectangle 38"/>
              <p:cNvSpPr>
                <a:spLocks noChangeArrowheads="1"/>
              </p:cNvSpPr>
              <p:nvPr/>
            </p:nvSpPr>
            <p:spPr bwMode="auto">
              <a:xfrm>
                <a:off x="234" y="1701"/>
                <a:ext cx="1616" cy="17"/>
              </a:xfrm>
              <a:prstGeom prst="rect">
                <a:avLst/>
              </a:prstGeom>
              <a:solidFill>
                <a:srgbClr val="00002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12" name="Rectangle 39"/>
              <p:cNvSpPr>
                <a:spLocks noChangeArrowheads="1"/>
              </p:cNvSpPr>
              <p:nvPr/>
            </p:nvSpPr>
            <p:spPr bwMode="auto">
              <a:xfrm>
                <a:off x="234" y="1718"/>
                <a:ext cx="1616" cy="15"/>
              </a:xfrm>
              <a:prstGeom prst="rect">
                <a:avLst/>
              </a:prstGeom>
              <a:solidFill>
                <a:srgbClr val="0000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13" name="Rectangle 40"/>
              <p:cNvSpPr>
                <a:spLocks noChangeArrowheads="1"/>
              </p:cNvSpPr>
              <p:nvPr/>
            </p:nvSpPr>
            <p:spPr bwMode="auto">
              <a:xfrm>
                <a:off x="234" y="1733"/>
                <a:ext cx="1616" cy="17"/>
              </a:xfrm>
              <a:prstGeom prst="rect">
                <a:avLst/>
              </a:prstGeom>
              <a:solidFill>
                <a:srgbClr val="0000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14" name="Rectangle 41"/>
              <p:cNvSpPr>
                <a:spLocks noChangeArrowheads="1"/>
              </p:cNvSpPr>
              <p:nvPr/>
            </p:nvSpPr>
            <p:spPr bwMode="auto">
              <a:xfrm>
                <a:off x="234" y="1750"/>
                <a:ext cx="1616" cy="16"/>
              </a:xfrm>
              <a:prstGeom prst="rect">
                <a:avLst/>
              </a:prstGeom>
              <a:solidFill>
                <a:srgbClr val="00000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15" name="Rectangle 42"/>
              <p:cNvSpPr>
                <a:spLocks noChangeArrowheads="1"/>
              </p:cNvSpPr>
              <p:nvPr/>
            </p:nvSpPr>
            <p:spPr bwMode="auto">
              <a:xfrm>
                <a:off x="234" y="1766"/>
                <a:ext cx="1616"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16" name="Rectangle 43"/>
              <p:cNvSpPr>
                <a:spLocks noChangeArrowheads="1"/>
              </p:cNvSpPr>
              <p:nvPr/>
            </p:nvSpPr>
            <p:spPr bwMode="auto">
              <a:xfrm>
                <a:off x="234" y="1292"/>
                <a:ext cx="1616" cy="48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17" name="Rectangle 44"/>
              <p:cNvSpPr>
                <a:spLocks noChangeArrowheads="1"/>
              </p:cNvSpPr>
              <p:nvPr/>
            </p:nvSpPr>
            <p:spPr bwMode="auto">
              <a:xfrm>
                <a:off x="234" y="1285"/>
                <a:ext cx="1616" cy="1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18" name="Rectangle 45"/>
              <p:cNvSpPr>
                <a:spLocks noChangeArrowheads="1"/>
              </p:cNvSpPr>
              <p:nvPr/>
            </p:nvSpPr>
            <p:spPr bwMode="auto">
              <a:xfrm>
                <a:off x="234" y="1300"/>
                <a:ext cx="1616" cy="17"/>
              </a:xfrm>
              <a:prstGeom prst="rect">
                <a:avLst/>
              </a:prstGeom>
              <a:solidFill>
                <a:srgbClr val="0000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19" name="Rectangle 46"/>
              <p:cNvSpPr>
                <a:spLocks noChangeArrowheads="1"/>
              </p:cNvSpPr>
              <p:nvPr/>
            </p:nvSpPr>
            <p:spPr bwMode="auto">
              <a:xfrm>
                <a:off x="234" y="1317"/>
                <a:ext cx="1616" cy="16"/>
              </a:xfrm>
              <a:prstGeom prst="rect">
                <a:avLst/>
              </a:prstGeom>
              <a:solidFill>
                <a:srgbClr val="0000E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20" name="Rectangle 47"/>
              <p:cNvSpPr>
                <a:spLocks noChangeArrowheads="1"/>
              </p:cNvSpPr>
              <p:nvPr/>
            </p:nvSpPr>
            <p:spPr bwMode="auto">
              <a:xfrm>
                <a:off x="234" y="1333"/>
                <a:ext cx="1616" cy="16"/>
              </a:xfrm>
              <a:prstGeom prst="rect">
                <a:avLst/>
              </a:prstGeom>
              <a:solidFill>
                <a:srgbClr val="0000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21" name="Rectangle 48"/>
              <p:cNvSpPr>
                <a:spLocks noChangeArrowheads="1"/>
              </p:cNvSpPr>
              <p:nvPr/>
            </p:nvSpPr>
            <p:spPr bwMode="auto">
              <a:xfrm>
                <a:off x="234" y="1349"/>
                <a:ext cx="1616" cy="16"/>
              </a:xfrm>
              <a:prstGeom prst="rect">
                <a:avLst/>
              </a:prstGeom>
              <a:solidFill>
                <a:srgbClr val="0000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22" name="Rectangle 49"/>
              <p:cNvSpPr>
                <a:spLocks noChangeArrowheads="1"/>
              </p:cNvSpPr>
              <p:nvPr/>
            </p:nvSpPr>
            <p:spPr bwMode="auto">
              <a:xfrm>
                <a:off x="234" y="1365"/>
                <a:ext cx="1616" cy="16"/>
              </a:xfrm>
              <a:prstGeom prst="rect">
                <a:avLst/>
              </a:prstGeom>
              <a:solidFill>
                <a:srgbClr val="0000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23" name="Rectangle 50"/>
              <p:cNvSpPr>
                <a:spLocks noChangeArrowheads="1"/>
              </p:cNvSpPr>
              <p:nvPr/>
            </p:nvSpPr>
            <p:spPr bwMode="auto">
              <a:xfrm>
                <a:off x="234" y="1381"/>
                <a:ext cx="1616" cy="16"/>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24" name="Rectangle 51"/>
              <p:cNvSpPr>
                <a:spLocks noChangeArrowheads="1"/>
              </p:cNvSpPr>
              <p:nvPr/>
            </p:nvSpPr>
            <p:spPr bwMode="auto">
              <a:xfrm>
                <a:off x="234" y="1397"/>
                <a:ext cx="1616" cy="16"/>
              </a:xfrm>
              <a:prstGeom prst="rect">
                <a:avLst/>
              </a:prstGeom>
              <a:solidFill>
                <a:srgbClr val="0000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25" name="Rectangle 52"/>
              <p:cNvSpPr>
                <a:spLocks noChangeArrowheads="1"/>
              </p:cNvSpPr>
              <p:nvPr/>
            </p:nvSpPr>
            <p:spPr bwMode="auto">
              <a:xfrm>
                <a:off x="234" y="1413"/>
                <a:ext cx="1616" cy="16"/>
              </a:xfrm>
              <a:prstGeom prst="rect">
                <a:avLst/>
              </a:prstGeom>
              <a:solidFill>
                <a:srgbClr val="0000B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26" name="Rectangle 53"/>
              <p:cNvSpPr>
                <a:spLocks noChangeArrowheads="1"/>
              </p:cNvSpPr>
              <p:nvPr/>
            </p:nvSpPr>
            <p:spPr bwMode="auto">
              <a:xfrm>
                <a:off x="234" y="1429"/>
                <a:ext cx="1616" cy="16"/>
              </a:xfrm>
              <a:prstGeom prst="rect">
                <a:avLst/>
              </a:prstGeom>
              <a:solidFill>
                <a:srgbClr val="0000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27" name="Rectangle 54"/>
              <p:cNvSpPr>
                <a:spLocks noChangeArrowheads="1"/>
              </p:cNvSpPr>
              <p:nvPr/>
            </p:nvSpPr>
            <p:spPr bwMode="auto">
              <a:xfrm>
                <a:off x="234" y="1445"/>
                <a:ext cx="1616" cy="16"/>
              </a:xfrm>
              <a:prstGeom prst="rect">
                <a:avLst/>
              </a:prstGeom>
              <a:solidFill>
                <a:srgbClr val="0000A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28" name="Rectangle 55"/>
              <p:cNvSpPr>
                <a:spLocks noChangeArrowheads="1"/>
              </p:cNvSpPr>
              <p:nvPr/>
            </p:nvSpPr>
            <p:spPr bwMode="auto">
              <a:xfrm>
                <a:off x="234" y="1461"/>
                <a:ext cx="1616" cy="16"/>
              </a:xfrm>
              <a:prstGeom prst="rect">
                <a:avLst/>
              </a:prstGeom>
              <a:solidFill>
                <a:srgbClr val="0000A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29" name="Rectangle 56"/>
              <p:cNvSpPr>
                <a:spLocks noChangeArrowheads="1"/>
              </p:cNvSpPr>
              <p:nvPr/>
            </p:nvSpPr>
            <p:spPr bwMode="auto">
              <a:xfrm>
                <a:off x="234" y="1477"/>
                <a:ext cx="1616" cy="16"/>
              </a:xfrm>
              <a:prstGeom prst="rect">
                <a:avLst/>
              </a:prstGeom>
              <a:solidFill>
                <a:srgbClr val="00009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30" name="Rectangle 57"/>
              <p:cNvSpPr>
                <a:spLocks noChangeArrowheads="1"/>
              </p:cNvSpPr>
              <p:nvPr/>
            </p:nvSpPr>
            <p:spPr bwMode="auto">
              <a:xfrm>
                <a:off x="234" y="1493"/>
                <a:ext cx="1616" cy="16"/>
              </a:xfrm>
              <a:prstGeom prst="rect">
                <a:avLst/>
              </a:prstGeom>
              <a:solidFill>
                <a:srgbClr val="0000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31" name="Rectangle 58"/>
              <p:cNvSpPr>
                <a:spLocks noChangeArrowheads="1"/>
              </p:cNvSpPr>
              <p:nvPr/>
            </p:nvSpPr>
            <p:spPr bwMode="auto">
              <a:xfrm>
                <a:off x="234" y="1509"/>
                <a:ext cx="1616" cy="16"/>
              </a:xfrm>
              <a:prstGeom prst="rect">
                <a:avLst/>
              </a:prstGeom>
              <a:solidFill>
                <a:srgbClr val="0000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32" name="Rectangle 59"/>
              <p:cNvSpPr>
                <a:spLocks noChangeArrowheads="1"/>
              </p:cNvSpPr>
              <p:nvPr/>
            </p:nvSpPr>
            <p:spPr bwMode="auto">
              <a:xfrm>
                <a:off x="234" y="1525"/>
                <a:ext cx="1616" cy="1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33" name="Rectangle 60"/>
              <p:cNvSpPr>
                <a:spLocks noChangeArrowheads="1"/>
              </p:cNvSpPr>
              <p:nvPr/>
            </p:nvSpPr>
            <p:spPr bwMode="auto">
              <a:xfrm>
                <a:off x="234" y="1541"/>
                <a:ext cx="1616" cy="16"/>
              </a:xfrm>
              <a:prstGeom prst="rect">
                <a:avLst/>
              </a:prstGeom>
              <a:solidFill>
                <a:srgbClr val="0000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34" name="Rectangle 61"/>
              <p:cNvSpPr>
                <a:spLocks noChangeArrowheads="1"/>
              </p:cNvSpPr>
              <p:nvPr/>
            </p:nvSpPr>
            <p:spPr bwMode="auto">
              <a:xfrm>
                <a:off x="234" y="1557"/>
                <a:ext cx="1616" cy="16"/>
              </a:xfrm>
              <a:prstGeom prst="rect">
                <a:avLst/>
              </a:prstGeom>
              <a:solidFill>
                <a:srgbClr val="00006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35" name="Rectangle 62"/>
              <p:cNvSpPr>
                <a:spLocks noChangeArrowheads="1"/>
              </p:cNvSpPr>
              <p:nvPr/>
            </p:nvSpPr>
            <p:spPr bwMode="auto">
              <a:xfrm>
                <a:off x="234" y="1573"/>
                <a:ext cx="1616" cy="16"/>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36" name="Rectangle 63"/>
              <p:cNvSpPr>
                <a:spLocks noChangeArrowheads="1"/>
              </p:cNvSpPr>
              <p:nvPr/>
            </p:nvSpPr>
            <p:spPr bwMode="auto">
              <a:xfrm>
                <a:off x="234" y="1589"/>
                <a:ext cx="1616" cy="16"/>
              </a:xfrm>
              <a:prstGeom prst="rect">
                <a:avLst/>
              </a:prstGeom>
              <a:solidFill>
                <a:srgbClr val="0000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37" name="Rectangle 64"/>
              <p:cNvSpPr>
                <a:spLocks noChangeArrowheads="1"/>
              </p:cNvSpPr>
              <p:nvPr/>
            </p:nvSpPr>
            <p:spPr bwMode="auto">
              <a:xfrm>
                <a:off x="234" y="1605"/>
                <a:ext cx="1616" cy="16"/>
              </a:xfrm>
              <a:prstGeom prst="rect">
                <a:avLst/>
              </a:prstGeom>
              <a:solidFill>
                <a:srgbClr val="0000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38" name="Rectangle 65"/>
              <p:cNvSpPr>
                <a:spLocks noChangeArrowheads="1"/>
              </p:cNvSpPr>
              <p:nvPr/>
            </p:nvSpPr>
            <p:spPr bwMode="auto">
              <a:xfrm>
                <a:off x="234" y="1621"/>
                <a:ext cx="1616" cy="16"/>
              </a:xfrm>
              <a:prstGeom prst="rect">
                <a:avLst/>
              </a:prstGeom>
              <a:solidFill>
                <a:srgbClr val="0000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39" name="Rectangle 66"/>
              <p:cNvSpPr>
                <a:spLocks noChangeArrowheads="1"/>
              </p:cNvSpPr>
              <p:nvPr/>
            </p:nvSpPr>
            <p:spPr bwMode="auto">
              <a:xfrm>
                <a:off x="234" y="1637"/>
                <a:ext cx="1616" cy="16"/>
              </a:xfrm>
              <a:prstGeom prst="rect">
                <a:avLst/>
              </a:prstGeom>
              <a:solidFill>
                <a:srgbClr val="00004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40" name="Rectangle 67"/>
              <p:cNvSpPr>
                <a:spLocks noChangeArrowheads="1"/>
              </p:cNvSpPr>
              <p:nvPr/>
            </p:nvSpPr>
            <p:spPr bwMode="auto">
              <a:xfrm>
                <a:off x="234" y="1653"/>
                <a:ext cx="1616" cy="16"/>
              </a:xfrm>
              <a:prstGeom prst="rect">
                <a:avLst/>
              </a:prstGeom>
              <a:solidFill>
                <a:srgbClr val="00003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41" name="Rectangle 68"/>
              <p:cNvSpPr>
                <a:spLocks noChangeArrowheads="1"/>
              </p:cNvSpPr>
              <p:nvPr/>
            </p:nvSpPr>
            <p:spPr bwMode="auto">
              <a:xfrm>
                <a:off x="234" y="1669"/>
                <a:ext cx="1616" cy="16"/>
              </a:xfrm>
              <a:prstGeom prst="rect">
                <a:avLst/>
              </a:prstGeom>
              <a:solidFill>
                <a:srgbClr val="00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42" name="Rectangle 69"/>
              <p:cNvSpPr>
                <a:spLocks noChangeArrowheads="1"/>
              </p:cNvSpPr>
              <p:nvPr/>
            </p:nvSpPr>
            <p:spPr bwMode="auto">
              <a:xfrm>
                <a:off x="234" y="1685"/>
                <a:ext cx="1616" cy="16"/>
              </a:xfrm>
              <a:prstGeom prst="rect">
                <a:avLst/>
              </a:prstGeom>
              <a:solidFill>
                <a:srgbClr val="0000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43" name="Rectangle 70"/>
              <p:cNvSpPr>
                <a:spLocks noChangeArrowheads="1"/>
              </p:cNvSpPr>
              <p:nvPr/>
            </p:nvSpPr>
            <p:spPr bwMode="auto">
              <a:xfrm>
                <a:off x="234" y="1701"/>
                <a:ext cx="1616" cy="17"/>
              </a:xfrm>
              <a:prstGeom prst="rect">
                <a:avLst/>
              </a:prstGeom>
              <a:solidFill>
                <a:srgbClr val="00002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44" name="Rectangle 71"/>
              <p:cNvSpPr>
                <a:spLocks noChangeArrowheads="1"/>
              </p:cNvSpPr>
              <p:nvPr/>
            </p:nvSpPr>
            <p:spPr bwMode="auto">
              <a:xfrm>
                <a:off x="234" y="1718"/>
                <a:ext cx="1616" cy="15"/>
              </a:xfrm>
              <a:prstGeom prst="rect">
                <a:avLst/>
              </a:prstGeom>
              <a:solidFill>
                <a:srgbClr val="0000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45" name="Rectangle 72"/>
              <p:cNvSpPr>
                <a:spLocks noChangeArrowheads="1"/>
              </p:cNvSpPr>
              <p:nvPr/>
            </p:nvSpPr>
            <p:spPr bwMode="auto">
              <a:xfrm>
                <a:off x="234" y="1733"/>
                <a:ext cx="1616" cy="17"/>
              </a:xfrm>
              <a:prstGeom prst="rect">
                <a:avLst/>
              </a:prstGeom>
              <a:solidFill>
                <a:srgbClr val="0000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46" name="Rectangle 73"/>
              <p:cNvSpPr>
                <a:spLocks noChangeArrowheads="1"/>
              </p:cNvSpPr>
              <p:nvPr/>
            </p:nvSpPr>
            <p:spPr bwMode="auto">
              <a:xfrm>
                <a:off x="234" y="1750"/>
                <a:ext cx="1616" cy="16"/>
              </a:xfrm>
              <a:prstGeom prst="rect">
                <a:avLst/>
              </a:prstGeom>
              <a:solidFill>
                <a:srgbClr val="00000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47" name="Rectangle 74"/>
              <p:cNvSpPr>
                <a:spLocks noChangeArrowheads="1"/>
              </p:cNvSpPr>
              <p:nvPr/>
            </p:nvSpPr>
            <p:spPr bwMode="auto">
              <a:xfrm>
                <a:off x="234" y="1766"/>
                <a:ext cx="1616"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48" name="Rectangle 75"/>
              <p:cNvSpPr>
                <a:spLocks noChangeArrowheads="1"/>
              </p:cNvSpPr>
              <p:nvPr/>
            </p:nvSpPr>
            <p:spPr bwMode="auto">
              <a:xfrm>
                <a:off x="1850" y="1285"/>
                <a:ext cx="3696" cy="1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49" name="Rectangle 76"/>
              <p:cNvSpPr>
                <a:spLocks noChangeArrowheads="1"/>
              </p:cNvSpPr>
              <p:nvPr/>
            </p:nvSpPr>
            <p:spPr bwMode="auto">
              <a:xfrm>
                <a:off x="1850" y="1300"/>
                <a:ext cx="3696" cy="17"/>
              </a:xfrm>
              <a:prstGeom prst="rect">
                <a:avLst/>
              </a:prstGeom>
              <a:solidFill>
                <a:srgbClr val="0000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50" name="Rectangle 77"/>
              <p:cNvSpPr>
                <a:spLocks noChangeArrowheads="1"/>
              </p:cNvSpPr>
              <p:nvPr/>
            </p:nvSpPr>
            <p:spPr bwMode="auto">
              <a:xfrm>
                <a:off x="1850" y="1317"/>
                <a:ext cx="3696" cy="16"/>
              </a:xfrm>
              <a:prstGeom prst="rect">
                <a:avLst/>
              </a:prstGeom>
              <a:solidFill>
                <a:srgbClr val="0000E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51" name="Rectangle 78"/>
              <p:cNvSpPr>
                <a:spLocks noChangeArrowheads="1"/>
              </p:cNvSpPr>
              <p:nvPr/>
            </p:nvSpPr>
            <p:spPr bwMode="auto">
              <a:xfrm>
                <a:off x="1850" y="1333"/>
                <a:ext cx="3696" cy="16"/>
              </a:xfrm>
              <a:prstGeom prst="rect">
                <a:avLst/>
              </a:prstGeom>
              <a:solidFill>
                <a:srgbClr val="0000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52" name="Rectangle 79"/>
              <p:cNvSpPr>
                <a:spLocks noChangeArrowheads="1"/>
              </p:cNvSpPr>
              <p:nvPr/>
            </p:nvSpPr>
            <p:spPr bwMode="auto">
              <a:xfrm>
                <a:off x="1850" y="1349"/>
                <a:ext cx="3696" cy="16"/>
              </a:xfrm>
              <a:prstGeom prst="rect">
                <a:avLst/>
              </a:prstGeom>
              <a:solidFill>
                <a:srgbClr val="0000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53" name="Rectangle 80"/>
              <p:cNvSpPr>
                <a:spLocks noChangeArrowheads="1"/>
              </p:cNvSpPr>
              <p:nvPr/>
            </p:nvSpPr>
            <p:spPr bwMode="auto">
              <a:xfrm>
                <a:off x="1850" y="1365"/>
                <a:ext cx="3696" cy="16"/>
              </a:xfrm>
              <a:prstGeom prst="rect">
                <a:avLst/>
              </a:prstGeom>
              <a:solidFill>
                <a:srgbClr val="0000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54" name="Rectangle 81"/>
              <p:cNvSpPr>
                <a:spLocks noChangeArrowheads="1"/>
              </p:cNvSpPr>
              <p:nvPr/>
            </p:nvSpPr>
            <p:spPr bwMode="auto">
              <a:xfrm>
                <a:off x="1850" y="1381"/>
                <a:ext cx="3696" cy="16"/>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55" name="Rectangle 82"/>
              <p:cNvSpPr>
                <a:spLocks noChangeArrowheads="1"/>
              </p:cNvSpPr>
              <p:nvPr/>
            </p:nvSpPr>
            <p:spPr bwMode="auto">
              <a:xfrm>
                <a:off x="1850" y="1397"/>
                <a:ext cx="3696" cy="16"/>
              </a:xfrm>
              <a:prstGeom prst="rect">
                <a:avLst/>
              </a:prstGeom>
              <a:solidFill>
                <a:srgbClr val="0000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56" name="Rectangle 83"/>
              <p:cNvSpPr>
                <a:spLocks noChangeArrowheads="1"/>
              </p:cNvSpPr>
              <p:nvPr/>
            </p:nvSpPr>
            <p:spPr bwMode="auto">
              <a:xfrm>
                <a:off x="1850" y="1413"/>
                <a:ext cx="3696" cy="16"/>
              </a:xfrm>
              <a:prstGeom prst="rect">
                <a:avLst/>
              </a:prstGeom>
              <a:solidFill>
                <a:srgbClr val="0000B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57" name="Rectangle 84"/>
              <p:cNvSpPr>
                <a:spLocks noChangeArrowheads="1"/>
              </p:cNvSpPr>
              <p:nvPr/>
            </p:nvSpPr>
            <p:spPr bwMode="auto">
              <a:xfrm>
                <a:off x="1850" y="1429"/>
                <a:ext cx="3696" cy="16"/>
              </a:xfrm>
              <a:prstGeom prst="rect">
                <a:avLst/>
              </a:prstGeom>
              <a:solidFill>
                <a:srgbClr val="0000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58" name="Rectangle 85"/>
              <p:cNvSpPr>
                <a:spLocks noChangeArrowheads="1"/>
              </p:cNvSpPr>
              <p:nvPr/>
            </p:nvSpPr>
            <p:spPr bwMode="auto">
              <a:xfrm>
                <a:off x="1850" y="1445"/>
                <a:ext cx="3696" cy="16"/>
              </a:xfrm>
              <a:prstGeom prst="rect">
                <a:avLst/>
              </a:prstGeom>
              <a:solidFill>
                <a:srgbClr val="0000A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59" name="Rectangle 86"/>
              <p:cNvSpPr>
                <a:spLocks noChangeArrowheads="1"/>
              </p:cNvSpPr>
              <p:nvPr/>
            </p:nvSpPr>
            <p:spPr bwMode="auto">
              <a:xfrm>
                <a:off x="1850" y="1461"/>
                <a:ext cx="3696" cy="16"/>
              </a:xfrm>
              <a:prstGeom prst="rect">
                <a:avLst/>
              </a:prstGeom>
              <a:solidFill>
                <a:srgbClr val="0000A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60" name="Rectangle 87"/>
              <p:cNvSpPr>
                <a:spLocks noChangeArrowheads="1"/>
              </p:cNvSpPr>
              <p:nvPr/>
            </p:nvSpPr>
            <p:spPr bwMode="auto">
              <a:xfrm>
                <a:off x="1850" y="1477"/>
                <a:ext cx="3696" cy="16"/>
              </a:xfrm>
              <a:prstGeom prst="rect">
                <a:avLst/>
              </a:prstGeom>
              <a:solidFill>
                <a:srgbClr val="00009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61" name="Rectangle 88"/>
              <p:cNvSpPr>
                <a:spLocks noChangeArrowheads="1"/>
              </p:cNvSpPr>
              <p:nvPr/>
            </p:nvSpPr>
            <p:spPr bwMode="auto">
              <a:xfrm>
                <a:off x="1850" y="1493"/>
                <a:ext cx="3696" cy="16"/>
              </a:xfrm>
              <a:prstGeom prst="rect">
                <a:avLst/>
              </a:prstGeom>
              <a:solidFill>
                <a:srgbClr val="0000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62" name="Rectangle 89"/>
              <p:cNvSpPr>
                <a:spLocks noChangeArrowheads="1"/>
              </p:cNvSpPr>
              <p:nvPr/>
            </p:nvSpPr>
            <p:spPr bwMode="auto">
              <a:xfrm>
                <a:off x="1850" y="1509"/>
                <a:ext cx="3696" cy="16"/>
              </a:xfrm>
              <a:prstGeom prst="rect">
                <a:avLst/>
              </a:prstGeom>
              <a:solidFill>
                <a:srgbClr val="0000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63" name="Rectangle 90"/>
              <p:cNvSpPr>
                <a:spLocks noChangeArrowheads="1"/>
              </p:cNvSpPr>
              <p:nvPr/>
            </p:nvSpPr>
            <p:spPr bwMode="auto">
              <a:xfrm>
                <a:off x="1850" y="1525"/>
                <a:ext cx="3696" cy="1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64" name="Rectangle 91"/>
              <p:cNvSpPr>
                <a:spLocks noChangeArrowheads="1"/>
              </p:cNvSpPr>
              <p:nvPr/>
            </p:nvSpPr>
            <p:spPr bwMode="auto">
              <a:xfrm>
                <a:off x="1850" y="1541"/>
                <a:ext cx="3696" cy="16"/>
              </a:xfrm>
              <a:prstGeom prst="rect">
                <a:avLst/>
              </a:prstGeom>
              <a:solidFill>
                <a:srgbClr val="0000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65" name="Rectangle 92"/>
              <p:cNvSpPr>
                <a:spLocks noChangeArrowheads="1"/>
              </p:cNvSpPr>
              <p:nvPr/>
            </p:nvSpPr>
            <p:spPr bwMode="auto">
              <a:xfrm>
                <a:off x="1850" y="1557"/>
                <a:ext cx="3696" cy="16"/>
              </a:xfrm>
              <a:prstGeom prst="rect">
                <a:avLst/>
              </a:prstGeom>
              <a:solidFill>
                <a:srgbClr val="00006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66" name="Rectangle 93"/>
              <p:cNvSpPr>
                <a:spLocks noChangeArrowheads="1"/>
              </p:cNvSpPr>
              <p:nvPr/>
            </p:nvSpPr>
            <p:spPr bwMode="auto">
              <a:xfrm>
                <a:off x="1850" y="1573"/>
                <a:ext cx="3696" cy="16"/>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67" name="Rectangle 94"/>
              <p:cNvSpPr>
                <a:spLocks noChangeArrowheads="1"/>
              </p:cNvSpPr>
              <p:nvPr/>
            </p:nvSpPr>
            <p:spPr bwMode="auto">
              <a:xfrm>
                <a:off x="1850" y="1589"/>
                <a:ext cx="3696" cy="16"/>
              </a:xfrm>
              <a:prstGeom prst="rect">
                <a:avLst/>
              </a:prstGeom>
              <a:solidFill>
                <a:srgbClr val="0000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68" name="Rectangle 95"/>
              <p:cNvSpPr>
                <a:spLocks noChangeArrowheads="1"/>
              </p:cNvSpPr>
              <p:nvPr/>
            </p:nvSpPr>
            <p:spPr bwMode="auto">
              <a:xfrm>
                <a:off x="1850" y="1605"/>
                <a:ext cx="3696" cy="16"/>
              </a:xfrm>
              <a:prstGeom prst="rect">
                <a:avLst/>
              </a:prstGeom>
              <a:solidFill>
                <a:srgbClr val="0000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69" name="Rectangle 96"/>
              <p:cNvSpPr>
                <a:spLocks noChangeArrowheads="1"/>
              </p:cNvSpPr>
              <p:nvPr/>
            </p:nvSpPr>
            <p:spPr bwMode="auto">
              <a:xfrm>
                <a:off x="1850" y="1621"/>
                <a:ext cx="3696" cy="16"/>
              </a:xfrm>
              <a:prstGeom prst="rect">
                <a:avLst/>
              </a:prstGeom>
              <a:solidFill>
                <a:srgbClr val="0000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70" name="Rectangle 97"/>
              <p:cNvSpPr>
                <a:spLocks noChangeArrowheads="1"/>
              </p:cNvSpPr>
              <p:nvPr/>
            </p:nvSpPr>
            <p:spPr bwMode="auto">
              <a:xfrm>
                <a:off x="1850" y="1637"/>
                <a:ext cx="3696" cy="16"/>
              </a:xfrm>
              <a:prstGeom prst="rect">
                <a:avLst/>
              </a:prstGeom>
              <a:solidFill>
                <a:srgbClr val="00004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71" name="Rectangle 98"/>
              <p:cNvSpPr>
                <a:spLocks noChangeArrowheads="1"/>
              </p:cNvSpPr>
              <p:nvPr/>
            </p:nvSpPr>
            <p:spPr bwMode="auto">
              <a:xfrm>
                <a:off x="1850" y="1653"/>
                <a:ext cx="3696" cy="16"/>
              </a:xfrm>
              <a:prstGeom prst="rect">
                <a:avLst/>
              </a:prstGeom>
              <a:solidFill>
                <a:srgbClr val="00003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72" name="Rectangle 99"/>
              <p:cNvSpPr>
                <a:spLocks noChangeArrowheads="1"/>
              </p:cNvSpPr>
              <p:nvPr/>
            </p:nvSpPr>
            <p:spPr bwMode="auto">
              <a:xfrm>
                <a:off x="1850" y="1669"/>
                <a:ext cx="3696" cy="16"/>
              </a:xfrm>
              <a:prstGeom prst="rect">
                <a:avLst/>
              </a:prstGeom>
              <a:solidFill>
                <a:srgbClr val="00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73" name="Rectangle 100"/>
              <p:cNvSpPr>
                <a:spLocks noChangeArrowheads="1"/>
              </p:cNvSpPr>
              <p:nvPr/>
            </p:nvSpPr>
            <p:spPr bwMode="auto">
              <a:xfrm>
                <a:off x="1850" y="1685"/>
                <a:ext cx="3696" cy="16"/>
              </a:xfrm>
              <a:prstGeom prst="rect">
                <a:avLst/>
              </a:prstGeom>
              <a:solidFill>
                <a:srgbClr val="0000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74" name="Rectangle 101"/>
              <p:cNvSpPr>
                <a:spLocks noChangeArrowheads="1"/>
              </p:cNvSpPr>
              <p:nvPr/>
            </p:nvSpPr>
            <p:spPr bwMode="auto">
              <a:xfrm>
                <a:off x="1850" y="1701"/>
                <a:ext cx="3696" cy="17"/>
              </a:xfrm>
              <a:prstGeom prst="rect">
                <a:avLst/>
              </a:prstGeom>
              <a:solidFill>
                <a:srgbClr val="00002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75" name="Rectangle 102"/>
              <p:cNvSpPr>
                <a:spLocks noChangeArrowheads="1"/>
              </p:cNvSpPr>
              <p:nvPr/>
            </p:nvSpPr>
            <p:spPr bwMode="auto">
              <a:xfrm>
                <a:off x="1850" y="1718"/>
                <a:ext cx="3696" cy="15"/>
              </a:xfrm>
              <a:prstGeom prst="rect">
                <a:avLst/>
              </a:prstGeom>
              <a:solidFill>
                <a:srgbClr val="0000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76" name="Rectangle 103"/>
              <p:cNvSpPr>
                <a:spLocks noChangeArrowheads="1"/>
              </p:cNvSpPr>
              <p:nvPr/>
            </p:nvSpPr>
            <p:spPr bwMode="auto">
              <a:xfrm>
                <a:off x="1850" y="1733"/>
                <a:ext cx="3696" cy="17"/>
              </a:xfrm>
              <a:prstGeom prst="rect">
                <a:avLst/>
              </a:prstGeom>
              <a:solidFill>
                <a:srgbClr val="0000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77" name="Rectangle 104"/>
              <p:cNvSpPr>
                <a:spLocks noChangeArrowheads="1"/>
              </p:cNvSpPr>
              <p:nvPr/>
            </p:nvSpPr>
            <p:spPr bwMode="auto">
              <a:xfrm>
                <a:off x="1850" y="1750"/>
                <a:ext cx="3696" cy="16"/>
              </a:xfrm>
              <a:prstGeom prst="rect">
                <a:avLst/>
              </a:prstGeom>
              <a:solidFill>
                <a:srgbClr val="00000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78" name="Rectangle 105"/>
              <p:cNvSpPr>
                <a:spLocks noChangeArrowheads="1"/>
              </p:cNvSpPr>
              <p:nvPr/>
            </p:nvSpPr>
            <p:spPr bwMode="auto">
              <a:xfrm>
                <a:off x="1850" y="1766"/>
                <a:ext cx="3696"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79" name="Rectangle 106"/>
              <p:cNvSpPr>
                <a:spLocks noChangeArrowheads="1"/>
              </p:cNvSpPr>
              <p:nvPr/>
            </p:nvSpPr>
            <p:spPr bwMode="auto">
              <a:xfrm>
                <a:off x="1850" y="1292"/>
                <a:ext cx="3696" cy="48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80" name="Rectangle 107"/>
              <p:cNvSpPr>
                <a:spLocks noChangeArrowheads="1"/>
              </p:cNvSpPr>
              <p:nvPr/>
            </p:nvSpPr>
            <p:spPr bwMode="auto">
              <a:xfrm>
                <a:off x="1850" y="1285"/>
                <a:ext cx="3696" cy="1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81" name="Rectangle 108"/>
              <p:cNvSpPr>
                <a:spLocks noChangeArrowheads="1"/>
              </p:cNvSpPr>
              <p:nvPr/>
            </p:nvSpPr>
            <p:spPr bwMode="auto">
              <a:xfrm>
                <a:off x="1850" y="1300"/>
                <a:ext cx="3696" cy="17"/>
              </a:xfrm>
              <a:prstGeom prst="rect">
                <a:avLst/>
              </a:prstGeom>
              <a:solidFill>
                <a:srgbClr val="0000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82" name="Rectangle 109"/>
              <p:cNvSpPr>
                <a:spLocks noChangeArrowheads="1"/>
              </p:cNvSpPr>
              <p:nvPr/>
            </p:nvSpPr>
            <p:spPr bwMode="auto">
              <a:xfrm>
                <a:off x="1850" y="1317"/>
                <a:ext cx="3696" cy="16"/>
              </a:xfrm>
              <a:prstGeom prst="rect">
                <a:avLst/>
              </a:prstGeom>
              <a:solidFill>
                <a:srgbClr val="0000E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83" name="Rectangle 110"/>
              <p:cNvSpPr>
                <a:spLocks noChangeArrowheads="1"/>
              </p:cNvSpPr>
              <p:nvPr/>
            </p:nvSpPr>
            <p:spPr bwMode="auto">
              <a:xfrm>
                <a:off x="1850" y="1333"/>
                <a:ext cx="3696" cy="16"/>
              </a:xfrm>
              <a:prstGeom prst="rect">
                <a:avLst/>
              </a:prstGeom>
              <a:solidFill>
                <a:srgbClr val="0000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84" name="Rectangle 111"/>
              <p:cNvSpPr>
                <a:spLocks noChangeArrowheads="1"/>
              </p:cNvSpPr>
              <p:nvPr/>
            </p:nvSpPr>
            <p:spPr bwMode="auto">
              <a:xfrm>
                <a:off x="1850" y="1349"/>
                <a:ext cx="3696" cy="16"/>
              </a:xfrm>
              <a:prstGeom prst="rect">
                <a:avLst/>
              </a:prstGeom>
              <a:solidFill>
                <a:srgbClr val="0000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85" name="Rectangle 112"/>
              <p:cNvSpPr>
                <a:spLocks noChangeArrowheads="1"/>
              </p:cNvSpPr>
              <p:nvPr/>
            </p:nvSpPr>
            <p:spPr bwMode="auto">
              <a:xfrm>
                <a:off x="1850" y="1365"/>
                <a:ext cx="3696" cy="16"/>
              </a:xfrm>
              <a:prstGeom prst="rect">
                <a:avLst/>
              </a:prstGeom>
              <a:solidFill>
                <a:srgbClr val="0000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86" name="Rectangle 113"/>
              <p:cNvSpPr>
                <a:spLocks noChangeArrowheads="1"/>
              </p:cNvSpPr>
              <p:nvPr/>
            </p:nvSpPr>
            <p:spPr bwMode="auto">
              <a:xfrm>
                <a:off x="1850" y="1381"/>
                <a:ext cx="3696" cy="16"/>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87" name="Rectangle 114"/>
              <p:cNvSpPr>
                <a:spLocks noChangeArrowheads="1"/>
              </p:cNvSpPr>
              <p:nvPr/>
            </p:nvSpPr>
            <p:spPr bwMode="auto">
              <a:xfrm>
                <a:off x="1850" y="1397"/>
                <a:ext cx="3696" cy="16"/>
              </a:xfrm>
              <a:prstGeom prst="rect">
                <a:avLst/>
              </a:prstGeom>
              <a:solidFill>
                <a:srgbClr val="0000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88" name="Rectangle 115"/>
              <p:cNvSpPr>
                <a:spLocks noChangeArrowheads="1"/>
              </p:cNvSpPr>
              <p:nvPr/>
            </p:nvSpPr>
            <p:spPr bwMode="auto">
              <a:xfrm>
                <a:off x="1850" y="1413"/>
                <a:ext cx="3696" cy="16"/>
              </a:xfrm>
              <a:prstGeom prst="rect">
                <a:avLst/>
              </a:prstGeom>
              <a:solidFill>
                <a:srgbClr val="0000B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89" name="Rectangle 116"/>
              <p:cNvSpPr>
                <a:spLocks noChangeArrowheads="1"/>
              </p:cNvSpPr>
              <p:nvPr/>
            </p:nvSpPr>
            <p:spPr bwMode="auto">
              <a:xfrm>
                <a:off x="1850" y="1429"/>
                <a:ext cx="3696" cy="16"/>
              </a:xfrm>
              <a:prstGeom prst="rect">
                <a:avLst/>
              </a:prstGeom>
              <a:solidFill>
                <a:srgbClr val="0000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90" name="Rectangle 117"/>
              <p:cNvSpPr>
                <a:spLocks noChangeArrowheads="1"/>
              </p:cNvSpPr>
              <p:nvPr/>
            </p:nvSpPr>
            <p:spPr bwMode="auto">
              <a:xfrm>
                <a:off x="1850" y="1445"/>
                <a:ext cx="3696" cy="16"/>
              </a:xfrm>
              <a:prstGeom prst="rect">
                <a:avLst/>
              </a:prstGeom>
              <a:solidFill>
                <a:srgbClr val="0000A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91" name="Rectangle 118"/>
              <p:cNvSpPr>
                <a:spLocks noChangeArrowheads="1"/>
              </p:cNvSpPr>
              <p:nvPr/>
            </p:nvSpPr>
            <p:spPr bwMode="auto">
              <a:xfrm>
                <a:off x="1850" y="1461"/>
                <a:ext cx="3696" cy="16"/>
              </a:xfrm>
              <a:prstGeom prst="rect">
                <a:avLst/>
              </a:prstGeom>
              <a:solidFill>
                <a:srgbClr val="0000A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92" name="Rectangle 119"/>
              <p:cNvSpPr>
                <a:spLocks noChangeArrowheads="1"/>
              </p:cNvSpPr>
              <p:nvPr/>
            </p:nvSpPr>
            <p:spPr bwMode="auto">
              <a:xfrm>
                <a:off x="1850" y="1477"/>
                <a:ext cx="3696" cy="16"/>
              </a:xfrm>
              <a:prstGeom prst="rect">
                <a:avLst/>
              </a:prstGeom>
              <a:solidFill>
                <a:srgbClr val="00009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93" name="Rectangle 120"/>
              <p:cNvSpPr>
                <a:spLocks noChangeArrowheads="1"/>
              </p:cNvSpPr>
              <p:nvPr/>
            </p:nvSpPr>
            <p:spPr bwMode="auto">
              <a:xfrm>
                <a:off x="1850" y="1493"/>
                <a:ext cx="3696" cy="16"/>
              </a:xfrm>
              <a:prstGeom prst="rect">
                <a:avLst/>
              </a:prstGeom>
              <a:solidFill>
                <a:srgbClr val="0000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94" name="Rectangle 121"/>
              <p:cNvSpPr>
                <a:spLocks noChangeArrowheads="1"/>
              </p:cNvSpPr>
              <p:nvPr/>
            </p:nvSpPr>
            <p:spPr bwMode="auto">
              <a:xfrm>
                <a:off x="1850" y="1509"/>
                <a:ext cx="3696" cy="16"/>
              </a:xfrm>
              <a:prstGeom prst="rect">
                <a:avLst/>
              </a:prstGeom>
              <a:solidFill>
                <a:srgbClr val="0000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95" name="Rectangle 122"/>
              <p:cNvSpPr>
                <a:spLocks noChangeArrowheads="1"/>
              </p:cNvSpPr>
              <p:nvPr/>
            </p:nvSpPr>
            <p:spPr bwMode="auto">
              <a:xfrm>
                <a:off x="1850" y="1525"/>
                <a:ext cx="3696" cy="1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96" name="Rectangle 123"/>
              <p:cNvSpPr>
                <a:spLocks noChangeArrowheads="1"/>
              </p:cNvSpPr>
              <p:nvPr/>
            </p:nvSpPr>
            <p:spPr bwMode="auto">
              <a:xfrm>
                <a:off x="1850" y="1541"/>
                <a:ext cx="3696" cy="16"/>
              </a:xfrm>
              <a:prstGeom prst="rect">
                <a:avLst/>
              </a:prstGeom>
              <a:solidFill>
                <a:srgbClr val="0000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97" name="Rectangle 124"/>
              <p:cNvSpPr>
                <a:spLocks noChangeArrowheads="1"/>
              </p:cNvSpPr>
              <p:nvPr/>
            </p:nvSpPr>
            <p:spPr bwMode="auto">
              <a:xfrm>
                <a:off x="1850" y="1557"/>
                <a:ext cx="3696" cy="16"/>
              </a:xfrm>
              <a:prstGeom prst="rect">
                <a:avLst/>
              </a:prstGeom>
              <a:solidFill>
                <a:srgbClr val="00006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98" name="Rectangle 125"/>
              <p:cNvSpPr>
                <a:spLocks noChangeArrowheads="1"/>
              </p:cNvSpPr>
              <p:nvPr/>
            </p:nvSpPr>
            <p:spPr bwMode="auto">
              <a:xfrm>
                <a:off x="1850" y="1573"/>
                <a:ext cx="3696" cy="16"/>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599" name="Rectangle 126"/>
              <p:cNvSpPr>
                <a:spLocks noChangeArrowheads="1"/>
              </p:cNvSpPr>
              <p:nvPr/>
            </p:nvSpPr>
            <p:spPr bwMode="auto">
              <a:xfrm>
                <a:off x="1850" y="1589"/>
                <a:ext cx="3696" cy="16"/>
              </a:xfrm>
              <a:prstGeom prst="rect">
                <a:avLst/>
              </a:prstGeom>
              <a:solidFill>
                <a:srgbClr val="0000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00" name="Rectangle 127"/>
              <p:cNvSpPr>
                <a:spLocks noChangeArrowheads="1"/>
              </p:cNvSpPr>
              <p:nvPr/>
            </p:nvSpPr>
            <p:spPr bwMode="auto">
              <a:xfrm>
                <a:off x="1850" y="1605"/>
                <a:ext cx="3696" cy="16"/>
              </a:xfrm>
              <a:prstGeom prst="rect">
                <a:avLst/>
              </a:prstGeom>
              <a:solidFill>
                <a:srgbClr val="00005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01" name="Rectangle 128"/>
              <p:cNvSpPr>
                <a:spLocks noChangeArrowheads="1"/>
              </p:cNvSpPr>
              <p:nvPr/>
            </p:nvSpPr>
            <p:spPr bwMode="auto">
              <a:xfrm>
                <a:off x="1850" y="1621"/>
                <a:ext cx="3696" cy="16"/>
              </a:xfrm>
              <a:prstGeom prst="rect">
                <a:avLst/>
              </a:prstGeom>
              <a:solidFill>
                <a:srgbClr val="0000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02" name="Rectangle 129"/>
              <p:cNvSpPr>
                <a:spLocks noChangeArrowheads="1"/>
              </p:cNvSpPr>
              <p:nvPr/>
            </p:nvSpPr>
            <p:spPr bwMode="auto">
              <a:xfrm>
                <a:off x="1850" y="1637"/>
                <a:ext cx="3696" cy="16"/>
              </a:xfrm>
              <a:prstGeom prst="rect">
                <a:avLst/>
              </a:prstGeom>
              <a:solidFill>
                <a:srgbClr val="00004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03" name="Rectangle 130"/>
              <p:cNvSpPr>
                <a:spLocks noChangeArrowheads="1"/>
              </p:cNvSpPr>
              <p:nvPr/>
            </p:nvSpPr>
            <p:spPr bwMode="auto">
              <a:xfrm>
                <a:off x="1850" y="1653"/>
                <a:ext cx="3696" cy="16"/>
              </a:xfrm>
              <a:prstGeom prst="rect">
                <a:avLst/>
              </a:prstGeom>
              <a:solidFill>
                <a:srgbClr val="00003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04" name="Rectangle 131"/>
              <p:cNvSpPr>
                <a:spLocks noChangeArrowheads="1"/>
              </p:cNvSpPr>
              <p:nvPr/>
            </p:nvSpPr>
            <p:spPr bwMode="auto">
              <a:xfrm>
                <a:off x="1850" y="1669"/>
                <a:ext cx="3696" cy="16"/>
              </a:xfrm>
              <a:prstGeom prst="rect">
                <a:avLst/>
              </a:prstGeom>
              <a:solidFill>
                <a:srgbClr val="00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05" name="Rectangle 132"/>
              <p:cNvSpPr>
                <a:spLocks noChangeArrowheads="1"/>
              </p:cNvSpPr>
              <p:nvPr/>
            </p:nvSpPr>
            <p:spPr bwMode="auto">
              <a:xfrm>
                <a:off x="1850" y="1685"/>
                <a:ext cx="3696" cy="16"/>
              </a:xfrm>
              <a:prstGeom prst="rect">
                <a:avLst/>
              </a:prstGeom>
              <a:solidFill>
                <a:srgbClr val="0000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06" name="Rectangle 133"/>
              <p:cNvSpPr>
                <a:spLocks noChangeArrowheads="1"/>
              </p:cNvSpPr>
              <p:nvPr/>
            </p:nvSpPr>
            <p:spPr bwMode="auto">
              <a:xfrm>
                <a:off x="1850" y="1701"/>
                <a:ext cx="3696" cy="17"/>
              </a:xfrm>
              <a:prstGeom prst="rect">
                <a:avLst/>
              </a:prstGeom>
              <a:solidFill>
                <a:srgbClr val="00002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07" name="Rectangle 134"/>
              <p:cNvSpPr>
                <a:spLocks noChangeArrowheads="1"/>
              </p:cNvSpPr>
              <p:nvPr/>
            </p:nvSpPr>
            <p:spPr bwMode="auto">
              <a:xfrm>
                <a:off x="1850" y="1718"/>
                <a:ext cx="3696" cy="15"/>
              </a:xfrm>
              <a:prstGeom prst="rect">
                <a:avLst/>
              </a:prstGeom>
              <a:solidFill>
                <a:srgbClr val="0000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08" name="Rectangle 135"/>
              <p:cNvSpPr>
                <a:spLocks noChangeArrowheads="1"/>
              </p:cNvSpPr>
              <p:nvPr/>
            </p:nvSpPr>
            <p:spPr bwMode="auto">
              <a:xfrm>
                <a:off x="1850" y="1733"/>
                <a:ext cx="3696" cy="17"/>
              </a:xfrm>
              <a:prstGeom prst="rect">
                <a:avLst/>
              </a:prstGeom>
              <a:solidFill>
                <a:srgbClr val="0000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09" name="Rectangle 136"/>
              <p:cNvSpPr>
                <a:spLocks noChangeArrowheads="1"/>
              </p:cNvSpPr>
              <p:nvPr/>
            </p:nvSpPr>
            <p:spPr bwMode="auto">
              <a:xfrm>
                <a:off x="1850" y="1750"/>
                <a:ext cx="3696" cy="16"/>
              </a:xfrm>
              <a:prstGeom prst="rect">
                <a:avLst/>
              </a:prstGeom>
              <a:solidFill>
                <a:srgbClr val="00000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10" name="Rectangle 137"/>
              <p:cNvSpPr>
                <a:spLocks noChangeArrowheads="1"/>
              </p:cNvSpPr>
              <p:nvPr/>
            </p:nvSpPr>
            <p:spPr bwMode="auto">
              <a:xfrm>
                <a:off x="1850" y="1766"/>
                <a:ext cx="3696"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11" name="Rectangle 138"/>
              <p:cNvSpPr>
                <a:spLocks noChangeArrowheads="1"/>
              </p:cNvSpPr>
              <p:nvPr/>
            </p:nvSpPr>
            <p:spPr bwMode="auto">
              <a:xfrm>
                <a:off x="234" y="1764"/>
                <a:ext cx="1616" cy="20"/>
              </a:xfrm>
              <a:prstGeom prst="rect">
                <a:avLst/>
              </a:prstGeom>
              <a:solidFill>
                <a:srgbClr val="008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12" name="Rectangle 139"/>
              <p:cNvSpPr>
                <a:spLocks noChangeArrowheads="1"/>
              </p:cNvSpPr>
              <p:nvPr/>
            </p:nvSpPr>
            <p:spPr bwMode="auto">
              <a:xfrm>
                <a:off x="234" y="1784"/>
                <a:ext cx="1616" cy="20"/>
              </a:xfrm>
              <a:prstGeom prst="rect">
                <a:avLst/>
              </a:prstGeom>
              <a:solidFill>
                <a:srgbClr val="008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13" name="Rectangle 140"/>
              <p:cNvSpPr>
                <a:spLocks noChangeArrowheads="1"/>
              </p:cNvSpPr>
              <p:nvPr/>
            </p:nvSpPr>
            <p:spPr bwMode="auto">
              <a:xfrm>
                <a:off x="234" y="1804"/>
                <a:ext cx="1616" cy="19"/>
              </a:xfrm>
              <a:prstGeom prst="rect">
                <a:avLst/>
              </a:prstGeom>
              <a:solidFill>
                <a:srgbClr val="008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14" name="Rectangle 141"/>
              <p:cNvSpPr>
                <a:spLocks noChangeArrowheads="1"/>
              </p:cNvSpPr>
              <p:nvPr/>
            </p:nvSpPr>
            <p:spPr bwMode="auto">
              <a:xfrm>
                <a:off x="234" y="1823"/>
                <a:ext cx="1616" cy="21"/>
              </a:xfrm>
              <a:prstGeom prst="rect">
                <a:avLst/>
              </a:prstGeom>
              <a:solidFill>
                <a:srgbClr val="008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15" name="Rectangle 142"/>
              <p:cNvSpPr>
                <a:spLocks noChangeArrowheads="1"/>
              </p:cNvSpPr>
              <p:nvPr/>
            </p:nvSpPr>
            <p:spPr bwMode="auto">
              <a:xfrm>
                <a:off x="234" y="1844"/>
                <a:ext cx="1616" cy="20"/>
              </a:xfrm>
              <a:prstGeom prst="rect">
                <a:avLst/>
              </a:prstGeom>
              <a:solidFill>
                <a:srgbClr val="007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16" name="Rectangle 143"/>
              <p:cNvSpPr>
                <a:spLocks noChangeArrowheads="1"/>
              </p:cNvSpPr>
              <p:nvPr/>
            </p:nvSpPr>
            <p:spPr bwMode="auto">
              <a:xfrm>
                <a:off x="234" y="1864"/>
                <a:ext cx="1616" cy="19"/>
              </a:xfrm>
              <a:prstGeom prst="rect">
                <a:avLst/>
              </a:prstGeom>
              <a:solidFill>
                <a:srgbClr val="007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17" name="Rectangle 144"/>
              <p:cNvSpPr>
                <a:spLocks noChangeArrowheads="1"/>
              </p:cNvSpPr>
              <p:nvPr/>
            </p:nvSpPr>
            <p:spPr bwMode="auto">
              <a:xfrm>
                <a:off x="234" y="1883"/>
                <a:ext cx="1616" cy="20"/>
              </a:xfrm>
              <a:prstGeom prst="rect">
                <a:avLst/>
              </a:prstGeom>
              <a:solidFill>
                <a:srgbClr val="00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18" name="Rectangle 145"/>
              <p:cNvSpPr>
                <a:spLocks noChangeArrowheads="1"/>
              </p:cNvSpPr>
              <p:nvPr/>
            </p:nvSpPr>
            <p:spPr bwMode="auto">
              <a:xfrm>
                <a:off x="234" y="1903"/>
                <a:ext cx="1616" cy="20"/>
              </a:xfrm>
              <a:prstGeom prst="rect">
                <a:avLst/>
              </a:prstGeom>
              <a:solidFill>
                <a:srgbClr val="0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19" name="Rectangle 146"/>
              <p:cNvSpPr>
                <a:spLocks noChangeArrowheads="1"/>
              </p:cNvSpPr>
              <p:nvPr/>
            </p:nvSpPr>
            <p:spPr bwMode="auto">
              <a:xfrm>
                <a:off x="234" y="1923"/>
                <a:ext cx="1616" cy="20"/>
              </a:xfrm>
              <a:prstGeom prst="rect">
                <a:avLst/>
              </a:prstGeom>
              <a:solidFill>
                <a:srgbClr val="006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20" name="Rectangle 147"/>
              <p:cNvSpPr>
                <a:spLocks noChangeArrowheads="1"/>
              </p:cNvSpPr>
              <p:nvPr/>
            </p:nvSpPr>
            <p:spPr bwMode="auto">
              <a:xfrm>
                <a:off x="234" y="1943"/>
                <a:ext cx="1616" cy="20"/>
              </a:xfrm>
              <a:prstGeom prst="rect">
                <a:avLst/>
              </a:prstGeom>
              <a:solidFill>
                <a:srgbClr val="006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21" name="Rectangle 148"/>
              <p:cNvSpPr>
                <a:spLocks noChangeArrowheads="1"/>
              </p:cNvSpPr>
              <p:nvPr/>
            </p:nvSpPr>
            <p:spPr bwMode="auto">
              <a:xfrm>
                <a:off x="234" y="1963"/>
                <a:ext cx="1616" cy="20"/>
              </a:xfrm>
              <a:prstGeom prst="rect">
                <a:avLst/>
              </a:prstGeom>
              <a:solidFill>
                <a:srgbClr val="00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22" name="Rectangle 149"/>
              <p:cNvSpPr>
                <a:spLocks noChangeArrowheads="1"/>
              </p:cNvSpPr>
              <p:nvPr/>
            </p:nvSpPr>
            <p:spPr bwMode="auto">
              <a:xfrm>
                <a:off x="234" y="1983"/>
                <a:ext cx="1616" cy="20"/>
              </a:xfrm>
              <a:prstGeom prst="rect">
                <a:avLst/>
              </a:prstGeom>
              <a:solidFill>
                <a:srgbClr val="005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23" name="Rectangle 150"/>
              <p:cNvSpPr>
                <a:spLocks noChangeArrowheads="1"/>
              </p:cNvSpPr>
              <p:nvPr/>
            </p:nvSpPr>
            <p:spPr bwMode="auto">
              <a:xfrm>
                <a:off x="234" y="2003"/>
                <a:ext cx="1616" cy="19"/>
              </a:xfrm>
              <a:prstGeom prst="rect">
                <a:avLst/>
              </a:prstGeom>
              <a:solidFill>
                <a:srgbClr val="005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24" name="Rectangle 151"/>
              <p:cNvSpPr>
                <a:spLocks noChangeArrowheads="1"/>
              </p:cNvSpPr>
              <p:nvPr/>
            </p:nvSpPr>
            <p:spPr bwMode="auto">
              <a:xfrm>
                <a:off x="234" y="2022"/>
                <a:ext cx="1616" cy="20"/>
              </a:xfrm>
              <a:prstGeom prst="rect">
                <a:avLst/>
              </a:prstGeom>
              <a:solidFill>
                <a:srgbClr val="005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25" name="Rectangle 152"/>
              <p:cNvSpPr>
                <a:spLocks noChangeArrowheads="1"/>
              </p:cNvSpPr>
              <p:nvPr/>
            </p:nvSpPr>
            <p:spPr bwMode="auto">
              <a:xfrm>
                <a:off x="234" y="2042"/>
                <a:ext cx="1616" cy="20"/>
              </a:xfrm>
              <a:prstGeom prst="rect">
                <a:avLst/>
              </a:prstGeom>
              <a:solidFill>
                <a:srgbClr val="004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26" name="Rectangle 153"/>
              <p:cNvSpPr>
                <a:spLocks noChangeArrowheads="1"/>
              </p:cNvSpPr>
              <p:nvPr/>
            </p:nvSpPr>
            <p:spPr bwMode="auto">
              <a:xfrm>
                <a:off x="234" y="2062"/>
                <a:ext cx="1616" cy="20"/>
              </a:xfrm>
              <a:prstGeom prst="rect">
                <a:avLst/>
              </a:prstGeom>
              <a:solidFill>
                <a:srgbClr val="004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27" name="Rectangle 154"/>
              <p:cNvSpPr>
                <a:spLocks noChangeArrowheads="1"/>
              </p:cNvSpPr>
              <p:nvPr/>
            </p:nvSpPr>
            <p:spPr bwMode="auto">
              <a:xfrm>
                <a:off x="234" y="2082"/>
                <a:ext cx="1616" cy="19"/>
              </a:xfrm>
              <a:prstGeom prst="rect">
                <a:avLst/>
              </a:prstGeom>
              <a:solidFill>
                <a:srgbClr val="004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28" name="Rectangle 155"/>
              <p:cNvSpPr>
                <a:spLocks noChangeArrowheads="1"/>
              </p:cNvSpPr>
              <p:nvPr/>
            </p:nvSpPr>
            <p:spPr bwMode="auto">
              <a:xfrm>
                <a:off x="234" y="2101"/>
                <a:ext cx="1616" cy="20"/>
              </a:xfrm>
              <a:prstGeom prst="rect">
                <a:avLst/>
              </a:prstGeom>
              <a:solidFill>
                <a:srgbClr val="003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29" name="Rectangle 156"/>
              <p:cNvSpPr>
                <a:spLocks noChangeArrowheads="1"/>
              </p:cNvSpPr>
              <p:nvPr/>
            </p:nvSpPr>
            <p:spPr bwMode="auto">
              <a:xfrm>
                <a:off x="234" y="2121"/>
                <a:ext cx="1616" cy="20"/>
              </a:xfrm>
              <a:prstGeom prst="rect">
                <a:avLst/>
              </a:prstGeom>
              <a:solidFill>
                <a:srgbClr val="003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30" name="Rectangle 157"/>
              <p:cNvSpPr>
                <a:spLocks noChangeArrowheads="1"/>
              </p:cNvSpPr>
              <p:nvPr/>
            </p:nvSpPr>
            <p:spPr bwMode="auto">
              <a:xfrm>
                <a:off x="234" y="2141"/>
                <a:ext cx="1616" cy="20"/>
              </a:xfrm>
              <a:prstGeom prst="rect">
                <a:avLst/>
              </a:prstGeom>
              <a:solidFill>
                <a:srgbClr val="003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31" name="Rectangle 158"/>
              <p:cNvSpPr>
                <a:spLocks noChangeArrowheads="1"/>
              </p:cNvSpPr>
              <p:nvPr/>
            </p:nvSpPr>
            <p:spPr bwMode="auto">
              <a:xfrm>
                <a:off x="234" y="2161"/>
                <a:ext cx="1616" cy="20"/>
              </a:xfrm>
              <a:prstGeom prst="rect">
                <a:avLst/>
              </a:prstGeom>
              <a:solidFill>
                <a:srgbClr val="003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32" name="Rectangle 159"/>
              <p:cNvSpPr>
                <a:spLocks noChangeArrowheads="1"/>
              </p:cNvSpPr>
              <p:nvPr/>
            </p:nvSpPr>
            <p:spPr bwMode="auto">
              <a:xfrm>
                <a:off x="234" y="2181"/>
                <a:ext cx="1616" cy="20"/>
              </a:xfrm>
              <a:prstGeom prst="rect">
                <a:avLst/>
              </a:prstGeom>
              <a:solidFill>
                <a:srgbClr val="002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33" name="Rectangle 160"/>
              <p:cNvSpPr>
                <a:spLocks noChangeArrowheads="1"/>
              </p:cNvSpPr>
              <p:nvPr/>
            </p:nvSpPr>
            <p:spPr bwMode="auto">
              <a:xfrm>
                <a:off x="234" y="2201"/>
                <a:ext cx="1616" cy="20"/>
              </a:xfrm>
              <a:prstGeom prst="rect">
                <a:avLst/>
              </a:prstGeom>
              <a:solidFill>
                <a:srgbClr val="002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34" name="Rectangle 161"/>
              <p:cNvSpPr>
                <a:spLocks noChangeArrowheads="1"/>
              </p:cNvSpPr>
              <p:nvPr/>
            </p:nvSpPr>
            <p:spPr bwMode="auto">
              <a:xfrm>
                <a:off x="234" y="2221"/>
                <a:ext cx="1616" cy="19"/>
              </a:xfrm>
              <a:prstGeom prst="rect">
                <a:avLst/>
              </a:prstGeom>
              <a:solidFill>
                <a:srgbClr val="002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35" name="Rectangle 162"/>
              <p:cNvSpPr>
                <a:spLocks noChangeArrowheads="1"/>
              </p:cNvSpPr>
              <p:nvPr/>
            </p:nvSpPr>
            <p:spPr bwMode="auto">
              <a:xfrm>
                <a:off x="234" y="2240"/>
                <a:ext cx="1616" cy="20"/>
              </a:xfrm>
              <a:prstGeom prst="rect">
                <a:avLst/>
              </a:prstGeom>
              <a:solidFill>
                <a:srgbClr val="001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36" name="Rectangle 163"/>
              <p:cNvSpPr>
                <a:spLocks noChangeArrowheads="1"/>
              </p:cNvSpPr>
              <p:nvPr/>
            </p:nvSpPr>
            <p:spPr bwMode="auto">
              <a:xfrm>
                <a:off x="234" y="2260"/>
                <a:ext cx="1616" cy="20"/>
              </a:xfrm>
              <a:prstGeom prst="rect">
                <a:avLst/>
              </a:prstGeom>
              <a:solidFill>
                <a:srgbClr val="001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37" name="Rectangle 164"/>
              <p:cNvSpPr>
                <a:spLocks noChangeArrowheads="1"/>
              </p:cNvSpPr>
              <p:nvPr/>
            </p:nvSpPr>
            <p:spPr bwMode="auto">
              <a:xfrm>
                <a:off x="234" y="2280"/>
                <a:ext cx="1616" cy="20"/>
              </a:xfrm>
              <a:prstGeom prst="rect">
                <a:avLst/>
              </a:prstGeom>
              <a:solidFill>
                <a:srgbClr val="001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38" name="Rectangle 165"/>
              <p:cNvSpPr>
                <a:spLocks noChangeArrowheads="1"/>
              </p:cNvSpPr>
              <p:nvPr/>
            </p:nvSpPr>
            <p:spPr bwMode="auto">
              <a:xfrm>
                <a:off x="234" y="2300"/>
                <a:ext cx="1616" cy="20"/>
              </a:xfrm>
              <a:prstGeom prst="rect">
                <a:avLst/>
              </a:prstGeom>
              <a:solidFill>
                <a:srgbClr val="000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39" name="Rectangle 166"/>
              <p:cNvSpPr>
                <a:spLocks noChangeArrowheads="1"/>
              </p:cNvSpPr>
              <p:nvPr/>
            </p:nvSpPr>
            <p:spPr bwMode="auto">
              <a:xfrm>
                <a:off x="234" y="2320"/>
                <a:ext cx="1616" cy="20"/>
              </a:xfrm>
              <a:prstGeom prst="rect">
                <a:avLst/>
              </a:prstGeom>
              <a:solidFill>
                <a:srgbClr val="000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40" name="Rectangle 167"/>
              <p:cNvSpPr>
                <a:spLocks noChangeArrowheads="1"/>
              </p:cNvSpPr>
              <p:nvPr/>
            </p:nvSpPr>
            <p:spPr bwMode="auto">
              <a:xfrm>
                <a:off x="234" y="2340"/>
                <a:ext cx="1616" cy="20"/>
              </a:xfrm>
              <a:prstGeom prst="rect">
                <a:avLst/>
              </a:prstGeom>
              <a:solidFill>
                <a:srgbClr val="000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41" name="Rectangle 168"/>
              <p:cNvSpPr>
                <a:spLocks noChangeArrowheads="1"/>
              </p:cNvSpPr>
              <p:nvPr/>
            </p:nvSpPr>
            <p:spPr bwMode="auto">
              <a:xfrm>
                <a:off x="234" y="2360"/>
                <a:ext cx="1616" cy="10"/>
              </a:xfrm>
              <a:prstGeom prst="rect">
                <a:avLst/>
              </a:prstGeom>
              <a:solidFill>
                <a:srgbClr val="000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42" name="Rectangle 169"/>
              <p:cNvSpPr>
                <a:spLocks noChangeArrowheads="1"/>
              </p:cNvSpPr>
              <p:nvPr/>
            </p:nvSpPr>
            <p:spPr bwMode="auto">
              <a:xfrm>
                <a:off x="234" y="1774"/>
                <a:ext cx="1616" cy="5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43" name="Rectangle 170"/>
              <p:cNvSpPr>
                <a:spLocks noChangeArrowheads="1"/>
              </p:cNvSpPr>
              <p:nvPr/>
            </p:nvSpPr>
            <p:spPr bwMode="auto">
              <a:xfrm>
                <a:off x="234" y="1764"/>
                <a:ext cx="1616" cy="20"/>
              </a:xfrm>
              <a:prstGeom prst="rect">
                <a:avLst/>
              </a:prstGeom>
              <a:solidFill>
                <a:srgbClr val="008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44" name="Rectangle 171"/>
              <p:cNvSpPr>
                <a:spLocks noChangeArrowheads="1"/>
              </p:cNvSpPr>
              <p:nvPr/>
            </p:nvSpPr>
            <p:spPr bwMode="auto">
              <a:xfrm>
                <a:off x="234" y="1784"/>
                <a:ext cx="1616" cy="20"/>
              </a:xfrm>
              <a:prstGeom prst="rect">
                <a:avLst/>
              </a:prstGeom>
              <a:solidFill>
                <a:srgbClr val="008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45" name="Rectangle 172"/>
              <p:cNvSpPr>
                <a:spLocks noChangeArrowheads="1"/>
              </p:cNvSpPr>
              <p:nvPr/>
            </p:nvSpPr>
            <p:spPr bwMode="auto">
              <a:xfrm>
                <a:off x="234" y="1804"/>
                <a:ext cx="1616" cy="19"/>
              </a:xfrm>
              <a:prstGeom prst="rect">
                <a:avLst/>
              </a:prstGeom>
              <a:solidFill>
                <a:srgbClr val="008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46" name="Rectangle 173"/>
              <p:cNvSpPr>
                <a:spLocks noChangeArrowheads="1"/>
              </p:cNvSpPr>
              <p:nvPr/>
            </p:nvSpPr>
            <p:spPr bwMode="auto">
              <a:xfrm>
                <a:off x="234" y="1823"/>
                <a:ext cx="1616" cy="21"/>
              </a:xfrm>
              <a:prstGeom prst="rect">
                <a:avLst/>
              </a:prstGeom>
              <a:solidFill>
                <a:srgbClr val="008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47" name="Rectangle 174"/>
              <p:cNvSpPr>
                <a:spLocks noChangeArrowheads="1"/>
              </p:cNvSpPr>
              <p:nvPr/>
            </p:nvSpPr>
            <p:spPr bwMode="auto">
              <a:xfrm>
                <a:off x="234" y="1844"/>
                <a:ext cx="1616" cy="20"/>
              </a:xfrm>
              <a:prstGeom prst="rect">
                <a:avLst/>
              </a:prstGeom>
              <a:solidFill>
                <a:srgbClr val="007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48" name="Rectangle 175"/>
              <p:cNvSpPr>
                <a:spLocks noChangeArrowheads="1"/>
              </p:cNvSpPr>
              <p:nvPr/>
            </p:nvSpPr>
            <p:spPr bwMode="auto">
              <a:xfrm>
                <a:off x="234" y="1864"/>
                <a:ext cx="1616" cy="19"/>
              </a:xfrm>
              <a:prstGeom prst="rect">
                <a:avLst/>
              </a:prstGeom>
              <a:solidFill>
                <a:srgbClr val="007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49" name="Rectangle 176"/>
              <p:cNvSpPr>
                <a:spLocks noChangeArrowheads="1"/>
              </p:cNvSpPr>
              <p:nvPr/>
            </p:nvSpPr>
            <p:spPr bwMode="auto">
              <a:xfrm>
                <a:off x="234" y="1883"/>
                <a:ext cx="1616" cy="20"/>
              </a:xfrm>
              <a:prstGeom prst="rect">
                <a:avLst/>
              </a:prstGeom>
              <a:solidFill>
                <a:srgbClr val="00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50" name="Rectangle 177"/>
              <p:cNvSpPr>
                <a:spLocks noChangeArrowheads="1"/>
              </p:cNvSpPr>
              <p:nvPr/>
            </p:nvSpPr>
            <p:spPr bwMode="auto">
              <a:xfrm>
                <a:off x="234" y="1903"/>
                <a:ext cx="1616" cy="20"/>
              </a:xfrm>
              <a:prstGeom prst="rect">
                <a:avLst/>
              </a:prstGeom>
              <a:solidFill>
                <a:srgbClr val="0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51" name="Rectangle 178"/>
              <p:cNvSpPr>
                <a:spLocks noChangeArrowheads="1"/>
              </p:cNvSpPr>
              <p:nvPr/>
            </p:nvSpPr>
            <p:spPr bwMode="auto">
              <a:xfrm>
                <a:off x="234" y="1923"/>
                <a:ext cx="1616" cy="20"/>
              </a:xfrm>
              <a:prstGeom prst="rect">
                <a:avLst/>
              </a:prstGeom>
              <a:solidFill>
                <a:srgbClr val="006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52" name="Rectangle 179"/>
              <p:cNvSpPr>
                <a:spLocks noChangeArrowheads="1"/>
              </p:cNvSpPr>
              <p:nvPr/>
            </p:nvSpPr>
            <p:spPr bwMode="auto">
              <a:xfrm>
                <a:off x="234" y="1943"/>
                <a:ext cx="1616" cy="20"/>
              </a:xfrm>
              <a:prstGeom prst="rect">
                <a:avLst/>
              </a:prstGeom>
              <a:solidFill>
                <a:srgbClr val="006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53" name="Rectangle 180"/>
              <p:cNvSpPr>
                <a:spLocks noChangeArrowheads="1"/>
              </p:cNvSpPr>
              <p:nvPr/>
            </p:nvSpPr>
            <p:spPr bwMode="auto">
              <a:xfrm>
                <a:off x="234" y="1963"/>
                <a:ext cx="1616" cy="20"/>
              </a:xfrm>
              <a:prstGeom prst="rect">
                <a:avLst/>
              </a:prstGeom>
              <a:solidFill>
                <a:srgbClr val="00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54" name="Rectangle 181"/>
              <p:cNvSpPr>
                <a:spLocks noChangeArrowheads="1"/>
              </p:cNvSpPr>
              <p:nvPr/>
            </p:nvSpPr>
            <p:spPr bwMode="auto">
              <a:xfrm>
                <a:off x="234" y="1983"/>
                <a:ext cx="1616" cy="20"/>
              </a:xfrm>
              <a:prstGeom prst="rect">
                <a:avLst/>
              </a:prstGeom>
              <a:solidFill>
                <a:srgbClr val="005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55" name="Rectangle 182"/>
              <p:cNvSpPr>
                <a:spLocks noChangeArrowheads="1"/>
              </p:cNvSpPr>
              <p:nvPr/>
            </p:nvSpPr>
            <p:spPr bwMode="auto">
              <a:xfrm>
                <a:off x="234" y="2003"/>
                <a:ext cx="1616" cy="19"/>
              </a:xfrm>
              <a:prstGeom prst="rect">
                <a:avLst/>
              </a:prstGeom>
              <a:solidFill>
                <a:srgbClr val="005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56" name="Rectangle 183"/>
              <p:cNvSpPr>
                <a:spLocks noChangeArrowheads="1"/>
              </p:cNvSpPr>
              <p:nvPr/>
            </p:nvSpPr>
            <p:spPr bwMode="auto">
              <a:xfrm>
                <a:off x="234" y="2022"/>
                <a:ext cx="1616" cy="20"/>
              </a:xfrm>
              <a:prstGeom prst="rect">
                <a:avLst/>
              </a:prstGeom>
              <a:solidFill>
                <a:srgbClr val="005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57" name="Rectangle 184"/>
              <p:cNvSpPr>
                <a:spLocks noChangeArrowheads="1"/>
              </p:cNvSpPr>
              <p:nvPr/>
            </p:nvSpPr>
            <p:spPr bwMode="auto">
              <a:xfrm>
                <a:off x="234" y="2042"/>
                <a:ext cx="1616" cy="20"/>
              </a:xfrm>
              <a:prstGeom prst="rect">
                <a:avLst/>
              </a:prstGeom>
              <a:solidFill>
                <a:srgbClr val="004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58" name="Rectangle 185"/>
              <p:cNvSpPr>
                <a:spLocks noChangeArrowheads="1"/>
              </p:cNvSpPr>
              <p:nvPr/>
            </p:nvSpPr>
            <p:spPr bwMode="auto">
              <a:xfrm>
                <a:off x="234" y="2062"/>
                <a:ext cx="1616" cy="20"/>
              </a:xfrm>
              <a:prstGeom prst="rect">
                <a:avLst/>
              </a:prstGeom>
              <a:solidFill>
                <a:srgbClr val="004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59" name="Rectangle 186"/>
              <p:cNvSpPr>
                <a:spLocks noChangeArrowheads="1"/>
              </p:cNvSpPr>
              <p:nvPr/>
            </p:nvSpPr>
            <p:spPr bwMode="auto">
              <a:xfrm>
                <a:off x="234" y="2082"/>
                <a:ext cx="1616" cy="19"/>
              </a:xfrm>
              <a:prstGeom prst="rect">
                <a:avLst/>
              </a:prstGeom>
              <a:solidFill>
                <a:srgbClr val="004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60" name="Rectangle 187"/>
              <p:cNvSpPr>
                <a:spLocks noChangeArrowheads="1"/>
              </p:cNvSpPr>
              <p:nvPr/>
            </p:nvSpPr>
            <p:spPr bwMode="auto">
              <a:xfrm>
                <a:off x="234" y="2101"/>
                <a:ext cx="1616" cy="20"/>
              </a:xfrm>
              <a:prstGeom prst="rect">
                <a:avLst/>
              </a:prstGeom>
              <a:solidFill>
                <a:srgbClr val="003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61" name="Rectangle 188"/>
              <p:cNvSpPr>
                <a:spLocks noChangeArrowheads="1"/>
              </p:cNvSpPr>
              <p:nvPr/>
            </p:nvSpPr>
            <p:spPr bwMode="auto">
              <a:xfrm>
                <a:off x="234" y="2121"/>
                <a:ext cx="1616" cy="20"/>
              </a:xfrm>
              <a:prstGeom prst="rect">
                <a:avLst/>
              </a:prstGeom>
              <a:solidFill>
                <a:srgbClr val="003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62" name="Rectangle 189"/>
              <p:cNvSpPr>
                <a:spLocks noChangeArrowheads="1"/>
              </p:cNvSpPr>
              <p:nvPr/>
            </p:nvSpPr>
            <p:spPr bwMode="auto">
              <a:xfrm>
                <a:off x="234" y="2141"/>
                <a:ext cx="1616" cy="20"/>
              </a:xfrm>
              <a:prstGeom prst="rect">
                <a:avLst/>
              </a:prstGeom>
              <a:solidFill>
                <a:srgbClr val="003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63" name="Rectangle 190"/>
              <p:cNvSpPr>
                <a:spLocks noChangeArrowheads="1"/>
              </p:cNvSpPr>
              <p:nvPr/>
            </p:nvSpPr>
            <p:spPr bwMode="auto">
              <a:xfrm>
                <a:off x="234" y="2161"/>
                <a:ext cx="1616" cy="20"/>
              </a:xfrm>
              <a:prstGeom prst="rect">
                <a:avLst/>
              </a:prstGeom>
              <a:solidFill>
                <a:srgbClr val="003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64" name="Rectangle 191"/>
              <p:cNvSpPr>
                <a:spLocks noChangeArrowheads="1"/>
              </p:cNvSpPr>
              <p:nvPr/>
            </p:nvSpPr>
            <p:spPr bwMode="auto">
              <a:xfrm>
                <a:off x="234" y="2181"/>
                <a:ext cx="1616" cy="20"/>
              </a:xfrm>
              <a:prstGeom prst="rect">
                <a:avLst/>
              </a:prstGeom>
              <a:solidFill>
                <a:srgbClr val="002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65" name="Rectangle 192"/>
              <p:cNvSpPr>
                <a:spLocks noChangeArrowheads="1"/>
              </p:cNvSpPr>
              <p:nvPr/>
            </p:nvSpPr>
            <p:spPr bwMode="auto">
              <a:xfrm>
                <a:off x="234" y="2201"/>
                <a:ext cx="1616" cy="20"/>
              </a:xfrm>
              <a:prstGeom prst="rect">
                <a:avLst/>
              </a:prstGeom>
              <a:solidFill>
                <a:srgbClr val="002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66" name="Rectangle 193"/>
              <p:cNvSpPr>
                <a:spLocks noChangeArrowheads="1"/>
              </p:cNvSpPr>
              <p:nvPr/>
            </p:nvSpPr>
            <p:spPr bwMode="auto">
              <a:xfrm>
                <a:off x="234" y="2221"/>
                <a:ext cx="1616" cy="19"/>
              </a:xfrm>
              <a:prstGeom prst="rect">
                <a:avLst/>
              </a:prstGeom>
              <a:solidFill>
                <a:srgbClr val="002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67" name="Rectangle 194"/>
              <p:cNvSpPr>
                <a:spLocks noChangeArrowheads="1"/>
              </p:cNvSpPr>
              <p:nvPr/>
            </p:nvSpPr>
            <p:spPr bwMode="auto">
              <a:xfrm>
                <a:off x="234" y="2240"/>
                <a:ext cx="1616" cy="20"/>
              </a:xfrm>
              <a:prstGeom prst="rect">
                <a:avLst/>
              </a:prstGeom>
              <a:solidFill>
                <a:srgbClr val="001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68" name="Rectangle 195"/>
              <p:cNvSpPr>
                <a:spLocks noChangeArrowheads="1"/>
              </p:cNvSpPr>
              <p:nvPr/>
            </p:nvSpPr>
            <p:spPr bwMode="auto">
              <a:xfrm>
                <a:off x="234" y="2260"/>
                <a:ext cx="1616" cy="20"/>
              </a:xfrm>
              <a:prstGeom prst="rect">
                <a:avLst/>
              </a:prstGeom>
              <a:solidFill>
                <a:srgbClr val="001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69" name="Rectangle 196"/>
              <p:cNvSpPr>
                <a:spLocks noChangeArrowheads="1"/>
              </p:cNvSpPr>
              <p:nvPr/>
            </p:nvSpPr>
            <p:spPr bwMode="auto">
              <a:xfrm>
                <a:off x="234" y="2280"/>
                <a:ext cx="1616" cy="20"/>
              </a:xfrm>
              <a:prstGeom prst="rect">
                <a:avLst/>
              </a:prstGeom>
              <a:solidFill>
                <a:srgbClr val="001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70" name="Rectangle 197"/>
              <p:cNvSpPr>
                <a:spLocks noChangeArrowheads="1"/>
              </p:cNvSpPr>
              <p:nvPr/>
            </p:nvSpPr>
            <p:spPr bwMode="auto">
              <a:xfrm>
                <a:off x="234" y="2300"/>
                <a:ext cx="1616" cy="20"/>
              </a:xfrm>
              <a:prstGeom prst="rect">
                <a:avLst/>
              </a:prstGeom>
              <a:solidFill>
                <a:srgbClr val="000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71" name="Rectangle 198"/>
              <p:cNvSpPr>
                <a:spLocks noChangeArrowheads="1"/>
              </p:cNvSpPr>
              <p:nvPr/>
            </p:nvSpPr>
            <p:spPr bwMode="auto">
              <a:xfrm>
                <a:off x="234" y="2320"/>
                <a:ext cx="1616" cy="20"/>
              </a:xfrm>
              <a:prstGeom prst="rect">
                <a:avLst/>
              </a:prstGeom>
              <a:solidFill>
                <a:srgbClr val="000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72" name="Rectangle 199"/>
              <p:cNvSpPr>
                <a:spLocks noChangeArrowheads="1"/>
              </p:cNvSpPr>
              <p:nvPr/>
            </p:nvSpPr>
            <p:spPr bwMode="auto">
              <a:xfrm>
                <a:off x="234" y="2340"/>
                <a:ext cx="1616" cy="20"/>
              </a:xfrm>
              <a:prstGeom prst="rect">
                <a:avLst/>
              </a:prstGeom>
              <a:solidFill>
                <a:srgbClr val="000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73" name="Rectangle 200"/>
              <p:cNvSpPr>
                <a:spLocks noChangeArrowheads="1"/>
              </p:cNvSpPr>
              <p:nvPr/>
            </p:nvSpPr>
            <p:spPr bwMode="auto">
              <a:xfrm>
                <a:off x="234" y="2360"/>
                <a:ext cx="1616" cy="10"/>
              </a:xfrm>
              <a:prstGeom prst="rect">
                <a:avLst/>
              </a:prstGeom>
              <a:solidFill>
                <a:srgbClr val="000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74" name="Rectangle 201"/>
              <p:cNvSpPr>
                <a:spLocks noChangeArrowheads="1"/>
              </p:cNvSpPr>
              <p:nvPr/>
            </p:nvSpPr>
            <p:spPr bwMode="auto">
              <a:xfrm>
                <a:off x="1850" y="1764"/>
                <a:ext cx="3696" cy="20"/>
              </a:xfrm>
              <a:prstGeom prst="rect">
                <a:avLst/>
              </a:prstGeom>
              <a:solidFill>
                <a:srgbClr val="008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75" name="Rectangle 202"/>
              <p:cNvSpPr>
                <a:spLocks noChangeArrowheads="1"/>
              </p:cNvSpPr>
              <p:nvPr/>
            </p:nvSpPr>
            <p:spPr bwMode="auto">
              <a:xfrm>
                <a:off x="1850" y="1784"/>
                <a:ext cx="3696" cy="20"/>
              </a:xfrm>
              <a:prstGeom prst="rect">
                <a:avLst/>
              </a:prstGeom>
              <a:solidFill>
                <a:srgbClr val="008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76" name="Rectangle 203"/>
              <p:cNvSpPr>
                <a:spLocks noChangeArrowheads="1"/>
              </p:cNvSpPr>
              <p:nvPr/>
            </p:nvSpPr>
            <p:spPr bwMode="auto">
              <a:xfrm>
                <a:off x="1850" y="1804"/>
                <a:ext cx="3696" cy="19"/>
              </a:xfrm>
              <a:prstGeom prst="rect">
                <a:avLst/>
              </a:prstGeom>
              <a:solidFill>
                <a:srgbClr val="008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77" name="Rectangle 204"/>
              <p:cNvSpPr>
                <a:spLocks noChangeArrowheads="1"/>
              </p:cNvSpPr>
              <p:nvPr/>
            </p:nvSpPr>
            <p:spPr bwMode="auto">
              <a:xfrm>
                <a:off x="1850" y="1823"/>
                <a:ext cx="3696" cy="21"/>
              </a:xfrm>
              <a:prstGeom prst="rect">
                <a:avLst/>
              </a:prstGeom>
              <a:solidFill>
                <a:srgbClr val="008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78" name="Rectangle 205"/>
              <p:cNvSpPr>
                <a:spLocks noChangeArrowheads="1"/>
              </p:cNvSpPr>
              <p:nvPr/>
            </p:nvSpPr>
            <p:spPr bwMode="auto">
              <a:xfrm>
                <a:off x="1850" y="1844"/>
                <a:ext cx="3696" cy="20"/>
              </a:xfrm>
              <a:prstGeom prst="rect">
                <a:avLst/>
              </a:prstGeom>
              <a:solidFill>
                <a:srgbClr val="007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679" name="Rectangle 206"/>
              <p:cNvSpPr>
                <a:spLocks noChangeArrowheads="1"/>
              </p:cNvSpPr>
              <p:nvPr/>
            </p:nvSpPr>
            <p:spPr bwMode="auto">
              <a:xfrm>
                <a:off x="1850" y="1864"/>
                <a:ext cx="3696" cy="19"/>
              </a:xfrm>
              <a:prstGeom prst="rect">
                <a:avLst/>
              </a:prstGeom>
              <a:solidFill>
                <a:srgbClr val="007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grpSp>
        <p:grpSp>
          <p:nvGrpSpPr>
            <p:cNvPr id="257031" name="Group 207"/>
            <p:cNvGrpSpPr>
              <a:grpSpLocks/>
            </p:cNvGrpSpPr>
            <p:nvPr/>
          </p:nvGrpSpPr>
          <p:grpSpPr bwMode="auto">
            <a:xfrm>
              <a:off x="234" y="1764"/>
              <a:ext cx="5312" cy="1479"/>
              <a:chOff x="234" y="1764"/>
              <a:chExt cx="5312" cy="1479"/>
            </a:xfrm>
          </p:grpSpPr>
          <p:sp>
            <p:nvSpPr>
              <p:cNvPr id="257280" name="Rectangle 208"/>
              <p:cNvSpPr>
                <a:spLocks noChangeArrowheads="1"/>
              </p:cNvSpPr>
              <p:nvPr/>
            </p:nvSpPr>
            <p:spPr bwMode="auto">
              <a:xfrm>
                <a:off x="1850" y="1883"/>
                <a:ext cx="3696" cy="20"/>
              </a:xfrm>
              <a:prstGeom prst="rect">
                <a:avLst/>
              </a:prstGeom>
              <a:solidFill>
                <a:srgbClr val="00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81" name="Rectangle 209"/>
              <p:cNvSpPr>
                <a:spLocks noChangeArrowheads="1"/>
              </p:cNvSpPr>
              <p:nvPr/>
            </p:nvSpPr>
            <p:spPr bwMode="auto">
              <a:xfrm>
                <a:off x="1850" y="1903"/>
                <a:ext cx="3696" cy="20"/>
              </a:xfrm>
              <a:prstGeom prst="rect">
                <a:avLst/>
              </a:prstGeom>
              <a:solidFill>
                <a:srgbClr val="0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82" name="Rectangle 210"/>
              <p:cNvSpPr>
                <a:spLocks noChangeArrowheads="1"/>
              </p:cNvSpPr>
              <p:nvPr/>
            </p:nvSpPr>
            <p:spPr bwMode="auto">
              <a:xfrm>
                <a:off x="1850" y="1923"/>
                <a:ext cx="3696" cy="20"/>
              </a:xfrm>
              <a:prstGeom prst="rect">
                <a:avLst/>
              </a:prstGeom>
              <a:solidFill>
                <a:srgbClr val="006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83" name="Rectangle 211"/>
              <p:cNvSpPr>
                <a:spLocks noChangeArrowheads="1"/>
              </p:cNvSpPr>
              <p:nvPr/>
            </p:nvSpPr>
            <p:spPr bwMode="auto">
              <a:xfrm>
                <a:off x="1850" y="1943"/>
                <a:ext cx="3696" cy="20"/>
              </a:xfrm>
              <a:prstGeom prst="rect">
                <a:avLst/>
              </a:prstGeom>
              <a:solidFill>
                <a:srgbClr val="006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84" name="Rectangle 212"/>
              <p:cNvSpPr>
                <a:spLocks noChangeArrowheads="1"/>
              </p:cNvSpPr>
              <p:nvPr/>
            </p:nvSpPr>
            <p:spPr bwMode="auto">
              <a:xfrm>
                <a:off x="1850" y="1963"/>
                <a:ext cx="3696" cy="20"/>
              </a:xfrm>
              <a:prstGeom prst="rect">
                <a:avLst/>
              </a:prstGeom>
              <a:solidFill>
                <a:srgbClr val="00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85" name="Rectangle 213"/>
              <p:cNvSpPr>
                <a:spLocks noChangeArrowheads="1"/>
              </p:cNvSpPr>
              <p:nvPr/>
            </p:nvSpPr>
            <p:spPr bwMode="auto">
              <a:xfrm>
                <a:off x="1850" y="1983"/>
                <a:ext cx="3696" cy="20"/>
              </a:xfrm>
              <a:prstGeom prst="rect">
                <a:avLst/>
              </a:prstGeom>
              <a:solidFill>
                <a:srgbClr val="005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86" name="Rectangle 214"/>
              <p:cNvSpPr>
                <a:spLocks noChangeArrowheads="1"/>
              </p:cNvSpPr>
              <p:nvPr/>
            </p:nvSpPr>
            <p:spPr bwMode="auto">
              <a:xfrm>
                <a:off x="1850" y="2003"/>
                <a:ext cx="3696" cy="19"/>
              </a:xfrm>
              <a:prstGeom prst="rect">
                <a:avLst/>
              </a:prstGeom>
              <a:solidFill>
                <a:srgbClr val="005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87" name="Rectangle 215"/>
              <p:cNvSpPr>
                <a:spLocks noChangeArrowheads="1"/>
              </p:cNvSpPr>
              <p:nvPr/>
            </p:nvSpPr>
            <p:spPr bwMode="auto">
              <a:xfrm>
                <a:off x="1850" y="2022"/>
                <a:ext cx="3696" cy="20"/>
              </a:xfrm>
              <a:prstGeom prst="rect">
                <a:avLst/>
              </a:prstGeom>
              <a:solidFill>
                <a:srgbClr val="005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88" name="Rectangle 216"/>
              <p:cNvSpPr>
                <a:spLocks noChangeArrowheads="1"/>
              </p:cNvSpPr>
              <p:nvPr/>
            </p:nvSpPr>
            <p:spPr bwMode="auto">
              <a:xfrm>
                <a:off x="1850" y="2042"/>
                <a:ext cx="3696" cy="20"/>
              </a:xfrm>
              <a:prstGeom prst="rect">
                <a:avLst/>
              </a:prstGeom>
              <a:solidFill>
                <a:srgbClr val="004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89" name="Rectangle 217"/>
              <p:cNvSpPr>
                <a:spLocks noChangeArrowheads="1"/>
              </p:cNvSpPr>
              <p:nvPr/>
            </p:nvSpPr>
            <p:spPr bwMode="auto">
              <a:xfrm>
                <a:off x="1850" y="2062"/>
                <a:ext cx="3696" cy="20"/>
              </a:xfrm>
              <a:prstGeom prst="rect">
                <a:avLst/>
              </a:prstGeom>
              <a:solidFill>
                <a:srgbClr val="004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90" name="Rectangle 218"/>
              <p:cNvSpPr>
                <a:spLocks noChangeArrowheads="1"/>
              </p:cNvSpPr>
              <p:nvPr/>
            </p:nvSpPr>
            <p:spPr bwMode="auto">
              <a:xfrm>
                <a:off x="1850" y="2082"/>
                <a:ext cx="3696" cy="19"/>
              </a:xfrm>
              <a:prstGeom prst="rect">
                <a:avLst/>
              </a:prstGeom>
              <a:solidFill>
                <a:srgbClr val="004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91" name="Rectangle 219"/>
              <p:cNvSpPr>
                <a:spLocks noChangeArrowheads="1"/>
              </p:cNvSpPr>
              <p:nvPr/>
            </p:nvSpPr>
            <p:spPr bwMode="auto">
              <a:xfrm>
                <a:off x="1850" y="2101"/>
                <a:ext cx="3696" cy="20"/>
              </a:xfrm>
              <a:prstGeom prst="rect">
                <a:avLst/>
              </a:prstGeom>
              <a:solidFill>
                <a:srgbClr val="003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92" name="Rectangle 220"/>
              <p:cNvSpPr>
                <a:spLocks noChangeArrowheads="1"/>
              </p:cNvSpPr>
              <p:nvPr/>
            </p:nvSpPr>
            <p:spPr bwMode="auto">
              <a:xfrm>
                <a:off x="1850" y="2121"/>
                <a:ext cx="3696" cy="20"/>
              </a:xfrm>
              <a:prstGeom prst="rect">
                <a:avLst/>
              </a:prstGeom>
              <a:solidFill>
                <a:srgbClr val="003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93" name="Rectangle 221"/>
              <p:cNvSpPr>
                <a:spLocks noChangeArrowheads="1"/>
              </p:cNvSpPr>
              <p:nvPr/>
            </p:nvSpPr>
            <p:spPr bwMode="auto">
              <a:xfrm>
                <a:off x="1850" y="2141"/>
                <a:ext cx="3696" cy="20"/>
              </a:xfrm>
              <a:prstGeom prst="rect">
                <a:avLst/>
              </a:prstGeom>
              <a:solidFill>
                <a:srgbClr val="003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94" name="Rectangle 222"/>
              <p:cNvSpPr>
                <a:spLocks noChangeArrowheads="1"/>
              </p:cNvSpPr>
              <p:nvPr/>
            </p:nvSpPr>
            <p:spPr bwMode="auto">
              <a:xfrm>
                <a:off x="1850" y="2161"/>
                <a:ext cx="3696" cy="20"/>
              </a:xfrm>
              <a:prstGeom prst="rect">
                <a:avLst/>
              </a:prstGeom>
              <a:solidFill>
                <a:srgbClr val="003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95" name="Rectangle 223"/>
              <p:cNvSpPr>
                <a:spLocks noChangeArrowheads="1"/>
              </p:cNvSpPr>
              <p:nvPr/>
            </p:nvSpPr>
            <p:spPr bwMode="auto">
              <a:xfrm>
                <a:off x="1850" y="2181"/>
                <a:ext cx="3696" cy="20"/>
              </a:xfrm>
              <a:prstGeom prst="rect">
                <a:avLst/>
              </a:prstGeom>
              <a:solidFill>
                <a:srgbClr val="002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96" name="Rectangle 224"/>
              <p:cNvSpPr>
                <a:spLocks noChangeArrowheads="1"/>
              </p:cNvSpPr>
              <p:nvPr/>
            </p:nvSpPr>
            <p:spPr bwMode="auto">
              <a:xfrm>
                <a:off x="1850" y="2201"/>
                <a:ext cx="3696" cy="20"/>
              </a:xfrm>
              <a:prstGeom prst="rect">
                <a:avLst/>
              </a:prstGeom>
              <a:solidFill>
                <a:srgbClr val="002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97" name="Rectangle 225"/>
              <p:cNvSpPr>
                <a:spLocks noChangeArrowheads="1"/>
              </p:cNvSpPr>
              <p:nvPr/>
            </p:nvSpPr>
            <p:spPr bwMode="auto">
              <a:xfrm>
                <a:off x="1850" y="2221"/>
                <a:ext cx="3696" cy="19"/>
              </a:xfrm>
              <a:prstGeom prst="rect">
                <a:avLst/>
              </a:prstGeom>
              <a:solidFill>
                <a:srgbClr val="002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98" name="Rectangle 226"/>
              <p:cNvSpPr>
                <a:spLocks noChangeArrowheads="1"/>
              </p:cNvSpPr>
              <p:nvPr/>
            </p:nvSpPr>
            <p:spPr bwMode="auto">
              <a:xfrm>
                <a:off x="1850" y="2240"/>
                <a:ext cx="3696" cy="20"/>
              </a:xfrm>
              <a:prstGeom prst="rect">
                <a:avLst/>
              </a:prstGeom>
              <a:solidFill>
                <a:srgbClr val="001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99" name="Rectangle 227"/>
              <p:cNvSpPr>
                <a:spLocks noChangeArrowheads="1"/>
              </p:cNvSpPr>
              <p:nvPr/>
            </p:nvSpPr>
            <p:spPr bwMode="auto">
              <a:xfrm>
                <a:off x="1850" y="2260"/>
                <a:ext cx="3696" cy="20"/>
              </a:xfrm>
              <a:prstGeom prst="rect">
                <a:avLst/>
              </a:prstGeom>
              <a:solidFill>
                <a:srgbClr val="001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00" name="Rectangle 228"/>
              <p:cNvSpPr>
                <a:spLocks noChangeArrowheads="1"/>
              </p:cNvSpPr>
              <p:nvPr/>
            </p:nvSpPr>
            <p:spPr bwMode="auto">
              <a:xfrm>
                <a:off x="1850" y="2280"/>
                <a:ext cx="3696" cy="20"/>
              </a:xfrm>
              <a:prstGeom prst="rect">
                <a:avLst/>
              </a:prstGeom>
              <a:solidFill>
                <a:srgbClr val="001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01" name="Rectangle 229"/>
              <p:cNvSpPr>
                <a:spLocks noChangeArrowheads="1"/>
              </p:cNvSpPr>
              <p:nvPr/>
            </p:nvSpPr>
            <p:spPr bwMode="auto">
              <a:xfrm>
                <a:off x="1850" y="2300"/>
                <a:ext cx="3696" cy="20"/>
              </a:xfrm>
              <a:prstGeom prst="rect">
                <a:avLst/>
              </a:prstGeom>
              <a:solidFill>
                <a:srgbClr val="000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02" name="Rectangle 230"/>
              <p:cNvSpPr>
                <a:spLocks noChangeArrowheads="1"/>
              </p:cNvSpPr>
              <p:nvPr/>
            </p:nvSpPr>
            <p:spPr bwMode="auto">
              <a:xfrm>
                <a:off x="1850" y="2320"/>
                <a:ext cx="3696" cy="20"/>
              </a:xfrm>
              <a:prstGeom prst="rect">
                <a:avLst/>
              </a:prstGeom>
              <a:solidFill>
                <a:srgbClr val="000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03" name="Rectangle 231"/>
              <p:cNvSpPr>
                <a:spLocks noChangeArrowheads="1"/>
              </p:cNvSpPr>
              <p:nvPr/>
            </p:nvSpPr>
            <p:spPr bwMode="auto">
              <a:xfrm>
                <a:off x="1850" y="2340"/>
                <a:ext cx="3696" cy="20"/>
              </a:xfrm>
              <a:prstGeom prst="rect">
                <a:avLst/>
              </a:prstGeom>
              <a:solidFill>
                <a:srgbClr val="000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04" name="Rectangle 232"/>
              <p:cNvSpPr>
                <a:spLocks noChangeArrowheads="1"/>
              </p:cNvSpPr>
              <p:nvPr/>
            </p:nvSpPr>
            <p:spPr bwMode="auto">
              <a:xfrm>
                <a:off x="1850" y="2360"/>
                <a:ext cx="3696" cy="10"/>
              </a:xfrm>
              <a:prstGeom prst="rect">
                <a:avLst/>
              </a:prstGeom>
              <a:solidFill>
                <a:srgbClr val="000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05" name="Rectangle 233"/>
              <p:cNvSpPr>
                <a:spLocks noChangeArrowheads="1"/>
              </p:cNvSpPr>
              <p:nvPr/>
            </p:nvSpPr>
            <p:spPr bwMode="auto">
              <a:xfrm>
                <a:off x="1850" y="1774"/>
                <a:ext cx="3696" cy="5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06" name="Rectangle 234"/>
              <p:cNvSpPr>
                <a:spLocks noChangeArrowheads="1"/>
              </p:cNvSpPr>
              <p:nvPr/>
            </p:nvSpPr>
            <p:spPr bwMode="auto">
              <a:xfrm>
                <a:off x="1850" y="1764"/>
                <a:ext cx="3696" cy="20"/>
              </a:xfrm>
              <a:prstGeom prst="rect">
                <a:avLst/>
              </a:prstGeom>
              <a:solidFill>
                <a:srgbClr val="008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07" name="Rectangle 235"/>
              <p:cNvSpPr>
                <a:spLocks noChangeArrowheads="1"/>
              </p:cNvSpPr>
              <p:nvPr/>
            </p:nvSpPr>
            <p:spPr bwMode="auto">
              <a:xfrm>
                <a:off x="1850" y="1784"/>
                <a:ext cx="3696" cy="20"/>
              </a:xfrm>
              <a:prstGeom prst="rect">
                <a:avLst/>
              </a:prstGeom>
              <a:solidFill>
                <a:srgbClr val="008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08" name="Rectangle 236"/>
              <p:cNvSpPr>
                <a:spLocks noChangeArrowheads="1"/>
              </p:cNvSpPr>
              <p:nvPr/>
            </p:nvSpPr>
            <p:spPr bwMode="auto">
              <a:xfrm>
                <a:off x="1850" y="1804"/>
                <a:ext cx="3696" cy="19"/>
              </a:xfrm>
              <a:prstGeom prst="rect">
                <a:avLst/>
              </a:prstGeom>
              <a:solidFill>
                <a:srgbClr val="008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09" name="Rectangle 237"/>
              <p:cNvSpPr>
                <a:spLocks noChangeArrowheads="1"/>
              </p:cNvSpPr>
              <p:nvPr/>
            </p:nvSpPr>
            <p:spPr bwMode="auto">
              <a:xfrm>
                <a:off x="1850" y="1823"/>
                <a:ext cx="3696" cy="21"/>
              </a:xfrm>
              <a:prstGeom prst="rect">
                <a:avLst/>
              </a:prstGeom>
              <a:solidFill>
                <a:srgbClr val="008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10" name="Rectangle 238"/>
              <p:cNvSpPr>
                <a:spLocks noChangeArrowheads="1"/>
              </p:cNvSpPr>
              <p:nvPr/>
            </p:nvSpPr>
            <p:spPr bwMode="auto">
              <a:xfrm>
                <a:off x="1850" y="1844"/>
                <a:ext cx="3696" cy="20"/>
              </a:xfrm>
              <a:prstGeom prst="rect">
                <a:avLst/>
              </a:prstGeom>
              <a:solidFill>
                <a:srgbClr val="007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11" name="Rectangle 239"/>
              <p:cNvSpPr>
                <a:spLocks noChangeArrowheads="1"/>
              </p:cNvSpPr>
              <p:nvPr/>
            </p:nvSpPr>
            <p:spPr bwMode="auto">
              <a:xfrm>
                <a:off x="1850" y="1864"/>
                <a:ext cx="3696" cy="19"/>
              </a:xfrm>
              <a:prstGeom prst="rect">
                <a:avLst/>
              </a:prstGeom>
              <a:solidFill>
                <a:srgbClr val="007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12" name="Rectangle 240"/>
              <p:cNvSpPr>
                <a:spLocks noChangeArrowheads="1"/>
              </p:cNvSpPr>
              <p:nvPr/>
            </p:nvSpPr>
            <p:spPr bwMode="auto">
              <a:xfrm>
                <a:off x="1850" y="1883"/>
                <a:ext cx="3696" cy="20"/>
              </a:xfrm>
              <a:prstGeom prst="rect">
                <a:avLst/>
              </a:prstGeom>
              <a:solidFill>
                <a:srgbClr val="00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13" name="Rectangle 241"/>
              <p:cNvSpPr>
                <a:spLocks noChangeArrowheads="1"/>
              </p:cNvSpPr>
              <p:nvPr/>
            </p:nvSpPr>
            <p:spPr bwMode="auto">
              <a:xfrm>
                <a:off x="1850" y="1903"/>
                <a:ext cx="3696" cy="20"/>
              </a:xfrm>
              <a:prstGeom prst="rect">
                <a:avLst/>
              </a:prstGeom>
              <a:solidFill>
                <a:srgbClr val="0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14" name="Rectangle 242"/>
              <p:cNvSpPr>
                <a:spLocks noChangeArrowheads="1"/>
              </p:cNvSpPr>
              <p:nvPr/>
            </p:nvSpPr>
            <p:spPr bwMode="auto">
              <a:xfrm>
                <a:off x="1850" y="1923"/>
                <a:ext cx="3696" cy="20"/>
              </a:xfrm>
              <a:prstGeom prst="rect">
                <a:avLst/>
              </a:prstGeom>
              <a:solidFill>
                <a:srgbClr val="006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15" name="Rectangle 243"/>
              <p:cNvSpPr>
                <a:spLocks noChangeArrowheads="1"/>
              </p:cNvSpPr>
              <p:nvPr/>
            </p:nvSpPr>
            <p:spPr bwMode="auto">
              <a:xfrm>
                <a:off x="1850" y="1943"/>
                <a:ext cx="3696" cy="20"/>
              </a:xfrm>
              <a:prstGeom prst="rect">
                <a:avLst/>
              </a:prstGeom>
              <a:solidFill>
                <a:srgbClr val="006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16" name="Rectangle 244"/>
              <p:cNvSpPr>
                <a:spLocks noChangeArrowheads="1"/>
              </p:cNvSpPr>
              <p:nvPr/>
            </p:nvSpPr>
            <p:spPr bwMode="auto">
              <a:xfrm>
                <a:off x="1850" y="1963"/>
                <a:ext cx="3696" cy="20"/>
              </a:xfrm>
              <a:prstGeom prst="rect">
                <a:avLst/>
              </a:prstGeom>
              <a:solidFill>
                <a:srgbClr val="00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17" name="Rectangle 245"/>
              <p:cNvSpPr>
                <a:spLocks noChangeArrowheads="1"/>
              </p:cNvSpPr>
              <p:nvPr/>
            </p:nvSpPr>
            <p:spPr bwMode="auto">
              <a:xfrm>
                <a:off x="1850" y="1983"/>
                <a:ext cx="3696" cy="20"/>
              </a:xfrm>
              <a:prstGeom prst="rect">
                <a:avLst/>
              </a:prstGeom>
              <a:solidFill>
                <a:srgbClr val="005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18" name="Rectangle 246"/>
              <p:cNvSpPr>
                <a:spLocks noChangeArrowheads="1"/>
              </p:cNvSpPr>
              <p:nvPr/>
            </p:nvSpPr>
            <p:spPr bwMode="auto">
              <a:xfrm>
                <a:off x="1850" y="2003"/>
                <a:ext cx="3696" cy="19"/>
              </a:xfrm>
              <a:prstGeom prst="rect">
                <a:avLst/>
              </a:prstGeom>
              <a:solidFill>
                <a:srgbClr val="005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19" name="Rectangle 247"/>
              <p:cNvSpPr>
                <a:spLocks noChangeArrowheads="1"/>
              </p:cNvSpPr>
              <p:nvPr/>
            </p:nvSpPr>
            <p:spPr bwMode="auto">
              <a:xfrm>
                <a:off x="1850" y="2022"/>
                <a:ext cx="3696" cy="20"/>
              </a:xfrm>
              <a:prstGeom prst="rect">
                <a:avLst/>
              </a:prstGeom>
              <a:solidFill>
                <a:srgbClr val="005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20" name="Rectangle 248"/>
              <p:cNvSpPr>
                <a:spLocks noChangeArrowheads="1"/>
              </p:cNvSpPr>
              <p:nvPr/>
            </p:nvSpPr>
            <p:spPr bwMode="auto">
              <a:xfrm>
                <a:off x="1850" y="2042"/>
                <a:ext cx="3696" cy="20"/>
              </a:xfrm>
              <a:prstGeom prst="rect">
                <a:avLst/>
              </a:prstGeom>
              <a:solidFill>
                <a:srgbClr val="004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21" name="Rectangle 249"/>
              <p:cNvSpPr>
                <a:spLocks noChangeArrowheads="1"/>
              </p:cNvSpPr>
              <p:nvPr/>
            </p:nvSpPr>
            <p:spPr bwMode="auto">
              <a:xfrm>
                <a:off x="1850" y="2062"/>
                <a:ext cx="3696" cy="20"/>
              </a:xfrm>
              <a:prstGeom prst="rect">
                <a:avLst/>
              </a:prstGeom>
              <a:solidFill>
                <a:srgbClr val="004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22" name="Rectangle 250"/>
              <p:cNvSpPr>
                <a:spLocks noChangeArrowheads="1"/>
              </p:cNvSpPr>
              <p:nvPr/>
            </p:nvSpPr>
            <p:spPr bwMode="auto">
              <a:xfrm>
                <a:off x="1850" y="2082"/>
                <a:ext cx="3696" cy="19"/>
              </a:xfrm>
              <a:prstGeom prst="rect">
                <a:avLst/>
              </a:prstGeom>
              <a:solidFill>
                <a:srgbClr val="004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23" name="Rectangle 251"/>
              <p:cNvSpPr>
                <a:spLocks noChangeArrowheads="1"/>
              </p:cNvSpPr>
              <p:nvPr/>
            </p:nvSpPr>
            <p:spPr bwMode="auto">
              <a:xfrm>
                <a:off x="1850" y="2101"/>
                <a:ext cx="3696" cy="20"/>
              </a:xfrm>
              <a:prstGeom prst="rect">
                <a:avLst/>
              </a:prstGeom>
              <a:solidFill>
                <a:srgbClr val="003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24" name="Rectangle 252"/>
              <p:cNvSpPr>
                <a:spLocks noChangeArrowheads="1"/>
              </p:cNvSpPr>
              <p:nvPr/>
            </p:nvSpPr>
            <p:spPr bwMode="auto">
              <a:xfrm>
                <a:off x="1850" y="2121"/>
                <a:ext cx="3696" cy="20"/>
              </a:xfrm>
              <a:prstGeom prst="rect">
                <a:avLst/>
              </a:prstGeom>
              <a:solidFill>
                <a:srgbClr val="003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25" name="Rectangle 253"/>
              <p:cNvSpPr>
                <a:spLocks noChangeArrowheads="1"/>
              </p:cNvSpPr>
              <p:nvPr/>
            </p:nvSpPr>
            <p:spPr bwMode="auto">
              <a:xfrm>
                <a:off x="1850" y="2141"/>
                <a:ext cx="3696" cy="20"/>
              </a:xfrm>
              <a:prstGeom prst="rect">
                <a:avLst/>
              </a:prstGeom>
              <a:solidFill>
                <a:srgbClr val="003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26" name="Rectangle 254"/>
              <p:cNvSpPr>
                <a:spLocks noChangeArrowheads="1"/>
              </p:cNvSpPr>
              <p:nvPr/>
            </p:nvSpPr>
            <p:spPr bwMode="auto">
              <a:xfrm>
                <a:off x="1850" y="2161"/>
                <a:ext cx="3696" cy="20"/>
              </a:xfrm>
              <a:prstGeom prst="rect">
                <a:avLst/>
              </a:prstGeom>
              <a:solidFill>
                <a:srgbClr val="003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27" name="Rectangle 255"/>
              <p:cNvSpPr>
                <a:spLocks noChangeArrowheads="1"/>
              </p:cNvSpPr>
              <p:nvPr/>
            </p:nvSpPr>
            <p:spPr bwMode="auto">
              <a:xfrm>
                <a:off x="1850" y="2181"/>
                <a:ext cx="3696" cy="20"/>
              </a:xfrm>
              <a:prstGeom prst="rect">
                <a:avLst/>
              </a:prstGeom>
              <a:solidFill>
                <a:srgbClr val="002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28" name="Rectangle 256"/>
              <p:cNvSpPr>
                <a:spLocks noChangeArrowheads="1"/>
              </p:cNvSpPr>
              <p:nvPr/>
            </p:nvSpPr>
            <p:spPr bwMode="auto">
              <a:xfrm>
                <a:off x="1850" y="2201"/>
                <a:ext cx="3696" cy="20"/>
              </a:xfrm>
              <a:prstGeom prst="rect">
                <a:avLst/>
              </a:prstGeom>
              <a:solidFill>
                <a:srgbClr val="002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29" name="Rectangle 257"/>
              <p:cNvSpPr>
                <a:spLocks noChangeArrowheads="1"/>
              </p:cNvSpPr>
              <p:nvPr/>
            </p:nvSpPr>
            <p:spPr bwMode="auto">
              <a:xfrm>
                <a:off x="1850" y="2221"/>
                <a:ext cx="3696" cy="19"/>
              </a:xfrm>
              <a:prstGeom prst="rect">
                <a:avLst/>
              </a:prstGeom>
              <a:solidFill>
                <a:srgbClr val="002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30" name="Rectangle 258"/>
              <p:cNvSpPr>
                <a:spLocks noChangeArrowheads="1"/>
              </p:cNvSpPr>
              <p:nvPr/>
            </p:nvSpPr>
            <p:spPr bwMode="auto">
              <a:xfrm>
                <a:off x="1850" y="2240"/>
                <a:ext cx="3696" cy="20"/>
              </a:xfrm>
              <a:prstGeom prst="rect">
                <a:avLst/>
              </a:prstGeom>
              <a:solidFill>
                <a:srgbClr val="001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31" name="Rectangle 259"/>
              <p:cNvSpPr>
                <a:spLocks noChangeArrowheads="1"/>
              </p:cNvSpPr>
              <p:nvPr/>
            </p:nvSpPr>
            <p:spPr bwMode="auto">
              <a:xfrm>
                <a:off x="1850" y="2260"/>
                <a:ext cx="3696" cy="20"/>
              </a:xfrm>
              <a:prstGeom prst="rect">
                <a:avLst/>
              </a:prstGeom>
              <a:solidFill>
                <a:srgbClr val="001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32" name="Rectangle 260"/>
              <p:cNvSpPr>
                <a:spLocks noChangeArrowheads="1"/>
              </p:cNvSpPr>
              <p:nvPr/>
            </p:nvSpPr>
            <p:spPr bwMode="auto">
              <a:xfrm>
                <a:off x="1850" y="2280"/>
                <a:ext cx="3696" cy="20"/>
              </a:xfrm>
              <a:prstGeom prst="rect">
                <a:avLst/>
              </a:prstGeom>
              <a:solidFill>
                <a:srgbClr val="001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33" name="Rectangle 261"/>
              <p:cNvSpPr>
                <a:spLocks noChangeArrowheads="1"/>
              </p:cNvSpPr>
              <p:nvPr/>
            </p:nvSpPr>
            <p:spPr bwMode="auto">
              <a:xfrm>
                <a:off x="1850" y="2300"/>
                <a:ext cx="3696" cy="20"/>
              </a:xfrm>
              <a:prstGeom prst="rect">
                <a:avLst/>
              </a:prstGeom>
              <a:solidFill>
                <a:srgbClr val="000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34" name="Rectangle 262"/>
              <p:cNvSpPr>
                <a:spLocks noChangeArrowheads="1"/>
              </p:cNvSpPr>
              <p:nvPr/>
            </p:nvSpPr>
            <p:spPr bwMode="auto">
              <a:xfrm>
                <a:off x="1850" y="2320"/>
                <a:ext cx="3696" cy="20"/>
              </a:xfrm>
              <a:prstGeom prst="rect">
                <a:avLst/>
              </a:prstGeom>
              <a:solidFill>
                <a:srgbClr val="000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35" name="Rectangle 263"/>
              <p:cNvSpPr>
                <a:spLocks noChangeArrowheads="1"/>
              </p:cNvSpPr>
              <p:nvPr/>
            </p:nvSpPr>
            <p:spPr bwMode="auto">
              <a:xfrm>
                <a:off x="1850" y="2340"/>
                <a:ext cx="3696" cy="20"/>
              </a:xfrm>
              <a:prstGeom prst="rect">
                <a:avLst/>
              </a:prstGeom>
              <a:solidFill>
                <a:srgbClr val="000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36" name="Rectangle 264"/>
              <p:cNvSpPr>
                <a:spLocks noChangeArrowheads="1"/>
              </p:cNvSpPr>
              <p:nvPr/>
            </p:nvSpPr>
            <p:spPr bwMode="auto">
              <a:xfrm>
                <a:off x="1850" y="2360"/>
                <a:ext cx="3696" cy="10"/>
              </a:xfrm>
              <a:prstGeom prst="rect">
                <a:avLst/>
              </a:prstGeom>
              <a:solidFill>
                <a:srgbClr val="000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37" name="Rectangle 265"/>
              <p:cNvSpPr>
                <a:spLocks noChangeArrowheads="1"/>
              </p:cNvSpPr>
              <p:nvPr/>
            </p:nvSpPr>
            <p:spPr bwMode="auto">
              <a:xfrm>
                <a:off x="234" y="2360"/>
                <a:ext cx="1616" cy="20"/>
              </a:xfrm>
              <a:prstGeom prst="rect">
                <a:avLst/>
              </a:prstGeom>
              <a:solidFill>
                <a:srgbClr val="008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38" name="Rectangle 266"/>
              <p:cNvSpPr>
                <a:spLocks noChangeArrowheads="1"/>
              </p:cNvSpPr>
              <p:nvPr/>
            </p:nvSpPr>
            <p:spPr bwMode="auto">
              <a:xfrm>
                <a:off x="234" y="2380"/>
                <a:ext cx="1616" cy="19"/>
              </a:xfrm>
              <a:prstGeom prst="rect">
                <a:avLst/>
              </a:prstGeom>
              <a:solidFill>
                <a:srgbClr val="008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39" name="Rectangle 267"/>
              <p:cNvSpPr>
                <a:spLocks noChangeArrowheads="1"/>
              </p:cNvSpPr>
              <p:nvPr/>
            </p:nvSpPr>
            <p:spPr bwMode="auto">
              <a:xfrm>
                <a:off x="234" y="2399"/>
                <a:ext cx="1616" cy="20"/>
              </a:xfrm>
              <a:prstGeom prst="rect">
                <a:avLst/>
              </a:prstGeom>
              <a:solidFill>
                <a:srgbClr val="008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40" name="Rectangle 268"/>
              <p:cNvSpPr>
                <a:spLocks noChangeArrowheads="1"/>
              </p:cNvSpPr>
              <p:nvPr/>
            </p:nvSpPr>
            <p:spPr bwMode="auto">
              <a:xfrm>
                <a:off x="234" y="2419"/>
                <a:ext cx="1616" cy="20"/>
              </a:xfrm>
              <a:prstGeom prst="rect">
                <a:avLst/>
              </a:prstGeom>
              <a:solidFill>
                <a:srgbClr val="008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41" name="Rectangle 269"/>
              <p:cNvSpPr>
                <a:spLocks noChangeArrowheads="1"/>
              </p:cNvSpPr>
              <p:nvPr/>
            </p:nvSpPr>
            <p:spPr bwMode="auto">
              <a:xfrm>
                <a:off x="234" y="2439"/>
                <a:ext cx="1616" cy="19"/>
              </a:xfrm>
              <a:prstGeom prst="rect">
                <a:avLst/>
              </a:prstGeom>
              <a:solidFill>
                <a:srgbClr val="007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42" name="Rectangle 270"/>
              <p:cNvSpPr>
                <a:spLocks noChangeArrowheads="1"/>
              </p:cNvSpPr>
              <p:nvPr/>
            </p:nvSpPr>
            <p:spPr bwMode="auto">
              <a:xfrm>
                <a:off x="234" y="2458"/>
                <a:ext cx="1616" cy="20"/>
              </a:xfrm>
              <a:prstGeom prst="rect">
                <a:avLst/>
              </a:prstGeom>
              <a:solidFill>
                <a:srgbClr val="007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43" name="Rectangle 271"/>
              <p:cNvSpPr>
                <a:spLocks noChangeArrowheads="1"/>
              </p:cNvSpPr>
              <p:nvPr/>
            </p:nvSpPr>
            <p:spPr bwMode="auto">
              <a:xfrm>
                <a:off x="234" y="2478"/>
                <a:ext cx="1616" cy="19"/>
              </a:xfrm>
              <a:prstGeom prst="rect">
                <a:avLst/>
              </a:prstGeom>
              <a:solidFill>
                <a:srgbClr val="00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44" name="Rectangle 272"/>
              <p:cNvSpPr>
                <a:spLocks noChangeArrowheads="1"/>
              </p:cNvSpPr>
              <p:nvPr/>
            </p:nvSpPr>
            <p:spPr bwMode="auto">
              <a:xfrm>
                <a:off x="234" y="2497"/>
                <a:ext cx="1616" cy="20"/>
              </a:xfrm>
              <a:prstGeom prst="rect">
                <a:avLst/>
              </a:prstGeom>
              <a:solidFill>
                <a:srgbClr val="0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45" name="Rectangle 273"/>
              <p:cNvSpPr>
                <a:spLocks noChangeArrowheads="1"/>
              </p:cNvSpPr>
              <p:nvPr/>
            </p:nvSpPr>
            <p:spPr bwMode="auto">
              <a:xfrm>
                <a:off x="234" y="2517"/>
                <a:ext cx="1616" cy="20"/>
              </a:xfrm>
              <a:prstGeom prst="rect">
                <a:avLst/>
              </a:prstGeom>
              <a:solidFill>
                <a:srgbClr val="006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46" name="Rectangle 274"/>
              <p:cNvSpPr>
                <a:spLocks noChangeArrowheads="1"/>
              </p:cNvSpPr>
              <p:nvPr/>
            </p:nvSpPr>
            <p:spPr bwMode="auto">
              <a:xfrm>
                <a:off x="234" y="2537"/>
                <a:ext cx="1616" cy="19"/>
              </a:xfrm>
              <a:prstGeom prst="rect">
                <a:avLst/>
              </a:prstGeom>
              <a:solidFill>
                <a:srgbClr val="006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47" name="Rectangle 275"/>
              <p:cNvSpPr>
                <a:spLocks noChangeArrowheads="1"/>
              </p:cNvSpPr>
              <p:nvPr/>
            </p:nvSpPr>
            <p:spPr bwMode="auto">
              <a:xfrm>
                <a:off x="234" y="2556"/>
                <a:ext cx="1616" cy="20"/>
              </a:xfrm>
              <a:prstGeom prst="rect">
                <a:avLst/>
              </a:prstGeom>
              <a:solidFill>
                <a:srgbClr val="00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48" name="Rectangle 276"/>
              <p:cNvSpPr>
                <a:spLocks noChangeArrowheads="1"/>
              </p:cNvSpPr>
              <p:nvPr/>
            </p:nvSpPr>
            <p:spPr bwMode="auto">
              <a:xfrm>
                <a:off x="234" y="2576"/>
                <a:ext cx="1616" cy="20"/>
              </a:xfrm>
              <a:prstGeom prst="rect">
                <a:avLst/>
              </a:prstGeom>
              <a:solidFill>
                <a:srgbClr val="005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49" name="Rectangle 277"/>
              <p:cNvSpPr>
                <a:spLocks noChangeArrowheads="1"/>
              </p:cNvSpPr>
              <p:nvPr/>
            </p:nvSpPr>
            <p:spPr bwMode="auto">
              <a:xfrm>
                <a:off x="234" y="2596"/>
                <a:ext cx="1616" cy="19"/>
              </a:xfrm>
              <a:prstGeom prst="rect">
                <a:avLst/>
              </a:prstGeom>
              <a:solidFill>
                <a:srgbClr val="005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50" name="Rectangle 278"/>
              <p:cNvSpPr>
                <a:spLocks noChangeArrowheads="1"/>
              </p:cNvSpPr>
              <p:nvPr/>
            </p:nvSpPr>
            <p:spPr bwMode="auto">
              <a:xfrm>
                <a:off x="234" y="2615"/>
                <a:ext cx="1616" cy="20"/>
              </a:xfrm>
              <a:prstGeom prst="rect">
                <a:avLst/>
              </a:prstGeom>
              <a:solidFill>
                <a:srgbClr val="005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51" name="Rectangle 279"/>
              <p:cNvSpPr>
                <a:spLocks noChangeArrowheads="1"/>
              </p:cNvSpPr>
              <p:nvPr/>
            </p:nvSpPr>
            <p:spPr bwMode="auto">
              <a:xfrm>
                <a:off x="234" y="2635"/>
                <a:ext cx="1616" cy="20"/>
              </a:xfrm>
              <a:prstGeom prst="rect">
                <a:avLst/>
              </a:prstGeom>
              <a:solidFill>
                <a:srgbClr val="004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52" name="Rectangle 280"/>
              <p:cNvSpPr>
                <a:spLocks noChangeArrowheads="1"/>
              </p:cNvSpPr>
              <p:nvPr/>
            </p:nvSpPr>
            <p:spPr bwMode="auto">
              <a:xfrm>
                <a:off x="234" y="2655"/>
                <a:ext cx="1616" cy="19"/>
              </a:xfrm>
              <a:prstGeom prst="rect">
                <a:avLst/>
              </a:prstGeom>
              <a:solidFill>
                <a:srgbClr val="004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53" name="Rectangle 281"/>
              <p:cNvSpPr>
                <a:spLocks noChangeArrowheads="1"/>
              </p:cNvSpPr>
              <p:nvPr/>
            </p:nvSpPr>
            <p:spPr bwMode="auto">
              <a:xfrm>
                <a:off x="234" y="2674"/>
                <a:ext cx="1616" cy="20"/>
              </a:xfrm>
              <a:prstGeom prst="rect">
                <a:avLst/>
              </a:prstGeom>
              <a:solidFill>
                <a:srgbClr val="004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54" name="Rectangle 282"/>
              <p:cNvSpPr>
                <a:spLocks noChangeArrowheads="1"/>
              </p:cNvSpPr>
              <p:nvPr/>
            </p:nvSpPr>
            <p:spPr bwMode="auto">
              <a:xfrm>
                <a:off x="234" y="2694"/>
                <a:ext cx="1616" cy="20"/>
              </a:xfrm>
              <a:prstGeom prst="rect">
                <a:avLst/>
              </a:prstGeom>
              <a:solidFill>
                <a:srgbClr val="003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55" name="Rectangle 283"/>
              <p:cNvSpPr>
                <a:spLocks noChangeArrowheads="1"/>
              </p:cNvSpPr>
              <p:nvPr/>
            </p:nvSpPr>
            <p:spPr bwMode="auto">
              <a:xfrm>
                <a:off x="234" y="2714"/>
                <a:ext cx="1616" cy="19"/>
              </a:xfrm>
              <a:prstGeom prst="rect">
                <a:avLst/>
              </a:prstGeom>
              <a:solidFill>
                <a:srgbClr val="003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56" name="Rectangle 284"/>
              <p:cNvSpPr>
                <a:spLocks noChangeArrowheads="1"/>
              </p:cNvSpPr>
              <p:nvPr/>
            </p:nvSpPr>
            <p:spPr bwMode="auto">
              <a:xfrm>
                <a:off x="234" y="2733"/>
                <a:ext cx="1616" cy="20"/>
              </a:xfrm>
              <a:prstGeom prst="rect">
                <a:avLst/>
              </a:prstGeom>
              <a:solidFill>
                <a:srgbClr val="003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57" name="Rectangle 285"/>
              <p:cNvSpPr>
                <a:spLocks noChangeArrowheads="1"/>
              </p:cNvSpPr>
              <p:nvPr/>
            </p:nvSpPr>
            <p:spPr bwMode="auto">
              <a:xfrm>
                <a:off x="234" y="2753"/>
                <a:ext cx="1616" cy="19"/>
              </a:xfrm>
              <a:prstGeom prst="rect">
                <a:avLst/>
              </a:prstGeom>
              <a:solidFill>
                <a:srgbClr val="003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58" name="Rectangle 286"/>
              <p:cNvSpPr>
                <a:spLocks noChangeArrowheads="1"/>
              </p:cNvSpPr>
              <p:nvPr/>
            </p:nvSpPr>
            <p:spPr bwMode="auto">
              <a:xfrm>
                <a:off x="234" y="2772"/>
                <a:ext cx="1616" cy="20"/>
              </a:xfrm>
              <a:prstGeom prst="rect">
                <a:avLst/>
              </a:prstGeom>
              <a:solidFill>
                <a:srgbClr val="002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59" name="Rectangle 287"/>
              <p:cNvSpPr>
                <a:spLocks noChangeArrowheads="1"/>
              </p:cNvSpPr>
              <p:nvPr/>
            </p:nvSpPr>
            <p:spPr bwMode="auto">
              <a:xfrm>
                <a:off x="234" y="2792"/>
                <a:ext cx="1616" cy="20"/>
              </a:xfrm>
              <a:prstGeom prst="rect">
                <a:avLst/>
              </a:prstGeom>
              <a:solidFill>
                <a:srgbClr val="002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60" name="Rectangle 288"/>
              <p:cNvSpPr>
                <a:spLocks noChangeArrowheads="1"/>
              </p:cNvSpPr>
              <p:nvPr/>
            </p:nvSpPr>
            <p:spPr bwMode="auto">
              <a:xfrm>
                <a:off x="234" y="2812"/>
                <a:ext cx="1616" cy="19"/>
              </a:xfrm>
              <a:prstGeom prst="rect">
                <a:avLst/>
              </a:prstGeom>
              <a:solidFill>
                <a:srgbClr val="002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61" name="Rectangle 289"/>
              <p:cNvSpPr>
                <a:spLocks noChangeArrowheads="1"/>
              </p:cNvSpPr>
              <p:nvPr/>
            </p:nvSpPr>
            <p:spPr bwMode="auto">
              <a:xfrm>
                <a:off x="234" y="2831"/>
                <a:ext cx="1616" cy="20"/>
              </a:xfrm>
              <a:prstGeom prst="rect">
                <a:avLst/>
              </a:prstGeom>
              <a:solidFill>
                <a:srgbClr val="001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62" name="Rectangle 290"/>
              <p:cNvSpPr>
                <a:spLocks noChangeArrowheads="1"/>
              </p:cNvSpPr>
              <p:nvPr/>
            </p:nvSpPr>
            <p:spPr bwMode="auto">
              <a:xfrm>
                <a:off x="234" y="2851"/>
                <a:ext cx="1616" cy="20"/>
              </a:xfrm>
              <a:prstGeom prst="rect">
                <a:avLst/>
              </a:prstGeom>
              <a:solidFill>
                <a:srgbClr val="001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63" name="Rectangle 291"/>
              <p:cNvSpPr>
                <a:spLocks noChangeArrowheads="1"/>
              </p:cNvSpPr>
              <p:nvPr/>
            </p:nvSpPr>
            <p:spPr bwMode="auto">
              <a:xfrm>
                <a:off x="234" y="2871"/>
                <a:ext cx="1616" cy="19"/>
              </a:xfrm>
              <a:prstGeom prst="rect">
                <a:avLst/>
              </a:prstGeom>
              <a:solidFill>
                <a:srgbClr val="001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64" name="Rectangle 292"/>
              <p:cNvSpPr>
                <a:spLocks noChangeArrowheads="1"/>
              </p:cNvSpPr>
              <p:nvPr/>
            </p:nvSpPr>
            <p:spPr bwMode="auto">
              <a:xfrm>
                <a:off x="234" y="2890"/>
                <a:ext cx="1616" cy="20"/>
              </a:xfrm>
              <a:prstGeom prst="rect">
                <a:avLst/>
              </a:prstGeom>
              <a:solidFill>
                <a:srgbClr val="000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65" name="Rectangle 293"/>
              <p:cNvSpPr>
                <a:spLocks noChangeArrowheads="1"/>
              </p:cNvSpPr>
              <p:nvPr/>
            </p:nvSpPr>
            <p:spPr bwMode="auto">
              <a:xfrm>
                <a:off x="234" y="2910"/>
                <a:ext cx="1616" cy="20"/>
              </a:xfrm>
              <a:prstGeom prst="rect">
                <a:avLst/>
              </a:prstGeom>
              <a:solidFill>
                <a:srgbClr val="000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66" name="Rectangle 294"/>
              <p:cNvSpPr>
                <a:spLocks noChangeArrowheads="1"/>
              </p:cNvSpPr>
              <p:nvPr/>
            </p:nvSpPr>
            <p:spPr bwMode="auto">
              <a:xfrm>
                <a:off x="234" y="2930"/>
                <a:ext cx="1616" cy="19"/>
              </a:xfrm>
              <a:prstGeom prst="rect">
                <a:avLst/>
              </a:prstGeom>
              <a:solidFill>
                <a:srgbClr val="000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67" name="Rectangle 295"/>
              <p:cNvSpPr>
                <a:spLocks noChangeArrowheads="1"/>
              </p:cNvSpPr>
              <p:nvPr/>
            </p:nvSpPr>
            <p:spPr bwMode="auto">
              <a:xfrm>
                <a:off x="234" y="2949"/>
                <a:ext cx="1616" cy="10"/>
              </a:xfrm>
              <a:prstGeom prst="rect">
                <a:avLst/>
              </a:prstGeom>
              <a:solidFill>
                <a:srgbClr val="000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68" name="Rectangle 296"/>
              <p:cNvSpPr>
                <a:spLocks noChangeArrowheads="1"/>
              </p:cNvSpPr>
              <p:nvPr/>
            </p:nvSpPr>
            <p:spPr bwMode="auto">
              <a:xfrm>
                <a:off x="234" y="2370"/>
                <a:ext cx="1616" cy="58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69" name="Rectangle 297"/>
              <p:cNvSpPr>
                <a:spLocks noChangeArrowheads="1"/>
              </p:cNvSpPr>
              <p:nvPr/>
            </p:nvSpPr>
            <p:spPr bwMode="auto">
              <a:xfrm>
                <a:off x="234" y="2360"/>
                <a:ext cx="1616" cy="20"/>
              </a:xfrm>
              <a:prstGeom prst="rect">
                <a:avLst/>
              </a:prstGeom>
              <a:solidFill>
                <a:srgbClr val="008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70" name="Rectangle 298"/>
              <p:cNvSpPr>
                <a:spLocks noChangeArrowheads="1"/>
              </p:cNvSpPr>
              <p:nvPr/>
            </p:nvSpPr>
            <p:spPr bwMode="auto">
              <a:xfrm>
                <a:off x="234" y="2380"/>
                <a:ext cx="1616" cy="19"/>
              </a:xfrm>
              <a:prstGeom prst="rect">
                <a:avLst/>
              </a:prstGeom>
              <a:solidFill>
                <a:srgbClr val="008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71" name="Rectangle 299"/>
              <p:cNvSpPr>
                <a:spLocks noChangeArrowheads="1"/>
              </p:cNvSpPr>
              <p:nvPr/>
            </p:nvSpPr>
            <p:spPr bwMode="auto">
              <a:xfrm>
                <a:off x="234" y="2399"/>
                <a:ext cx="1616" cy="20"/>
              </a:xfrm>
              <a:prstGeom prst="rect">
                <a:avLst/>
              </a:prstGeom>
              <a:solidFill>
                <a:srgbClr val="008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72" name="Rectangle 300"/>
              <p:cNvSpPr>
                <a:spLocks noChangeArrowheads="1"/>
              </p:cNvSpPr>
              <p:nvPr/>
            </p:nvSpPr>
            <p:spPr bwMode="auto">
              <a:xfrm>
                <a:off x="234" y="2419"/>
                <a:ext cx="1616" cy="20"/>
              </a:xfrm>
              <a:prstGeom prst="rect">
                <a:avLst/>
              </a:prstGeom>
              <a:solidFill>
                <a:srgbClr val="008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73" name="Rectangle 301"/>
              <p:cNvSpPr>
                <a:spLocks noChangeArrowheads="1"/>
              </p:cNvSpPr>
              <p:nvPr/>
            </p:nvSpPr>
            <p:spPr bwMode="auto">
              <a:xfrm>
                <a:off x="234" y="2439"/>
                <a:ext cx="1616" cy="19"/>
              </a:xfrm>
              <a:prstGeom prst="rect">
                <a:avLst/>
              </a:prstGeom>
              <a:solidFill>
                <a:srgbClr val="007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74" name="Rectangle 302"/>
              <p:cNvSpPr>
                <a:spLocks noChangeArrowheads="1"/>
              </p:cNvSpPr>
              <p:nvPr/>
            </p:nvSpPr>
            <p:spPr bwMode="auto">
              <a:xfrm>
                <a:off x="234" y="2458"/>
                <a:ext cx="1616" cy="20"/>
              </a:xfrm>
              <a:prstGeom prst="rect">
                <a:avLst/>
              </a:prstGeom>
              <a:solidFill>
                <a:srgbClr val="007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75" name="Rectangle 303"/>
              <p:cNvSpPr>
                <a:spLocks noChangeArrowheads="1"/>
              </p:cNvSpPr>
              <p:nvPr/>
            </p:nvSpPr>
            <p:spPr bwMode="auto">
              <a:xfrm>
                <a:off x="234" y="2478"/>
                <a:ext cx="1616" cy="19"/>
              </a:xfrm>
              <a:prstGeom prst="rect">
                <a:avLst/>
              </a:prstGeom>
              <a:solidFill>
                <a:srgbClr val="00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76" name="Rectangle 304"/>
              <p:cNvSpPr>
                <a:spLocks noChangeArrowheads="1"/>
              </p:cNvSpPr>
              <p:nvPr/>
            </p:nvSpPr>
            <p:spPr bwMode="auto">
              <a:xfrm>
                <a:off x="234" y="2497"/>
                <a:ext cx="1616" cy="20"/>
              </a:xfrm>
              <a:prstGeom prst="rect">
                <a:avLst/>
              </a:prstGeom>
              <a:solidFill>
                <a:srgbClr val="0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77" name="Rectangle 305"/>
              <p:cNvSpPr>
                <a:spLocks noChangeArrowheads="1"/>
              </p:cNvSpPr>
              <p:nvPr/>
            </p:nvSpPr>
            <p:spPr bwMode="auto">
              <a:xfrm>
                <a:off x="234" y="2517"/>
                <a:ext cx="1616" cy="20"/>
              </a:xfrm>
              <a:prstGeom prst="rect">
                <a:avLst/>
              </a:prstGeom>
              <a:solidFill>
                <a:srgbClr val="006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78" name="Rectangle 306"/>
              <p:cNvSpPr>
                <a:spLocks noChangeArrowheads="1"/>
              </p:cNvSpPr>
              <p:nvPr/>
            </p:nvSpPr>
            <p:spPr bwMode="auto">
              <a:xfrm>
                <a:off x="234" y="2537"/>
                <a:ext cx="1616" cy="19"/>
              </a:xfrm>
              <a:prstGeom prst="rect">
                <a:avLst/>
              </a:prstGeom>
              <a:solidFill>
                <a:srgbClr val="006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79" name="Rectangle 307"/>
              <p:cNvSpPr>
                <a:spLocks noChangeArrowheads="1"/>
              </p:cNvSpPr>
              <p:nvPr/>
            </p:nvSpPr>
            <p:spPr bwMode="auto">
              <a:xfrm>
                <a:off x="234" y="2556"/>
                <a:ext cx="1616" cy="20"/>
              </a:xfrm>
              <a:prstGeom prst="rect">
                <a:avLst/>
              </a:prstGeom>
              <a:solidFill>
                <a:srgbClr val="00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80" name="Rectangle 308"/>
              <p:cNvSpPr>
                <a:spLocks noChangeArrowheads="1"/>
              </p:cNvSpPr>
              <p:nvPr/>
            </p:nvSpPr>
            <p:spPr bwMode="auto">
              <a:xfrm>
                <a:off x="234" y="2576"/>
                <a:ext cx="1616" cy="20"/>
              </a:xfrm>
              <a:prstGeom prst="rect">
                <a:avLst/>
              </a:prstGeom>
              <a:solidFill>
                <a:srgbClr val="005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81" name="Rectangle 309"/>
              <p:cNvSpPr>
                <a:spLocks noChangeArrowheads="1"/>
              </p:cNvSpPr>
              <p:nvPr/>
            </p:nvSpPr>
            <p:spPr bwMode="auto">
              <a:xfrm>
                <a:off x="234" y="2596"/>
                <a:ext cx="1616" cy="19"/>
              </a:xfrm>
              <a:prstGeom prst="rect">
                <a:avLst/>
              </a:prstGeom>
              <a:solidFill>
                <a:srgbClr val="005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82" name="Rectangle 310"/>
              <p:cNvSpPr>
                <a:spLocks noChangeArrowheads="1"/>
              </p:cNvSpPr>
              <p:nvPr/>
            </p:nvSpPr>
            <p:spPr bwMode="auto">
              <a:xfrm>
                <a:off x="234" y="2615"/>
                <a:ext cx="1616" cy="20"/>
              </a:xfrm>
              <a:prstGeom prst="rect">
                <a:avLst/>
              </a:prstGeom>
              <a:solidFill>
                <a:srgbClr val="005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83" name="Rectangle 311"/>
              <p:cNvSpPr>
                <a:spLocks noChangeArrowheads="1"/>
              </p:cNvSpPr>
              <p:nvPr/>
            </p:nvSpPr>
            <p:spPr bwMode="auto">
              <a:xfrm>
                <a:off x="234" y="2635"/>
                <a:ext cx="1616" cy="20"/>
              </a:xfrm>
              <a:prstGeom prst="rect">
                <a:avLst/>
              </a:prstGeom>
              <a:solidFill>
                <a:srgbClr val="004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84" name="Rectangle 312"/>
              <p:cNvSpPr>
                <a:spLocks noChangeArrowheads="1"/>
              </p:cNvSpPr>
              <p:nvPr/>
            </p:nvSpPr>
            <p:spPr bwMode="auto">
              <a:xfrm>
                <a:off x="234" y="2655"/>
                <a:ext cx="1616" cy="19"/>
              </a:xfrm>
              <a:prstGeom prst="rect">
                <a:avLst/>
              </a:prstGeom>
              <a:solidFill>
                <a:srgbClr val="004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85" name="Rectangle 313"/>
              <p:cNvSpPr>
                <a:spLocks noChangeArrowheads="1"/>
              </p:cNvSpPr>
              <p:nvPr/>
            </p:nvSpPr>
            <p:spPr bwMode="auto">
              <a:xfrm>
                <a:off x="234" y="2674"/>
                <a:ext cx="1616" cy="20"/>
              </a:xfrm>
              <a:prstGeom prst="rect">
                <a:avLst/>
              </a:prstGeom>
              <a:solidFill>
                <a:srgbClr val="004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86" name="Rectangle 314"/>
              <p:cNvSpPr>
                <a:spLocks noChangeArrowheads="1"/>
              </p:cNvSpPr>
              <p:nvPr/>
            </p:nvSpPr>
            <p:spPr bwMode="auto">
              <a:xfrm>
                <a:off x="234" y="2694"/>
                <a:ext cx="1616" cy="20"/>
              </a:xfrm>
              <a:prstGeom prst="rect">
                <a:avLst/>
              </a:prstGeom>
              <a:solidFill>
                <a:srgbClr val="003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87" name="Rectangle 315"/>
              <p:cNvSpPr>
                <a:spLocks noChangeArrowheads="1"/>
              </p:cNvSpPr>
              <p:nvPr/>
            </p:nvSpPr>
            <p:spPr bwMode="auto">
              <a:xfrm>
                <a:off x="234" y="2714"/>
                <a:ext cx="1616" cy="19"/>
              </a:xfrm>
              <a:prstGeom prst="rect">
                <a:avLst/>
              </a:prstGeom>
              <a:solidFill>
                <a:srgbClr val="003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88" name="Rectangle 316"/>
              <p:cNvSpPr>
                <a:spLocks noChangeArrowheads="1"/>
              </p:cNvSpPr>
              <p:nvPr/>
            </p:nvSpPr>
            <p:spPr bwMode="auto">
              <a:xfrm>
                <a:off x="234" y="2733"/>
                <a:ext cx="1616" cy="20"/>
              </a:xfrm>
              <a:prstGeom prst="rect">
                <a:avLst/>
              </a:prstGeom>
              <a:solidFill>
                <a:srgbClr val="003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89" name="Rectangle 317"/>
              <p:cNvSpPr>
                <a:spLocks noChangeArrowheads="1"/>
              </p:cNvSpPr>
              <p:nvPr/>
            </p:nvSpPr>
            <p:spPr bwMode="auto">
              <a:xfrm>
                <a:off x="234" y="2753"/>
                <a:ext cx="1616" cy="19"/>
              </a:xfrm>
              <a:prstGeom prst="rect">
                <a:avLst/>
              </a:prstGeom>
              <a:solidFill>
                <a:srgbClr val="003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90" name="Rectangle 318"/>
              <p:cNvSpPr>
                <a:spLocks noChangeArrowheads="1"/>
              </p:cNvSpPr>
              <p:nvPr/>
            </p:nvSpPr>
            <p:spPr bwMode="auto">
              <a:xfrm>
                <a:off x="234" y="2772"/>
                <a:ext cx="1616" cy="20"/>
              </a:xfrm>
              <a:prstGeom prst="rect">
                <a:avLst/>
              </a:prstGeom>
              <a:solidFill>
                <a:srgbClr val="002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91" name="Rectangle 319"/>
              <p:cNvSpPr>
                <a:spLocks noChangeArrowheads="1"/>
              </p:cNvSpPr>
              <p:nvPr/>
            </p:nvSpPr>
            <p:spPr bwMode="auto">
              <a:xfrm>
                <a:off x="234" y="2792"/>
                <a:ext cx="1616" cy="20"/>
              </a:xfrm>
              <a:prstGeom prst="rect">
                <a:avLst/>
              </a:prstGeom>
              <a:solidFill>
                <a:srgbClr val="002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92" name="Rectangle 320"/>
              <p:cNvSpPr>
                <a:spLocks noChangeArrowheads="1"/>
              </p:cNvSpPr>
              <p:nvPr/>
            </p:nvSpPr>
            <p:spPr bwMode="auto">
              <a:xfrm>
                <a:off x="234" y="2812"/>
                <a:ext cx="1616" cy="19"/>
              </a:xfrm>
              <a:prstGeom prst="rect">
                <a:avLst/>
              </a:prstGeom>
              <a:solidFill>
                <a:srgbClr val="002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93" name="Rectangle 321"/>
              <p:cNvSpPr>
                <a:spLocks noChangeArrowheads="1"/>
              </p:cNvSpPr>
              <p:nvPr/>
            </p:nvSpPr>
            <p:spPr bwMode="auto">
              <a:xfrm>
                <a:off x="234" y="2831"/>
                <a:ext cx="1616" cy="20"/>
              </a:xfrm>
              <a:prstGeom prst="rect">
                <a:avLst/>
              </a:prstGeom>
              <a:solidFill>
                <a:srgbClr val="001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94" name="Rectangle 322"/>
              <p:cNvSpPr>
                <a:spLocks noChangeArrowheads="1"/>
              </p:cNvSpPr>
              <p:nvPr/>
            </p:nvSpPr>
            <p:spPr bwMode="auto">
              <a:xfrm>
                <a:off x="234" y="2851"/>
                <a:ext cx="1616" cy="20"/>
              </a:xfrm>
              <a:prstGeom prst="rect">
                <a:avLst/>
              </a:prstGeom>
              <a:solidFill>
                <a:srgbClr val="001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95" name="Rectangle 323"/>
              <p:cNvSpPr>
                <a:spLocks noChangeArrowheads="1"/>
              </p:cNvSpPr>
              <p:nvPr/>
            </p:nvSpPr>
            <p:spPr bwMode="auto">
              <a:xfrm>
                <a:off x="234" y="2871"/>
                <a:ext cx="1616" cy="19"/>
              </a:xfrm>
              <a:prstGeom prst="rect">
                <a:avLst/>
              </a:prstGeom>
              <a:solidFill>
                <a:srgbClr val="001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96" name="Rectangle 324"/>
              <p:cNvSpPr>
                <a:spLocks noChangeArrowheads="1"/>
              </p:cNvSpPr>
              <p:nvPr/>
            </p:nvSpPr>
            <p:spPr bwMode="auto">
              <a:xfrm>
                <a:off x="234" y="2890"/>
                <a:ext cx="1616" cy="20"/>
              </a:xfrm>
              <a:prstGeom prst="rect">
                <a:avLst/>
              </a:prstGeom>
              <a:solidFill>
                <a:srgbClr val="000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97" name="Rectangle 325"/>
              <p:cNvSpPr>
                <a:spLocks noChangeArrowheads="1"/>
              </p:cNvSpPr>
              <p:nvPr/>
            </p:nvSpPr>
            <p:spPr bwMode="auto">
              <a:xfrm>
                <a:off x="234" y="2910"/>
                <a:ext cx="1616" cy="20"/>
              </a:xfrm>
              <a:prstGeom prst="rect">
                <a:avLst/>
              </a:prstGeom>
              <a:solidFill>
                <a:srgbClr val="000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98" name="Rectangle 326"/>
              <p:cNvSpPr>
                <a:spLocks noChangeArrowheads="1"/>
              </p:cNvSpPr>
              <p:nvPr/>
            </p:nvSpPr>
            <p:spPr bwMode="auto">
              <a:xfrm>
                <a:off x="234" y="2930"/>
                <a:ext cx="1616" cy="19"/>
              </a:xfrm>
              <a:prstGeom prst="rect">
                <a:avLst/>
              </a:prstGeom>
              <a:solidFill>
                <a:srgbClr val="000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399" name="Rectangle 327"/>
              <p:cNvSpPr>
                <a:spLocks noChangeArrowheads="1"/>
              </p:cNvSpPr>
              <p:nvPr/>
            </p:nvSpPr>
            <p:spPr bwMode="auto">
              <a:xfrm>
                <a:off x="234" y="2949"/>
                <a:ext cx="1616" cy="10"/>
              </a:xfrm>
              <a:prstGeom prst="rect">
                <a:avLst/>
              </a:prstGeom>
              <a:solidFill>
                <a:srgbClr val="000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00" name="Rectangle 328"/>
              <p:cNvSpPr>
                <a:spLocks noChangeArrowheads="1"/>
              </p:cNvSpPr>
              <p:nvPr/>
            </p:nvSpPr>
            <p:spPr bwMode="auto">
              <a:xfrm>
                <a:off x="1850" y="2360"/>
                <a:ext cx="3696" cy="20"/>
              </a:xfrm>
              <a:prstGeom prst="rect">
                <a:avLst/>
              </a:prstGeom>
              <a:solidFill>
                <a:srgbClr val="008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01" name="Rectangle 329"/>
              <p:cNvSpPr>
                <a:spLocks noChangeArrowheads="1"/>
              </p:cNvSpPr>
              <p:nvPr/>
            </p:nvSpPr>
            <p:spPr bwMode="auto">
              <a:xfrm>
                <a:off x="1850" y="2380"/>
                <a:ext cx="3696" cy="19"/>
              </a:xfrm>
              <a:prstGeom prst="rect">
                <a:avLst/>
              </a:prstGeom>
              <a:solidFill>
                <a:srgbClr val="008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02" name="Rectangle 330"/>
              <p:cNvSpPr>
                <a:spLocks noChangeArrowheads="1"/>
              </p:cNvSpPr>
              <p:nvPr/>
            </p:nvSpPr>
            <p:spPr bwMode="auto">
              <a:xfrm>
                <a:off x="1850" y="2399"/>
                <a:ext cx="3696" cy="20"/>
              </a:xfrm>
              <a:prstGeom prst="rect">
                <a:avLst/>
              </a:prstGeom>
              <a:solidFill>
                <a:srgbClr val="008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03" name="Rectangle 331"/>
              <p:cNvSpPr>
                <a:spLocks noChangeArrowheads="1"/>
              </p:cNvSpPr>
              <p:nvPr/>
            </p:nvSpPr>
            <p:spPr bwMode="auto">
              <a:xfrm>
                <a:off x="1850" y="2419"/>
                <a:ext cx="3696" cy="20"/>
              </a:xfrm>
              <a:prstGeom prst="rect">
                <a:avLst/>
              </a:prstGeom>
              <a:solidFill>
                <a:srgbClr val="008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04" name="Rectangle 332"/>
              <p:cNvSpPr>
                <a:spLocks noChangeArrowheads="1"/>
              </p:cNvSpPr>
              <p:nvPr/>
            </p:nvSpPr>
            <p:spPr bwMode="auto">
              <a:xfrm>
                <a:off x="1850" y="2439"/>
                <a:ext cx="3696" cy="19"/>
              </a:xfrm>
              <a:prstGeom prst="rect">
                <a:avLst/>
              </a:prstGeom>
              <a:solidFill>
                <a:srgbClr val="007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05" name="Rectangle 333"/>
              <p:cNvSpPr>
                <a:spLocks noChangeArrowheads="1"/>
              </p:cNvSpPr>
              <p:nvPr/>
            </p:nvSpPr>
            <p:spPr bwMode="auto">
              <a:xfrm>
                <a:off x="1850" y="2458"/>
                <a:ext cx="3696" cy="20"/>
              </a:xfrm>
              <a:prstGeom prst="rect">
                <a:avLst/>
              </a:prstGeom>
              <a:solidFill>
                <a:srgbClr val="007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06" name="Rectangle 334"/>
              <p:cNvSpPr>
                <a:spLocks noChangeArrowheads="1"/>
              </p:cNvSpPr>
              <p:nvPr/>
            </p:nvSpPr>
            <p:spPr bwMode="auto">
              <a:xfrm>
                <a:off x="1850" y="2478"/>
                <a:ext cx="3696" cy="19"/>
              </a:xfrm>
              <a:prstGeom prst="rect">
                <a:avLst/>
              </a:prstGeom>
              <a:solidFill>
                <a:srgbClr val="00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07" name="Rectangle 335"/>
              <p:cNvSpPr>
                <a:spLocks noChangeArrowheads="1"/>
              </p:cNvSpPr>
              <p:nvPr/>
            </p:nvSpPr>
            <p:spPr bwMode="auto">
              <a:xfrm>
                <a:off x="1850" y="2497"/>
                <a:ext cx="3696" cy="20"/>
              </a:xfrm>
              <a:prstGeom prst="rect">
                <a:avLst/>
              </a:prstGeom>
              <a:solidFill>
                <a:srgbClr val="0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08" name="Rectangle 336"/>
              <p:cNvSpPr>
                <a:spLocks noChangeArrowheads="1"/>
              </p:cNvSpPr>
              <p:nvPr/>
            </p:nvSpPr>
            <p:spPr bwMode="auto">
              <a:xfrm>
                <a:off x="1850" y="2517"/>
                <a:ext cx="3696" cy="20"/>
              </a:xfrm>
              <a:prstGeom prst="rect">
                <a:avLst/>
              </a:prstGeom>
              <a:solidFill>
                <a:srgbClr val="006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09" name="Rectangle 337"/>
              <p:cNvSpPr>
                <a:spLocks noChangeArrowheads="1"/>
              </p:cNvSpPr>
              <p:nvPr/>
            </p:nvSpPr>
            <p:spPr bwMode="auto">
              <a:xfrm>
                <a:off x="1850" y="2537"/>
                <a:ext cx="3696" cy="19"/>
              </a:xfrm>
              <a:prstGeom prst="rect">
                <a:avLst/>
              </a:prstGeom>
              <a:solidFill>
                <a:srgbClr val="006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10" name="Rectangle 338"/>
              <p:cNvSpPr>
                <a:spLocks noChangeArrowheads="1"/>
              </p:cNvSpPr>
              <p:nvPr/>
            </p:nvSpPr>
            <p:spPr bwMode="auto">
              <a:xfrm>
                <a:off x="1850" y="2556"/>
                <a:ext cx="3696" cy="20"/>
              </a:xfrm>
              <a:prstGeom prst="rect">
                <a:avLst/>
              </a:prstGeom>
              <a:solidFill>
                <a:srgbClr val="00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11" name="Rectangle 339"/>
              <p:cNvSpPr>
                <a:spLocks noChangeArrowheads="1"/>
              </p:cNvSpPr>
              <p:nvPr/>
            </p:nvSpPr>
            <p:spPr bwMode="auto">
              <a:xfrm>
                <a:off x="1850" y="2576"/>
                <a:ext cx="3696" cy="20"/>
              </a:xfrm>
              <a:prstGeom prst="rect">
                <a:avLst/>
              </a:prstGeom>
              <a:solidFill>
                <a:srgbClr val="005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12" name="Rectangle 340"/>
              <p:cNvSpPr>
                <a:spLocks noChangeArrowheads="1"/>
              </p:cNvSpPr>
              <p:nvPr/>
            </p:nvSpPr>
            <p:spPr bwMode="auto">
              <a:xfrm>
                <a:off x="1850" y="2596"/>
                <a:ext cx="3696" cy="19"/>
              </a:xfrm>
              <a:prstGeom prst="rect">
                <a:avLst/>
              </a:prstGeom>
              <a:solidFill>
                <a:srgbClr val="005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13" name="Rectangle 341"/>
              <p:cNvSpPr>
                <a:spLocks noChangeArrowheads="1"/>
              </p:cNvSpPr>
              <p:nvPr/>
            </p:nvSpPr>
            <p:spPr bwMode="auto">
              <a:xfrm>
                <a:off x="1850" y="2615"/>
                <a:ext cx="3696" cy="20"/>
              </a:xfrm>
              <a:prstGeom prst="rect">
                <a:avLst/>
              </a:prstGeom>
              <a:solidFill>
                <a:srgbClr val="005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14" name="Rectangle 342"/>
              <p:cNvSpPr>
                <a:spLocks noChangeArrowheads="1"/>
              </p:cNvSpPr>
              <p:nvPr/>
            </p:nvSpPr>
            <p:spPr bwMode="auto">
              <a:xfrm>
                <a:off x="1850" y="2635"/>
                <a:ext cx="3696" cy="20"/>
              </a:xfrm>
              <a:prstGeom prst="rect">
                <a:avLst/>
              </a:prstGeom>
              <a:solidFill>
                <a:srgbClr val="004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15" name="Rectangle 343"/>
              <p:cNvSpPr>
                <a:spLocks noChangeArrowheads="1"/>
              </p:cNvSpPr>
              <p:nvPr/>
            </p:nvSpPr>
            <p:spPr bwMode="auto">
              <a:xfrm>
                <a:off x="1850" y="2655"/>
                <a:ext cx="3696" cy="19"/>
              </a:xfrm>
              <a:prstGeom prst="rect">
                <a:avLst/>
              </a:prstGeom>
              <a:solidFill>
                <a:srgbClr val="004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16" name="Rectangle 344"/>
              <p:cNvSpPr>
                <a:spLocks noChangeArrowheads="1"/>
              </p:cNvSpPr>
              <p:nvPr/>
            </p:nvSpPr>
            <p:spPr bwMode="auto">
              <a:xfrm>
                <a:off x="1850" y="2674"/>
                <a:ext cx="3696" cy="20"/>
              </a:xfrm>
              <a:prstGeom prst="rect">
                <a:avLst/>
              </a:prstGeom>
              <a:solidFill>
                <a:srgbClr val="004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17" name="Rectangle 345"/>
              <p:cNvSpPr>
                <a:spLocks noChangeArrowheads="1"/>
              </p:cNvSpPr>
              <p:nvPr/>
            </p:nvSpPr>
            <p:spPr bwMode="auto">
              <a:xfrm>
                <a:off x="1850" y="2694"/>
                <a:ext cx="3696" cy="20"/>
              </a:xfrm>
              <a:prstGeom prst="rect">
                <a:avLst/>
              </a:prstGeom>
              <a:solidFill>
                <a:srgbClr val="003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18" name="Rectangle 346"/>
              <p:cNvSpPr>
                <a:spLocks noChangeArrowheads="1"/>
              </p:cNvSpPr>
              <p:nvPr/>
            </p:nvSpPr>
            <p:spPr bwMode="auto">
              <a:xfrm>
                <a:off x="1850" y="2714"/>
                <a:ext cx="3696" cy="19"/>
              </a:xfrm>
              <a:prstGeom prst="rect">
                <a:avLst/>
              </a:prstGeom>
              <a:solidFill>
                <a:srgbClr val="003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19" name="Rectangle 347"/>
              <p:cNvSpPr>
                <a:spLocks noChangeArrowheads="1"/>
              </p:cNvSpPr>
              <p:nvPr/>
            </p:nvSpPr>
            <p:spPr bwMode="auto">
              <a:xfrm>
                <a:off x="1850" y="2733"/>
                <a:ext cx="3696" cy="20"/>
              </a:xfrm>
              <a:prstGeom prst="rect">
                <a:avLst/>
              </a:prstGeom>
              <a:solidFill>
                <a:srgbClr val="003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20" name="Rectangle 348"/>
              <p:cNvSpPr>
                <a:spLocks noChangeArrowheads="1"/>
              </p:cNvSpPr>
              <p:nvPr/>
            </p:nvSpPr>
            <p:spPr bwMode="auto">
              <a:xfrm>
                <a:off x="1850" y="2753"/>
                <a:ext cx="3696" cy="19"/>
              </a:xfrm>
              <a:prstGeom prst="rect">
                <a:avLst/>
              </a:prstGeom>
              <a:solidFill>
                <a:srgbClr val="003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21" name="Rectangle 349"/>
              <p:cNvSpPr>
                <a:spLocks noChangeArrowheads="1"/>
              </p:cNvSpPr>
              <p:nvPr/>
            </p:nvSpPr>
            <p:spPr bwMode="auto">
              <a:xfrm>
                <a:off x="1850" y="2772"/>
                <a:ext cx="3696" cy="20"/>
              </a:xfrm>
              <a:prstGeom prst="rect">
                <a:avLst/>
              </a:prstGeom>
              <a:solidFill>
                <a:srgbClr val="002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22" name="Rectangle 350"/>
              <p:cNvSpPr>
                <a:spLocks noChangeArrowheads="1"/>
              </p:cNvSpPr>
              <p:nvPr/>
            </p:nvSpPr>
            <p:spPr bwMode="auto">
              <a:xfrm>
                <a:off x="1850" y="2792"/>
                <a:ext cx="3696" cy="20"/>
              </a:xfrm>
              <a:prstGeom prst="rect">
                <a:avLst/>
              </a:prstGeom>
              <a:solidFill>
                <a:srgbClr val="002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23" name="Rectangle 351"/>
              <p:cNvSpPr>
                <a:spLocks noChangeArrowheads="1"/>
              </p:cNvSpPr>
              <p:nvPr/>
            </p:nvSpPr>
            <p:spPr bwMode="auto">
              <a:xfrm>
                <a:off x="1850" y="2812"/>
                <a:ext cx="3696" cy="19"/>
              </a:xfrm>
              <a:prstGeom prst="rect">
                <a:avLst/>
              </a:prstGeom>
              <a:solidFill>
                <a:srgbClr val="002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24" name="Rectangle 352"/>
              <p:cNvSpPr>
                <a:spLocks noChangeArrowheads="1"/>
              </p:cNvSpPr>
              <p:nvPr/>
            </p:nvSpPr>
            <p:spPr bwMode="auto">
              <a:xfrm>
                <a:off x="1850" y="2831"/>
                <a:ext cx="3696" cy="20"/>
              </a:xfrm>
              <a:prstGeom prst="rect">
                <a:avLst/>
              </a:prstGeom>
              <a:solidFill>
                <a:srgbClr val="001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25" name="Rectangle 353"/>
              <p:cNvSpPr>
                <a:spLocks noChangeArrowheads="1"/>
              </p:cNvSpPr>
              <p:nvPr/>
            </p:nvSpPr>
            <p:spPr bwMode="auto">
              <a:xfrm>
                <a:off x="1850" y="2851"/>
                <a:ext cx="3696" cy="20"/>
              </a:xfrm>
              <a:prstGeom prst="rect">
                <a:avLst/>
              </a:prstGeom>
              <a:solidFill>
                <a:srgbClr val="001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26" name="Rectangle 354"/>
              <p:cNvSpPr>
                <a:spLocks noChangeArrowheads="1"/>
              </p:cNvSpPr>
              <p:nvPr/>
            </p:nvSpPr>
            <p:spPr bwMode="auto">
              <a:xfrm>
                <a:off x="1850" y="2871"/>
                <a:ext cx="3696" cy="19"/>
              </a:xfrm>
              <a:prstGeom prst="rect">
                <a:avLst/>
              </a:prstGeom>
              <a:solidFill>
                <a:srgbClr val="001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27" name="Rectangle 355"/>
              <p:cNvSpPr>
                <a:spLocks noChangeArrowheads="1"/>
              </p:cNvSpPr>
              <p:nvPr/>
            </p:nvSpPr>
            <p:spPr bwMode="auto">
              <a:xfrm>
                <a:off x="1850" y="2890"/>
                <a:ext cx="3696" cy="20"/>
              </a:xfrm>
              <a:prstGeom prst="rect">
                <a:avLst/>
              </a:prstGeom>
              <a:solidFill>
                <a:srgbClr val="000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28" name="Rectangle 356"/>
              <p:cNvSpPr>
                <a:spLocks noChangeArrowheads="1"/>
              </p:cNvSpPr>
              <p:nvPr/>
            </p:nvSpPr>
            <p:spPr bwMode="auto">
              <a:xfrm>
                <a:off x="1850" y="2910"/>
                <a:ext cx="3696" cy="20"/>
              </a:xfrm>
              <a:prstGeom prst="rect">
                <a:avLst/>
              </a:prstGeom>
              <a:solidFill>
                <a:srgbClr val="000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29" name="Rectangle 357"/>
              <p:cNvSpPr>
                <a:spLocks noChangeArrowheads="1"/>
              </p:cNvSpPr>
              <p:nvPr/>
            </p:nvSpPr>
            <p:spPr bwMode="auto">
              <a:xfrm>
                <a:off x="1850" y="2930"/>
                <a:ext cx="3696" cy="19"/>
              </a:xfrm>
              <a:prstGeom prst="rect">
                <a:avLst/>
              </a:prstGeom>
              <a:solidFill>
                <a:srgbClr val="000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30" name="Rectangle 358"/>
              <p:cNvSpPr>
                <a:spLocks noChangeArrowheads="1"/>
              </p:cNvSpPr>
              <p:nvPr/>
            </p:nvSpPr>
            <p:spPr bwMode="auto">
              <a:xfrm>
                <a:off x="1850" y="2949"/>
                <a:ext cx="3696" cy="10"/>
              </a:xfrm>
              <a:prstGeom prst="rect">
                <a:avLst/>
              </a:prstGeom>
              <a:solidFill>
                <a:srgbClr val="000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31" name="Rectangle 359"/>
              <p:cNvSpPr>
                <a:spLocks noChangeArrowheads="1"/>
              </p:cNvSpPr>
              <p:nvPr/>
            </p:nvSpPr>
            <p:spPr bwMode="auto">
              <a:xfrm>
                <a:off x="1850" y="2370"/>
                <a:ext cx="3696" cy="58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32" name="Rectangle 360"/>
              <p:cNvSpPr>
                <a:spLocks noChangeArrowheads="1"/>
              </p:cNvSpPr>
              <p:nvPr/>
            </p:nvSpPr>
            <p:spPr bwMode="auto">
              <a:xfrm>
                <a:off x="1850" y="2360"/>
                <a:ext cx="3696" cy="20"/>
              </a:xfrm>
              <a:prstGeom prst="rect">
                <a:avLst/>
              </a:prstGeom>
              <a:solidFill>
                <a:srgbClr val="008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33" name="Rectangle 361"/>
              <p:cNvSpPr>
                <a:spLocks noChangeArrowheads="1"/>
              </p:cNvSpPr>
              <p:nvPr/>
            </p:nvSpPr>
            <p:spPr bwMode="auto">
              <a:xfrm>
                <a:off x="1850" y="2380"/>
                <a:ext cx="3696" cy="19"/>
              </a:xfrm>
              <a:prstGeom prst="rect">
                <a:avLst/>
              </a:prstGeom>
              <a:solidFill>
                <a:srgbClr val="008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34" name="Rectangle 362"/>
              <p:cNvSpPr>
                <a:spLocks noChangeArrowheads="1"/>
              </p:cNvSpPr>
              <p:nvPr/>
            </p:nvSpPr>
            <p:spPr bwMode="auto">
              <a:xfrm>
                <a:off x="1850" y="2399"/>
                <a:ext cx="3696" cy="20"/>
              </a:xfrm>
              <a:prstGeom prst="rect">
                <a:avLst/>
              </a:prstGeom>
              <a:solidFill>
                <a:srgbClr val="008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35" name="Rectangle 363"/>
              <p:cNvSpPr>
                <a:spLocks noChangeArrowheads="1"/>
              </p:cNvSpPr>
              <p:nvPr/>
            </p:nvSpPr>
            <p:spPr bwMode="auto">
              <a:xfrm>
                <a:off x="1850" y="2419"/>
                <a:ext cx="3696" cy="20"/>
              </a:xfrm>
              <a:prstGeom prst="rect">
                <a:avLst/>
              </a:prstGeom>
              <a:solidFill>
                <a:srgbClr val="008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36" name="Rectangle 364"/>
              <p:cNvSpPr>
                <a:spLocks noChangeArrowheads="1"/>
              </p:cNvSpPr>
              <p:nvPr/>
            </p:nvSpPr>
            <p:spPr bwMode="auto">
              <a:xfrm>
                <a:off x="1850" y="2439"/>
                <a:ext cx="3696" cy="19"/>
              </a:xfrm>
              <a:prstGeom prst="rect">
                <a:avLst/>
              </a:prstGeom>
              <a:solidFill>
                <a:srgbClr val="007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37" name="Rectangle 365"/>
              <p:cNvSpPr>
                <a:spLocks noChangeArrowheads="1"/>
              </p:cNvSpPr>
              <p:nvPr/>
            </p:nvSpPr>
            <p:spPr bwMode="auto">
              <a:xfrm>
                <a:off x="1850" y="2458"/>
                <a:ext cx="3696" cy="20"/>
              </a:xfrm>
              <a:prstGeom prst="rect">
                <a:avLst/>
              </a:prstGeom>
              <a:solidFill>
                <a:srgbClr val="007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38" name="Rectangle 366"/>
              <p:cNvSpPr>
                <a:spLocks noChangeArrowheads="1"/>
              </p:cNvSpPr>
              <p:nvPr/>
            </p:nvSpPr>
            <p:spPr bwMode="auto">
              <a:xfrm>
                <a:off x="1850" y="2478"/>
                <a:ext cx="3696" cy="19"/>
              </a:xfrm>
              <a:prstGeom prst="rect">
                <a:avLst/>
              </a:prstGeom>
              <a:solidFill>
                <a:srgbClr val="00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39" name="Rectangle 367"/>
              <p:cNvSpPr>
                <a:spLocks noChangeArrowheads="1"/>
              </p:cNvSpPr>
              <p:nvPr/>
            </p:nvSpPr>
            <p:spPr bwMode="auto">
              <a:xfrm>
                <a:off x="1850" y="2497"/>
                <a:ext cx="3696" cy="20"/>
              </a:xfrm>
              <a:prstGeom prst="rect">
                <a:avLst/>
              </a:prstGeom>
              <a:solidFill>
                <a:srgbClr val="0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40" name="Rectangle 368"/>
              <p:cNvSpPr>
                <a:spLocks noChangeArrowheads="1"/>
              </p:cNvSpPr>
              <p:nvPr/>
            </p:nvSpPr>
            <p:spPr bwMode="auto">
              <a:xfrm>
                <a:off x="1850" y="2517"/>
                <a:ext cx="3696" cy="20"/>
              </a:xfrm>
              <a:prstGeom prst="rect">
                <a:avLst/>
              </a:prstGeom>
              <a:solidFill>
                <a:srgbClr val="006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41" name="Rectangle 369"/>
              <p:cNvSpPr>
                <a:spLocks noChangeArrowheads="1"/>
              </p:cNvSpPr>
              <p:nvPr/>
            </p:nvSpPr>
            <p:spPr bwMode="auto">
              <a:xfrm>
                <a:off x="1850" y="2537"/>
                <a:ext cx="3696" cy="19"/>
              </a:xfrm>
              <a:prstGeom prst="rect">
                <a:avLst/>
              </a:prstGeom>
              <a:solidFill>
                <a:srgbClr val="006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42" name="Rectangle 370"/>
              <p:cNvSpPr>
                <a:spLocks noChangeArrowheads="1"/>
              </p:cNvSpPr>
              <p:nvPr/>
            </p:nvSpPr>
            <p:spPr bwMode="auto">
              <a:xfrm>
                <a:off x="1850" y="2556"/>
                <a:ext cx="3696" cy="20"/>
              </a:xfrm>
              <a:prstGeom prst="rect">
                <a:avLst/>
              </a:prstGeom>
              <a:solidFill>
                <a:srgbClr val="00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43" name="Rectangle 371"/>
              <p:cNvSpPr>
                <a:spLocks noChangeArrowheads="1"/>
              </p:cNvSpPr>
              <p:nvPr/>
            </p:nvSpPr>
            <p:spPr bwMode="auto">
              <a:xfrm>
                <a:off x="1850" y="2576"/>
                <a:ext cx="3696" cy="20"/>
              </a:xfrm>
              <a:prstGeom prst="rect">
                <a:avLst/>
              </a:prstGeom>
              <a:solidFill>
                <a:srgbClr val="005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44" name="Rectangle 372"/>
              <p:cNvSpPr>
                <a:spLocks noChangeArrowheads="1"/>
              </p:cNvSpPr>
              <p:nvPr/>
            </p:nvSpPr>
            <p:spPr bwMode="auto">
              <a:xfrm>
                <a:off x="1850" y="2596"/>
                <a:ext cx="3696" cy="19"/>
              </a:xfrm>
              <a:prstGeom prst="rect">
                <a:avLst/>
              </a:prstGeom>
              <a:solidFill>
                <a:srgbClr val="005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45" name="Rectangle 373"/>
              <p:cNvSpPr>
                <a:spLocks noChangeArrowheads="1"/>
              </p:cNvSpPr>
              <p:nvPr/>
            </p:nvSpPr>
            <p:spPr bwMode="auto">
              <a:xfrm>
                <a:off x="1850" y="2615"/>
                <a:ext cx="3696" cy="20"/>
              </a:xfrm>
              <a:prstGeom prst="rect">
                <a:avLst/>
              </a:prstGeom>
              <a:solidFill>
                <a:srgbClr val="005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46" name="Rectangle 374"/>
              <p:cNvSpPr>
                <a:spLocks noChangeArrowheads="1"/>
              </p:cNvSpPr>
              <p:nvPr/>
            </p:nvSpPr>
            <p:spPr bwMode="auto">
              <a:xfrm>
                <a:off x="1850" y="2635"/>
                <a:ext cx="3696" cy="20"/>
              </a:xfrm>
              <a:prstGeom prst="rect">
                <a:avLst/>
              </a:prstGeom>
              <a:solidFill>
                <a:srgbClr val="004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47" name="Rectangle 375"/>
              <p:cNvSpPr>
                <a:spLocks noChangeArrowheads="1"/>
              </p:cNvSpPr>
              <p:nvPr/>
            </p:nvSpPr>
            <p:spPr bwMode="auto">
              <a:xfrm>
                <a:off x="1850" y="2655"/>
                <a:ext cx="3696" cy="19"/>
              </a:xfrm>
              <a:prstGeom prst="rect">
                <a:avLst/>
              </a:prstGeom>
              <a:solidFill>
                <a:srgbClr val="004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48" name="Rectangle 376"/>
              <p:cNvSpPr>
                <a:spLocks noChangeArrowheads="1"/>
              </p:cNvSpPr>
              <p:nvPr/>
            </p:nvSpPr>
            <p:spPr bwMode="auto">
              <a:xfrm>
                <a:off x="1850" y="2674"/>
                <a:ext cx="3696" cy="20"/>
              </a:xfrm>
              <a:prstGeom prst="rect">
                <a:avLst/>
              </a:prstGeom>
              <a:solidFill>
                <a:srgbClr val="004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49" name="Rectangle 377"/>
              <p:cNvSpPr>
                <a:spLocks noChangeArrowheads="1"/>
              </p:cNvSpPr>
              <p:nvPr/>
            </p:nvSpPr>
            <p:spPr bwMode="auto">
              <a:xfrm>
                <a:off x="1850" y="2694"/>
                <a:ext cx="3696" cy="20"/>
              </a:xfrm>
              <a:prstGeom prst="rect">
                <a:avLst/>
              </a:prstGeom>
              <a:solidFill>
                <a:srgbClr val="003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50" name="Rectangle 378"/>
              <p:cNvSpPr>
                <a:spLocks noChangeArrowheads="1"/>
              </p:cNvSpPr>
              <p:nvPr/>
            </p:nvSpPr>
            <p:spPr bwMode="auto">
              <a:xfrm>
                <a:off x="1850" y="2714"/>
                <a:ext cx="3696" cy="19"/>
              </a:xfrm>
              <a:prstGeom prst="rect">
                <a:avLst/>
              </a:prstGeom>
              <a:solidFill>
                <a:srgbClr val="003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51" name="Rectangle 379"/>
              <p:cNvSpPr>
                <a:spLocks noChangeArrowheads="1"/>
              </p:cNvSpPr>
              <p:nvPr/>
            </p:nvSpPr>
            <p:spPr bwMode="auto">
              <a:xfrm>
                <a:off x="1850" y="2733"/>
                <a:ext cx="3696" cy="20"/>
              </a:xfrm>
              <a:prstGeom prst="rect">
                <a:avLst/>
              </a:prstGeom>
              <a:solidFill>
                <a:srgbClr val="003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52" name="Rectangle 380"/>
              <p:cNvSpPr>
                <a:spLocks noChangeArrowheads="1"/>
              </p:cNvSpPr>
              <p:nvPr/>
            </p:nvSpPr>
            <p:spPr bwMode="auto">
              <a:xfrm>
                <a:off x="1850" y="2753"/>
                <a:ext cx="3696" cy="19"/>
              </a:xfrm>
              <a:prstGeom prst="rect">
                <a:avLst/>
              </a:prstGeom>
              <a:solidFill>
                <a:srgbClr val="003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53" name="Rectangle 381"/>
              <p:cNvSpPr>
                <a:spLocks noChangeArrowheads="1"/>
              </p:cNvSpPr>
              <p:nvPr/>
            </p:nvSpPr>
            <p:spPr bwMode="auto">
              <a:xfrm>
                <a:off x="1850" y="2772"/>
                <a:ext cx="3696" cy="20"/>
              </a:xfrm>
              <a:prstGeom prst="rect">
                <a:avLst/>
              </a:prstGeom>
              <a:solidFill>
                <a:srgbClr val="002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54" name="Rectangle 382"/>
              <p:cNvSpPr>
                <a:spLocks noChangeArrowheads="1"/>
              </p:cNvSpPr>
              <p:nvPr/>
            </p:nvSpPr>
            <p:spPr bwMode="auto">
              <a:xfrm>
                <a:off x="1850" y="2792"/>
                <a:ext cx="3696" cy="20"/>
              </a:xfrm>
              <a:prstGeom prst="rect">
                <a:avLst/>
              </a:prstGeom>
              <a:solidFill>
                <a:srgbClr val="002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55" name="Rectangle 383"/>
              <p:cNvSpPr>
                <a:spLocks noChangeArrowheads="1"/>
              </p:cNvSpPr>
              <p:nvPr/>
            </p:nvSpPr>
            <p:spPr bwMode="auto">
              <a:xfrm>
                <a:off x="1850" y="2812"/>
                <a:ext cx="3696" cy="19"/>
              </a:xfrm>
              <a:prstGeom prst="rect">
                <a:avLst/>
              </a:prstGeom>
              <a:solidFill>
                <a:srgbClr val="002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56" name="Rectangle 384"/>
              <p:cNvSpPr>
                <a:spLocks noChangeArrowheads="1"/>
              </p:cNvSpPr>
              <p:nvPr/>
            </p:nvSpPr>
            <p:spPr bwMode="auto">
              <a:xfrm>
                <a:off x="1850" y="2831"/>
                <a:ext cx="3696" cy="20"/>
              </a:xfrm>
              <a:prstGeom prst="rect">
                <a:avLst/>
              </a:prstGeom>
              <a:solidFill>
                <a:srgbClr val="001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57" name="Rectangle 385"/>
              <p:cNvSpPr>
                <a:spLocks noChangeArrowheads="1"/>
              </p:cNvSpPr>
              <p:nvPr/>
            </p:nvSpPr>
            <p:spPr bwMode="auto">
              <a:xfrm>
                <a:off x="1850" y="2851"/>
                <a:ext cx="3696" cy="20"/>
              </a:xfrm>
              <a:prstGeom prst="rect">
                <a:avLst/>
              </a:prstGeom>
              <a:solidFill>
                <a:srgbClr val="001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58" name="Rectangle 386"/>
              <p:cNvSpPr>
                <a:spLocks noChangeArrowheads="1"/>
              </p:cNvSpPr>
              <p:nvPr/>
            </p:nvSpPr>
            <p:spPr bwMode="auto">
              <a:xfrm>
                <a:off x="1850" y="2871"/>
                <a:ext cx="3696" cy="19"/>
              </a:xfrm>
              <a:prstGeom prst="rect">
                <a:avLst/>
              </a:prstGeom>
              <a:solidFill>
                <a:srgbClr val="001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59" name="Rectangle 387"/>
              <p:cNvSpPr>
                <a:spLocks noChangeArrowheads="1"/>
              </p:cNvSpPr>
              <p:nvPr/>
            </p:nvSpPr>
            <p:spPr bwMode="auto">
              <a:xfrm>
                <a:off x="1850" y="2890"/>
                <a:ext cx="3696" cy="20"/>
              </a:xfrm>
              <a:prstGeom prst="rect">
                <a:avLst/>
              </a:prstGeom>
              <a:solidFill>
                <a:srgbClr val="000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60" name="Rectangle 388"/>
              <p:cNvSpPr>
                <a:spLocks noChangeArrowheads="1"/>
              </p:cNvSpPr>
              <p:nvPr/>
            </p:nvSpPr>
            <p:spPr bwMode="auto">
              <a:xfrm>
                <a:off x="1850" y="2910"/>
                <a:ext cx="3696" cy="20"/>
              </a:xfrm>
              <a:prstGeom prst="rect">
                <a:avLst/>
              </a:prstGeom>
              <a:solidFill>
                <a:srgbClr val="000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61" name="Rectangle 389"/>
              <p:cNvSpPr>
                <a:spLocks noChangeArrowheads="1"/>
              </p:cNvSpPr>
              <p:nvPr/>
            </p:nvSpPr>
            <p:spPr bwMode="auto">
              <a:xfrm>
                <a:off x="1850" y="2930"/>
                <a:ext cx="3696" cy="19"/>
              </a:xfrm>
              <a:prstGeom prst="rect">
                <a:avLst/>
              </a:prstGeom>
              <a:solidFill>
                <a:srgbClr val="000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62" name="Rectangle 390"/>
              <p:cNvSpPr>
                <a:spLocks noChangeArrowheads="1"/>
              </p:cNvSpPr>
              <p:nvPr/>
            </p:nvSpPr>
            <p:spPr bwMode="auto">
              <a:xfrm>
                <a:off x="1850" y="2949"/>
                <a:ext cx="3696" cy="10"/>
              </a:xfrm>
              <a:prstGeom prst="rect">
                <a:avLst/>
              </a:prstGeom>
              <a:solidFill>
                <a:srgbClr val="000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63" name="Rectangle 391"/>
              <p:cNvSpPr>
                <a:spLocks noChangeArrowheads="1"/>
              </p:cNvSpPr>
              <p:nvPr/>
            </p:nvSpPr>
            <p:spPr bwMode="auto">
              <a:xfrm>
                <a:off x="234" y="2951"/>
                <a:ext cx="1616" cy="17"/>
              </a:xfrm>
              <a:prstGeom prst="rect">
                <a:avLst/>
              </a:prstGeom>
              <a:solidFill>
                <a:srgbClr val="008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64" name="Rectangle 392"/>
              <p:cNvSpPr>
                <a:spLocks noChangeArrowheads="1"/>
              </p:cNvSpPr>
              <p:nvPr/>
            </p:nvSpPr>
            <p:spPr bwMode="auto">
              <a:xfrm>
                <a:off x="234" y="2968"/>
                <a:ext cx="1616" cy="17"/>
              </a:xfrm>
              <a:prstGeom prst="rect">
                <a:avLst/>
              </a:prstGeom>
              <a:solidFill>
                <a:srgbClr val="008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65" name="Rectangle 393"/>
              <p:cNvSpPr>
                <a:spLocks noChangeArrowheads="1"/>
              </p:cNvSpPr>
              <p:nvPr/>
            </p:nvSpPr>
            <p:spPr bwMode="auto">
              <a:xfrm>
                <a:off x="234" y="2985"/>
                <a:ext cx="1616" cy="17"/>
              </a:xfrm>
              <a:prstGeom prst="rect">
                <a:avLst/>
              </a:prstGeom>
              <a:solidFill>
                <a:srgbClr val="008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66" name="Rectangle 394"/>
              <p:cNvSpPr>
                <a:spLocks noChangeArrowheads="1"/>
              </p:cNvSpPr>
              <p:nvPr/>
            </p:nvSpPr>
            <p:spPr bwMode="auto">
              <a:xfrm>
                <a:off x="234" y="3002"/>
                <a:ext cx="1616" cy="18"/>
              </a:xfrm>
              <a:prstGeom prst="rect">
                <a:avLst/>
              </a:prstGeom>
              <a:solidFill>
                <a:srgbClr val="008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67" name="Rectangle 395"/>
              <p:cNvSpPr>
                <a:spLocks noChangeArrowheads="1"/>
              </p:cNvSpPr>
              <p:nvPr/>
            </p:nvSpPr>
            <p:spPr bwMode="auto">
              <a:xfrm>
                <a:off x="234" y="3020"/>
                <a:ext cx="1616" cy="17"/>
              </a:xfrm>
              <a:prstGeom prst="rect">
                <a:avLst/>
              </a:prstGeom>
              <a:solidFill>
                <a:srgbClr val="007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68" name="Rectangle 396"/>
              <p:cNvSpPr>
                <a:spLocks noChangeArrowheads="1"/>
              </p:cNvSpPr>
              <p:nvPr/>
            </p:nvSpPr>
            <p:spPr bwMode="auto">
              <a:xfrm>
                <a:off x="234" y="3037"/>
                <a:ext cx="1616" cy="17"/>
              </a:xfrm>
              <a:prstGeom prst="rect">
                <a:avLst/>
              </a:prstGeom>
              <a:solidFill>
                <a:srgbClr val="007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69" name="Rectangle 397"/>
              <p:cNvSpPr>
                <a:spLocks noChangeArrowheads="1"/>
              </p:cNvSpPr>
              <p:nvPr/>
            </p:nvSpPr>
            <p:spPr bwMode="auto">
              <a:xfrm>
                <a:off x="234" y="3054"/>
                <a:ext cx="1616" cy="17"/>
              </a:xfrm>
              <a:prstGeom prst="rect">
                <a:avLst/>
              </a:prstGeom>
              <a:solidFill>
                <a:srgbClr val="00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70" name="Rectangle 398"/>
              <p:cNvSpPr>
                <a:spLocks noChangeArrowheads="1"/>
              </p:cNvSpPr>
              <p:nvPr/>
            </p:nvSpPr>
            <p:spPr bwMode="auto">
              <a:xfrm>
                <a:off x="234" y="3071"/>
                <a:ext cx="1616" cy="18"/>
              </a:xfrm>
              <a:prstGeom prst="rect">
                <a:avLst/>
              </a:prstGeom>
              <a:solidFill>
                <a:srgbClr val="0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71" name="Rectangle 399"/>
              <p:cNvSpPr>
                <a:spLocks noChangeArrowheads="1"/>
              </p:cNvSpPr>
              <p:nvPr/>
            </p:nvSpPr>
            <p:spPr bwMode="auto">
              <a:xfrm>
                <a:off x="234" y="3089"/>
                <a:ext cx="1616" cy="17"/>
              </a:xfrm>
              <a:prstGeom prst="rect">
                <a:avLst/>
              </a:prstGeom>
              <a:solidFill>
                <a:srgbClr val="006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72" name="Rectangle 400"/>
              <p:cNvSpPr>
                <a:spLocks noChangeArrowheads="1"/>
              </p:cNvSpPr>
              <p:nvPr/>
            </p:nvSpPr>
            <p:spPr bwMode="auto">
              <a:xfrm>
                <a:off x="234" y="3106"/>
                <a:ext cx="1616" cy="17"/>
              </a:xfrm>
              <a:prstGeom prst="rect">
                <a:avLst/>
              </a:prstGeom>
              <a:solidFill>
                <a:srgbClr val="006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73" name="Rectangle 401"/>
              <p:cNvSpPr>
                <a:spLocks noChangeArrowheads="1"/>
              </p:cNvSpPr>
              <p:nvPr/>
            </p:nvSpPr>
            <p:spPr bwMode="auto">
              <a:xfrm>
                <a:off x="234" y="3123"/>
                <a:ext cx="1616" cy="17"/>
              </a:xfrm>
              <a:prstGeom prst="rect">
                <a:avLst/>
              </a:prstGeom>
              <a:solidFill>
                <a:srgbClr val="00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74" name="Rectangle 402"/>
              <p:cNvSpPr>
                <a:spLocks noChangeArrowheads="1"/>
              </p:cNvSpPr>
              <p:nvPr/>
            </p:nvSpPr>
            <p:spPr bwMode="auto">
              <a:xfrm>
                <a:off x="234" y="3140"/>
                <a:ext cx="1616" cy="18"/>
              </a:xfrm>
              <a:prstGeom prst="rect">
                <a:avLst/>
              </a:prstGeom>
              <a:solidFill>
                <a:srgbClr val="005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75" name="Rectangle 403"/>
              <p:cNvSpPr>
                <a:spLocks noChangeArrowheads="1"/>
              </p:cNvSpPr>
              <p:nvPr/>
            </p:nvSpPr>
            <p:spPr bwMode="auto">
              <a:xfrm>
                <a:off x="234" y="3158"/>
                <a:ext cx="1616" cy="17"/>
              </a:xfrm>
              <a:prstGeom prst="rect">
                <a:avLst/>
              </a:prstGeom>
              <a:solidFill>
                <a:srgbClr val="005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76" name="Rectangle 404"/>
              <p:cNvSpPr>
                <a:spLocks noChangeArrowheads="1"/>
              </p:cNvSpPr>
              <p:nvPr/>
            </p:nvSpPr>
            <p:spPr bwMode="auto">
              <a:xfrm>
                <a:off x="234" y="3175"/>
                <a:ext cx="1616" cy="17"/>
              </a:xfrm>
              <a:prstGeom prst="rect">
                <a:avLst/>
              </a:prstGeom>
              <a:solidFill>
                <a:srgbClr val="005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77" name="Rectangle 405"/>
              <p:cNvSpPr>
                <a:spLocks noChangeArrowheads="1"/>
              </p:cNvSpPr>
              <p:nvPr/>
            </p:nvSpPr>
            <p:spPr bwMode="auto">
              <a:xfrm>
                <a:off x="234" y="3192"/>
                <a:ext cx="1616" cy="17"/>
              </a:xfrm>
              <a:prstGeom prst="rect">
                <a:avLst/>
              </a:prstGeom>
              <a:solidFill>
                <a:srgbClr val="004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78" name="Rectangle 406"/>
              <p:cNvSpPr>
                <a:spLocks noChangeArrowheads="1"/>
              </p:cNvSpPr>
              <p:nvPr/>
            </p:nvSpPr>
            <p:spPr bwMode="auto">
              <a:xfrm>
                <a:off x="234" y="3209"/>
                <a:ext cx="1616" cy="17"/>
              </a:xfrm>
              <a:prstGeom prst="rect">
                <a:avLst/>
              </a:prstGeom>
              <a:solidFill>
                <a:srgbClr val="004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479" name="Rectangle 407"/>
              <p:cNvSpPr>
                <a:spLocks noChangeArrowheads="1"/>
              </p:cNvSpPr>
              <p:nvPr/>
            </p:nvSpPr>
            <p:spPr bwMode="auto">
              <a:xfrm>
                <a:off x="234" y="3226"/>
                <a:ext cx="1616" cy="17"/>
              </a:xfrm>
              <a:prstGeom prst="rect">
                <a:avLst/>
              </a:prstGeom>
              <a:solidFill>
                <a:srgbClr val="004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grpSp>
        <p:grpSp>
          <p:nvGrpSpPr>
            <p:cNvPr id="257032" name="Group 408"/>
            <p:cNvGrpSpPr>
              <a:grpSpLocks/>
            </p:cNvGrpSpPr>
            <p:nvPr/>
          </p:nvGrpSpPr>
          <p:grpSpPr bwMode="auto">
            <a:xfrm>
              <a:off x="234" y="2951"/>
              <a:ext cx="5312" cy="1038"/>
              <a:chOff x="234" y="2951"/>
              <a:chExt cx="5312" cy="1038"/>
            </a:xfrm>
          </p:grpSpPr>
          <p:sp>
            <p:nvSpPr>
              <p:cNvPr id="257080" name="Rectangle 409"/>
              <p:cNvSpPr>
                <a:spLocks noChangeArrowheads="1"/>
              </p:cNvSpPr>
              <p:nvPr/>
            </p:nvSpPr>
            <p:spPr bwMode="auto">
              <a:xfrm>
                <a:off x="234" y="3243"/>
                <a:ext cx="1616" cy="17"/>
              </a:xfrm>
              <a:prstGeom prst="rect">
                <a:avLst/>
              </a:prstGeom>
              <a:solidFill>
                <a:srgbClr val="003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81" name="Rectangle 410"/>
              <p:cNvSpPr>
                <a:spLocks noChangeArrowheads="1"/>
              </p:cNvSpPr>
              <p:nvPr/>
            </p:nvSpPr>
            <p:spPr bwMode="auto">
              <a:xfrm>
                <a:off x="234" y="3260"/>
                <a:ext cx="1616" cy="17"/>
              </a:xfrm>
              <a:prstGeom prst="rect">
                <a:avLst/>
              </a:prstGeom>
              <a:solidFill>
                <a:srgbClr val="003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82" name="Rectangle 411"/>
              <p:cNvSpPr>
                <a:spLocks noChangeArrowheads="1"/>
              </p:cNvSpPr>
              <p:nvPr/>
            </p:nvSpPr>
            <p:spPr bwMode="auto">
              <a:xfrm>
                <a:off x="234" y="3277"/>
                <a:ext cx="1616" cy="18"/>
              </a:xfrm>
              <a:prstGeom prst="rect">
                <a:avLst/>
              </a:prstGeom>
              <a:solidFill>
                <a:srgbClr val="003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83" name="Rectangle 412"/>
              <p:cNvSpPr>
                <a:spLocks noChangeArrowheads="1"/>
              </p:cNvSpPr>
              <p:nvPr/>
            </p:nvSpPr>
            <p:spPr bwMode="auto">
              <a:xfrm>
                <a:off x="234" y="3295"/>
                <a:ext cx="1616" cy="17"/>
              </a:xfrm>
              <a:prstGeom prst="rect">
                <a:avLst/>
              </a:prstGeom>
              <a:solidFill>
                <a:srgbClr val="003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84" name="Rectangle 413"/>
              <p:cNvSpPr>
                <a:spLocks noChangeArrowheads="1"/>
              </p:cNvSpPr>
              <p:nvPr/>
            </p:nvSpPr>
            <p:spPr bwMode="auto">
              <a:xfrm>
                <a:off x="234" y="3312"/>
                <a:ext cx="1616" cy="17"/>
              </a:xfrm>
              <a:prstGeom prst="rect">
                <a:avLst/>
              </a:prstGeom>
              <a:solidFill>
                <a:srgbClr val="002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85" name="Rectangle 414"/>
              <p:cNvSpPr>
                <a:spLocks noChangeArrowheads="1"/>
              </p:cNvSpPr>
              <p:nvPr/>
            </p:nvSpPr>
            <p:spPr bwMode="auto">
              <a:xfrm>
                <a:off x="234" y="3329"/>
                <a:ext cx="1616" cy="17"/>
              </a:xfrm>
              <a:prstGeom prst="rect">
                <a:avLst/>
              </a:prstGeom>
              <a:solidFill>
                <a:srgbClr val="002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86" name="Rectangle 415"/>
              <p:cNvSpPr>
                <a:spLocks noChangeArrowheads="1"/>
              </p:cNvSpPr>
              <p:nvPr/>
            </p:nvSpPr>
            <p:spPr bwMode="auto">
              <a:xfrm>
                <a:off x="234" y="3346"/>
                <a:ext cx="1616" cy="18"/>
              </a:xfrm>
              <a:prstGeom prst="rect">
                <a:avLst/>
              </a:prstGeom>
              <a:solidFill>
                <a:srgbClr val="002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87" name="Rectangle 416"/>
              <p:cNvSpPr>
                <a:spLocks noChangeArrowheads="1"/>
              </p:cNvSpPr>
              <p:nvPr/>
            </p:nvSpPr>
            <p:spPr bwMode="auto">
              <a:xfrm>
                <a:off x="234" y="3364"/>
                <a:ext cx="1616" cy="17"/>
              </a:xfrm>
              <a:prstGeom prst="rect">
                <a:avLst/>
              </a:prstGeom>
              <a:solidFill>
                <a:srgbClr val="001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88" name="Rectangle 417"/>
              <p:cNvSpPr>
                <a:spLocks noChangeArrowheads="1"/>
              </p:cNvSpPr>
              <p:nvPr/>
            </p:nvSpPr>
            <p:spPr bwMode="auto">
              <a:xfrm>
                <a:off x="234" y="3381"/>
                <a:ext cx="1616" cy="17"/>
              </a:xfrm>
              <a:prstGeom prst="rect">
                <a:avLst/>
              </a:prstGeom>
              <a:solidFill>
                <a:srgbClr val="001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89" name="Rectangle 418"/>
              <p:cNvSpPr>
                <a:spLocks noChangeArrowheads="1"/>
              </p:cNvSpPr>
              <p:nvPr/>
            </p:nvSpPr>
            <p:spPr bwMode="auto">
              <a:xfrm>
                <a:off x="234" y="3398"/>
                <a:ext cx="1616" cy="17"/>
              </a:xfrm>
              <a:prstGeom prst="rect">
                <a:avLst/>
              </a:prstGeom>
              <a:solidFill>
                <a:srgbClr val="001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90" name="Rectangle 419"/>
              <p:cNvSpPr>
                <a:spLocks noChangeArrowheads="1"/>
              </p:cNvSpPr>
              <p:nvPr/>
            </p:nvSpPr>
            <p:spPr bwMode="auto">
              <a:xfrm>
                <a:off x="234" y="3415"/>
                <a:ext cx="1616" cy="18"/>
              </a:xfrm>
              <a:prstGeom prst="rect">
                <a:avLst/>
              </a:prstGeom>
              <a:solidFill>
                <a:srgbClr val="000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91" name="Rectangle 420"/>
              <p:cNvSpPr>
                <a:spLocks noChangeArrowheads="1"/>
              </p:cNvSpPr>
              <p:nvPr/>
            </p:nvSpPr>
            <p:spPr bwMode="auto">
              <a:xfrm>
                <a:off x="234" y="3433"/>
                <a:ext cx="1616" cy="17"/>
              </a:xfrm>
              <a:prstGeom prst="rect">
                <a:avLst/>
              </a:prstGeom>
              <a:solidFill>
                <a:srgbClr val="000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92" name="Rectangle 421"/>
              <p:cNvSpPr>
                <a:spLocks noChangeArrowheads="1"/>
              </p:cNvSpPr>
              <p:nvPr/>
            </p:nvSpPr>
            <p:spPr bwMode="auto">
              <a:xfrm>
                <a:off x="234" y="3450"/>
                <a:ext cx="1616" cy="17"/>
              </a:xfrm>
              <a:prstGeom prst="rect">
                <a:avLst/>
              </a:prstGeom>
              <a:solidFill>
                <a:srgbClr val="000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93" name="Rectangle 422"/>
              <p:cNvSpPr>
                <a:spLocks noChangeArrowheads="1"/>
              </p:cNvSpPr>
              <p:nvPr/>
            </p:nvSpPr>
            <p:spPr bwMode="auto">
              <a:xfrm>
                <a:off x="234" y="3467"/>
                <a:ext cx="1616" cy="9"/>
              </a:xfrm>
              <a:prstGeom prst="rect">
                <a:avLst/>
              </a:prstGeom>
              <a:solidFill>
                <a:srgbClr val="000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94" name="Rectangle 423"/>
              <p:cNvSpPr>
                <a:spLocks noChangeArrowheads="1"/>
              </p:cNvSpPr>
              <p:nvPr/>
            </p:nvSpPr>
            <p:spPr bwMode="auto">
              <a:xfrm>
                <a:off x="234" y="2959"/>
                <a:ext cx="1616" cy="5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95" name="Rectangle 424"/>
              <p:cNvSpPr>
                <a:spLocks noChangeArrowheads="1"/>
              </p:cNvSpPr>
              <p:nvPr/>
            </p:nvSpPr>
            <p:spPr bwMode="auto">
              <a:xfrm>
                <a:off x="234" y="2951"/>
                <a:ext cx="1616" cy="17"/>
              </a:xfrm>
              <a:prstGeom prst="rect">
                <a:avLst/>
              </a:prstGeom>
              <a:solidFill>
                <a:srgbClr val="008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96" name="Rectangle 425"/>
              <p:cNvSpPr>
                <a:spLocks noChangeArrowheads="1"/>
              </p:cNvSpPr>
              <p:nvPr/>
            </p:nvSpPr>
            <p:spPr bwMode="auto">
              <a:xfrm>
                <a:off x="234" y="2968"/>
                <a:ext cx="1616" cy="17"/>
              </a:xfrm>
              <a:prstGeom prst="rect">
                <a:avLst/>
              </a:prstGeom>
              <a:solidFill>
                <a:srgbClr val="008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97" name="Rectangle 426"/>
              <p:cNvSpPr>
                <a:spLocks noChangeArrowheads="1"/>
              </p:cNvSpPr>
              <p:nvPr/>
            </p:nvSpPr>
            <p:spPr bwMode="auto">
              <a:xfrm>
                <a:off x="234" y="2985"/>
                <a:ext cx="1616" cy="17"/>
              </a:xfrm>
              <a:prstGeom prst="rect">
                <a:avLst/>
              </a:prstGeom>
              <a:solidFill>
                <a:srgbClr val="008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98" name="Rectangle 427"/>
              <p:cNvSpPr>
                <a:spLocks noChangeArrowheads="1"/>
              </p:cNvSpPr>
              <p:nvPr/>
            </p:nvSpPr>
            <p:spPr bwMode="auto">
              <a:xfrm>
                <a:off x="234" y="3002"/>
                <a:ext cx="1616" cy="18"/>
              </a:xfrm>
              <a:prstGeom prst="rect">
                <a:avLst/>
              </a:prstGeom>
              <a:solidFill>
                <a:srgbClr val="008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99" name="Rectangle 428"/>
              <p:cNvSpPr>
                <a:spLocks noChangeArrowheads="1"/>
              </p:cNvSpPr>
              <p:nvPr/>
            </p:nvSpPr>
            <p:spPr bwMode="auto">
              <a:xfrm>
                <a:off x="234" y="3020"/>
                <a:ext cx="1616" cy="17"/>
              </a:xfrm>
              <a:prstGeom prst="rect">
                <a:avLst/>
              </a:prstGeom>
              <a:solidFill>
                <a:srgbClr val="007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00" name="Rectangle 429"/>
              <p:cNvSpPr>
                <a:spLocks noChangeArrowheads="1"/>
              </p:cNvSpPr>
              <p:nvPr/>
            </p:nvSpPr>
            <p:spPr bwMode="auto">
              <a:xfrm>
                <a:off x="234" y="3037"/>
                <a:ext cx="1616" cy="17"/>
              </a:xfrm>
              <a:prstGeom prst="rect">
                <a:avLst/>
              </a:prstGeom>
              <a:solidFill>
                <a:srgbClr val="007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01" name="Rectangle 430"/>
              <p:cNvSpPr>
                <a:spLocks noChangeArrowheads="1"/>
              </p:cNvSpPr>
              <p:nvPr/>
            </p:nvSpPr>
            <p:spPr bwMode="auto">
              <a:xfrm>
                <a:off x="234" y="3054"/>
                <a:ext cx="1616" cy="17"/>
              </a:xfrm>
              <a:prstGeom prst="rect">
                <a:avLst/>
              </a:prstGeom>
              <a:solidFill>
                <a:srgbClr val="00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02" name="Rectangle 431"/>
              <p:cNvSpPr>
                <a:spLocks noChangeArrowheads="1"/>
              </p:cNvSpPr>
              <p:nvPr/>
            </p:nvSpPr>
            <p:spPr bwMode="auto">
              <a:xfrm>
                <a:off x="234" y="3071"/>
                <a:ext cx="1616" cy="18"/>
              </a:xfrm>
              <a:prstGeom prst="rect">
                <a:avLst/>
              </a:prstGeom>
              <a:solidFill>
                <a:srgbClr val="0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03" name="Rectangle 432"/>
              <p:cNvSpPr>
                <a:spLocks noChangeArrowheads="1"/>
              </p:cNvSpPr>
              <p:nvPr/>
            </p:nvSpPr>
            <p:spPr bwMode="auto">
              <a:xfrm>
                <a:off x="234" y="3089"/>
                <a:ext cx="1616" cy="17"/>
              </a:xfrm>
              <a:prstGeom prst="rect">
                <a:avLst/>
              </a:prstGeom>
              <a:solidFill>
                <a:srgbClr val="006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04" name="Rectangle 433"/>
              <p:cNvSpPr>
                <a:spLocks noChangeArrowheads="1"/>
              </p:cNvSpPr>
              <p:nvPr/>
            </p:nvSpPr>
            <p:spPr bwMode="auto">
              <a:xfrm>
                <a:off x="234" y="3106"/>
                <a:ext cx="1616" cy="17"/>
              </a:xfrm>
              <a:prstGeom prst="rect">
                <a:avLst/>
              </a:prstGeom>
              <a:solidFill>
                <a:srgbClr val="006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05" name="Rectangle 434"/>
              <p:cNvSpPr>
                <a:spLocks noChangeArrowheads="1"/>
              </p:cNvSpPr>
              <p:nvPr/>
            </p:nvSpPr>
            <p:spPr bwMode="auto">
              <a:xfrm>
                <a:off x="234" y="3123"/>
                <a:ext cx="1616" cy="17"/>
              </a:xfrm>
              <a:prstGeom prst="rect">
                <a:avLst/>
              </a:prstGeom>
              <a:solidFill>
                <a:srgbClr val="00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06" name="Rectangle 435"/>
              <p:cNvSpPr>
                <a:spLocks noChangeArrowheads="1"/>
              </p:cNvSpPr>
              <p:nvPr/>
            </p:nvSpPr>
            <p:spPr bwMode="auto">
              <a:xfrm>
                <a:off x="234" y="3140"/>
                <a:ext cx="1616" cy="18"/>
              </a:xfrm>
              <a:prstGeom prst="rect">
                <a:avLst/>
              </a:prstGeom>
              <a:solidFill>
                <a:srgbClr val="005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07" name="Rectangle 436"/>
              <p:cNvSpPr>
                <a:spLocks noChangeArrowheads="1"/>
              </p:cNvSpPr>
              <p:nvPr/>
            </p:nvSpPr>
            <p:spPr bwMode="auto">
              <a:xfrm>
                <a:off x="234" y="3158"/>
                <a:ext cx="1616" cy="17"/>
              </a:xfrm>
              <a:prstGeom prst="rect">
                <a:avLst/>
              </a:prstGeom>
              <a:solidFill>
                <a:srgbClr val="005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08" name="Rectangle 437"/>
              <p:cNvSpPr>
                <a:spLocks noChangeArrowheads="1"/>
              </p:cNvSpPr>
              <p:nvPr/>
            </p:nvSpPr>
            <p:spPr bwMode="auto">
              <a:xfrm>
                <a:off x="234" y="3175"/>
                <a:ext cx="1616" cy="17"/>
              </a:xfrm>
              <a:prstGeom prst="rect">
                <a:avLst/>
              </a:prstGeom>
              <a:solidFill>
                <a:srgbClr val="005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09" name="Rectangle 438"/>
              <p:cNvSpPr>
                <a:spLocks noChangeArrowheads="1"/>
              </p:cNvSpPr>
              <p:nvPr/>
            </p:nvSpPr>
            <p:spPr bwMode="auto">
              <a:xfrm>
                <a:off x="234" y="3192"/>
                <a:ext cx="1616" cy="17"/>
              </a:xfrm>
              <a:prstGeom prst="rect">
                <a:avLst/>
              </a:prstGeom>
              <a:solidFill>
                <a:srgbClr val="004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10" name="Rectangle 439"/>
              <p:cNvSpPr>
                <a:spLocks noChangeArrowheads="1"/>
              </p:cNvSpPr>
              <p:nvPr/>
            </p:nvSpPr>
            <p:spPr bwMode="auto">
              <a:xfrm>
                <a:off x="234" y="3209"/>
                <a:ext cx="1616" cy="17"/>
              </a:xfrm>
              <a:prstGeom prst="rect">
                <a:avLst/>
              </a:prstGeom>
              <a:solidFill>
                <a:srgbClr val="004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11" name="Rectangle 440"/>
              <p:cNvSpPr>
                <a:spLocks noChangeArrowheads="1"/>
              </p:cNvSpPr>
              <p:nvPr/>
            </p:nvSpPr>
            <p:spPr bwMode="auto">
              <a:xfrm>
                <a:off x="234" y="3226"/>
                <a:ext cx="1616" cy="17"/>
              </a:xfrm>
              <a:prstGeom prst="rect">
                <a:avLst/>
              </a:prstGeom>
              <a:solidFill>
                <a:srgbClr val="004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12" name="Rectangle 441"/>
              <p:cNvSpPr>
                <a:spLocks noChangeArrowheads="1"/>
              </p:cNvSpPr>
              <p:nvPr/>
            </p:nvSpPr>
            <p:spPr bwMode="auto">
              <a:xfrm>
                <a:off x="234" y="3243"/>
                <a:ext cx="1616" cy="17"/>
              </a:xfrm>
              <a:prstGeom prst="rect">
                <a:avLst/>
              </a:prstGeom>
              <a:solidFill>
                <a:srgbClr val="003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13" name="Rectangle 442"/>
              <p:cNvSpPr>
                <a:spLocks noChangeArrowheads="1"/>
              </p:cNvSpPr>
              <p:nvPr/>
            </p:nvSpPr>
            <p:spPr bwMode="auto">
              <a:xfrm>
                <a:off x="234" y="3260"/>
                <a:ext cx="1616" cy="17"/>
              </a:xfrm>
              <a:prstGeom prst="rect">
                <a:avLst/>
              </a:prstGeom>
              <a:solidFill>
                <a:srgbClr val="003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14" name="Rectangle 443"/>
              <p:cNvSpPr>
                <a:spLocks noChangeArrowheads="1"/>
              </p:cNvSpPr>
              <p:nvPr/>
            </p:nvSpPr>
            <p:spPr bwMode="auto">
              <a:xfrm>
                <a:off x="234" y="3277"/>
                <a:ext cx="1616" cy="18"/>
              </a:xfrm>
              <a:prstGeom prst="rect">
                <a:avLst/>
              </a:prstGeom>
              <a:solidFill>
                <a:srgbClr val="003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15" name="Rectangle 444"/>
              <p:cNvSpPr>
                <a:spLocks noChangeArrowheads="1"/>
              </p:cNvSpPr>
              <p:nvPr/>
            </p:nvSpPr>
            <p:spPr bwMode="auto">
              <a:xfrm>
                <a:off x="234" y="3295"/>
                <a:ext cx="1616" cy="17"/>
              </a:xfrm>
              <a:prstGeom prst="rect">
                <a:avLst/>
              </a:prstGeom>
              <a:solidFill>
                <a:srgbClr val="003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16" name="Rectangle 445"/>
              <p:cNvSpPr>
                <a:spLocks noChangeArrowheads="1"/>
              </p:cNvSpPr>
              <p:nvPr/>
            </p:nvSpPr>
            <p:spPr bwMode="auto">
              <a:xfrm>
                <a:off x="234" y="3312"/>
                <a:ext cx="1616" cy="17"/>
              </a:xfrm>
              <a:prstGeom prst="rect">
                <a:avLst/>
              </a:prstGeom>
              <a:solidFill>
                <a:srgbClr val="002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17" name="Rectangle 446"/>
              <p:cNvSpPr>
                <a:spLocks noChangeArrowheads="1"/>
              </p:cNvSpPr>
              <p:nvPr/>
            </p:nvSpPr>
            <p:spPr bwMode="auto">
              <a:xfrm>
                <a:off x="234" y="3329"/>
                <a:ext cx="1616" cy="17"/>
              </a:xfrm>
              <a:prstGeom prst="rect">
                <a:avLst/>
              </a:prstGeom>
              <a:solidFill>
                <a:srgbClr val="002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18" name="Rectangle 447"/>
              <p:cNvSpPr>
                <a:spLocks noChangeArrowheads="1"/>
              </p:cNvSpPr>
              <p:nvPr/>
            </p:nvSpPr>
            <p:spPr bwMode="auto">
              <a:xfrm>
                <a:off x="234" y="3346"/>
                <a:ext cx="1616" cy="18"/>
              </a:xfrm>
              <a:prstGeom prst="rect">
                <a:avLst/>
              </a:prstGeom>
              <a:solidFill>
                <a:srgbClr val="002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19" name="Rectangle 448"/>
              <p:cNvSpPr>
                <a:spLocks noChangeArrowheads="1"/>
              </p:cNvSpPr>
              <p:nvPr/>
            </p:nvSpPr>
            <p:spPr bwMode="auto">
              <a:xfrm>
                <a:off x="234" y="3364"/>
                <a:ext cx="1616" cy="17"/>
              </a:xfrm>
              <a:prstGeom prst="rect">
                <a:avLst/>
              </a:prstGeom>
              <a:solidFill>
                <a:srgbClr val="001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20" name="Rectangle 449"/>
              <p:cNvSpPr>
                <a:spLocks noChangeArrowheads="1"/>
              </p:cNvSpPr>
              <p:nvPr/>
            </p:nvSpPr>
            <p:spPr bwMode="auto">
              <a:xfrm>
                <a:off x="234" y="3381"/>
                <a:ext cx="1616" cy="17"/>
              </a:xfrm>
              <a:prstGeom prst="rect">
                <a:avLst/>
              </a:prstGeom>
              <a:solidFill>
                <a:srgbClr val="001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21" name="Rectangle 450"/>
              <p:cNvSpPr>
                <a:spLocks noChangeArrowheads="1"/>
              </p:cNvSpPr>
              <p:nvPr/>
            </p:nvSpPr>
            <p:spPr bwMode="auto">
              <a:xfrm>
                <a:off x="234" y="3398"/>
                <a:ext cx="1616" cy="17"/>
              </a:xfrm>
              <a:prstGeom prst="rect">
                <a:avLst/>
              </a:prstGeom>
              <a:solidFill>
                <a:srgbClr val="001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22" name="Rectangle 451"/>
              <p:cNvSpPr>
                <a:spLocks noChangeArrowheads="1"/>
              </p:cNvSpPr>
              <p:nvPr/>
            </p:nvSpPr>
            <p:spPr bwMode="auto">
              <a:xfrm>
                <a:off x="234" y="3415"/>
                <a:ext cx="1616" cy="18"/>
              </a:xfrm>
              <a:prstGeom prst="rect">
                <a:avLst/>
              </a:prstGeom>
              <a:solidFill>
                <a:srgbClr val="000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23" name="Rectangle 452"/>
              <p:cNvSpPr>
                <a:spLocks noChangeArrowheads="1"/>
              </p:cNvSpPr>
              <p:nvPr/>
            </p:nvSpPr>
            <p:spPr bwMode="auto">
              <a:xfrm>
                <a:off x="234" y="3433"/>
                <a:ext cx="1616" cy="17"/>
              </a:xfrm>
              <a:prstGeom prst="rect">
                <a:avLst/>
              </a:prstGeom>
              <a:solidFill>
                <a:srgbClr val="000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24" name="Rectangle 453"/>
              <p:cNvSpPr>
                <a:spLocks noChangeArrowheads="1"/>
              </p:cNvSpPr>
              <p:nvPr/>
            </p:nvSpPr>
            <p:spPr bwMode="auto">
              <a:xfrm>
                <a:off x="234" y="3450"/>
                <a:ext cx="1616" cy="17"/>
              </a:xfrm>
              <a:prstGeom prst="rect">
                <a:avLst/>
              </a:prstGeom>
              <a:solidFill>
                <a:srgbClr val="000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25" name="Rectangle 454"/>
              <p:cNvSpPr>
                <a:spLocks noChangeArrowheads="1"/>
              </p:cNvSpPr>
              <p:nvPr/>
            </p:nvSpPr>
            <p:spPr bwMode="auto">
              <a:xfrm>
                <a:off x="234" y="3467"/>
                <a:ext cx="1616" cy="9"/>
              </a:xfrm>
              <a:prstGeom prst="rect">
                <a:avLst/>
              </a:prstGeom>
              <a:solidFill>
                <a:srgbClr val="000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26" name="Rectangle 455"/>
              <p:cNvSpPr>
                <a:spLocks noChangeArrowheads="1"/>
              </p:cNvSpPr>
              <p:nvPr/>
            </p:nvSpPr>
            <p:spPr bwMode="auto">
              <a:xfrm>
                <a:off x="1850" y="2951"/>
                <a:ext cx="3696" cy="17"/>
              </a:xfrm>
              <a:prstGeom prst="rect">
                <a:avLst/>
              </a:prstGeom>
              <a:solidFill>
                <a:srgbClr val="008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27" name="Rectangle 456"/>
              <p:cNvSpPr>
                <a:spLocks noChangeArrowheads="1"/>
              </p:cNvSpPr>
              <p:nvPr/>
            </p:nvSpPr>
            <p:spPr bwMode="auto">
              <a:xfrm>
                <a:off x="1850" y="2968"/>
                <a:ext cx="3696" cy="17"/>
              </a:xfrm>
              <a:prstGeom prst="rect">
                <a:avLst/>
              </a:prstGeom>
              <a:solidFill>
                <a:srgbClr val="008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28" name="Rectangle 457"/>
              <p:cNvSpPr>
                <a:spLocks noChangeArrowheads="1"/>
              </p:cNvSpPr>
              <p:nvPr/>
            </p:nvSpPr>
            <p:spPr bwMode="auto">
              <a:xfrm>
                <a:off x="1850" y="2985"/>
                <a:ext cx="3696" cy="17"/>
              </a:xfrm>
              <a:prstGeom prst="rect">
                <a:avLst/>
              </a:prstGeom>
              <a:solidFill>
                <a:srgbClr val="008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29" name="Rectangle 458"/>
              <p:cNvSpPr>
                <a:spLocks noChangeArrowheads="1"/>
              </p:cNvSpPr>
              <p:nvPr/>
            </p:nvSpPr>
            <p:spPr bwMode="auto">
              <a:xfrm>
                <a:off x="1850" y="3002"/>
                <a:ext cx="3696" cy="18"/>
              </a:xfrm>
              <a:prstGeom prst="rect">
                <a:avLst/>
              </a:prstGeom>
              <a:solidFill>
                <a:srgbClr val="008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30" name="Rectangle 459"/>
              <p:cNvSpPr>
                <a:spLocks noChangeArrowheads="1"/>
              </p:cNvSpPr>
              <p:nvPr/>
            </p:nvSpPr>
            <p:spPr bwMode="auto">
              <a:xfrm>
                <a:off x="1850" y="3020"/>
                <a:ext cx="3696" cy="17"/>
              </a:xfrm>
              <a:prstGeom prst="rect">
                <a:avLst/>
              </a:prstGeom>
              <a:solidFill>
                <a:srgbClr val="007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31" name="Rectangle 460"/>
              <p:cNvSpPr>
                <a:spLocks noChangeArrowheads="1"/>
              </p:cNvSpPr>
              <p:nvPr/>
            </p:nvSpPr>
            <p:spPr bwMode="auto">
              <a:xfrm>
                <a:off x="1850" y="3037"/>
                <a:ext cx="3696" cy="17"/>
              </a:xfrm>
              <a:prstGeom prst="rect">
                <a:avLst/>
              </a:prstGeom>
              <a:solidFill>
                <a:srgbClr val="007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32" name="Rectangle 461"/>
              <p:cNvSpPr>
                <a:spLocks noChangeArrowheads="1"/>
              </p:cNvSpPr>
              <p:nvPr/>
            </p:nvSpPr>
            <p:spPr bwMode="auto">
              <a:xfrm>
                <a:off x="1850" y="3054"/>
                <a:ext cx="3696" cy="17"/>
              </a:xfrm>
              <a:prstGeom prst="rect">
                <a:avLst/>
              </a:prstGeom>
              <a:solidFill>
                <a:srgbClr val="00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33" name="Rectangle 462"/>
              <p:cNvSpPr>
                <a:spLocks noChangeArrowheads="1"/>
              </p:cNvSpPr>
              <p:nvPr/>
            </p:nvSpPr>
            <p:spPr bwMode="auto">
              <a:xfrm>
                <a:off x="1850" y="3071"/>
                <a:ext cx="3696" cy="18"/>
              </a:xfrm>
              <a:prstGeom prst="rect">
                <a:avLst/>
              </a:prstGeom>
              <a:solidFill>
                <a:srgbClr val="0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34" name="Rectangle 463"/>
              <p:cNvSpPr>
                <a:spLocks noChangeArrowheads="1"/>
              </p:cNvSpPr>
              <p:nvPr/>
            </p:nvSpPr>
            <p:spPr bwMode="auto">
              <a:xfrm>
                <a:off x="1850" y="3089"/>
                <a:ext cx="3696" cy="17"/>
              </a:xfrm>
              <a:prstGeom prst="rect">
                <a:avLst/>
              </a:prstGeom>
              <a:solidFill>
                <a:srgbClr val="006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35" name="Rectangle 464"/>
              <p:cNvSpPr>
                <a:spLocks noChangeArrowheads="1"/>
              </p:cNvSpPr>
              <p:nvPr/>
            </p:nvSpPr>
            <p:spPr bwMode="auto">
              <a:xfrm>
                <a:off x="1850" y="3106"/>
                <a:ext cx="3696" cy="17"/>
              </a:xfrm>
              <a:prstGeom prst="rect">
                <a:avLst/>
              </a:prstGeom>
              <a:solidFill>
                <a:srgbClr val="006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36" name="Rectangle 465"/>
              <p:cNvSpPr>
                <a:spLocks noChangeArrowheads="1"/>
              </p:cNvSpPr>
              <p:nvPr/>
            </p:nvSpPr>
            <p:spPr bwMode="auto">
              <a:xfrm>
                <a:off x="1850" y="3123"/>
                <a:ext cx="3696" cy="17"/>
              </a:xfrm>
              <a:prstGeom prst="rect">
                <a:avLst/>
              </a:prstGeom>
              <a:solidFill>
                <a:srgbClr val="00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37" name="Rectangle 466"/>
              <p:cNvSpPr>
                <a:spLocks noChangeArrowheads="1"/>
              </p:cNvSpPr>
              <p:nvPr/>
            </p:nvSpPr>
            <p:spPr bwMode="auto">
              <a:xfrm>
                <a:off x="1850" y="3140"/>
                <a:ext cx="3696" cy="18"/>
              </a:xfrm>
              <a:prstGeom prst="rect">
                <a:avLst/>
              </a:prstGeom>
              <a:solidFill>
                <a:srgbClr val="005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38" name="Rectangle 467"/>
              <p:cNvSpPr>
                <a:spLocks noChangeArrowheads="1"/>
              </p:cNvSpPr>
              <p:nvPr/>
            </p:nvSpPr>
            <p:spPr bwMode="auto">
              <a:xfrm>
                <a:off x="1850" y="3158"/>
                <a:ext cx="3696" cy="17"/>
              </a:xfrm>
              <a:prstGeom prst="rect">
                <a:avLst/>
              </a:prstGeom>
              <a:solidFill>
                <a:srgbClr val="005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39" name="Rectangle 468"/>
              <p:cNvSpPr>
                <a:spLocks noChangeArrowheads="1"/>
              </p:cNvSpPr>
              <p:nvPr/>
            </p:nvSpPr>
            <p:spPr bwMode="auto">
              <a:xfrm>
                <a:off x="1850" y="3175"/>
                <a:ext cx="3696" cy="17"/>
              </a:xfrm>
              <a:prstGeom prst="rect">
                <a:avLst/>
              </a:prstGeom>
              <a:solidFill>
                <a:srgbClr val="005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40" name="Rectangle 469"/>
              <p:cNvSpPr>
                <a:spLocks noChangeArrowheads="1"/>
              </p:cNvSpPr>
              <p:nvPr/>
            </p:nvSpPr>
            <p:spPr bwMode="auto">
              <a:xfrm>
                <a:off x="1850" y="3192"/>
                <a:ext cx="3696" cy="17"/>
              </a:xfrm>
              <a:prstGeom prst="rect">
                <a:avLst/>
              </a:prstGeom>
              <a:solidFill>
                <a:srgbClr val="004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41" name="Rectangle 470"/>
              <p:cNvSpPr>
                <a:spLocks noChangeArrowheads="1"/>
              </p:cNvSpPr>
              <p:nvPr/>
            </p:nvSpPr>
            <p:spPr bwMode="auto">
              <a:xfrm>
                <a:off x="1850" y="3209"/>
                <a:ext cx="3696" cy="17"/>
              </a:xfrm>
              <a:prstGeom prst="rect">
                <a:avLst/>
              </a:prstGeom>
              <a:solidFill>
                <a:srgbClr val="004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42" name="Rectangle 471"/>
              <p:cNvSpPr>
                <a:spLocks noChangeArrowheads="1"/>
              </p:cNvSpPr>
              <p:nvPr/>
            </p:nvSpPr>
            <p:spPr bwMode="auto">
              <a:xfrm>
                <a:off x="1850" y="3226"/>
                <a:ext cx="3696" cy="17"/>
              </a:xfrm>
              <a:prstGeom prst="rect">
                <a:avLst/>
              </a:prstGeom>
              <a:solidFill>
                <a:srgbClr val="004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43" name="Rectangle 472"/>
              <p:cNvSpPr>
                <a:spLocks noChangeArrowheads="1"/>
              </p:cNvSpPr>
              <p:nvPr/>
            </p:nvSpPr>
            <p:spPr bwMode="auto">
              <a:xfrm>
                <a:off x="1850" y="3243"/>
                <a:ext cx="3696" cy="17"/>
              </a:xfrm>
              <a:prstGeom prst="rect">
                <a:avLst/>
              </a:prstGeom>
              <a:solidFill>
                <a:srgbClr val="003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44" name="Rectangle 473"/>
              <p:cNvSpPr>
                <a:spLocks noChangeArrowheads="1"/>
              </p:cNvSpPr>
              <p:nvPr/>
            </p:nvSpPr>
            <p:spPr bwMode="auto">
              <a:xfrm>
                <a:off x="1850" y="3260"/>
                <a:ext cx="3696" cy="17"/>
              </a:xfrm>
              <a:prstGeom prst="rect">
                <a:avLst/>
              </a:prstGeom>
              <a:solidFill>
                <a:srgbClr val="003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45" name="Rectangle 474"/>
              <p:cNvSpPr>
                <a:spLocks noChangeArrowheads="1"/>
              </p:cNvSpPr>
              <p:nvPr/>
            </p:nvSpPr>
            <p:spPr bwMode="auto">
              <a:xfrm>
                <a:off x="1850" y="3277"/>
                <a:ext cx="3696" cy="18"/>
              </a:xfrm>
              <a:prstGeom prst="rect">
                <a:avLst/>
              </a:prstGeom>
              <a:solidFill>
                <a:srgbClr val="003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46" name="Rectangle 475"/>
              <p:cNvSpPr>
                <a:spLocks noChangeArrowheads="1"/>
              </p:cNvSpPr>
              <p:nvPr/>
            </p:nvSpPr>
            <p:spPr bwMode="auto">
              <a:xfrm>
                <a:off x="1850" y="3295"/>
                <a:ext cx="3696" cy="17"/>
              </a:xfrm>
              <a:prstGeom prst="rect">
                <a:avLst/>
              </a:prstGeom>
              <a:solidFill>
                <a:srgbClr val="003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47" name="Rectangle 476"/>
              <p:cNvSpPr>
                <a:spLocks noChangeArrowheads="1"/>
              </p:cNvSpPr>
              <p:nvPr/>
            </p:nvSpPr>
            <p:spPr bwMode="auto">
              <a:xfrm>
                <a:off x="1850" y="3312"/>
                <a:ext cx="3696" cy="17"/>
              </a:xfrm>
              <a:prstGeom prst="rect">
                <a:avLst/>
              </a:prstGeom>
              <a:solidFill>
                <a:srgbClr val="002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48" name="Rectangle 477"/>
              <p:cNvSpPr>
                <a:spLocks noChangeArrowheads="1"/>
              </p:cNvSpPr>
              <p:nvPr/>
            </p:nvSpPr>
            <p:spPr bwMode="auto">
              <a:xfrm>
                <a:off x="1850" y="3329"/>
                <a:ext cx="3696" cy="17"/>
              </a:xfrm>
              <a:prstGeom prst="rect">
                <a:avLst/>
              </a:prstGeom>
              <a:solidFill>
                <a:srgbClr val="002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49" name="Rectangle 478"/>
              <p:cNvSpPr>
                <a:spLocks noChangeArrowheads="1"/>
              </p:cNvSpPr>
              <p:nvPr/>
            </p:nvSpPr>
            <p:spPr bwMode="auto">
              <a:xfrm>
                <a:off x="1850" y="3346"/>
                <a:ext cx="3696" cy="18"/>
              </a:xfrm>
              <a:prstGeom prst="rect">
                <a:avLst/>
              </a:prstGeom>
              <a:solidFill>
                <a:srgbClr val="002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50" name="Rectangle 479"/>
              <p:cNvSpPr>
                <a:spLocks noChangeArrowheads="1"/>
              </p:cNvSpPr>
              <p:nvPr/>
            </p:nvSpPr>
            <p:spPr bwMode="auto">
              <a:xfrm>
                <a:off x="1850" y="3364"/>
                <a:ext cx="3696" cy="17"/>
              </a:xfrm>
              <a:prstGeom prst="rect">
                <a:avLst/>
              </a:prstGeom>
              <a:solidFill>
                <a:srgbClr val="001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51" name="Rectangle 480"/>
              <p:cNvSpPr>
                <a:spLocks noChangeArrowheads="1"/>
              </p:cNvSpPr>
              <p:nvPr/>
            </p:nvSpPr>
            <p:spPr bwMode="auto">
              <a:xfrm>
                <a:off x="1850" y="3381"/>
                <a:ext cx="3696" cy="17"/>
              </a:xfrm>
              <a:prstGeom prst="rect">
                <a:avLst/>
              </a:prstGeom>
              <a:solidFill>
                <a:srgbClr val="001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52" name="Rectangle 481"/>
              <p:cNvSpPr>
                <a:spLocks noChangeArrowheads="1"/>
              </p:cNvSpPr>
              <p:nvPr/>
            </p:nvSpPr>
            <p:spPr bwMode="auto">
              <a:xfrm>
                <a:off x="1850" y="3398"/>
                <a:ext cx="3696" cy="17"/>
              </a:xfrm>
              <a:prstGeom prst="rect">
                <a:avLst/>
              </a:prstGeom>
              <a:solidFill>
                <a:srgbClr val="001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53" name="Rectangle 482"/>
              <p:cNvSpPr>
                <a:spLocks noChangeArrowheads="1"/>
              </p:cNvSpPr>
              <p:nvPr/>
            </p:nvSpPr>
            <p:spPr bwMode="auto">
              <a:xfrm>
                <a:off x="1850" y="3415"/>
                <a:ext cx="3696" cy="18"/>
              </a:xfrm>
              <a:prstGeom prst="rect">
                <a:avLst/>
              </a:prstGeom>
              <a:solidFill>
                <a:srgbClr val="000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54" name="Rectangle 483"/>
              <p:cNvSpPr>
                <a:spLocks noChangeArrowheads="1"/>
              </p:cNvSpPr>
              <p:nvPr/>
            </p:nvSpPr>
            <p:spPr bwMode="auto">
              <a:xfrm>
                <a:off x="1850" y="3433"/>
                <a:ext cx="3696" cy="17"/>
              </a:xfrm>
              <a:prstGeom prst="rect">
                <a:avLst/>
              </a:prstGeom>
              <a:solidFill>
                <a:srgbClr val="000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55" name="Rectangle 484"/>
              <p:cNvSpPr>
                <a:spLocks noChangeArrowheads="1"/>
              </p:cNvSpPr>
              <p:nvPr/>
            </p:nvSpPr>
            <p:spPr bwMode="auto">
              <a:xfrm>
                <a:off x="1850" y="3450"/>
                <a:ext cx="3696" cy="17"/>
              </a:xfrm>
              <a:prstGeom prst="rect">
                <a:avLst/>
              </a:prstGeom>
              <a:solidFill>
                <a:srgbClr val="000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56" name="Rectangle 485"/>
              <p:cNvSpPr>
                <a:spLocks noChangeArrowheads="1"/>
              </p:cNvSpPr>
              <p:nvPr/>
            </p:nvSpPr>
            <p:spPr bwMode="auto">
              <a:xfrm>
                <a:off x="1850" y="3467"/>
                <a:ext cx="3696" cy="9"/>
              </a:xfrm>
              <a:prstGeom prst="rect">
                <a:avLst/>
              </a:prstGeom>
              <a:solidFill>
                <a:srgbClr val="000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57" name="Rectangle 486"/>
              <p:cNvSpPr>
                <a:spLocks noChangeArrowheads="1"/>
              </p:cNvSpPr>
              <p:nvPr/>
            </p:nvSpPr>
            <p:spPr bwMode="auto">
              <a:xfrm>
                <a:off x="1850" y="2959"/>
                <a:ext cx="3696" cy="5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58" name="Rectangle 487"/>
              <p:cNvSpPr>
                <a:spLocks noChangeArrowheads="1"/>
              </p:cNvSpPr>
              <p:nvPr/>
            </p:nvSpPr>
            <p:spPr bwMode="auto">
              <a:xfrm>
                <a:off x="1850" y="2951"/>
                <a:ext cx="3696" cy="17"/>
              </a:xfrm>
              <a:prstGeom prst="rect">
                <a:avLst/>
              </a:prstGeom>
              <a:solidFill>
                <a:srgbClr val="008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59" name="Rectangle 488"/>
              <p:cNvSpPr>
                <a:spLocks noChangeArrowheads="1"/>
              </p:cNvSpPr>
              <p:nvPr/>
            </p:nvSpPr>
            <p:spPr bwMode="auto">
              <a:xfrm>
                <a:off x="1850" y="2968"/>
                <a:ext cx="3696" cy="17"/>
              </a:xfrm>
              <a:prstGeom prst="rect">
                <a:avLst/>
              </a:prstGeom>
              <a:solidFill>
                <a:srgbClr val="008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60" name="Rectangle 489"/>
              <p:cNvSpPr>
                <a:spLocks noChangeArrowheads="1"/>
              </p:cNvSpPr>
              <p:nvPr/>
            </p:nvSpPr>
            <p:spPr bwMode="auto">
              <a:xfrm>
                <a:off x="1850" y="2985"/>
                <a:ext cx="3696" cy="17"/>
              </a:xfrm>
              <a:prstGeom prst="rect">
                <a:avLst/>
              </a:prstGeom>
              <a:solidFill>
                <a:srgbClr val="008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61" name="Rectangle 490"/>
              <p:cNvSpPr>
                <a:spLocks noChangeArrowheads="1"/>
              </p:cNvSpPr>
              <p:nvPr/>
            </p:nvSpPr>
            <p:spPr bwMode="auto">
              <a:xfrm>
                <a:off x="1850" y="3002"/>
                <a:ext cx="3696" cy="18"/>
              </a:xfrm>
              <a:prstGeom prst="rect">
                <a:avLst/>
              </a:prstGeom>
              <a:solidFill>
                <a:srgbClr val="008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62" name="Rectangle 491"/>
              <p:cNvSpPr>
                <a:spLocks noChangeArrowheads="1"/>
              </p:cNvSpPr>
              <p:nvPr/>
            </p:nvSpPr>
            <p:spPr bwMode="auto">
              <a:xfrm>
                <a:off x="1850" y="3020"/>
                <a:ext cx="3696" cy="17"/>
              </a:xfrm>
              <a:prstGeom prst="rect">
                <a:avLst/>
              </a:prstGeom>
              <a:solidFill>
                <a:srgbClr val="007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63" name="Rectangle 492"/>
              <p:cNvSpPr>
                <a:spLocks noChangeArrowheads="1"/>
              </p:cNvSpPr>
              <p:nvPr/>
            </p:nvSpPr>
            <p:spPr bwMode="auto">
              <a:xfrm>
                <a:off x="1850" y="3037"/>
                <a:ext cx="3696" cy="17"/>
              </a:xfrm>
              <a:prstGeom prst="rect">
                <a:avLst/>
              </a:prstGeom>
              <a:solidFill>
                <a:srgbClr val="007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64" name="Rectangle 493"/>
              <p:cNvSpPr>
                <a:spLocks noChangeArrowheads="1"/>
              </p:cNvSpPr>
              <p:nvPr/>
            </p:nvSpPr>
            <p:spPr bwMode="auto">
              <a:xfrm>
                <a:off x="1850" y="3054"/>
                <a:ext cx="3696" cy="17"/>
              </a:xfrm>
              <a:prstGeom prst="rect">
                <a:avLst/>
              </a:prstGeom>
              <a:solidFill>
                <a:srgbClr val="00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65" name="Rectangle 494"/>
              <p:cNvSpPr>
                <a:spLocks noChangeArrowheads="1"/>
              </p:cNvSpPr>
              <p:nvPr/>
            </p:nvSpPr>
            <p:spPr bwMode="auto">
              <a:xfrm>
                <a:off x="1850" y="3071"/>
                <a:ext cx="3696" cy="18"/>
              </a:xfrm>
              <a:prstGeom prst="rect">
                <a:avLst/>
              </a:prstGeom>
              <a:solidFill>
                <a:srgbClr val="0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66" name="Rectangle 495"/>
              <p:cNvSpPr>
                <a:spLocks noChangeArrowheads="1"/>
              </p:cNvSpPr>
              <p:nvPr/>
            </p:nvSpPr>
            <p:spPr bwMode="auto">
              <a:xfrm>
                <a:off x="1850" y="3089"/>
                <a:ext cx="3696" cy="17"/>
              </a:xfrm>
              <a:prstGeom prst="rect">
                <a:avLst/>
              </a:prstGeom>
              <a:solidFill>
                <a:srgbClr val="006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67" name="Rectangle 496"/>
              <p:cNvSpPr>
                <a:spLocks noChangeArrowheads="1"/>
              </p:cNvSpPr>
              <p:nvPr/>
            </p:nvSpPr>
            <p:spPr bwMode="auto">
              <a:xfrm>
                <a:off x="1850" y="3106"/>
                <a:ext cx="3696" cy="17"/>
              </a:xfrm>
              <a:prstGeom prst="rect">
                <a:avLst/>
              </a:prstGeom>
              <a:solidFill>
                <a:srgbClr val="006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68" name="Rectangle 497"/>
              <p:cNvSpPr>
                <a:spLocks noChangeArrowheads="1"/>
              </p:cNvSpPr>
              <p:nvPr/>
            </p:nvSpPr>
            <p:spPr bwMode="auto">
              <a:xfrm>
                <a:off x="1850" y="3123"/>
                <a:ext cx="3696" cy="17"/>
              </a:xfrm>
              <a:prstGeom prst="rect">
                <a:avLst/>
              </a:prstGeom>
              <a:solidFill>
                <a:srgbClr val="00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69" name="Rectangle 498"/>
              <p:cNvSpPr>
                <a:spLocks noChangeArrowheads="1"/>
              </p:cNvSpPr>
              <p:nvPr/>
            </p:nvSpPr>
            <p:spPr bwMode="auto">
              <a:xfrm>
                <a:off x="1850" y="3140"/>
                <a:ext cx="3696" cy="18"/>
              </a:xfrm>
              <a:prstGeom prst="rect">
                <a:avLst/>
              </a:prstGeom>
              <a:solidFill>
                <a:srgbClr val="005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70" name="Rectangle 499"/>
              <p:cNvSpPr>
                <a:spLocks noChangeArrowheads="1"/>
              </p:cNvSpPr>
              <p:nvPr/>
            </p:nvSpPr>
            <p:spPr bwMode="auto">
              <a:xfrm>
                <a:off x="1850" y="3158"/>
                <a:ext cx="3696" cy="17"/>
              </a:xfrm>
              <a:prstGeom prst="rect">
                <a:avLst/>
              </a:prstGeom>
              <a:solidFill>
                <a:srgbClr val="005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71" name="Rectangle 500"/>
              <p:cNvSpPr>
                <a:spLocks noChangeArrowheads="1"/>
              </p:cNvSpPr>
              <p:nvPr/>
            </p:nvSpPr>
            <p:spPr bwMode="auto">
              <a:xfrm>
                <a:off x="1850" y="3175"/>
                <a:ext cx="3696" cy="17"/>
              </a:xfrm>
              <a:prstGeom prst="rect">
                <a:avLst/>
              </a:prstGeom>
              <a:solidFill>
                <a:srgbClr val="005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72" name="Rectangle 501"/>
              <p:cNvSpPr>
                <a:spLocks noChangeArrowheads="1"/>
              </p:cNvSpPr>
              <p:nvPr/>
            </p:nvSpPr>
            <p:spPr bwMode="auto">
              <a:xfrm>
                <a:off x="1850" y="3192"/>
                <a:ext cx="3696" cy="17"/>
              </a:xfrm>
              <a:prstGeom prst="rect">
                <a:avLst/>
              </a:prstGeom>
              <a:solidFill>
                <a:srgbClr val="004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73" name="Rectangle 502"/>
              <p:cNvSpPr>
                <a:spLocks noChangeArrowheads="1"/>
              </p:cNvSpPr>
              <p:nvPr/>
            </p:nvSpPr>
            <p:spPr bwMode="auto">
              <a:xfrm>
                <a:off x="1850" y="3209"/>
                <a:ext cx="3696" cy="17"/>
              </a:xfrm>
              <a:prstGeom prst="rect">
                <a:avLst/>
              </a:prstGeom>
              <a:solidFill>
                <a:srgbClr val="004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74" name="Rectangle 503"/>
              <p:cNvSpPr>
                <a:spLocks noChangeArrowheads="1"/>
              </p:cNvSpPr>
              <p:nvPr/>
            </p:nvSpPr>
            <p:spPr bwMode="auto">
              <a:xfrm>
                <a:off x="1850" y="3226"/>
                <a:ext cx="3696" cy="17"/>
              </a:xfrm>
              <a:prstGeom prst="rect">
                <a:avLst/>
              </a:prstGeom>
              <a:solidFill>
                <a:srgbClr val="004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75" name="Rectangle 504"/>
              <p:cNvSpPr>
                <a:spLocks noChangeArrowheads="1"/>
              </p:cNvSpPr>
              <p:nvPr/>
            </p:nvSpPr>
            <p:spPr bwMode="auto">
              <a:xfrm>
                <a:off x="1850" y="3243"/>
                <a:ext cx="3696" cy="17"/>
              </a:xfrm>
              <a:prstGeom prst="rect">
                <a:avLst/>
              </a:prstGeom>
              <a:solidFill>
                <a:srgbClr val="003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76" name="Rectangle 505"/>
              <p:cNvSpPr>
                <a:spLocks noChangeArrowheads="1"/>
              </p:cNvSpPr>
              <p:nvPr/>
            </p:nvSpPr>
            <p:spPr bwMode="auto">
              <a:xfrm>
                <a:off x="1850" y="3260"/>
                <a:ext cx="3696" cy="17"/>
              </a:xfrm>
              <a:prstGeom prst="rect">
                <a:avLst/>
              </a:prstGeom>
              <a:solidFill>
                <a:srgbClr val="003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77" name="Rectangle 506"/>
              <p:cNvSpPr>
                <a:spLocks noChangeArrowheads="1"/>
              </p:cNvSpPr>
              <p:nvPr/>
            </p:nvSpPr>
            <p:spPr bwMode="auto">
              <a:xfrm>
                <a:off x="1850" y="3277"/>
                <a:ext cx="3696" cy="18"/>
              </a:xfrm>
              <a:prstGeom prst="rect">
                <a:avLst/>
              </a:prstGeom>
              <a:solidFill>
                <a:srgbClr val="003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78" name="Rectangle 507"/>
              <p:cNvSpPr>
                <a:spLocks noChangeArrowheads="1"/>
              </p:cNvSpPr>
              <p:nvPr/>
            </p:nvSpPr>
            <p:spPr bwMode="auto">
              <a:xfrm>
                <a:off x="1850" y="3295"/>
                <a:ext cx="3696" cy="17"/>
              </a:xfrm>
              <a:prstGeom prst="rect">
                <a:avLst/>
              </a:prstGeom>
              <a:solidFill>
                <a:srgbClr val="003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79" name="Rectangle 508"/>
              <p:cNvSpPr>
                <a:spLocks noChangeArrowheads="1"/>
              </p:cNvSpPr>
              <p:nvPr/>
            </p:nvSpPr>
            <p:spPr bwMode="auto">
              <a:xfrm>
                <a:off x="1850" y="3312"/>
                <a:ext cx="3696" cy="17"/>
              </a:xfrm>
              <a:prstGeom prst="rect">
                <a:avLst/>
              </a:prstGeom>
              <a:solidFill>
                <a:srgbClr val="002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80" name="Rectangle 509"/>
              <p:cNvSpPr>
                <a:spLocks noChangeArrowheads="1"/>
              </p:cNvSpPr>
              <p:nvPr/>
            </p:nvSpPr>
            <p:spPr bwMode="auto">
              <a:xfrm>
                <a:off x="1850" y="3329"/>
                <a:ext cx="3696" cy="17"/>
              </a:xfrm>
              <a:prstGeom prst="rect">
                <a:avLst/>
              </a:prstGeom>
              <a:solidFill>
                <a:srgbClr val="002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81" name="Rectangle 510"/>
              <p:cNvSpPr>
                <a:spLocks noChangeArrowheads="1"/>
              </p:cNvSpPr>
              <p:nvPr/>
            </p:nvSpPr>
            <p:spPr bwMode="auto">
              <a:xfrm>
                <a:off x="1850" y="3346"/>
                <a:ext cx="3696" cy="18"/>
              </a:xfrm>
              <a:prstGeom prst="rect">
                <a:avLst/>
              </a:prstGeom>
              <a:solidFill>
                <a:srgbClr val="002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82" name="Rectangle 511"/>
              <p:cNvSpPr>
                <a:spLocks noChangeArrowheads="1"/>
              </p:cNvSpPr>
              <p:nvPr/>
            </p:nvSpPr>
            <p:spPr bwMode="auto">
              <a:xfrm>
                <a:off x="1850" y="3364"/>
                <a:ext cx="3696" cy="17"/>
              </a:xfrm>
              <a:prstGeom prst="rect">
                <a:avLst/>
              </a:prstGeom>
              <a:solidFill>
                <a:srgbClr val="001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83" name="Rectangle 512"/>
              <p:cNvSpPr>
                <a:spLocks noChangeArrowheads="1"/>
              </p:cNvSpPr>
              <p:nvPr/>
            </p:nvSpPr>
            <p:spPr bwMode="auto">
              <a:xfrm>
                <a:off x="1850" y="3381"/>
                <a:ext cx="3696" cy="17"/>
              </a:xfrm>
              <a:prstGeom prst="rect">
                <a:avLst/>
              </a:prstGeom>
              <a:solidFill>
                <a:srgbClr val="001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84" name="Rectangle 513"/>
              <p:cNvSpPr>
                <a:spLocks noChangeArrowheads="1"/>
              </p:cNvSpPr>
              <p:nvPr/>
            </p:nvSpPr>
            <p:spPr bwMode="auto">
              <a:xfrm>
                <a:off x="1850" y="3398"/>
                <a:ext cx="3696" cy="17"/>
              </a:xfrm>
              <a:prstGeom prst="rect">
                <a:avLst/>
              </a:prstGeom>
              <a:solidFill>
                <a:srgbClr val="001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85" name="Rectangle 514"/>
              <p:cNvSpPr>
                <a:spLocks noChangeArrowheads="1"/>
              </p:cNvSpPr>
              <p:nvPr/>
            </p:nvSpPr>
            <p:spPr bwMode="auto">
              <a:xfrm>
                <a:off x="1850" y="3415"/>
                <a:ext cx="3696" cy="18"/>
              </a:xfrm>
              <a:prstGeom prst="rect">
                <a:avLst/>
              </a:prstGeom>
              <a:solidFill>
                <a:srgbClr val="000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86" name="Rectangle 515"/>
              <p:cNvSpPr>
                <a:spLocks noChangeArrowheads="1"/>
              </p:cNvSpPr>
              <p:nvPr/>
            </p:nvSpPr>
            <p:spPr bwMode="auto">
              <a:xfrm>
                <a:off x="1850" y="3433"/>
                <a:ext cx="3696" cy="17"/>
              </a:xfrm>
              <a:prstGeom prst="rect">
                <a:avLst/>
              </a:prstGeom>
              <a:solidFill>
                <a:srgbClr val="000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87" name="Rectangle 516"/>
              <p:cNvSpPr>
                <a:spLocks noChangeArrowheads="1"/>
              </p:cNvSpPr>
              <p:nvPr/>
            </p:nvSpPr>
            <p:spPr bwMode="auto">
              <a:xfrm>
                <a:off x="1850" y="3450"/>
                <a:ext cx="3696" cy="17"/>
              </a:xfrm>
              <a:prstGeom prst="rect">
                <a:avLst/>
              </a:prstGeom>
              <a:solidFill>
                <a:srgbClr val="000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88" name="Rectangle 517"/>
              <p:cNvSpPr>
                <a:spLocks noChangeArrowheads="1"/>
              </p:cNvSpPr>
              <p:nvPr/>
            </p:nvSpPr>
            <p:spPr bwMode="auto">
              <a:xfrm>
                <a:off x="1850" y="3467"/>
                <a:ext cx="3696" cy="9"/>
              </a:xfrm>
              <a:prstGeom prst="rect">
                <a:avLst/>
              </a:prstGeom>
              <a:solidFill>
                <a:srgbClr val="000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89" name="Rectangle 518"/>
              <p:cNvSpPr>
                <a:spLocks noChangeArrowheads="1"/>
              </p:cNvSpPr>
              <p:nvPr/>
            </p:nvSpPr>
            <p:spPr bwMode="auto">
              <a:xfrm>
                <a:off x="234" y="3467"/>
                <a:ext cx="1616" cy="18"/>
              </a:xfrm>
              <a:prstGeom prst="rect">
                <a:avLst/>
              </a:prstGeom>
              <a:solidFill>
                <a:srgbClr val="008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90" name="Rectangle 519"/>
              <p:cNvSpPr>
                <a:spLocks noChangeArrowheads="1"/>
              </p:cNvSpPr>
              <p:nvPr/>
            </p:nvSpPr>
            <p:spPr bwMode="auto">
              <a:xfrm>
                <a:off x="234" y="3485"/>
                <a:ext cx="1616" cy="16"/>
              </a:xfrm>
              <a:prstGeom prst="rect">
                <a:avLst/>
              </a:prstGeom>
              <a:solidFill>
                <a:srgbClr val="008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91" name="Rectangle 520"/>
              <p:cNvSpPr>
                <a:spLocks noChangeArrowheads="1"/>
              </p:cNvSpPr>
              <p:nvPr/>
            </p:nvSpPr>
            <p:spPr bwMode="auto">
              <a:xfrm>
                <a:off x="234" y="3501"/>
                <a:ext cx="1616" cy="18"/>
              </a:xfrm>
              <a:prstGeom prst="rect">
                <a:avLst/>
              </a:prstGeom>
              <a:solidFill>
                <a:srgbClr val="008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92" name="Rectangle 521"/>
              <p:cNvSpPr>
                <a:spLocks noChangeArrowheads="1"/>
              </p:cNvSpPr>
              <p:nvPr/>
            </p:nvSpPr>
            <p:spPr bwMode="auto">
              <a:xfrm>
                <a:off x="234" y="3519"/>
                <a:ext cx="1616" cy="17"/>
              </a:xfrm>
              <a:prstGeom prst="rect">
                <a:avLst/>
              </a:prstGeom>
              <a:solidFill>
                <a:srgbClr val="008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93" name="Rectangle 522"/>
              <p:cNvSpPr>
                <a:spLocks noChangeArrowheads="1"/>
              </p:cNvSpPr>
              <p:nvPr/>
            </p:nvSpPr>
            <p:spPr bwMode="auto">
              <a:xfrm>
                <a:off x="234" y="3536"/>
                <a:ext cx="1616" cy="17"/>
              </a:xfrm>
              <a:prstGeom prst="rect">
                <a:avLst/>
              </a:prstGeom>
              <a:solidFill>
                <a:srgbClr val="007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94" name="Rectangle 523"/>
              <p:cNvSpPr>
                <a:spLocks noChangeArrowheads="1"/>
              </p:cNvSpPr>
              <p:nvPr/>
            </p:nvSpPr>
            <p:spPr bwMode="auto">
              <a:xfrm>
                <a:off x="234" y="3553"/>
                <a:ext cx="1616" cy="17"/>
              </a:xfrm>
              <a:prstGeom prst="rect">
                <a:avLst/>
              </a:prstGeom>
              <a:solidFill>
                <a:srgbClr val="007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95" name="Rectangle 524"/>
              <p:cNvSpPr>
                <a:spLocks noChangeArrowheads="1"/>
              </p:cNvSpPr>
              <p:nvPr/>
            </p:nvSpPr>
            <p:spPr bwMode="auto">
              <a:xfrm>
                <a:off x="234" y="3570"/>
                <a:ext cx="1616" cy="17"/>
              </a:xfrm>
              <a:prstGeom prst="rect">
                <a:avLst/>
              </a:prstGeom>
              <a:solidFill>
                <a:srgbClr val="00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96" name="Rectangle 525"/>
              <p:cNvSpPr>
                <a:spLocks noChangeArrowheads="1"/>
              </p:cNvSpPr>
              <p:nvPr/>
            </p:nvSpPr>
            <p:spPr bwMode="auto">
              <a:xfrm>
                <a:off x="234" y="3587"/>
                <a:ext cx="1616" cy="17"/>
              </a:xfrm>
              <a:prstGeom prst="rect">
                <a:avLst/>
              </a:prstGeom>
              <a:solidFill>
                <a:srgbClr val="0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97" name="Rectangle 526"/>
              <p:cNvSpPr>
                <a:spLocks noChangeArrowheads="1"/>
              </p:cNvSpPr>
              <p:nvPr/>
            </p:nvSpPr>
            <p:spPr bwMode="auto">
              <a:xfrm>
                <a:off x="234" y="3604"/>
                <a:ext cx="1616" cy="17"/>
              </a:xfrm>
              <a:prstGeom prst="rect">
                <a:avLst/>
              </a:prstGeom>
              <a:solidFill>
                <a:srgbClr val="006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98" name="Rectangle 527"/>
              <p:cNvSpPr>
                <a:spLocks noChangeArrowheads="1"/>
              </p:cNvSpPr>
              <p:nvPr/>
            </p:nvSpPr>
            <p:spPr bwMode="auto">
              <a:xfrm>
                <a:off x="234" y="3621"/>
                <a:ext cx="1616" cy="18"/>
              </a:xfrm>
              <a:prstGeom prst="rect">
                <a:avLst/>
              </a:prstGeom>
              <a:solidFill>
                <a:srgbClr val="006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199" name="Rectangle 528"/>
              <p:cNvSpPr>
                <a:spLocks noChangeArrowheads="1"/>
              </p:cNvSpPr>
              <p:nvPr/>
            </p:nvSpPr>
            <p:spPr bwMode="auto">
              <a:xfrm>
                <a:off x="234" y="3639"/>
                <a:ext cx="1616" cy="17"/>
              </a:xfrm>
              <a:prstGeom prst="rect">
                <a:avLst/>
              </a:prstGeom>
              <a:solidFill>
                <a:srgbClr val="00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00" name="Rectangle 529"/>
              <p:cNvSpPr>
                <a:spLocks noChangeArrowheads="1"/>
              </p:cNvSpPr>
              <p:nvPr/>
            </p:nvSpPr>
            <p:spPr bwMode="auto">
              <a:xfrm>
                <a:off x="234" y="3656"/>
                <a:ext cx="1616" cy="17"/>
              </a:xfrm>
              <a:prstGeom prst="rect">
                <a:avLst/>
              </a:prstGeom>
              <a:solidFill>
                <a:srgbClr val="005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01" name="Rectangle 530"/>
              <p:cNvSpPr>
                <a:spLocks noChangeArrowheads="1"/>
              </p:cNvSpPr>
              <p:nvPr/>
            </p:nvSpPr>
            <p:spPr bwMode="auto">
              <a:xfrm>
                <a:off x="234" y="3673"/>
                <a:ext cx="1616" cy="17"/>
              </a:xfrm>
              <a:prstGeom prst="rect">
                <a:avLst/>
              </a:prstGeom>
              <a:solidFill>
                <a:srgbClr val="005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02" name="Rectangle 531"/>
              <p:cNvSpPr>
                <a:spLocks noChangeArrowheads="1"/>
              </p:cNvSpPr>
              <p:nvPr/>
            </p:nvSpPr>
            <p:spPr bwMode="auto">
              <a:xfrm>
                <a:off x="234" y="3690"/>
                <a:ext cx="1616" cy="17"/>
              </a:xfrm>
              <a:prstGeom prst="rect">
                <a:avLst/>
              </a:prstGeom>
              <a:solidFill>
                <a:srgbClr val="005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03" name="Rectangle 532"/>
              <p:cNvSpPr>
                <a:spLocks noChangeArrowheads="1"/>
              </p:cNvSpPr>
              <p:nvPr/>
            </p:nvSpPr>
            <p:spPr bwMode="auto">
              <a:xfrm>
                <a:off x="234" y="3707"/>
                <a:ext cx="1616" cy="17"/>
              </a:xfrm>
              <a:prstGeom prst="rect">
                <a:avLst/>
              </a:prstGeom>
              <a:solidFill>
                <a:srgbClr val="004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04" name="Rectangle 533"/>
              <p:cNvSpPr>
                <a:spLocks noChangeArrowheads="1"/>
              </p:cNvSpPr>
              <p:nvPr/>
            </p:nvSpPr>
            <p:spPr bwMode="auto">
              <a:xfrm>
                <a:off x="234" y="3724"/>
                <a:ext cx="1616" cy="17"/>
              </a:xfrm>
              <a:prstGeom prst="rect">
                <a:avLst/>
              </a:prstGeom>
              <a:solidFill>
                <a:srgbClr val="004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05" name="Rectangle 534"/>
              <p:cNvSpPr>
                <a:spLocks noChangeArrowheads="1"/>
              </p:cNvSpPr>
              <p:nvPr/>
            </p:nvSpPr>
            <p:spPr bwMode="auto">
              <a:xfrm>
                <a:off x="234" y="3741"/>
                <a:ext cx="1616" cy="17"/>
              </a:xfrm>
              <a:prstGeom prst="rect">
                <a:avLst/>
              </a:prstGeom>
              <a:solidFill>
                <a:srgbClr val="004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06" name="Rectangle 535"/>
              <p:cNvSpPr>
                <a:spLocks noChangeArrowheads="1"/>
              </p:cNvSpPr>
              <p:nvPr/>
            </p:nvSpPr>
            <p:spPr bwMode="auto">
              <a:xfrm>
                <a:off x="234" y="3758"/>
                <a:ext cx="1616" cy="17"/>
              </a:xfrm>
              <a:prstGeom prst="rect">
                <a:avLst/>
              </a:prstGeom>
              <a:solidFill>
                <a:srgbClr val="003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07" name="Rectangle 536"/>
              <p:cNvSpPr>
                <a:spLocks noChangeArrowheads="1"/>
              </p:cNvSpPr>
              <p:nvPr/>
            </p:nvSpPr>
            <p:spPr bwMode="auto">
              <a:xfrm>
                <a:off x="234" y="3775"/>
                <a:ext cx="1616" cy="17"/>
              </a:xfrm>
              <a:prstGeom prst="rect">
                <a:avLst/>
              </a:prstGeom>
              <a:solidFill>
                <a:srgbClr val="003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08" name="Rectangle 537"/>
              <p:cNvSpPr>
                <a:spLocks noChangeArrowheads="1"/>
              </p:cNvSpPr>
              <p:nvPr/>
            </p:nvSpPr>
            <p:spPr bwMode="auto">
              <a:xfrm>
                <a:off x="234" y="3792"/>
                <a:ext cx="1616" cy="18"/>
              </a:xfrm>
              <a:prstGeom prst="rect">
                <a:avLst/>
              </a:prstGeom>
              <a:solidFill>
                <a:srgbClr val="003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09" name="Rectangle 538"/>
              <p:cNvSpPr>
                <a:spLocks noChangeArrowheads="1"/>
              </p:cNvSpPr>
              <p:nvPr/>
            </p:nvSpPr>
            <p:spPr bwMode="auto">
              <a:xfrm>
                <a:off x="234" y="3810"/>
                <a:ext cx="1616" cy="17"/>
              </a:xfrm>
              <a:prstGeom prst="rect">
                <a:avLst/>
              </a:prstGeom>
              <a:solidFill>
                <a:srgbClr val="003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10" name="Rectangle 539"/>
              <p:cNvSpPr>
                <a:spLocks noChangeArrowheads="1"/>
              </p:cNvSpPr>
              <p:nvPr/>
            </p:nvSpPr>
            <p:spPr bwMode="auto">
              <a:xfrm>
                <a:off x="234" y="3827"/>
                <a:ext cx="1616" cy="17"/>
              </a:xfrm>
              <a:prstGeom prst="rect">
                <a:avLst/>
              </a:prstGeom>
              <a:solidFill>
                <a:srgbClr val="002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11" name="Rectangle 540"/>
              <p:cNvSpPr>
                <a:spLocks noChangeArrowheads="1"/>
              </p:cNvSpPr>
              <p:nvPr/>
            </p:nvSpPr>
            <p:spPr bwMode="auto">
              <a:xfrm>
                <a:off x="234" y="3844"/>
                <a:ext cx="1616" cy="17"/>
              </a:xfrm>
              <a:prstGeom prst="rect">
                <a:avLst/>
              </a:prstGeom>
              <a:solidFill>
                <a:srgbClr val="002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12" name="Rectangle 541"/>
              <p:cNvSpPr>
                <a:spLocks noChangeArrowheads="1"/>
              </p:cNvSpPr>
              <p:nvPr/>
            </p:nvSpPr>
            <p:spPr bwMode="auto">
              <a:xfrm>
                <a:off x="234" y="3861"/>
                <a:ext cx="1616" cy="17"/>
              </a:xfrm>
              <a:prstGeom prst="rect">
                <a:avLst/>
              </a:prstGeom>
              <a:solidFill>
                <a:srgbClr val="002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13" name="Rectangle 542"/>
              <p:cNvSpPr>
                <a:spLocks noChangeArrowheads="1"/>
              </p:cNvSpPr>
              <p:nvPr/>
            </p:nvSpPr>
            <p:spPr bwMode="auto">
              <a:xfrm>
                <a:off x="234" y="3878"/>
                <a:ext cx="1616" cy="17"/>
              </a:xfrm>
              <a:prstGeom prst="rect">
                <a:avLst/>
              </a:prstGeom>
              <a:solidFill>
                <a:srgbClr val="001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14" name="Rectangle 543"/>
              <p:cNvSpPr>
                <a:spLocks noChangeArrowheads="1"/>
              </p:cNvSpPr>
              <p:nvPr/>
            </p:nvSpPr>
            <p:spPr bwMode="auto">
              <a:xfrm>
                <a:off x="234" y="3895"/>
                <a:ext cx="1616" cy="17"/>
              </a:xfrm>
              <a:prstGeom prst="rect">
                <a:avLst/>
              </a:prstGeom>
              <a:solidFill>
                <a:srgbClr val="001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15" name="Rectangle 544"/>
              <p:cNvSpPr>
                <a:spLocks noChangeArrowheads="1"/>
              </p:cNvSpPr>
              <p:nvPr/>
            </p:nvSpPr>
            <p:spPr bwMode="auto">
              <a:xfrm>
                <a:off x="234" y="3912"/>
                <a:ext cx="1616" cy="17"/>
              </a:xfrm>
              <a:prstGeom prst="rect">
                <a:avLst/>
              </a:prstGeom>
              <a:solidFill>
                <a:srgbClr val="001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16" name="Rectangle 545"/>
              <p:cNvSpPr>
                <a:spLocks noChangeArrowheads="1"/>
              </p:cNvSpPr>
              <p:nvPr/>
            </p:nvSpPr>
            <p:spPr bwMode="auto">
              <a:xfrm>
                <a:off x="234" y="3929"/>
                <a:ext cx="1616" cy="17"/>
              </a:xfrm>
              <a:prstGeom prst="rect">
                <a:avLst/>
              </a:prstGeom>
              <a:solidFill>
                <a:srgbClr val="000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17" name="Rectangle 546"/>
              <p:cNvSpPr>
                <a:spLocks noChangeArrowheads="1"/>
              </p:cNvSpPr>
              <p:nvPr/>
            </p:nvSpPr>
            <p:spPr bwMode="auto">
              <a:xfrm>
                <a:off x="234" y="3946"/>
                <a:ext cx="1616" cy="18"/>
              </a:xfrm>
              <a:prstGeom prst="rect">
                <a:avLst/>
              </a:prstGeom>
              <a:solidFill>
                <a:srgbClr val="000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18" name="Rectangle 547"/>
              <p:cNvSpPr>
                <a:spLocks noChangeArrowheads="1"/>
              </p:cNvSpPr>
              <p:nvPr/>
            </p:nvSpPr>
            <p:spPr bwMode="auto">
              <a:xfrm>
                <a:off x="234" y="3964"/>
                <a:ext cx="1616" cy="17"/>
              </a:xfrm>
              <a:prstGeom prst="rect">
                <a:avLst/>
              </a:prstGeom>
              <a:solidFill>
                <a:srgbClr val="000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19" name="Rectangle 548"/>
              <p:cNvSpPr>
                <a:spLocks noChangeArrowheads="1"/>
              </p:cNvSpPr>
              <p:nvPr/>
            </p:nvSpPr>
            <p:spPr bwMode="auto">
              <a:xfrm>
                <a:off x="234" y="3981"/>
                <a:ext cx="1616"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20" name="Rectangle 549"/>
              <p:cNvSpPr>
                <a:spLocks noChangeArrowheads="1"/>
              </p:cNvSpPr>
              <p:nvPr/>
            </p:nvSpPr>
            <p:spPr bwMode="auto">
              <a:xfrm>
                <a:off x="234" y="3476"/>
                <a:ext cx="1616" cy="5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21" name="Rectangle 550"/>
              <p:cNvSpPr>
                <a:spLocks noChangeArrowheads="1"/>
              </p:cNvSpPr>
              <p:nvPr/>
            </p:nvSpPr>
            <p:spPr bwMode="auto">
              <a:xfrm>
                <a:off x="234" y="3467"/>
                <a:ext cx="1616" cy="18"/>
              </a:xfrm>
              <a:prstGeom prst="rect">
                <a:avLst/>
              </a:prstGeom>
              <a:solidFill>
                <a:srgbClr val="008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22" name="Rectangle 551"/>
              <p:cNvSpPr>
                <a:spLocks noChangeArrowheads="1"/>
              </p:cNvSpPr>
              <p:nvPr/>
            </p:nvSpPr>
            <p:spPr bwMode="auto">
              <a:xfrm>
                <a:off x="234" y="3485"/>
                <a:ext cx="1616" cy="16"/>
              </a:xfrm>
              <a:prstGeom prst="rect">
                <a:avLst/>
              </a:prstGeom>
              <a:solidFill>
                <a:srgbClr val="008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23" name="Rectangle 552"/>
              <p:cNvSpPr>
                <a:spLocks noChangeArrowheads="1"/>
              </p:cNvSpPr>
              <p:nvPr/>
            </p:nvSpPr>
            <p:spPr bwMode="auto">
              <a:xfrm>
                <a:off x="234" y="3501"/>
                <a:ext cx="1616" cy="18"/>
              </a:xfrm>
              <a:prstGeom prst="rect">
                <a:avLst/>
              </a:prstGeom>
              <a:solidFill>
                <a:srgbClr val="008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24" name="Rectangle 553"/>
              <p:cNvSpPr>
                <a:spLocks noChangeArrowheads="1"/>
              </p:cNvSpPr>
              <p:nvPr/>
            </p:nvSpPr>
            <p:spPr bwMode="auto">
              <a:xfrm>
                <a:off x="234" y="3519"/>
                <a:ext cx="1616" cy="17"/>
              </a:xfrm>
              <a:prstGeom prst="rect">
                <a:avLst/>
              </a:prstGeom>
              <a:solidFill>
                <a:srgbClr val="008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25" name="Rectangle 554"/>
              <p:cNvSpPr>
                <a:spLocks noChangeArrowheads="1"/>
              </p:cNvSpPr>
              <p:nvPr/>
            </p:nvSpPr>
            <p:spPr bwMode="auto">
              <a:xfrm>
                <a:off x="234" y="3536"/>
                <a:ext cx="1616" cy="17"/>
              </a:xfrm>
              <a:prstGeom prst="rect">
                <a:avLst/>
              </a:prstGeom>
              <a:solidFill>
                <a:srgbClr val="007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26" name="Rectangle 555"/>
              <p:cNvSpPr>
                <a:spLocks noChangeArrowheads="1"/>
              </p:cNvSpPr>
              <p:nvPr/>
            </p:nvSpPr>
            <p:spPr bwMode="auto">
              <a:xfrm>
                <a:off x="234" y="3553"/>
                <a:ext cx="1616" cy="17"/>
              </a:xfrm>
              <a:prstGeom prst="rect">
                <a:avLst/>
              </a:prstGeom>
              <a:solidFill>
                <a:srgbClr val="007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27" name="Rectangle 556"/>
              <p:cNvSpPr>
                <a:spLocks noChangeArrowheads="1"/>
              </p:cNvSpPr>
              <p:nvPr/>
            </p:nvSpPr>
            <p:spPr bwMode="auto">
              <a:xfrm>
                <a:off x="234" y="3570"/>
                <a:ext cx="1616" cy="17"/>
              </a:xfrm>
              <a:prstGeom prst="rect">
                <a:avLst/>
              </a:prstGeom>
              <a:solidFill>
                <a:srgbClr val="00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28" name="Rectangle 557"/>
              <p:cNvSpPr>
                <a:spLocks noChangeArrowheads="1"/>
              </p:cNvSpPr>
              <p:nvPr/>
            </p:nvSpPr>
            <p:spPr bwMode="auto">
              <a:xfrm>
                <a:off x="234" y="3587"/>
                <a:ext cx="1616" cy="17"/>
              </a:xfrm>
              <a:prstGeom prst="rect">
                <a:avLst/>
              </a:prstGeom>
              <a:solidFill>
                <a:srgbClr val="0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29" name="Rectangle 558"/>
              <p:cNvSpPr>
                <a:spLocks noChangeArrowheads="1"/>
              </p:cNvSpPr>
              <p:nvPr/>
            </p:nvSpPr>
            <p:spPr bwMode="auto">
              <a:xfrm>
                <a:off x="234" y="3604"/>
                <a:ext cx="1616" cy="17"/>
              </a:xfrm>
              <a:prstGeom prst="rect">
                <a:avLst/>
              </a:prstGeom>
              <a:solidFill>
                <a:srgbClr val="006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30" name="Rectangle 559"/>
              <p:cNvSpPr>
                <a:spLocks noChangeArrowheads="1"/>
              </p:cNvSpPr>
              <p:nvPr/>
            </p:nvSpPr>
            <p:spPr bwMode="auto">
              <a:xfrm>
                <a:off x="234" y="3621"/>
                <a:ext cx="1616" cy="18"/>
              </a:xfrm>
              <a:prstGeom prst="rect">
                <a:avLst/>
              </a:prstGeom>
              <a:solidFill>
                <a:srgbClr val="006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31" name="Rectangle 560"/>
              <p:cNvSpPr>
                <a:spLocks noChangeArrowheads="1"/>
              </p:cNvSpPr>
              <p:nvPr/>
            </p:nvSpPr>
            <p:spPr bwMode="auto">
              <a:xfrm>
                <a:off x="234" y="3639"/>
                <a:ext cx="1616" cy="17"/>
              </a:xfrm>
              <a:prstGeom prst="rect">
                <a:avLst/>
              </a:prstGeom>
              <a:solidFill>
                <a:srgbClr val="00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32" name="Rectangle 561"/>
              <p:cNvSpPr>
                <a:spLocks noChangeArrowheads="1"/>
              </p:cNvSpPr>
              <p:nvPr/>
            </p:nvSpPr>
            <p:spPr bwMode="auto">
              <a:xfrm>
                <a:off x="234" y="3656"/>
                <a:ext cx="1616" cy="17"/>
              </a:xfrm>
              <a:prstGeom prst="rect">
                <a:avLst/>
              </a:prstGeom>
              <a:solidFill>
                <a:srgbClr val="005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33" name="Rectangle 562"/>
              <p:cNvSpPr>
                <a:spLocks noChangeArrowheads="1"/>
              </p:cNvSpPr>
              <p:nvPr/>
            </p:nvSpPr>
            <p:spPr bwMode="auto">
              <a:xfrm>
                <a:off x="234" y="3673"/>
                <a:ext cx="1616" cy="17"/>
              </a:xfrm>
              <a:prstGeom prst="rect">
                <a:avLst/>
              </a:prstGeom>
              <a:solidFill>
                <a:srgbClr val="005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34" name="Rectangle 563"/>
              <p:cNvSpPr>
                <a:spLocks noChangeArrowheads="1"/>
              </p:cNvSpPr>
              <p:nvPr/>
            </p:nvSpPr>
            <p:spPr bwMode="auto">
              <a:xfrm>
                <a:off x="234" y="3690"/>
                <a:ext cx="1616" cy="17"/>
              </a:xfrm>
              <a:prstGeom prst="rect">
                <a:avLst/>
              </a:prstGeom>
              <a:solidFill>
                <a:srgbClr val="005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35" name="Rectangle 564"/>
              <p:cNvSpPr>
                <a:spLocks noChangeArrowheads="1"/>
              </p:cNvSpPr>
              <p:nvPr/>
            </p:nvSpPr>
            <p:spPr bwMode="auto">
              <a:xfrm>
                <a:off x="234" y="3707"/>
                <a:ext cx="1616" cy="17"/>
              </a:xfrm>
              <a:prstGeom prst="rect">
                <a:avLst/>
              </a:prstGeom>
              <a:solidFill>
                <a:srgbClr val="004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36" name="Rectangle 565"/>
              <p:cNvSpPr>
                <a:spLocks noChangeArrowheads="1"/>
              </p:cNvSpPr>
              <p:nvPr/>
            </p:nvSpPr>
            <p:spPr bwMode="auto">
              <a:xfrm>
                <a:off x="234" y="3724"/>
                <a:ext cx="1616" cy="17"/>
              </a:xfrm>
              <a:prstGeom prst="rect">
                <a:avLst/>
              </a:prstGeom>
              <a:solidFill>
                <a:srgbClr val="004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37" name="Rectangle 566"/>
              <p:cNvSpPr>
                <a:spLocks noChangeArrowheads="1"/>
              </p:cNvSpPr>
              <p:nvPr/>
            </p:nvSpPr>
            <p:spPr bwMode="auto">
              <a:xfrm>
                <a:off x="234" y="3741"/>
                <a:ext cx="1616" cy="17"/>
              </a:xfrm>
              <a:prstGeom prst="rect">
                <a:avLst/>
              </a:prstGeom>
              <a:solidFill>
                <a:srgbClr val="004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38" name="Rectangle 567"/>
              <p:cNvSpPr>
                <a:spLocks noChangeArrowheads="1"/>
              </p:cNvSpPr>
              <p:nvPr/>
            </p:nvSpPr>
            <p:spPr bwMode="auto">
              <a:xfrm>
                <a:off x="234" y="3758"/>
                <a:ext cx="1616" cy="17"/>
              </a:xfrm>
              <a:prstGeom prst="rect">
                <a:avLst/>
              </a:prstGeom>
              <a:solidFill>
                <a:srgbClr val="003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39" name="Rectangle 568"/>
              <p:cNvSpPr>
                <a:spLocks noChangeArrowheads="1"/>
              </p:cNvSpPr>
              <p:nvPr/>
            </p:nvSpPr>
            <p:spPr bwMode="auto">
              <a:xfrm>
                <a:off x="234" y="3775"/>
                <a:ext cx="1616" cy="17"/>
              </a:xfrm>
              <a:prstGeom prst="rect">
                <a:avLst/>
              </a:prstGeom>
              <a:solidFill>
                <a:srgbClr val="003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40" name="Rectangle 569"/>
              <p:cNvSpPr>
                <a:spLocks noChangeArrowheads="1"/>
              </p:cNvSpPr>
              <p:nvPr/>
            </p:nvSpPr>
            <p:spPr bwMode="auto">
              <a:xfrm>
                <a:off x="234" y="3792"/>
                <a:ext cx="1616" cy="18"/>
              </a:xfrm>
              <a:prstGeom prst="rect">
                <a:avLst/>
              </a:prstGeom>
              <a:solidFill>
                <a:srgbClr val="003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41" name="Rectangle 570"/>
              <p:cNvSpPr>
                <a:spLocks noChangeArrowheads="1"/>
              </p:cNvSpPr>
              <p:nvPr/>
            </p:nvSpPr>
            <p:spPr bwMode="auto">
              <a:xfrm>
                <a:off x="234" y="3810"/>
                <a:ext cx="1616" cy="17"/>
              </a:xfrm>
              <a:prstGeom prst="rect">
                <a:avLst/>
              </a:prstGeom>
              <a:solidFill>
                <a:srgbClr val="003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42" name="Rectangle 571"/>
              <p:cNvSpPr>
                <a:spLocks noChangeArrowheads="1"/>
              </p:cNvSpPr>
              <p:nvPr/>
            </p:nvSpPr>
            <p:spPr bwMode="auto">
              <a:xfrm>
                <a:off x="234" y="3827"/>
                <a:ext cx="1616" cy="17"/>
              </a:xfrm>
              <a:prstGeom prst="rect">
                <a:avLst/>
              </a:prstGeom>
              <a:solidFill>
                <a:srgbClr val="002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43" name="Rectangle 572"/>
              <p:cNvSpPr>
                <a:spLocks noChangeArrowheads="1"/>
              </p:cNvSpPr>
              <p:nvPr/>
            </p:nvSpPr>
            <p:spPr bwMode="auto">
              <a:xfrm>
                <a:off x="234" y="3844"/>
                <a:ext cx="1616" cy="17"/>
              </a:xfrm>
              <a:prstGeom prst="rect">
                <a:avLst/>
              </a:prstGeom>
              <a:solidFill>
                <a:srgbClr val="002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44" name="Rectangle 573"/>
              <p:cNvSpPr>
                <a:spLocks noChangeArrowheads="1"/>
              </p:cNvSpPr>
              <p:nvPr/>
            </p:nvSpPr>
            <p:spPr bwMode="auto">
              <a:xfrm>
                <a:off x="234" y="3861"/>
                <a:ext cx="1616" cy="17"/>
              </a:xfrm>
              <a:prstGeom prst="rect">
                <a:avLst/>
              </a:prstGeom>
              <a:solidFill>
                <a:srgbClr val="002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45" name="Rectangle 574"/>
              <p:cNvSpPr>
                <a:spLocks noChangeArrowheads="1"/>
              </p:cNvSpPr>
              <p:nvPr/>
            </p:nvSpPr>
            <p:spPr bwMode="auto">
              <a:xfrm>
                <a:off x="234" y="3878"/>
                <a:ext cx="1616" cy="17"/>
              </a:xfrm>
              <a:prstGeom prst="rect">
                <a:avLst/>
              </a:prstGeom>
              <a:solidFill>
                <a:srgbClr val="001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46" name="Rectangle 575"/>
              <p:cNvSpPr>
                <a:spLocks noChangeArrowheads="1"/>
              </p:cNvSpPr>
              <p:nvPr/>
            </p:nvSpPr>
            <p:spPr bwMode="auto">
              <a:xfrm>
                <a:off x="234" y="3895"/>
                <a:ext cx="1616" cy="17"/>
              </a:xfrm>
              <a:prstGeom prst="rect">
                <a:avLst/>
              </a:prstGeom>
              <a:solidFill>
                <a:srgbClr val="001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47" name="Rectangle 576"/>
              <p:cNvSpPr>
                <a:spLocks noChangeArrowheads="1"/>
              </p:cNvSpPr>
              <p:nvPr/>
            </p:nvSpPr>
            <p:spPr bwMode="auto">
              <a:xfrm>
                <a:off x="234" y="3912"/>
                <a:ext cx="1616" cy="17"/>
              </a:xfrm>
              <a:prstGeom prst="rect">
                <a:avLst/>
              </a:prstGeom>
              <a:solidFill>
                <a:srgbClr val="001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48" name="Rectangle 577"/>
              <p:cNvSpPr>
                <a:spLocks noChangeArrowheads="1"/>
              </p:cNvSpPr>
              <p:nvPr/>
            </p:nvSpPr>
            <p:spPr bwMode="auto">
              <a:xfrm>
                <a:off x="234" y="3929"/>
                <a:ext cx="1616" cy="17"/>
              </a:xfrm>
              <a:prstGeom prst="rect">
                <a:avLst/>
              </a:prstGeom>
              <a:solidFill>
                <a:srgbClr val="000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49" name="Rectangle 578"/>
              <p:cNvSpPr>
                <a:spLocks noChangeArrowheads="1"/>
              </p:cNvSpPr>
              <p:nvPr/>
            </p:nvSpPr>
            <p:spPr bwMode="auto">
              <a:xfrm>
                <a:off x="234" y="3946"/>
                <a:ext cx="1616" cy="18"/>
              </a:xfrm>
              <a:prstGeom prst="rect">
                <a:avLst/>
              </a:prstGeom>
              <a:solidFill>
                <a:srgbClr val="000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50" name="Rectangle 579"/>
              <p:cNvSpPr>
                <a:spLocks noChangeArrowheads="1"/>
              </p:cNvSpPr>
              <p:nvPr/>
            </p:nvSpPr>
            <p:spPr bwMode="auto">
              <a:xfrm>
                <a:off x="234" y="3964"/>
                <a:ext cx="1616" cy="17"/>
              </a:xfrm>
              <a:prstGeom prst="rect">
                <a:avLst/>
              </a:prstGeom>
              <a:solidFill>
                <a:srgbClr val="000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51" name="Rectangle 580"/>
              <p:cNvSpPr>
                <a:spLocks noChangeArrowheads="1"/>
              </p:cNvSpPr>
              <p:nvPr/>
            </p:nvSpPr>
            <p:spPr bwMode="auto">
              <a:xfrm>
                <a:off x="234" y="3981"/>
                <a:ext cx="1616"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52" name="Rectangle 581"/>
              <p:cNvSpPr>
                <a:spLocks noChangeArrowheads="1"/>
              </p:cNvSpPr>
              <p:nvPr/>
            </p:nvSpPr>
            <p:spPr bwMode="auto">
              <a:xfrm>
                <a:off x="1850" y="3467"/>
                <a:ext cx="3696" cy="18"/>
              </a:xfrm>
              <a:prstGeom prst="rect">
                <a:avLst/>
              </a:prstGeom>
              <a:solidFill>
                <a:srgbClr val="008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53" name="Rectangle 582"/>
              <p:cNvSpPr>
                <a:spLocks noChangeArrowheads="1"/>
              </p:cNvSpPr>
              <p:nvPr/>
            </p:nvSpPr>
            <p:spPr bwMode="auto">
              <a:xfrm>
                <a:off x="1850" y="3485"/>
                <a:ext cx="3696" cy="16"/>
              </a:xfrm>
              <a:prstGeom prst="rect">
                <a:avLst/>
              </a:prstGeom>
              <a:solidFill>
                <a:srgbClr val="008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54" name="Rectangle 583"/>
              <p:cNvSpPr>
                <a:spLocks noChangeArrowheads="1"/>
              </p:cNvSpPr>
              <p:nvPr/>
            </p:nvSpPr>
            <p:spPr bwMode="auto">
              <a:xfrm>
                <a:off x="1850" y="3501"/>
                <a:ext cx="3696" cy="18"/>
              </a:xfrm>
              <a:prstGeom prst="rect">
                <a:avLst/>
              </a:prstGeom>
              <a:solidFill>
                <a:srgbClr val="008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55" name="Rectangle 584"/>
              <p:cNvSpPr>
                <a:spLocks noChangeArrowheads="1"/>
              </p:cNvSpPr>
              <p:nvPr/>
            </p:nvSpPr>
            <p:spPr bwMode="auto">
              <a:xfrm>
                <a:off x="1850" y="3519"/>
                <a:ext cx="3696" cy="17"/>
              </a:xfrm>
              <a:prstGeom prst="rect">
                <a:avLst/>
              </a:prstGeom>
              <a:solidFill>
                <a:srgbClr val="008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56" name="Rectangle 585"/>
              <p:cNvSpPr>
                <a:spLocks noChangeArrowheads="1"/>
              </p:cNvSpPr>
              <p:nvPr/>
            </p:nvSpPr>
            <p:spPr bwMode="auto">
              <a:xfrm>
                <a:off x="1850" y="3536"/>
                <a:ext cx="3696" cy="17"/>
              </a:xfrm>
              <a:prstGeom prst="rect">
                <a:avLst/>
              </a:prstGeom>
              <a:solidFill>
                <a:srgbClr val="007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57" name="Rectangle 586"/>
              <p:cNvSpPr>
                <a:spLocks noChangeArrowheads="1"/>
              </p:cNvSpPr>
              <p:nvPr/>
            </p:nvSpPr>
            <p:spPr bwMode="auto">
              <a:xfrm>
                <a:off x="1850" y="3553"/>
                <a:ext cx="3696" cy="17"/>
              </a:xfrm>
              <a:prstGeom prst="rect">
                <a:avLst/>
              </a:prstGeom>
              <a:solidFill>
                <a:srgbClr val="007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58" name="Rectangle 587"/>
              <p:cNvSpPr>
                <a:spLocks noChangeArrowheads="1"/>
              </p:cNvSpPr>
              <p:nvPr/>
            </p:nvSpPr>
            <p:spPr bwMode="auto">
              <a:xfrm>
                <a:off x="1850" y="3570"/>
                <a:ext cx="3696" cy="17"/>
              </a:xfrm>
              <a:prstGeom prst="rect">
                <a:avLst/>
              </a:prstGeom>
              <a:solidFill>
                <a:srgbClr val="00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59" name="Rectangle 588"/>
              <p:cNvSpPr>
                <a:spLocks noChangeArrowheads="1"/>
              </p:cNvSpPr>
              <p:nvPr/>
            </p:nvSpPr>
            <p:spPr bwMode="auto">
              <a:xfrm>
                <a:off x="1850" y="3587"/>
                <a:ext cx="3696" cy="17"/>
              </a:xfrm>
              <a:prstGeom prst="rect">
                <a:avLst/>
              </a:prstGeom>
              <a:solidFill>
                <a:srgbClr val="0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60" name="Rectangle 589"/>
              <p:cNvSpPr>
                <a:spLocks noChangeArrowheads="1"/>
              </p:cNvSpPr>
              <p:nvPr/>
            </p:nvSpPr>
            <p:spPr bwMode="auto">
              <a:xfrm>
                <a:off x="1850" y="3604"/>
                <a:ext cx="3696" cy="17"/>
              </a:xfrm>
              <a:prstGeom prst="rect">
                <a:avLst/>
              </a:prstGeom>
              <a:solidFill>
                <a:srgbClr val="006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61" name="Rectangle 590"/>
              <p:cNvSpPr>
                <a:spLocks noChangeArrowheads="1"/>
              </p:cNvSpPr>
              <p:nvPr/>
            </p:nvSpPr>
            <p:spPr bwMode="auto">
              <a:xfrm>
                <a:off x="1850" y="3621"/>
                <a:ext cx="3696" cy="18"/>
              </a:xfrm>
              <a:prstGeom prst="rect">
                <a:avLst/>
              </a:prstGeom>
              <a:solidFill>
                <a:srgbClr val="006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62" name="Rectangle 591"/>
              <p:cNvSpPr>
                <a:spLocks noChangeArrowheads="1"/>
              </p:cNvSpPr>
              <p:nvPr/>
            </p:nvSpPr>
            <p:spPr bwMode="auto">
              <a:xfrm>
                <a:off x="1850" y="3639"/>
                <a:ext cx="3696" cy="17"/>
              </a:xfrm>
              <a:prstGeom prst="rect">
                <a:avLst/>
              </a:prstGeom>
              <a:solidFill>
                <a:srgbClr val="00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63" name="Rectangle 592"/>
              <p:cNvSpPr>
                <a:spLocks noChangeArrowheads="1"/>
              </p:cNvSpPr>
              <p:nvPr/>
            </p:nvSpPr>
            <p:spPr bwMode="auto">
              <a:xfrm>
                <a:off x="1850" y="3656"/>
                <a:ext cx="3696" cy="17"/>
              </a:xfrm>
              <a:prstGeom prst="rect">
                <a:avLst/>
              </a:prstGeom>
              <a:solidFill>
                <a:srgbClr val="005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64" name="Rectangle 593"/>
              <p:cNvSpPr>
                <a:spLocks noChangeArrowheads="1"/>
              </p:cNvSpPr>
              <p:nvPr/>
            </p:nvSpPr>
            <p:spPr bwMode="auto">
              <a:xfrm>
                <a:off x="1850" y="3673"/>
                <a:ext cx="3696" cy="17"/>
              </a:xfrm>
              <a:prstGeom prst="rect">
                <a:avLst/>
              </a:prstGeom>
              <a:solidFill>
                <a:srgbClr val="005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65" name="Rectangle 594"/>
              <p:cNvSpPr>
                <a:spLocks noChangeArrowheads="1"/>
              </p:cNvSpPr>
              <p:nvPr/>
            </p:nvSpPr>
            <p:spPr bwMode="auto">
              <a:xfrm>
                <a:off x="1850" y="3690"/>
                <a:ext cx="3696" cy="17"/>
              </a:xfrm>
              <a:prstGeom prst="rect">
                <a:avLst/>
              </a:prstGeom>
              <a:solidFill>
                <a:srgbClr val="005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66" name="Rectangle 595"/>
              <p:cNvSpPr>
                <a:spLocks noChangeArrowheads="1"/>
              </p:cNvSpPr>
              <p:nvPr/>
            </p:nvSpPr>
            <p:spPr bwMode="auto">
              <a:xfrm>
                <a:off x="1850" y="3707"/>
                <a:ext cx="3696" cy="17"/>
              </a:xfrm>
              <a:prstGeom prst="rect">
                <a:avLst/>
              </a:prstGeom>
              <a:solidFill>
                <a:srgbClr val="004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67" name="Rectangle 596"/>
              <p:cNvSpPr>
                <a:spLocks noChangeArrowheads="1"/>
              </p:cNvSpPr>
              <p:nvPr/>
            </p:nvSpPr>
            <p:spPr bwMode="auto">
              <a:xfrm>
                <a:off x="1850" y="3724"/>
                <a:ext cx="3696" cy="17"/>
              </a:xfrm>
              <a:prstGeom prst="rect">
                <a:avLst/>
              </a:prstGeom>
              <a:solidFill>
                <a:srgbClr val="004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68" name="Rectangle 597"/>
              <p:cNvSpPr>
                <a:spLocks noChangeArrowheads="1"/>
              </p:cNvSpPr>
              <p:nvPr/>
            </p:nvSpPr>
            <p:spPr bwMode="auto">
              <a:xfrm>
                <a:off x="1850" y="3741"/>
                <a:ext cx="3696" cy="17"/>
              </a:xfrm>
              <a:prstGeom prst="rect">
                <a:avLst/>
              </a:prstGeom>
              <a:solidFill>
                <a:srgbClr val="004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69" name="Rectangle 598"/>
              <p:cNvSpPr>
                <a:spLocks noChangeArrowheads="1"/>
              </p:cNvSpPr>
              <p:nvPr/>
            </p:nvSpPr>
            <p:spPr bwMode="auto">
              <a:xfrm>
                <a:off x="1850" y="3758"/>
                <a:ext cx="3696" cy="17"/>
              </a:xfrm>
              <a:prstGeom prst="rect">
                <a:avLst/>
              </a:prstGeom>
              <a:solidFill>
                <a:srgbClr val="003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70" name="Rectangle 599"/>
              <p:cNvSpPr>
                <a:spLocks noChangeArrowheads="1"/>
              </p:cNvSpPr>
              <p:nvPr/>
            </p:nvSpPr>
            <p:spPr bwMode="auto">
              <a:xfrm>
                <a:off x="1850" y="3775"/>
                <a:ext cx="3696" cy="17"/>
              </a:xfrm>
              <a:prstGeom prst="rect">
                <a:avLst/>
              </a:prstGeom>
              <a:solidFill>
                <a:srgbClr val="003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71" name="Rectangle 600"/>
              <p:cNvSpPr>
                <a:spLocks noChangeArrowheads="1"/>
              </p:cNvSpPr>
              <p:nvPr/>
            </p:nvSpPr>
            <p:spPr bwMode="auto">
              <a:xfrm>
                <a:off x="1850" y="3792"/>
                <a:ext cx="3696" cy="18"/>
              </a:xfrm>
              <a:prstGeom prst="rect">
                <a:avLst/>
              </a:prstGeom>
              <a:solidFill>
                <a:srgbClr val="003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72" name="Rectangle 601"/>
              <p:cNvSpPr>
                <a:spLocks noChangeArrowheads="1"/>
              </p:cNvSpPr>
              <p:nvPr/>
            </p:nvSpPr>
            <p:spPr bwMode="auto">
              <a:xfrm>
                <a:off x="1850" y="3810"/>
                <a:ext cx="3696" cy="17"/>
              </a:xfrm>
              <a:prstGeom prst="rect">
                <a:avLst/>
              </a:prstGeom>
              <a:solidFill>
                <a:srgbClr val="003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73" name="Rectangle 602"/>
              <p:cNvSpPr>
                <a:spLocks noChangeArrowheads="1"/>
              </p:cNvSpPr>
              <p:nvPr/>
            </p:nvSpPr>
            <p:spPr bwMode="auto">
              <a:xfrm>
                <a:off x="1850" y="3827"/>
                <a:ext cx="3696" cy="17"/>
              </a:xfrm>
              <a:prstGeom prst="rect">
                <a:avLst/>
              </a:prstGeom>
              <a:solidFill>
                <a:srgbClr val="002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74" name="Rectangle 603"/>
              <p:cNvSpPr>
                <a:spLocks noChangeArrowheads="1"/>
              </p:cNvSpPr>
              <p:nvPr/>
            </p:nvSpPr>
            <p:spPr bwMode="auto">
              <a:xfrm>
                <a:off x="1850" y="3844"/>
                <a:ext cx="3696" cy="17"/>
              </a:xfrm>
              <a:prstGeom prst="rect">
                <a:avLst/>
              </a:prstGeom>
              <a:solidFill>
                <a:srgbClr val="002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75" name="Rectangle 604"/>
              <p:cNvSpPr>
                <a:spLocks noChangeArrowheads="1"/>
              </p:cNvSpPr>
              <p:nvPr/>
            </p:nvSpPr>
            <p:spPr bwMode="auto">
              <a:xfrm>
                <a:off x="1850" y="3861"/>
                <a:ext cx="3696" cy="17"/>
              </a:xfrm>
              <a:prstGeom prst="rect">
                <a:avLst/>
              </a:prstGeom>
              <a:solidFill>
                <a:srgbClr val="002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76" name="Rectangle 605"/>
              <p:cNvSpPr>
                <a:spLocks noChangeArrowheads="1"/>
              </p:cNvSpPr>
              <p:nvPr/>
            </p:nvSpPr>
            <p:spPr bwMode="auto">
              <a:xfrm>
                <a:off x="1850" y="3878"/>
                <a:ext cx="3696" cy="17"/>
              </a:xfrm>
              <a:prstGeom prst="rect">
                <a:avLst/>
              </a:prstGeom>
              <a:solidFill>
                <a:srgbClr val="001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77" name="Rectangle 606"/>
              <p:cNvSpPr>
                <a:spLocks noChangeArrowheads="1"/>
              </p:cNvSpPr>
              <p:nvPr/>
            </p:nvSpPr>
            <p:spPr bwMode="auto">
              <a:xfrm>
                <a:off x="1850" y="3895"/>
                <a:ext cx="3696" cy="17"/>
              </a:xfrm>
              <a:prstGeom prst="rect">
                <a:avLst/>
              </a:prstGeom>
              <a:solidFill>
                <a:srgbClr val="001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78" name="Rectangle 607"/>
              <p:cNvSpPr>
                <a:spLocks noChangeArrowheads="1"/>
              </p:cNvSpPr>
              <p:nvPr/>
            </p:nvSpPr>
            <p:spPr bwMode="auto">
              <a:xfrm>
                <a:off x="1850" y="3912"/>
                <a:ext cx="3696" cy="17"/>
              </a:xfrm>
              <a:prstGeom prst="rect">
                <a:avLst/>
              </a:prstGeom>
              <a:solidFill>
                <a:srgbClr val="001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279" name="Rectangle 608"/>
              <p:cNvSpPr>
                <a:spLocks noChangeArrowheads="1"/>
              </p:cNvSpPr>
              <p:nvPr/>
            </p:nvSpPr>
            <p:spPr bwMode="auto">
              <a:xfrm>
                <a:off x="1850" y="3929"/>
                <a:ext cx="3696" cy="17"/>
              </a:xfrm>
              <a:prstGeom prst="rect">
                <a:avLst/>
              </a:prstGeom>
              <a:solidFill>
                <a:srgbClr val="000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grpSp>
        <p:sp>
          <p:nvSpPr>
            <p:cNvPr id="257033" name="Rectangle 609"/>
            <p:cNvSpPr>
              <a:spLocks noChangeArrowheads="1"/>
            </p:cNvSpPr>
            <p:nvPr/>
          </p:nvSpPr>
          <p:spPr bwMode="auto">
            <a:xfrm>
              <a:off x="1850" y="3946"/>
              <a:ext cx="3696" cy="18"/>
            </a:xfrm>
            <a:prstGeom prst="rect">
              <a:avLst/>
            </a:prstGeom>
            <a:solidFill>
              <a:srgbClr val="000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34" name="Rectangle 610"/>
            <p:cNvSpPr>
              <a:spLocks noChangeArrowheads="1"/>
            </p:cNvSpPr>
            <p:nvPr/>
          </p:nvSpPr>
          <p:spPr bwMode="auto">
            <a:xfrm>
              <a:off x="1850" y="3964"/>
              <a:ext cx="3696" cy="17"/>
            </a:xfrm>
            <a:prstGeom prst="rect">
              <a:avLst/>
            </a:prstGeom>
            <a:solidFill>
              <a:srgbClr val="000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35" name="Rectangle 611"/>
            <p:cNvSpPr>
              <a:spLocks noChangeArrowheads="1"/>
            </p:cNvSpPr>
            <p:nvPr/>
          </p:nvSpPr>
          <p:spPr bwMode="auto">
            <a:xfrm>
              <a:off x="1850" y="3981"/>
              <a:ext cx="3696"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36" name="Rectangle 612"/>
            <p:cNvSpPr>
              <a:spLocks noChangeArrowheads="1"/>
            </p:cNvSpPr>
            <p:nvPr/>
          </p:nvSpPr>
          <p:spPr bwMode="auto">
            <a:xfrm>
              <a:off x="1850" y="3476"/>
              <a:ext cx="3696" cy="5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37" name="Rectangle 613"/>
            <p:cNvSpPr>
              <a:spLocks noChangeArrowheads="1"/>
            </p:cNvSpPr>
            <p:nvPr/>
          </p:nvSpPr>
          <p:spPr bwMode="auto">
            <a:xfrm>
              <a:off x="1850" y="3467"/>
              <a:ext cx="3696" cy="18"/>
            </a:xfrm>
            <a:prstGeom prst="rect">
              <a:avLst/>
            </a:prstGeom>
            <a:solidFill>
              <a:srgbClr val="008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38" name="Rectangle 614"/>
            <p:cNvSpPr>
              <a:spLocks noChangeArrowheads="1"/>
            </p:cNvSpPr>
            <p:nvPr/>
          </p:nvSpPr>
          <p:spPr bwMode="auto">
            <a:xfrm>
              <a:off x="1850" y="3485"/>
              <a:ext cx="3696" cy="16"/>
            </a:xfrm>
            <a:prstGeom prst="rect">
              <a:avLst/>
            </a:prstGeom>
            <a:solidFill>
              <a:srgbClr val="008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39" name="Rectangle 615"/>
            <p:cNvSpPr>
              <a:spLocks noChangeArrowheads="1"/>
            </p:cNvSpPr>
            <p:nvPr/>
          </p:nvSpPr>
          <p:spPr bwMode="auto">
            <a:xfrm>
              <a:off x="1850" y="3501"/>
              <a:ext cx="3696" cy="18"/>
            </a:xfrm>
            <a:prstGeom prst="rect">
              <a:avLst/>
            </a:prstGeom>
            <a:solidFill>
              <a:srgbClr val="008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40" name="Rectangle 616"/>
            <p:cNvSpPr>
              <a:spLocks noChangeArrowheads="1"/>
            </p:cNvSpPr>
            <p:nvPr/>
          </p:nvSpPr>
          <p:spPr bwMode="auto">
            <a:xfrm>
              <a:off x="1850" y="3519"/>
              <a:ext cx="3696" cy="17"/>
            </a:xfrm>
            <a:prstGeom prst="rect">
              <a:avLst/>
            </a:prstGeom>
            <a:solidFill>
              <a:srgbClr val="008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41" name="Rectangle 617"/>
            <p:cNvSpPr>
              <a:spLocks noChangeArrowheads="1"/>
            </p:cNvSpPr>
            <p:nvPr/>
          </p:nvSpPr>
          <p:spPr bwMode="auto">
            <a:xfrm>
              <a:off x="1850" y="3536"/>
              <a:ext cx="3696" cy="17"/>
            </a:xfrm>
            <a:prstGeom prst="rect">
              <a:avLst/>
            </a:prstGeom>
            <a:solidFill>
              <a:srgbClr val="007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42" name="Rectangle 618"/>
            <p:cNvSpPr>
              <a:spLocks noChangeArrowheads="1"/>
            </p:cNvSpPr>
            <p:nvPr/>
          </p:nvSpPr>
          <p:spPr bwMode="auto">
            <a:xfrm>
              <a:off x="1850" y="3553"/>
              <a:ext cx="3696" cy="17"/>
            </a:xfrm>
            <a:prstGeom prst="rect">
              <a:avLst/>
            </a:prstGeom>
            <a:solidFill>
              <a:srgbClr val="007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43" name="Rectangle 619"/>
            <p:cNvSpPr>
              <a:spLocks noChangeArrowheads="1"/>
            </p:cNvSpPr>
            <p:nvPr/>
          </p:nvSpPr>
          <p:spPr bwMode="auto">
            <a:xfrm>
              <a:off x="1850" y="3570"/>
              <a:ext cx="3696" cy="17"/>
            </a:xfrm>
            <a:prstGeom prst="rect">
              <a:avLst/>
            </a:prstGeom>
            <a:solidFill>
              <a:srgbClr val="00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44" name="Rectangle 620"/>
            <p:cNvSpPr>
              <a:spLocks noChangeArrowheads="1"/>
            </p:cNvSpPr>
            <p:nvPr/>
          </p:nvSpPr>
          <p:spPr bwMode="auto">
            <a:xfrm>
              <a:off x="1850" y="3587"/>
              <a:ext cx="3696" cy="17"/>
            </a:xfrm>
            <a:prstGeom prst="rect">
              <a:avLst/>
            </a:prstGeom>
            <a:solidFill>
              <a:srgbClr val="0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45" name="Rectangle 621"/>
            <p:cNvSpPr>
              <a:spLocks noChangeArrowheads="1"/>
            </p:cNvSpPr>
            <p:nvPr/>
          </p:nvSpPr>
          <p:spPr bwMode="auto">
            <a:xfrm>
              <a:off x="1850" y="3604"/>
              <a:ext cx="3696" cy="17"/>
            </a:xfrm>
            <a:prstGeom prst="rect">
              <a:avLst/>
            </a:prstGeom>
            <a:solidFill>
              <a:srgbClr val="006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46" name="Rectangle 622"/>
            <p:cNvSpPr>
              <a:spLocks noChangeArrowheads="1"/>
            </p:cNvSpPr>
            <p:nvPr/>
          </p:nvSpPr>
          <p:spPr bwMode="auto">
            <a:xfrm>
              <a:off x="1850" y="3621"/>
              <a:ext cx="3696" cy="18"/>
            </a:xfrm>
            <a:prstGeom prst="rect">
              <a:avLst/>
            </a:prstGeom>
            <a:solidFill>
              <a:srgbClr val="006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47" name="Rectangle 623"/>
            <p:cNvSpPr>
              <a:spLocks noChangeArrowheads="1"/>
            </p:cNvSpPr>
            <p:nvPr/>
          </p:nvSpPr>
          <p:spPr bwMode="auto">
            <a:xfrm>
              <a:off x="1850" y="3639"/>
              <a:ext cx="3696" cy="17"/>
            </a:xfrm>
            <a:prstGeom prst="rect">
              <a:avLst/>
            </a:prstGeom>
            <a:solidFill>
              <a:srgbClr val="00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48" name="Rectangle 624"/>
            <p:cNvSpPr>
              <a:spLocks noChangeArrowheads="1"/>
            </p:cNvSpPr>
            <p:nvPr/>
          </p:nvSpPr>
          <p:spPr bwMode="auto">
            <a:xfrm>
              <a:off x="1850" y="3656"/>
              <a:ext cx="3696" cy="17"/>
            </a:xfrm>
            <a:prstGeom prst="rect">
              <a:avLst/>
            </a:prstGeom>
            <a:solidFill>
              <a:srgbClr val="005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49" name="Rectangle 625"/>
            <p:cNvSpPr>
              <a:spLocks noChangeArrowheads="1"/>
            </p:cNvSpPr>
            <p:nvPr/>
          </p:nvSpPr>
          <p:spPr bwMode="auto">
            <a:xfrm>
              <a:off x="1850" y="3673"/>
              <a:ext cx="3696" cy="17"/>
            </a:xfrm>
            <a:prstGeom prst="rect">
              <a:avLst/>
            </a:prstGeom>
            <a:solidFill>
              <a:srgbClr val="005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50" name="Rectangle 626"/>
            <p:cNvSpPr>
              <a:spLocks noChangeArrowheads="1"/>
            </p:cNvSpPr>
            <p:nvPr/>
          </p:nvSpPr>
          <p:spPr bwMode="auto">
            <a:xfrm>
              <a:off x="1850" y="3690"/>
              <a:ext cx="3696" cy="17"/>
            </a:xfrm>
            <a:prstGeom prst="rect">
              <a:avLst/>
            </a:prstGeom>
            <a:solidFill>
              <a:srgbClr val="005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51" name="Rectangle 627"/>
            <p:cNvSpPr>
              <a:spLocks noChangeArrowheads="1"/>
            </p:cNvSpPr>
            <p:nvPr/>
          </p:nvSpPr>
          <p:spPr bwMode="auto">
            <a:xfrm>
              <a:off x="1850" y="3707"/>
              <a:ext cx="3696" cy="17"/>
            </a:xfrm>
            <a:prstGeom prst="rect">
              <a:avLst/>
            </a:prstGeom>
            <a:solidFill>
              <a:srgbClr val="004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52" name="Rectangle 628"/>
            <p:cNvSpPr>
              <a:spLocks noChangeArrowheads="1"/>
            </p:cNvSpPr>
            <p:nvPr/>
          </p:nvSpPr>
          <p:spPr bwMode="auto">
            <a:xfrm>
              <a:off x="1850" y="3724"/>
              <a:ext cx="3696" cy="17"/>
            </a:xfrm>
            <a:prstGeom prst="rect">
              <a:avLst/>
            </a:prstGeom>
            <a:solidFill>
              <a:srgbClr val="004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53" name="Rectangle 629"/>
            <p:cNvSpPr>
              <a:spLocks noChangeArrowheads="1"/>
            </p:cNvSpPr>
            <p:nvPr/>
          </p:nvSpPr>
          <p:spPr bwMode="auto">
            <a:xfrm>
              <a:off x="1850" y="3741"/>
              <a:ext cx="3696" cy="17"/>
            </a:xfrm>
            <a:prstGeom prst="rect">
              <a:avLst/>
            </a:prstGeom>
            <a:solidFill>
              <a:srgbClr val="004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54" name="Rectangle 630"/>
            <p:cNvSpPr>
              <a:spLocks noChangeArrowheads="1"/>
            </p:cNvSpPr>
            <p:nvPr/>
          </p:nvSpPr>
          <p:spPr bwMode="auto">
            <a:xfrm>
              <a:off x="1850" y="3758"/>
              <a:ext cx="3696" cy="17"/>
            </a:xfrm>
            <a:prstGeom prst="rect">
              <a:avLst/>
            </a:prstGeom>
            <a:solidFill>
              <a:srgbClr val="003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55" name="Rectangle 631"/>
            <p:cNvSpPr>
              <a:spLocks noChangeArrowheads="1"/>
            </p:cNvSpPr>
            <p:nvPr/>
          </p:nvSpPr>
          <p:spPr bwMode="auto">
            <a:xfrm>
              <a:off x="1850" y="3775"/>
              <a:ext cx="3696" cy="17"/>
            </a:xfrm>
            <a:prstGeom prst="rect">
              <a:avLst/>
            </a:prstGeom>
            <a:solidFill>
              <a:srgbClr val="003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56" name="Rectangle 632"/>
            <p:cNvSpPr>
              <a:spLocks noChangeArrowheads="1"/>
            </p:cNvSpPr>
            <p:nvPr/>
          </p:nvSpPr>
          <p:spPr bwMode="auto">
            <a:xfrm>
              <a:off x="1850" y="3792"/>
              <a:ext cx="3696" cy="18"/>
            </a:xfrm>
            <a:prstGeom prst="rect">
              <a:avLst/>
            </a:prstGeom>
            <a:solidFill>
              <a:srgbClr val="003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57" name="Rectangle 633"/>
            <p:cNvSpPr>
              <a:spLocks noChangeArrowheads="1"/>
            </p:cNvSpPr>
            <p:nvPr/>
          </p:nvSpPr>
          <p:spPr bwMode="auto">
            <a:xfrm>
              <a:off x="1850" y="3810"/>
              <a:ext cx="3696" cy="17"/>
            </a:xfrm>
            <a:prstGeom prst="rect">
              <a:avLst/>
            </a:prstGeom>
            <a:solidFill>
              <a:srgbClr val="003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58" name="Rectangle 634"/>
            <p:cNvSpPr>
              <a:spLocks noChangeArrowheads="1"/>
            </p:cNvSpPr>
            <p:nvPr/>
          </p:nvSpPr>
          <p:spPr bwMode="auto">
            <a:xfrm>
              <a:off x="1850" y="3827"/>
              <a:ext cx="3696" cy="17"/>
            </a:xfrm>
            <a:prstGeom prst="rect">
              <a:avLst/>
            </a:prstGeom>
            <a:solidFill>
              <a:srgbClr val="002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59" name="Rectangle 635"/>
            <p:cNvSpPr>
              <a:spLocks noChangeArrowheads="1"/>
            </p:cNvSpPr>
            <p:nvPr/>
          </p:nvSpPr>
          <p:spPr bwMode="auto">
            <a:xfrm>
              <a:off x="1850" y="3844"/>
              <a:ext cx="3696" cy="17"/>
            </a:xfrm>
            <a:prstGeom prst="rect">
              <a:avLst/>
            </a:prstGeom>
            <a:solidFill>
              <a:srgbClr val="002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60" name="Rectangle 636"/>
            <p:cNvSpPr>
              <a:spLocks noChangeArrowheads="1"/>
            </p:cNvSpPr>
            <p:nvPr/>
          </p:nvSpPr>
          <p:spPr bwMode="auto">
            <a:xfrm>
              <a:off x="1850" y="3861"/>
              <a:ext cx="3696" cy="17"/>
            </a:xfrm>
            <a:prstGeom prst="rect">
              <a:avLst/>
            </a:prstGeom>
            <a:solidFill>
              <a:srgbClr val="002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61" name="Rectangle 637"/>
            <p:cNvSpPr>
              <a:spLocks noChangeArrowheads="1"/>
            </p:cNvSpPr>
            <p:nvPr/>
          </p:nvSpPr>
          <p:spPr bwMode="auto">
            <a:xfrm>
              <a:off x="1850" y="3878"/>
              <a:ext cx="3696" cy="17"/>
            </a:xfrm>
            <a:prstGeom prst="rect">
              <a:avLst/>
            </a:prstGeom>
            <a:solidFill>
              <a:srgbClr val="001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62" name="Rectangle 638"/>
            <p:cNvSpPr>
              <a:spLocks noChangeArrowheads="1"/>
            </p:cNvSpPr>
            <p:nvPr/>
          </p:nvSpPr>
          <p:spPr bwMode="auto">
            <a:xfrm>
              <a:off x="1850" y="3895"/>
              <a:ext cx="3696" cy="17"/>
            </a:xfrm>
            <a:prstGeom prst="rect">
              <a:avLst/>
            </a:prstGeom>
            <a:solidFill>
              <a:srgbClr val="001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63" name="Rectangle 639"/>
            <p:cNvSpPr>
              <a:spLocks noChangeArrowheads="1"/>
            </p:cNvSpPr>
            <p:nvPr/>
          </p:nvSpPr>
          <p:spPr bwMode="auto">
            <a:xfrm>
              <a:off x="1850" y="3912"/>
              <a:ext cx="3696" cy="17"/>
            </a:xfrm>
            <a:prstGeom prst="rect">
              <a:avLst/>
            </a:prstGeom>
            <a:solidFill>
              <a:srgbClr val="001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64" name="Rectangle 640"/>
            <p:cNvSpPr>
              <a:spLocks noChangeArrowheads="1"/>
            </p:cNvSpPr>
            <p:nvPr/>
          </p:nvSpPr>
          <p:spPr bwMode="auto">
            <a:xfrm>
              <a:off x="1850" y="3929"/>
              <a:ext cx="3696" cy="17"/>
            </a:xfrm>
            <a:prstGeom prst="rect">
              <a:avLst/>
            </a:prstGeom>
            <a:solidFill>
              <a:srgbClr val="000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65" name="Rectangle 641"/>
            <p:cNvSpPr>
              <a:spLocks noChangeArrowheads="1"/>
            </p:cNvSpPr>
            <p:nvPr/>
          </p:nvSpPr>
          <p:spPr bwMode="auto">
            <a:xfrm>
              <a:off x="1850" y="3946"/>
              <a:ext cx="3696" cy="18"/>
            </a:xfrm>
            <a:prstGeom prst="rect">
              <a:avLst/>
            </a:prstGeom>
            <a:solidFill>
              <a:srgbClr val="000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66" name="Rectangle 642"/>
            <p:cNvSpPr>
              <a:spLocks noChangeArrowheads="1"/>
            </p:cNvSpPr>
            <p:nvPr/>
          </p:nvSpPr>
          <p:spPr bwMode="auto">
            <a:xfrm>
              <a:off x="1850" y="3964"/>
              <a:ext cx="3696" cy="17"/>
            </a:xfrm>
            <a:prstGeom prst="rect">
              <a:avLst/>
            </a:prstGeom>
            <a:solidFill>
              <a:srgbClr val="000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67" name="Rectangle 643"/>
            <p:cNvSpPr>
              <a:spLocks noChangeArrowheads="1"/>
            </p:cNvSpPr>
            <p:nvPr/>
          </p:nvSpPr>
          <p:spPr bwMode="auto">
            <a:xfrm>
              <a:off x="1850" y="3981"/>
              <a:ext cx="3696"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257068" name="Rectangle 644"/>
            <p:cNvSpPr>
              <a:spLocks noChangeArrowheads="1"/>
            </p:cNvSpPr>
            <p:nvPr/>
          </p:nvSpPr>
          <p:spPr bwMode="auto">
            <a:xfrm>
              <a:off x="476" y="1440"/>
              <a:ext cx="111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a:solidFill>
                    <a:srgbClr val="FFFFFF"/>
                  </a:solidFill>
                  <a:latin typeface="Arial Black" panose="020B0A04020102020204" pitchFamily="34" charset="0"/>
                </a:rPr>
                <a:t>INTENSIDAD</a:t>
              </a:r>
              <a:endParaRPr lang="en-US" altLang="es-PR">
                <a:latin typeface="Arial" panose="020B0604020202020204" pitchFamily="34" charset="0"/>
              </a:endParaRPr>
            </a:p>
          </p:txBody>
        </p:sp>
        <p:sp>
          <p:nvSpPr>
            <p:cNvPr id="257069" name="Rectangle 645"/>
            <p:cNvSpPr>
              <a:spLocks noChangeArrowheads="1"/>
            </p:cNvSpPr>
            <p:nvPr/>
          </p:nvSpPr>
          <p:spPr bwMode="auto">
            <a:xfrm>
              <a:off x="1882" y="1440"/>
              <a:ext cx="357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a:solidFill>
                    <a:srgbClr val="FFFFFF"/>
                  </a:solidFill>
                  <a:latin typeface="Arial Black" panose="020B0A04020102020204" pitchFamily="34" charset="0"/>
                </a:rPr>
                <a:t>COMBUSTIBLE METABÓLICO UTILIZADO</a:t>
              </a:r>
              <a:endParaRPr lang="en-US" altLang="es-PR">
                <a:latin typeface="Arial" panose="020B0604020202020204" pitchFamily="34" charset="0"/>
              </a:endParaRPr>
            </a:p>
          </p:txBody>
        </p:sp>
        <p:sp>
          <p:nvSpPr>
            <p:cNvPr id="257070" name="Rectangle 646"/>
            <p:cNvSpPr>
              <a:spLocks noChangeArrowheads="1"/>
            </p:cNvSpPr>
            <p:nvPr/>
          </p:nvSpPr>
          <p:spPr bwMode="auto">
            <a:xfrm>
              <a:off x="385" y="1987"/>
              <a:ext cx="1226"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sz="2200" b="1">
                  <a:solidFill>
                    <a:srgbClr val="FFFFFF"/>
                  </a:solidFill>
                  <a:latin typeface="Arial" panose="020B0604020202020204" pitchFamily="34" charset="0"/>
                </a:rPr>
                <a:t>&lt; 30% VO</a:t>
              </a:r>
              <a:r>
                <a:rPr lang="en-US" altLang="es-PR" sz="2200" b="1" baseline="-25000">
                  <a:solidFill>
                    <a:srgbClr val="FFFFFF"/>
                  </a:solidFill>
                  <a:latin typeface="Arial" panose="020B0604020202020204" pitchFamily="34" charset="0"/>
                </a:rPr>
                <a:t>2</a:t>
              </a:r>
              <a:r>
                <a:rPr lang="en-US" altLang="es-PR" sz="2200" b="1">
                  <a:solidFill>
                    <a:srgbClr val="FFFFFF"/>
                  </a:solidFill>
                  <a:latin typeface="Arial" panose="020B0604020202020204" pitchFamily="34" charset="0"/>
                </a:rPr>
                <a:t>máx</a:t>
              </a:r>
              <a:endParaRPr lang="en-US" altLang="es-PR" sz="2200">
                <a:latin typeface="Arial" panose="020B0604020202020204" pitchFamily="34" charset="0"/>
              </a:endParaRPr>
            </a:p>
          </p:txBody>
        </p:sp>
        <p:sp>
          <p:nvSpPr>
            <p:cNvPr id="257071" name="Rectangle 647"/>
            <p:cNvSpPr>
              <a:spLocks noChangeArrowheads="1"/>
            </p:cNvSpPr>
            <p:nvPr/>
          </p:nvSpPr>
          <p:spPr bwMode="auto">
            <a:xfrm>
              <a:off x="2019" y="1873"/>
              <a:ext cx="3310"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lnSpc>
                  <a:spcPct val="80000"/>
                </a:lnSpc>
                <a:spcBef>
                  <a:spcPct val="20000"/>
                </a:spcBef>
              </a:pPr>
              <a:r>
                <a:rPr lang="en-US" altLang="es-PR" sz="2400" b="1">
                  <a:solidFill>
                    <a:srgbClr val="FFFFFF"/>
                  </a:solidFill>
                  <a:latin typeface="Times New Roman" panose="02020603050405020304" pitchFamily="18" charset="0"/>
                </a:rPr>
                <a:t>Principalmente las Reservas Musculares</a:t>
              </a:r>
            </a:p>
            <a:p>
              <a:pPr algn="l" eaLnBrk="1" hangingPunct="1">
                <a:lnSpc>
                  <a:spcPct val="80000"/>
                </a:lnSpc>
                <a:spcBef>
                  <a:spcPct val="20000"/>
                </a:spcBef>
              </a:pPr>
              <a:r>
                <a:rPr lang="en-US" altLang="es-PR" sz="2400" b="1">
                  <a:solidFill>
                    <a:srgbClr val="FFFFFF"/>
                  </a:solidFill>
                  <a:latin typeface="Times New Roman" panose="02020603050405020304" pitchFamily="18" charset="0"/>
                </a:rPr>
                <a:t>de Grasa </a:t>
              </a:r>
              <a:endParaRPr lang="en-US" altLang="es-PR" sz="2400">
                <a:latin typeface="Arial" panose="020B0604020202020204" pitchFamily="34" charset="0"/>
              </a:endParaRPr>
            </a:p>
          </p:txBody>
        </p:sp>
        <p:sp>
          <p:nvSpPr>
            <p:cNvPr id="257072" name="Rectangle 648"/>
            <p:cNvSpPr>
              <a:spLocks noChangeArrowheads="1"/>
            </p:cNvSpPr>
            <p:nvPr/>
          </p:nvSpPr>
          <p:spPr bwMode="auto">
            <a:xfrm>
              <a:off x="295" y="2579"/>
              <a:ext cx="1427"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sz="2200" b="1">
                  <a:solidFill>
                    <a:srgbClr val="FFFFFF"/>
                  </a:solidFill>
                  <a:latin typeface="Arial" panose="020B0604020202020204" pitchFamily="34" charset="0"/>
                </a:rPr>
                <a:t>40 - 60% VO</a:t>
              </a:r>
              <a:r>
                <a:rPr lang="en-US" altLang="es-PR" sz="2200" b="1" baseline="-25000">
                  <a:solidFill>
                    <a:srgbClr val="FFFFFF"/>
                  </a:solidFill>
                  <a:latin typeface="Arial" panose="020B0604020202020204" pitchFamily="34" charset="0"/>
                </a:rPr>
                <a:t>2</a:t>
              </a:r>
              <a:r>
                <a:rPr lang="en-US" altLang="es-PR" sz="2200" b="1">
                  <a:solidFill>
                    <a:srgbClr val="FFFFFF"/>
                  </a:solidFill>
                  <a:latin typeface="Arial" panose="020B0604020202020204" pitchFamily="34" charset="0"/>
                </a:rPr>
                <a:t>máx</a:t>
              </a:r>
              <a:endParaRPr lang="en-US" altLang="es-PR" sz="2200">
                <a:latin typeface="Arial" panose="020B0604020202020204" pitchFamily="34" charset="0"/>
              </a:endParaRPr>
            </a:p>
          </p:txBody>
        </p:sp>
        <p:sp>
          <p:nvSpPr>
            <p:cNvPr id="257073" name="Rectangle 649"/>
            <p:cNvSpPr>
              <a:spLocks noChangeArrowheads="1"/>
            </p:cNvSpPr>
            <p:nvPr/>
          </p:nvSpPr>
          <p:spPr bwMode="auto">
            <a:xfrm>
              <a:off x="2032" y="2465"/>
              <a:ext cx="3343"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lnSpc>
                  <a:spcPct val="80000"/>
                </a:lnSpc>
                <a:spcBef>
                  <a:spcPct val="20000"/>
                </a:spcBef>
              </a:pPr>
              <a:r>
                <a:rPr lang="en-US" altLang="es-PR" sz="2400" b="1">
                  <a:solidFill>
                    <a:srgbClr val="FFFFFF"/>
                  </a:solidFill>
                  <a:latin typeface="Times New Roman" panose="02020603050405020304" pitchFamily="18" charset="0"/>
                </a:rPr>
                <a:t>Se Utilizan Equitativamente las Grasas y</a:t>
              </a:r>
            </a:p>
            <a:p>
              <a:pPr algn="l" eaLnBrk="1" hangingPunct="1">
                <a:lnSpc>
                  <a:spcPct val="80000"/>
                </a:lnSpc>
                <a:spcBef>
                  <a:spcPct val="20000"/>
                </a:spcBef>
              </a:pPr>
              <a:r>
                <a:rPr lang="en-US" altLang="es-PR" sz="2400" b="1">
                  <a:solidFill>
                    <a:srgbClr val="FFFFFF"/>
                  </a:solidFill>
                  <a:latin typeface="Times New Roman" panose="02020603050405020304" pitchFamily="18" charset="0"/>
                </a:rPr>
                <a:t>los CHO </a:t>
              </a:r>
              <a:endParaRPr lang="en-US" altLang="es-PR" sz="2400">
                <a:latin typeface="Arial" panose="020B0604020202020204" pitchFamily="34" charset="0"/>
              </a:endParaRPr>
            </a:p>
          </p:txBody>
        </p:sp>
        <p:sp>
          <p:nvSpPr>
            <p:cNvPr id="257074" name="Rectangle 650"/>
            <p:cNvSpPr>
              <a:spLocks noChangeArrowheads="1"/>
            </p:cNvSpPr>
            <p:nvPr/>
          </p:nvSpPr>
          <p:spPr bwMode="auto">
            <a:xfrm>
              <a:off x="491" y="3133"/>
              <a:ext cx="1074"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sz="2200" b="1">
                  <a:solidFill>
                    <a:srgbClr val="FFFFFF"/>
                  </a:solidFill>
                  <a:latin typeface="Arial" panose="020B0604020202020204" pitchFamily="34" charset="0"/>
                </a:rPr>
                <a:t>75% VO</a:t>
              </a:r>
              <a:r>
                <a:rPr lang="en-US" altLang="es-PR" sz="2200" b="1" baseline="-25000">
                  <a:solidFill>
                    <a:srgbClr val="FFFFFF"/>
                  </a:solidFill>
                  <a:latin typeface="Arial" panose="020B0604020202020204" pitchFamily="34" charset="0"/>
                </a:rPr>
                <a:t>2</a:t>
              </a:r>
              <a:r>
                <a:rPr lang="en-US" altLang="es-PR" sz="2200" b="1">
                  <a:solidFill>
                    <a:srgbClr val="FFFFFF"/>
                  </a:solidFill>
                  <a:latin typeface="Arial" panose="020B0604020202020204" pitchFamily="34" charset="0"/>
                </a:rPr>
                <a:t>máx</a:t>
              </a:r>
              <a:endParaRPr lang="en-US" altLang="es-PR" sz="2200">
                <a:latin typeface="Arial" panose="020B0604020202020204" pitchFamily="34" charset="0"/>
              </a:endParaRPr>
            </a:p>
          </p:txBody>
        </p:sp>
        <p:sp>
          <p:nvSpPr>
            <p:cNvPr id="257075" name="Rectangle 651"/>
            <p:cNvSpPr>
              <a:spLocks noChangeArrowheads="1"/>
            </p:cNvSpPr>
            <p:nvPr/>
          </p:nvSpPr>
          <p:spPr bwMode="auto">
            <a:xfrm>
              <a:off x="2045" y="3122"/>
              <a:ext cx="201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sz="2400" b="1">
                  <a:solidFill>
                    <a:srgbClr val="FFFFFF"/>
                  </a:solidFill>
                  <a:latin typeface="Times New Roman" panose="02020603050405020304" pitchFamily="18" charset="0"/>
                </a:rPr>
                <a:t>Principalmente los CHO</a:t>
              </a:r>
              <a:endParaRPr lang="en-US" altLang="es-PR" sz="2400">
                <a:latin typeface="Arial" panose="020B0604020202020204" pitchFamily="34" charset="0"/>
              </a:endParaRPr>
            </a:p>
          </p:txBody>
        </p:sp>
        <p:sp>
          <p:nvSpPr>
            <p:cNvPr id="257076" name="Rectangle 652"/>
            <p:cNvSpPr>
              <a:spLocks noChangeArrowheads="1"/>
            </p:cNvSpPr>
            <p:nvPr/>
          </p:nvSpPr>
          <p:spPr bwMode="auto">
            <a:xfrm>
              <a:off x="491" y="3647"/>
              <a:ext cx="1074"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sz="2200" b="1">
                  <a:solidFill>
                    <a:srgbClr val="FFFFFF"/>
                  </a:solidFill>
                  <a:latin typeface="Arial" panose="020B0604020202020204" pitchFamily="34" charset="0"/>
                </a:rPr>
                <a:t>80% VO</a:t>
              </a:r>
              <a:r>
                <a:rPr lang="en-US" altLang="es-PR" sz="2200" b="1" baseline="-25000">
                  <a:solidFill>
                    <a:srgbClr val="FFFFFF"/>
                  </a:solidFill>
                  <a:latin typeface="Arial" panose="020B0604020202020204" pitchFamily="34" charset="0"/>
                </a:rPr>
                <a:t>2</a:t>
              </a:r>
              <a:r>
                <a:rPr lang="en-US" altLang="es-PR" sz="2200" b="1">
                  <a:solidFill>
                    <a:srgbClr val="FFFFFF"/>
                  </a:solidFill>
                  <a:latin typeface="Arial" panose="020B0604020202020204" pitchFamily="34" charset="0"/>
                </a:rPr>
                <a:t>máx</a:t>
              </a:r>
              <a:endParaRPr lang="en-US" altLang="es-PR" sz="2200">
                <a:latin typeface="Arial" panose="020B0604020202020204" pitchFamily="34" charset="0"/>
              </a:endParaRPr>
            </a:p>
          </p:txBody>
        </p:sp>
        <p:sp>
          <p:nvSpPr>
            <p:cNvPr id="257077" name="Rectangle 653"/>
            <p:cNvSpPr>
              <a:spLocks noChangeArrowheads="1"/>
            </p:cNvSpPr>
            <p:nvPr/>
          </p:nvSpPr>
          <p:spPr bwMode="auto">
            <a:xfrm>
              <a:off x="2024" y="3637"/>
              <a:ext cx="230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sz="2400" b="1">
                  <a:solidFill>
                    <a:srgbClr val="FFFFFF"/>
                  </a:solidFill>
                  <a:latin typeface="Times New Roman" panose="02020603050405020304" pitchFamily="18" charset="0"/>
                </a:rPr>
                <a:t>Cerca del 100% de los CHO</a:t>
              </a:r>
              <a:endParaRPr lang="en-US" altLang="es-PR" sz="2400">
                <a:latin typeface="Arial" panose="020B0604020202020204" pitchFamily="34" charset="0"/>
              </a:endParaRPr>
            </a:p>
          </p:txBody>
        </p:sp>
        <p:sp>
          <p:nvSpPr>
            <p:cNvPr id="257078" name="Line 654"/>
            <p:cNvSpPr>
              <a:spLocks noChangeShapeType="1"/>
            </p:cNvSpPr>
            <p:nvPr/>
          </p:nvSpPr>
          <p:spPr bwMode="auto">
            <a:xfrm>
              <a:off x="234" y="1774"/>
              <a:ext cx="5312"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s-PR"/>
            </a:p>
          </p:txBody>
        </p:sp>
        <p:sp>
          <p:nvSpPr>
            <p:cNvPr id="257079" name="Line 655"/>
            <p:cNvSpPr>
              <a:spLocks noChangeShapeType="1"/>
            </p:cNvSpPr>
            <p:nvPr/>
          </p:nvSpPr>
          <p:spPr bwMode="auto">
            <a:xfrm>
              <a:off x="1791" y="1292"/>
              <a:ext cx="1" cy="2698"/>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s-PR"/>
            </a:p>
          </p:txBody>
        </p:sp>
      </p:grpSp>
      <p:sp>
        <p:nvSpPr>
          <p:cNvPr id="257028" name="Text Box 6"/>
          <p:cNvSpPr txBox="1">
            <a:spLocks noChangeArrowheads="1"/>
          </p:cNvSpPr>
          <p:nvPr/>
        </p:nvSpPr>
        <p:spPr bwMode="auto">
          <a:xfrm>
            <a:off x="179388" y="6092825"/>
            <a:ext cx="88566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Adaptado de: </a:t>
            </a:r>
            <a:r>
              <a:rPr lang="en-US" altLang="es-PR" sz="1200" b="1" i="1">
                <a:latin typeface="Times New Roman" panose="02020603050405020304" pitchFamily="18" charset="0"/>
              </a:rPr>
              <a:t>The Sports Medicine Fitness Course</a:t>
            </a:r>
            <a:r>
              <a:rPr lang="en-US" altLang="es-PR" sz="1200">
                <a:latin typeface="Times New Roman" panose="02020603050405020304" pitchFamily="18" charset="0"/>
              </a:rPr>
              <a:t>. (p. 141), por N. Ratamess, 1986, Palo Alto, CA: Bull Publishing Co.. Copyright 1986 por Bull Publishing Co.</a:t>
            </a:r>
          </a:p>
        </p:txBody>
      </p:sp>
    </p:spTree>
    <p:custDataLst>
      <p:tags r:id="rId1"/>
    </p:custDataLst>
  </p:cSld>
  <p:clrMapOvr>
    <a:masterClrMapping/>
  </p:clrMapOvr>
  <p:transition spd="slow">
    <p:split orient="vert"/>
    <p:sndAc>
      <p:stSnd>
        <p:snd r:embed="rId4" name="whoosh.wav"/>
      </p:stSnd>
    </p:sndAc>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ext Box 6"/>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259075" name="Text Box 6"/>
          <p:cNvSpPr txBox="1">
            <a:spLocks noChangeArrowheads="1"/>
          </p:cNvSpPr>
          <p:nvPr/>
        </p:nvSpPr>
        <p:spPr bwMode="auto">
          <a:xfrm>
            <a:off x="179388" y="6165850"/>
            <a:ext cx="8964612"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“Fuels for Sports Performace,” por E. F. Coyle. En </a:t>
            </a:r>
            <a:r>
              <a:rPr lang="en-US" altLang="es-PR" sz="1200" b="1" i="1">
                <a:latin typeface="Times New Roman" panose="02020603050405020304" pitchFamily="18" charset="0"/>
              </a:rPr>
              <a:t>Optimizing Sports Performance. Perspectives in Exercise Science and Sports Medicine, Vol. 10</a:t>
            </a:r>
            <a:r>
              <a:rPr lang="en-US" altLang="es-PR" sz="1200">
                <a:latin typeface="Times New Roman" panose="02020603050405020304" pitchFamily="18" charset="0"/>
              </a:rPr>
              <a:t>. (p. 111), por D. R. Lamb, &amp; R. Murray (Eds.), 1997, Carmel, IN: Cooper Publishing Group. Copyright 1997 por Cooper Publishing Group.</a:t>
            </a:r>
          </a:p>
          <a:p>
            <a:pPr eaLnBrk="1" hangingPunct="1">
              <a:spcBef>
                <a:spcPct val="50000"/>
              </a:spcBef>
              <a:buClrTx/>
              <a:buFontTx/>
              <a:buNone/>
            </a:pPr>
            <a:endParaRPr lang="en-US" altLang="es-PR" sz="1200">
              <a:latin typeface="Times New Roman" panose="02020603050405020304" pitchFamily="18" charset="0"/>
            </a:endParaRPr>
          </a:p>
        </p:txBody>
      </p:sp>
      <p:sp>
        <p:nvSpPr>
          <p:cNvPr id="2" name="Title 1"/>
          <p:cNvSpPr>
            <a:spLocks/>
          </p:cNvSpPr>
          <p:nvPr/>
        </p:nvSpPr>
        <p:spPr bwMode="auto">
          <a:xfrm>
            <a:off x="0" y="692150"/>
            <a:ext cx="91440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7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UTILIZACIÓN RELATIVA DE LOS PRINCIPALES CUATRO SUSTRATOS:</a:t>
            </a:r>
            <a:br>
              <a:rPr lang="es-PR" altLang="es-PR" sz="17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7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DURANTE UN EJERCICIO PROLONGADO: 65-75% del VO</a:t>
            </a:r>
            <a:r>
              <a:rPr lang="es-PR" altLang="es-PR" sz="1700" i="1" baseline="-250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2</a:t>
            </a:r>
            <a:r>
              <a:rPr lang="es-PR" altLang="es-PR" sz="17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máx</a:t>
            </a:r>
            <a:endParaRPr lang="es-PR" altLang="es-PR" sz="17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59077" name="Picture 6" descr="Substrate_Use_Exercise_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268413"/>
            <a:ext cx="7200900"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heel spokes="3"/>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6" descr="Coyle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692150"/>
            <a:ext cx="5500687"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heel spokes="3"/>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3" descr="Coyle_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2688" y="692150"/>
            <a:ext cx="6702425" cy="574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heel spokes="3"/>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6613"/>
            <a:ext cx="91440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COMPARTIMIENTOS DE LÍQUIDOS EN EL CUERPO</a:t>
            </a:r>
            <a:b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DISTRIBUCIÓN:  Extracelular e Intracelular</a:t>
            </a:r>
            <a:endPar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65219" name="Picture 7" descr="Compartimientos_Liquidos_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1630363"/>
            <a:ext cx="7920037" cy="482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trips dir="ld"/>
    <p:sndAc>
      <p:stSnd>
        <p:snd r:embed="rId4" name="whoosh.wav"/>
      </p:stSnd>
    </p:sndAc>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2" descr="Compartimientos_Liquidos_MC_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1341438"/>
            <a:ext cx="6637337"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0" y="692150"/>
            <a:ext cx="91440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COMPARTIMIENTOS DE LÍQUIDOS EN EL CUERPO</a:t>
            </a:r>
            <a:b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RELACIÓN:  Masa Corporal y Agua</a:t>
            </a:r>
            <a:endPar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ustDataLst>
      <p:tags r:id="rId1"/>
    </p:custDataLst>
  </p:cSld>
  <p:clrMapOvr>
    <a:masterClrMapping/>
  </p:clrMapOvr>
  <p:transition spd="slow">
    <p:strips dir="rd"/>
    <p:sndAc>
      <p:stSnd>
        <p:snd r:embed="rId4" name="whoosh.wav"/>
      </p:stSnd>
    </p:sndAc>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6" descr="Compartimientos_Liquidos_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692150"/>
            <a:ext cx="8569325" cy="58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trips dir="ru"/>
    <p:sndAc>
      <p:stSnd>
        <p:snd r:embed="rId4" name="whoosh.wav"/>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1" descr="Cycling_Recreational_Edge_GAL_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620713"/>
            <a:ext cx="2376487"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2628900" y="981075"/>
            <a:ext cx="6551613"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31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METODOLOGÍA DEL ENTRENAMIENTO FÍSICO</a:t>
            </a:r>
          </a:p>
        </p:txBody>
      </p:sp>
      <p:sp>
        <p:nvSpPr>
          <p:cNvPr id="31748" name="Content Placeholder 2"/>
          <p:cNvSpPr>
            <a:spLocks/>
          </p:cNvSpPr>
          <p:nvPr/>
        </p:nvSpPr>
        <p:spPr bwMode="auto">
          <a:xfrm>
            <a:off x="323850" y="2420938"/>
            <a:ext cx="8424863"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Mito:</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a:t>
            </a:r>
            <a:r>
              <a:rPr lang="es-ES" altLang="es-PR" sz="2200" b="1">
                <a:solidFill>
                  <a:srgbClr val="000000"/>
                </a:solidFill>
              </a:rPr>
              <a:t>Efectuar 15 minutos de ejercicios aeróbicos, 3 veces</a:t>
            </a:r>
          </a:p>
          <a:p>
            <a:pPr lvl="1" eaLnBrk="1" hangingPunct="1">
              <a:lnSpc>
                <a:spcPct val="70000"/>
              </a:lnSpc>
              <a:buClr>
                <a:schemeClr val="tx1"/>
              </a:buClr>
              <a:buFont typeface="Wingdings" panose="05000000000000000000" pitchFamily="2" charset="2"/>
              <a:buNone/>
            </a:pPr>
            <a:r>
              <a:rPr lang="es-ES" altLang="es-PR" sz="2200" b="1">
                <a:solidFill>
                  <a:srgbClr val="000000"/>
                </a:solidFill>
              </a:rPr>
              <a:t>    a la semana es suficiente para mejorar el</a:t>
            </a:r>
          </a:p>
          <a:p>
            <a:pPr lvl="1" eaLnBrk="1" hangingPunct="1">
              <a:lnSpc>
                <a:spcPct val="80000"/>
              </a:lnSpc>
              <a:buClr>
                <a:schemeClr val="tx1"/>
              </a:buClr>
              <a:buFont typeface="Wingdings" panose="05000000000000000000" pitchFamily="2" charset="2"/>
              <a:buNone/>
            </a:pPr>
            <a:r>
              <a:rPr lang="es-ES" altLang="es-PR" sz="2200" b="1">
                <a:solidFill>
                  <a:srgbClr val="000000"/>
                </a:solidFill>
              </a:rPr>
              <a:t>    componente cardiorrespiratorio</a:t>
            </a:r>
            <a:endParaRPr lang="es-PR" altLang="es-PR" b="1">
              <a:latin typeface="Calibri" panose="020F0502020204030204" pitchFamily="34" charset="0"/>
            </a:endParaRPr>
          </a:p>
          <a:p>
            <a:pPr eaLnBrk="1" hangingPunct="1">
              <a:lnSpc>
                <a:spcPct val="90000"/>
              </a:lnSpc>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Realidad:</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Guías de y ejercicio y actividad física:</a:t>
            </a:r>
            <a:endParaRPr lang="es-PR" altLang="es-PR" sz="2100" b="1">
              <a:solidFill>
                <a:srgbClr val="000000"/>
              </a:solidFill>
              <a:latin typeface="Tahoma" panose="020B0604030504040204" pitchFamily="34" charset="0"/>
            </a:endParaRPr>
          </a:p>
          <a:p>
            <a:pPr lvl="2" eaLnBrk="1" hangingPunct="1">
              <a:buClr>
                <a:schemeClr val="tx1"/>
              </a:buClr>
              <a:buFontTx/>
              <a:buChar char="•"/>
            </a:pPr>
            <a:r>
              <a:rPr lang="es-PR" altLang="es-PR" sz="2100" b="1">
                <a:solidFill>
                  <a:srgbClr val="000000"/>
                </a:solidFill>
                <a:latin typeface="Arial" panose="020B0604020202020204" pitchFamily="34" charset="0"/>
              </a:rPr>
              <a:t>Fundamentadas en evidencias científicas:</a:t>
            </a: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Delineamientos: </a:t>
            </a:r>
            <a:endParaRPr lang="es-PR" altLang="es-PR" sz="2100" b="1">
              <a:solidFill>
                <a:schemeClr val="tx1"/>
              </a:solidFill>
            </a:endParaRPr>
          </a:p>
          <a:p>
            <a:pPr lvl="4" eaLnBrk="1" hangingPunct="1">
              <a:buClr>
                <a:schemeClr val="tx1"/>
              </a:buClr>
              <a:buFont typeface="Wingdings" panose="05000000000000000000" pitchFamily="2" charset="2"/>
              <a:buNone/>
            </a:pPr>
            <a:r>
              <a:rPr lang="en-US" altLang="es-PR" b="1">
                <a:solidFill>
                  <a:schemeClr val="tx1"/>
                </a:solidFill>
                <a:sym typeface="Wingdings" panose="05000000000000000000" pitchFamily="2" charset="2"/>
              </a:rPr>
              <a:t> ◊ ACSM:</a:t>
            </a:r>
            <a:r>
              <a:rPr lang="en-US" altLang="es-PR" b="1" i="1">
                <a:solidFill>
                  <a:schemeClr val="tx1"/>
                </a:solidFill>
                <a:sym typeface="Wingdings" panose="05000000000000000000" pitchFamily="2" charset="2"/>
              </a:rPr>
              <a:t> 2017</a:t>
            </a:r>
            <a:endParaRPr lang="es-PR" altLang="es-PR" sz="1900" b="1">
              <a:solidFill>
                <a:srgbClr val="000000"/>
              </a:solidFill>
              <a:latin typeface="Calibri" panose="020F0502020204030204" pitchFamily="34" charset="0"/>
            </a:endParaRPr>
          </a:p>
          <a:p>
            <a:pPr lvl="3" eaLnBrk="1" hangingPunct="1">
              <a:lnSpc>
                <a:spcPct val="90000"/>
              </a:lnSpc>
              <a:buClr>
                <a:schemeClr val="tx1"/>
              </a:buClr>
              <a:buFont typeface="Wingdings" panose="05000000000000000000" pitchFamily="2" charset="2"/>
              <a:buNone/>
            </a:pPr>
            <a:r>
              <a:rPr lang="en-US" altLang="es-PR" b="1">
                <a:solidFill>
                  <a:schemeClr val="tx1"/>
                </a:solidFill>
                <a:sym typeface="Wingdings" panose="05000000000000000000" pitchFamily="2" charset="2"/>
              </a:rPr>
              <a:t>    </a:t>
            </a:r>
            <a:r>
              <a:rPr lang="en-US" altLang="es-PR" sz="2000" b="1">
                <a:solidFill>
                  <a:schemeClr val="tx1"/>
                </a:solidFill>
                <a:sym typeface="Wingdings" panose="05000000000000000000" pitchFamily="2" charset="2"/>
              </a:rPr>
              <a:t>◊ USDDHHS: </a:t>
            </a:r>
            <a:r>
              <a:rPr lang="en-US" altLang="es-PR" sz="2000" b="1" i="1">
                <a:solidFill>
                  <a:schemeClr val="tx1"/>
                </a:solidFill>
                <a:sym typeface="Wingdings" panose="05000000000000000000" pitchFamily="2" charset="2"/>
              </a:rPr>
              <a:t>2008</a:t>
            </a:r>
          </a:p>
          <a:p>
            <a:pPr lvl="3" eaLnBrk="1" hangingPunct="1">
              <a:lnSpc>
                <a:spcPct val="90000"/>
              </a:lnSpc>
              <a:buClr>
                <a:schemeClr val="tx1"/>
              </a:buClr>
              <a:buFont typeface="Wingdings" panose="05000000000000000000" pitchFamily="2" charset="2"/>
              <a:buNone/>
            </a:pPr>
            <a:r>
              <a:rPr lang="en-US" altLang="es-PR" sz="2000" b="1">
                <a:solidFill>
                  <a:schemeClr val="tx1"/>
                </a:solidFill>
                <a:sym typeface="Wingdings" panose="05000000000000000000" pitchFamily="2" charset="2"/>
              </a:rPr>
              <a:t>    ◊ OMS: </a:t>
            </a:r>
            <a:r>
              <a:rPr lang="en-US" altLang="es-PR" sz="2000" b="1" i="1">
                <a:solidFill>
                  <a:schemeClr val="tx1"/>
                </a:solidFill>
                <a:sym typeface="Wingdings" panose="05000000000000000000" pitchFamily="2" charset="2"/>
              </a:rPr>
              <a:t>2010</a:t>
            </a:r>
            <a:endParaRPr lang="es-PR" altLang="es-PR" sz="2000">
              <a:solidFill>
                <a:srgbClr val="000000"/>
              </a:solidFill>
              <a:latin typeface="Arial" panose="020B0604020202020204" pitchFamily="34" charset="0"/>
            </a:endParaRPr>
          </a:p>
        </p:txBody>
      </p:sp>
    </p:spTree>
    <p:custDataLst>
      <p:tags r:id="rId1"/>
    </p:custDataLst>
  </p:cSld>
  <p:clrMapOvr>
    <a:masterClrMapping/>
  </p:clrMapOvr>
  <p:transition spd="slow">
    <p:cover dir="r"/>
    <p:sndAc>
      <p:stSnd>
        <p:snd r:embed="rId4" name="whoosh.wav"/>
      </p:stSnd>
    </p:sndAc>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5" descr="Water_Balance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2084388"/>
            <a:ext cx="8713787"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0" y="1190625"/>
            <a:ext cx="91440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1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LÍQUIDOS EN EL CUERPO</a:t>
            </a:r>
            <a:br>
              <a:rPr lang="es-PR" altLang="es-PR" sz="21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1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EQUILIBRIO HÍDRICO:  Absorción y Eliminación</a:t>
            </a:r>
            <a:endParaRPr lang="es-PR" altLang="es-PR" sz="21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ustDataLst>
      <p:tags r:id="rId1"/>
    </p:custDataLst>
  </p:cSld>
  <p:clrMapOvr>
    <a:masterClrMapping/>
  </p:clrMapOvr>
  <p:transition spd="slow">
    <p:pull dir="d"/>
    <p:sndAc>
      <p:stSnd>
        <p:snd r:embed="rId4" name="whoosh.wav"/>
      </p:stSnd>
    </p:sndAc>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6" descr="Bottle_Drink_Edge_GALL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620713"/>
            <a:ext cx="1763712"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3411" name="Picture 9" descr="Bottle_Drink_Edge_GALL_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388" y="620713"/>
            <a:ext cx="1800225"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1476375" y="765175"/>
            <a:ext cx="604837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3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EFECTOS DE LA PÉRDIDA DE:</a:t>
            </a:r>
            <a:br>
              <a:rPr lang="es-PR" altLang="es-PR" sz="23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3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LÍQUIDOS/AGUA Y ELETRÓLITOS</a:t>
            </a:r>
            <a:br>
              <a:rPr lang="es-PR" altLang="es-PR" sz="23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3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Pérdida de Líquidos *</a:t>
            </a:r>
          </a:p>
        </p:txBody>
      </p:sp>
      <p:sp>
        <p:nvSpPr>
          <p:cNvPr id="273413" name="Content Placeholder 2"/>
          <p:cNvSpPr>
            <a:spLocks/>
          </p:cNvSpPr>
          <p:nvPr/>
        </p:nvSpPr>
        <p:spPr bwMode="auto">
          <a:xfrm>
            <a:off x="250825" y="1700213"/>
            <a:ext cx="817245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Pérdida de 1% de la Masa Corporal (MC, o Peso):</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a:t>
            </a:r>
            <a:r>
              <a:rPr lang="es-ES" altLang="es-PR" sz="2200" b="1">
                <a:solidFill>
                  <a:srgbClr val="000000"/>
                </a:solidFill>
              </a:rPr>
              <a:t>Disminución en el tiempo de reflejo</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a:t>
            </a:r>
            <a:r>
              <a:rPr lang="es-ES" altLang="es-PR" sz="2200" b="1">
                <a:solidFill>
                  <a:srgbClr val="000000"/>
                </a:solidFill>
              </a:rPr>
              <a:t>Reducción en la fortaleza muscular</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a:t>
            </a:r>
            <a:r>
              <a:rPr lang="es-ES" altLang="es-PR" sz="2200" b="1">
                <a:solidFill>
                  <a:srgbClr val="000000"/>
                </a:solidFill>
              </a:rPr>
              <a:t>Algunos trastornos en el tiempo de reflejo</a:t>
            </a:r>
            <a:endParaRPr lang="es-PR" altLang="es-PR" b="1">
              <a:latin typeface="Calibri" panose="020F0502020204030204" pitchFamily="34" charset="0"/>
            </a:endParaRPr>
          </a:p>
          <a:p>
            <a:pPr eaLnBrk="1" hangingPunct="1">
              <a:lnSpc>
                <a:spcPct val="90000"/>
              </a:lnSpc>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Pérdida de 3% de la Masa Corporal (MC, o Peso):</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Aumento en la frecuencia cardiaca</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a:t>
            </a:r>
            <a:r>
              <a:rPr lang="es-ES" altLang="es-PR" sz="2200" b="1">
                <a:solidFill>
                  <a:srgbClr val="000000"/>
                </a:solidFill>
              </a:rPr>
              <a:t>Incremento en la temperatura rectal</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a:t>
            </a:r>
            <a:r>
              <a:rPr lang="es-ES" altLang="es-PR" sz="2200" b="1">
                <a:solidFill>
                  <a:srgbClr val="000000"/>
                </a:solidFill>
              </a:rPr>
              <a:t>Disminución en el estado de alerta mental</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a:t>
            </a:r>
            <a:r>
              <a:rPr lang="es-ES" altLang="es-PR" sz="2200" b="1">
                <a:solidFill>
                  <a:srgbClr val="000000"/>
                </a:solidFill>
              </a:rPr>
              <a:t>Reducción en la respuesta de los reflejos</a:t>
            </a:r>
            <a:endParaRPr lang="es-PR" altLang="es-PR" b="1">
              <a:latin typeface="Calibri" panose="020F0502020204030204" pitchFamily="34" charset="0"/>
            </a:endParaRPr>
          </a:p>
          <a:p>
            <a:pPr eaLnBrk="1" hangingPunct="1">
              <a:lnSpc>
                <a:spcPct val="90000"/>
              </a:lnSpc>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Pérdidas adicionales de líquidos:</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Agotamiento por calor</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a:t>
            </a:r>
            <a:r>
              <a:rPr lang="es-ES" altLang="es-PR" sz="2200" b="1">
                <a:solidFill>
                  <a:srgbClr val="000000"/>
                </a:solidFill>
              </a:rPr>
              <a:t>Choque por calor</a:t>
            </a:r>
            <a:endParaRPr lang="es-PR" altLang="es-PR" b="1">
              <a:solidFill>
                <a:schemeClr val="tx1"/>
              </a:solidFill>
              <a:latin typeface="Calibri" panose="020F0502020204030204" pitchFamily="34" charset="0"/>
              <a:sym typeface="Wingdings" panose="05000000000000000000" pitchFamily="2" charset="2"/>
            </a:endParaRPr>
          </a:p>
        </p:txBody>
      </p:sp>
    </p:spTree>
    <p:custDataLst>
      <p:tags r:id="rId1"/>
    </p:custDataLst>
  </p:cSld>
  <p:clrMapOvr>
    <a:masterClrMapping/>
  </p:clrMapOvr>
  <p:transition spd="slow">
    <p:circle/>
    <p:sndAc>
      <p:stSnd>
        <p:snd r:embed="rId4" name="whoosh.wav"/>
      </p:stSnd>
    </p:sndAc>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7" descr="Dehydration_Effcts_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620713"/>
            <a:ext cx="7848600" cy="565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1836738" y="765175"/>
            <a:ext cx="604837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3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EFECTOS DE LA PÉRDIDA DE:</a:t>
            </a:r>
            <a:br>
              <a:rPr lang="es-PR" altLang="es-PR" sz="23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3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LÍQUIDOS/AGUA Y ELETRÓLITOS</a:t>
            </a:r>
            <a:br>
              <a:rPr lang="es-PR" altLang="es-PR" sz="23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3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Pérdida de Líquidos *</a:t>
            </a:r>
          </a:p>
        </p:txBody>
      </p:sp>
      <p:sp>
        <p:nvSpPr>
          <p:cNvPr id="275460" name="Text Box 6"/>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275461" name="Text Box 6"/>
          <p:cNvSpPr txBox="1">
            <a:spLocks noChangeArrowheads="1"/>
          </p:cNvSpPr>
          <p:nvPr/>
        </p:nvSpPr>
        <p:spPr bwMode="auto">
          <a:xfrm>
            <a:off x="179388" y="6381750"/>
            <a:ext cx="89646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a:t>
            </a:r>
            <a:r>
              <a:rPr lang="en-US" altLang="es-PR" sz="1200">
                <a:latin typeface="Times New Roman" panose="02020603050405020304" pitchFamily="18" charset="0"/>
              </a:rPr>
              <a:t>Macaraeg, P. V., Santos, C. A. (1984). The effect of a glucose polymer electrolyte solution on exercise duration. </a:t>
            </a:r>
            <a:r>
              <a:rPr lang="en-US" altLang="es-PR" sz="1200" b="1" i="1">
                <a:latin typeface="Times New Roman" panose="02020603050405020304" pitchFamily="18" charset="0"/>
              </a:rPr>
              <a:t>National Athletic Trainers Journal</a:t>
            </a:r>
            <a:r>
              <a:rPr lang="en-US" altLang="es-PR" sz="1200">
                <a:latin typeface="Times New Roman" panose="02020603050405020304" pitchFamily="18" charset="0"/>
              </a:rPr>
              <a:t>, p. 263</a:t>
            </a:r>
          </a:p>
        </p:txBody>
      </p:sp>
    </p:spTree>
    <p:custDataLst>
      <p:tags r:id="rId1"/>
    </p:custDataLst>
  </p:cSld>
  <p:clrMapOvr>
    <a:masterClrMapping/>
  </p:clrMapOvr>
  <p:transition spd="slow">
    <p:circle/>
    <p:sndAc>
      <p:stSnd>
        <p:snd r:embed="rId4" name="whoosh.wav"/>
      </p:stSnd>
    </p:sndAc>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765175"/>
            <a:ext cx="91440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7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LÍQUIDOS Y ELECTRÓLITOS</a:t>
            </a:r>
            <a:br>
              <a:rPr lang="es-PR" altLang="es-PR" sz="17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7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REPOSICIÓN DEL AGUA Y ELECTRÓLITOS:</a:t>
            </a:r>
            <a:br>
              <a:rPr lang="es-PR" altLang="es-PR" sz="17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7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Prueba para Determinar el Estado de Deshidratación</a:t>
            </a:r>
            <a:endParaRPr lang="es-PR" altLang="es-PR" sz="17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77507" name="Picture 5" descr="Prueba_Determinar_Deshidratacion_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613" y="1341438"/>
            <a:ext cx="5184775"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908050"/>
            <a:ext cx="91440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6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LÍQUIDOS Y ELECTRÓLÍTOS</a:t>
            </a:r>
            <a:br>
              <a:rPr lang="es-PR" altLang="es-PR" sz="16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6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REPOSICIÓN DEL AGUA Y ELECTRÓLITOS:</a:t>
            </a:r>
            <a:br>
              <a:rPr lang="es-PR" altLang="es-PR" sz="16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6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Prueba para Determinar el Estado de Deshidratación: Escala de Armstrong</a:t>
            </a:r>
            <a:endParaRPr lang="es-PR" altLang="es-PR" sz="16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79555" name="Picture 5" descr="Amstrong_Scale_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3357563"/>
            <a:ext cx="1527175"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p:cNvSpPr>
          <p:nvPr/>
        </p:nvSpPr>
        <p:spPr bwMode="auto">
          <a:xfrm>
            <a:off x="1619250" y="3429000"/>
            <a:ext cx="7345363"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210000"/>
              </a:lnSpc>
              <a:defRPr/>
            </a:pPr>
            <a:r>
              <a:rPr lang="es-PR" altLang="es-PR" sz="23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1 - 3 = Bien Hidratado</a:t>
            </a:r>
            <a:br>
              <a:rPr lang="es-PR" altLang="es-PR" sz="23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3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4 - 6 = Leve a Moderadamente Deshidratado</a:t>
            </a:r>
            <a:br>
              <a:rPr lang="es-PR" altLang="es-PR" sz="23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3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7 ó más oscuro = Bien Deshidratado</a:t>
            </a:r>
          </a:p>
        </p:txBody>
      </p:sp>
      <p:sp>
        <p:nvSpPr>
          <p:cNvPr id="279557" name="Text Box 6"/>
          <p:cNvSpPr txBox="1">
            <a:spLocks noChangeArrowheads="1"/>
          </p:cNvSpPr>
          <p:nvPr/>
        </p:nvSpPr>
        <p:spPr bwMode="auto">
          <a:xfrm>
            <a:off x="1692275" y="5734050"/>
            <a:ext cx="70564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Performing in Extreme Environments</a:t>
            </a:r>
            <a:r>
              <a:rPr lang="en-US" altLang="es-PR" sz="1200">
                <a:latin typeface="Times New Roman" panose="02020603050405020304" pitchFamily="18" charset="0"/>
              </a:rPr>
              <a:t>. (p. ), por L. E. Armstrong, 2000, Champaingn, IL: Human Kinetics. Copyright 2012 por AL. E. Amstrong.</a:t>
            </a:r>
          </a:p>
        </p:txBody>
      </p:sp>
      <p:pic>
        <p:nvPicPr>
          <p:cNvPr id="279558" name="Picture 8" descr="LAB_3_Coleccion_Dato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1484313"/>
            <a:ext cx="8713788"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d"/>
    <p:sndAc>
      <p:stSnd>
        <p:snd r:embed="rId4" name="whoosh.wav"/>
      </p:stSnd>
    </p:sndAc>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8" descr="Hydration_Status_Color_Indices_Table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413" y="1557338"/>
            <a:ext cx="7627937"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0" y="908050"/>
            <a:ext cx="91440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6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LÍQUIDOS Y ELECTRÓLITOS</a:t>
            </a:r>
            <a:br>
              <a:rPr lang="es-PR" altLang="es-PR" sz="16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6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REPOSICIÓN DEL AGUA Y ELECTRÓLITOS:</a:t>
            </a:r>
            <a:br>
              <a:rPr lang="es-PR" altLang="es-PR" sz="16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6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Métodos para Evaluar el Estado de Hidratación: En el Campo</a:t>
            </a:r>
            <a:endParaRPr lang="es-PR" altLang="es-PR" sz="16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81604" name="Text Box 6"/>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281605" name="Text Box 6"/>
          <p:cNvSpPr txBox="1">
            <a:spLocks noChangeArrowheads="1"/>
          </p:cNvSpPr>
          <p:nvPr/>
        </p:nvSpPr>
        <p:spPr bwMode="auto">
          <a:xfrm>
            <a:off x="179388" y="6165850"/>
            <a:ext cx="89646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Reproducido de: </a:t>
            </a:r>
            <a:r>
              <a:rPr lang="en-US" altLang="es-PR" sz="1200" b="1" i="1">
                <a:latin typeface="Times New Roman" panose="02020603050405020304" pitchFamily="18" charset="0"/>
              </a:rPr>
              <a:t>Exercise Physiology Integrating Theory and Application</a:t>
            </a:r>
            <a:r>
              <a:rPr lang="en-US" altLang="es-PR" sz="1200">
                <a:latin typeface="Times New Roman" panose="02020603050405020304" pitchFamily="18" charset="0"/>
              </a:rPr>
              <a:t>. (p. 285), por W. J. Kraemer, S. J. Fleck, y M. R. Deschenes, 2012, Philadelphia: Lippincott Williams &amp; Wilkins. Copyright 2012 por: Lippincott Williams &amp; Wilkins, a Wolte Kluwer business.</a:t>
            </a:r>
          </a:p>
        </p:txBody>
      </p:sp>
    </p:spTree>
    <p:custDataLst>
      <p:tags r:id="rId1"/>
    </p:custDataLst>
  </p:cSld>
  <p:clrMapOvr>
    <a:masterClrMapping/>
  </p:clrMapOvr>
  <p:transition spd="slow">
    <p:wipe dir="d"/>
    <p:sndAc>
      <p:stSnd>
        <p:snd r:embed="rId4" name="whoosh.wav"/>
      </p:stSnd>
    </p:sndAc>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1125538"/>
            <a:ext cx="91440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LÍQUIDOS Y ELECTRÓLITOS</a:t>
            </a:r>
            <a:b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REPOSICIÓN DEL AGUA Y ELECTRÓLITOS: Recomendaciones</a:t>
            </a:r>
            <a:endPar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83651" name="Picture 3" descr="Reposicion_Liquidos_Electrolitos_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2420938"/>
            <a:ext cx="8713787" cy="358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edge/>
    <p:sndAc>
      <p:stSnd>
        <p:snd r:embed="rId4" name="whoosh.wav"/>
      </p:stSnd>
    </p:sndAc>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656" descr="Reposicion_Liquidos_Electrolitos_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1052513"/>
            <a:ext cx="7343775" cy="549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0" y="765175"/>
            <a:ext cx="91440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7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LÍQUIDOS Y ELECTRÓLITOS</a:t>
            </a:r>
            <a:br>
              <a:rPr lang="es-PR" altLang="es-PR" sz="17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7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REPOSICIÓN DEL AGUA Y ELECTRÓLITOS: Recomendaciones</a:t>
            </a:r>
            <a:endParaRPr lang="es-PR" altLang="es-PR" sz="17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ustDataLst>
      <p:tags r:id="rId1"/>
    </p:custDataLst>
  </p:cSld>
  <p:clrMapOvr>
    <a:masterClrMapping/>
  </p:clrMapOvr>
  <p:transition spd="slow">
    <p:split orient="vert" dir="in"/>
    <p:sndAc>
      <p:stSnd>
        <p:snd r:embed="rId4" name="whoosh.wav"/>
      </p:stSnd>
    </p:sndAc>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descr="Abdominals_Obliqu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620713"/>
            <a:ext cx="2592388"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747" name="Content Placeholder 2"/>
          <p:cNvSpPr>
            <a:spLocks/>
          </p:cNvSpPr>
          <p:nvPr/>
        </p:nvSpPr>
        <p:spPr bwMode="auto">
          <a:xfrm>
            <a:off x="323850" y="2420938"/>
            <a:ext cx="8424863"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Mito:</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a:t>
            </a:r>
            <a:r>
              <a:rPr lang="es-ES" altLang="es-PR" sz="2200" b="1">
                <a:solidFill>
                  <a:srgbClr val="000000"/>
                </a:solidFill>
              </a:rPr>
              <a:t>Los abdominales son efectivos para reducir</a:t>
            </a:r>
          </a:p>
          <a:p>
            <a:pPr lvl="1" eaLnBrk="1" hangingPunct="1">
              <a:lnSpc>
                <a:spcPct val="90000"/>
              </a:lnSpc>
              <a:buClr>
                <a:schemeClr val="tx1"/>
              </a:buClr>
              <a:buFont typeface="Wingdings" panose="05000000000000000000" pitchFamily="2" charset="2"/>
              <a:buNone/>
            </a:pPr>
            <a:r>
              <a:rPr lang="es-ES" altLang="es-PR" sz="2200" b="1">
                <a:solidFill>
                  <a:srgbClr val="000000"/>
                </a:solidFill>
              </a:rPr>
              <a:t>    la grasa abdominal</a:t>
            </a:r>
            <a:endParaRPr lang="es-PR" altLang="es-PR" b="1">
              <a:latin typeface="Calibri" panose="020F0502020204030204" pitchFamily="34" charset="0"/>
            </a:endParaRPr>
          </a:p>
          <a:p>
            <a:pPr eaLnBrk="1" hangingPunct="1">
              <a:lnSpc>
                <a:spcPct val="90000"/>
              </a:lnSpc>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Realidad:</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El cuerpo no discrimina por región de las reservas:</a:t>
            </a:r>
            <a:endParaRPr lang="es-PR" altLang="es-PR" sz="2100" b="1">
              <a:solidFill>
                <a:srgbClr val="000000"/>
              </a:solidFill>
              <a:latin typeface="Tahoma" panose="020B0604030504040204" pitchFamily="34" charset="0"/>
            </a:endParaRPr>
          </a:p>
          <a:p>
            <a:pPr lvl="2" eaLnBrk="1" hangingPunct="1">
              <a:lnSpc>
                <a:spcPct val="120000"/>
              </a:lnSpc>
              <a:buClr>
                <a:schemeClr val="tx1"/>
              </a:buClr>
              <a:buFontTx/>
              <a:buChar char="•"/>
            </a:pPr>
            <a:r>
              <a:rPr lang="es-PR" altLang="es-PR" sz="2100" b="1">
                <a:solidFill>
                  <a:srgbClr val="000000"/>
                </a:solidFill>
                <a:latin typeface="Arial" panose="020B0604020202020204" pitchFamily="34" charset="0"/>
              </a:rPr>
              <a:t>Fundamentadas en evidencias científicas:</a:t>
            </a: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Los abdominales solo queman 3-6 cal/min:</a:t>
            </a:r>
            <a:endParaRPr lang="es-PR" altLang="es-PR" sz="2100" b="1">
              <a:solidFill>
                <a:schemeClr val="tx1"/>
              </a:solidFill>
            </a:endParaRPr>
          </a:p>
          <a:p>
            <a:pPr lvl="4" eaLnBrk="1" hangingPunct="1">
              <a:buClr>
                <a:schemeClr val="tx1"/>
              </a:buClr>
              <a:buFont typeface="Wingdings" panose="05000000000000000000" pitchFamily="2" charset="2"/>
              <a:buNone/>
            </a:pPr>
            <a:r>
              <a:rPr lang="en-US" altLang="es-PR" sz="1900" b="1">
                <a:solidFill>
                  <a:schemeClr val="tx1"/>
                </a:solidFill>
                <a:sym typeface="Wingdings" panose="05000000000000000000" pitchFamily="2" charset="2"/>
              </a:rPr>
              <a:t> </a:t>
            </a:r>
            <a:r>
              <a:rPr lang="en-US" altLang="es-PR" sz="1800" b="1">
                <a:solidFill>
                  <a:schemeClr val="tx1"/>
                </a:solidFill>
                <a:sym typeface="Wingdings" panose="05000000000000000000" pitchFamily="2" charset="2"/>
              </a:rPr>
              <a:t>◊ 1 lb grasa = 3500 calorías</a:t>
            </a:r>
            <a:endParaRPr lang="es-PR" altLang="es-PR" sz="1900" b="1">
              <a:solidFill>
                <a:srgbClr val="000000"/>
              </a:solidFill>
              <a:latin typeface="Arial" panose="020B0604020202020204" pitchFamily="34" charset="0"/>
            </a:endParaRP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Programa de ejercicios para abdominales:</a:t>
            </a:r>
            <a:endParaRPr lang="es-PR" altLang="es-PR" sz="2100" b="1">
              <a:solidFill>
                <a:schemeClr val="tx1"/>
              </a:solidFill>
            </a:endParaRPr>
          </a:p>
          <a:p>
            <a:pPr lvl="4" eaLnBrk="1" hangingPunct="1">
              <a:buClr>
                <a:schemeClr val="tx1"/>
              </a:buClr>
              <a:buFont typeface="Wingdings" panose="05000000000000000000" pitchFamily="2" charset="2"/>
              <a:buNone/>
            </a:pPr>
            <a:r>
              <a:rPr lang="en-US" altLang="es-PR" sz="1900" b="1">
                <a:solidFill>
                  <a:schemeClr val="tx1"/>
                </a:solidFill>
                <a:sym typeface="Wingdings" panose="05000000000000000000" pitchFamily="2" charset="2"/>
              </a:rPr>
              <a:t> </a:t>
            </a:r>
            <a:r>
              <a:rPr lang="en-US" altLang="es-PR" sz="1800" b="1">
                <a:solidFill>
                  <a:schemeClr val="tx1"/>
                </a:solidFill>
                <a:sym typeface="Wingdings" panose="05000000000000000000" pitchFamily="2" charset="2"/>
              </a:rPr>
              <a:t>◊ Tonifica músculos en el área:</a:t>
            </a:r>
            <a:endParaRPr lang="es-PR" altLang="es-PR" sz="1900" b="1">
              <a:solidFill>
                <a:schemeClr val="tx1"/>
              </a:solidFill>
            </a:endParaRPr>
          </a:p>
          <a:p>
            <a:pPr lvl="4" eaLnBrk="1" hangingPunct="1">
              <a:buClr>
                <a:schemeClr val="tx1"/>
              </a:buClr>
              <a:buFont typeface="Wingdings" panose="05000000000000000000" pitchFamily="2" charset="2"/>
              <a:buNone/>
            </a:pPr>
            <a:r>
              <a:rPr lang="en-US" altLang="es-PR" sz="1900" b="1">
                <a:solidFill>
                  <a:schemeClr val="tx1"/>
                </a:solidFill>
                <a:sym typeface="Wingdings" panose="05000000000000000000" pitchFamily="2" charset="2"/>
              </a:rPr>
              <a:t> </a:t>
            </a:r>
            <a:r>
              <a:rPr lang="en-US" altLang="es-PR" sz="1800" b="1">
                <a:solidFill>
                  <a:schemeClr val="tx1"/>
                </a:solidFill>
                <a:sym typeface="Wingdings" panose="05000000000000000000" pitchFamily="2" charset="2"/>
              </a:rPr>
              <a:t>    </a:t>
            </a:r>
            <a:r>
              <a:rPr lang="en-US" altLang="es-PR" b="1" i="1">
                <a:solidFill>
                  <a:schemeClr val="tx1"/>
                </a:solidFill>
                <a:latin typeface="Calibri" panose="020F0502020204030204" pitchFamily="34" charset="0"/>
                <a:sym typeface="Wingdings" panose="05000000000000000000" pitchFamily="2" charset="2"/>
              </a:rPr>
              <a:t>No específicamente elimina el tejido adiposo del mismo</a:t>
            </a:r>
            <a:endParaRPr lang="es-PR" altLang="es-PR" sz="2400">
              <a:solidFill>
                <a:srgbClr val="000000"/>
              </a:solidFill>
              <a:latin typeface="Arial" panose="020B0604020202020204" pitchFamily="34" charset="0"/>
            </a:endParaRPr>
          </a:p>
        </p:txBody>
      </p:sp>
      <p:sp>
        <p:nvSpPr>
          <p:cNvPr id="2" name="Title 1"/>
          <p:cNvSpPr>
            <a:spLocks/>
          </p:cNvSpPr>
          <p:nvPr/>
        </p:nvSpPr>
        <p:spPr bwMode="auto">
          <a:xfrm>
            <a:off x="2987675" y="1123950"/>
            <a:ext cx="597693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31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REDUCCIÓN DE GRASA LOCALIZADA</a:t>
            </a:r>
          </a:p>
        </p:txBody>
      </p:sp>
    </p:spTree>
    <p:custDataLst>
      <p:tags r:id="rId1"/>
    </p:custDataLst>
  </p:cSld>
  <p:clrMapOvr>
    <a:masterClrMapping/>
  </p:clrMapOvr>
  <p:transition spd="slow">
    <p:plus/>
    <p:sndAc>
      <p:stSnd>
        <p:snd r:embed="rId4" name="whoosh.wav"/>
      </p:stSnd>
    </p:sndAc>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Text Box 6"/>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289795" name="Text Box 6"/>
          <p:cNvSpPr txBox="1">
            <a:spLocks noChangeArrowheads="1"/>
          </p:cNvSpPr>
          <p:nvPr/>
        </p:nvSpPr>
        <p:spPr bwMode="auto">
          <a:xfrm>
            <a:off x="179388" y="6381750"/>
            <a:ext cx="89646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Sports and Exercise Nutrition</a:t>
            </a:r>
            <a:r>
              <a:rPr lang="en-US" altLang="es-PR" sz="1200">
                <a:latin typeface="Times New Roman" panose="02020603050405020304" pitchFamily="18" charset="0"/>
              </a:rPr>
              <a:t>. 7th. ed.; (p. 27), por W. D. McArdle, F. I. Katch, &amp; V. I. Katch, 2010, Philadelphia: Lippincott Williams &amp; Wilkins. Copyright 2010 por Lippincott Williams &amp; Wilkins, a Wolters Kluwer business.</a:t>
            </a:r>
          </a:p>
        </p:txBody>
      </p:sp>
      <p:sp>
        <p:nvSpPr>
          <p:cNvPr id="2" name="Title 1"/>
          <p:cNvSpPr>
            <a:spLocks/>
          </p:cNvSpPr>
          <p:nvPr/>
        </p:nvSpPr>
        <p:spPr bwMode="auto">
          <a:xfrm>
            <a:off x="0" y="692150"/>
            <a:ext cx="9144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1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LÍPIDOS - CONTENIDO ENERGÉTICO EN EL CUERPO</a:t>
            </a:r>
            <a:br>
              <a:rPr lang="es-PR" altLang="es-PR" sz="21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1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DISTRIBUCIÓN DE LOS ALMACENES DE GRASA</a:t>
            </a:r>
            <a:endParaRPr lang="es-PR" altLang="es-PR" sz="21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89797" name="Picture 11" descr="Fat_Reserves-Distribution_Pie-Chart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1371600"/>
            <a:ext cx="5400675"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heel spokes="3"/>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979488"/>
            <a:ext cx="91440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1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PRESCRIPCIÓN DE EJERCICIO:</a:t>
            </a:r>
            <a:br>
              <a:rPr lang="es-PR" altLang="es-PR" sz="21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1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GUÍAS DE ACSM (2014)</a:t>
            </a:r>
            <a:br>
              <a:rPr lang="es-PR" altLang="es-PR" sz="21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s-PR" sz="21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33795" name="Picture 12" descr="TAB12_Ex_Rx_ACSM_2014_MODE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570038"/>
            <a:ext cx="8785225"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over/>
    <p:sndAc>
      <p:stSnd>
        <p:snd r:embed="rId4" name="whoosh.wav"/>
      </p:stSnd>
    </p:sndAc>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6" descr="Grasas_Reservas_Diagrama_01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738" y="650875"/>
            <a:ext cx="7407275" cy="587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heel spokes="3"/>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Text Box 6"/>
          <p:cNvSpPr txBox="1">
            <a:spLocks noChangeArrowheads="1"/>
          </p:cNvSpPr>
          <p:nvPr/>
        </p:nvSpPr>
        <p:spPr bwMode="auto">
          <a:xfrm>
            <a:off x="0" y="6453188"/>
            <a:ext cx="9144000" cy="404812"/>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2" name="Title 1"/>
          <p:cNvSpPr>
            <a:spLocks/>
          </p:cNvSpPr>
          <p:nvPr/>
        </p:nvSpPr>
        <p:spPr bwMode="auto">
          <a:xfrm>
            <a:off x="0" y="692150"/>
            <a:ext cx="9144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1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LÍPIDOS - RESERVAS EN EL CUERPO</a:t>
            </a:r>
            <a:br>
              <a:rPr lang="es-PR" altLang="es-PR" sz="21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1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EL ADIPOSITO HUMANO: Célula de Grasa</a:t>
            </a:r>
            <a:endParaRPr lang="es-PR" altLang="es-PR" sz="21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93892" name="Picture 4" descr="Adipocyte_Labeled_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1557338"/>
            <a:ext cx="6775450" cy="472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893" name="Text Box 5"/>
          <p:cNvSpPr txBox="1">
            <a:spLocks noChangeArrowheads="1"/>
          </p:cNvSpPr>
          <p:nvPr/>
        </p:nvSpPr>
        <p:spPr bwMode="auto">
          <a:xfrm>
            <a:off x="466725" y="6400800"/>
            <a:ext cx="8713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sz="1200" b="1" i="1">
                <a:solidFill>
                  <a:srgbClr val="000000"/>
                </a:solidFill>
                <a:latin typeface="Times New Roman" panose="02020603050405020304" pitchFamily="18" charset="0"/>
              </a:rPr>
              <a:t>NOTA</a:t>
            </a:r>
            <a:r>
              <a:rPr lang="en-US" altLang="es-PR" sz="1200" b="1">
                <a:solidFill>
                  <a:srgbClr val="000000"/>
                </a:solidFill>
                <a:latin typeface="Times New Roman" panose="02020603050405020304" pitchFamily="18" charset="0"/>
              </a:rPr>
              <a:t>:</a:t>
            </a:r>
            <a:r>
              <a:rPr lang="en-US" altLang="es-PR" sz="1200">
                <a:solidFill>
                  <a:srgbClr val="000000"/>
                </a:solidFill>
                <a:latin typeface="Times New Roman" panose="02020603050405020304" pitchFamily="18" charset="0"/>
              </a:rPr>
              <a:t> Adaptado de: </a:t>
            </a:r>
            <a:r>
              <a:rPr lang="en-US" altLang="es-PR" sz="1200" b="1" i="1">
                <a:solidFill>
                  <a:srgbClr val="000000"/>
                </a:solidFill>
                <a:latin typeface="Times New Roman" panose="02020603050405020304" pitchFamily="18" charset="0"/>
              </a:rPr>
              <a:t>Sports and Fitness Nutrition</a:t>
            </a:r>
            <a:r>
              <a:rPr lang="en-US" altLang="es-PR" sz="1200">
                <a:solidFill>
                  <a:srgbClr val="000000"/>
                </a:solidFill>
                <a:latin typeface="Times New Roman" panose="02020603050405020304" pitchFamily="18" charset="0"/>
              </a:rPr>
              <a:t>. (p. 173), por R. E. C., Wildman &amp; B. S., Millar, 2004, Belmont, CA: Wadsworth/Thomson Learning. Copyright 2004 por Wadsworth, a division of Thomson Learning, Inc.</a:t>
            </a:r>
          </a:p>
        </p:txBody>
      </p:sp>
    </p:spTree>
    <p:custDataLst>
      <p:tags r:id="rId1"/>
    </p:custDataLst>
  </p:cSld>
  <p:clrMapOvr>
    <a:masterClrMapping/>
  </p:clrMapOvr>
  <p:transition spd="slow">
    <p:wheel spokes="3"/>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12" descr="Grasas_Clasifucacion_Diagrama_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584200"/>
            <a:ext cx="761365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heel spokes="3"/>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5" descr="Grasas_Clasifucacion_Diagrama_01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650875"/>
            <a:ext cx="7345362"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heel spokes="3"/>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6" descr="Equilibrio_Calorico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692150"/>
            <a:ext cx="5173663"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179388" y="333375"/>
            <a:ext cx="3887787"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300000"/>
              </a:lnSpc>
              <a:defRPr/>
            </a:pPr>
            <a:r>
              <a:rPr lang="es-PR" altLang="es-PR" sz="38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La Ecuación</a:t>
            </a:r>
            <a:br>
              <a:rPr lang="es-PR" altLang="es-PR" sz="38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38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del</a:t>
            </a:r>
            <a:br>
              <a:rPr lang="es-PR" altLang="es-PR" sz="38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38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Balance Energético</a:t>
            </a:r>
          </a:p>
        </p:txBody>
      </p:sp>
    </p:spTree>
    <p:custDataLst>
      <p:tags r:id="rId1"/>
    </p:custDataLst>
  </p:cSld>
  <p:clrMapOvr>
    <a:masterClrMapping/>
  </p:clrMapOvr>
  <p:transition spd="slow">
    <p:strips dir="ru"/>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descr="Wt_Control_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49275"/>
            <a:ext cx="4695825"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083" name="Picture 3" descr="Wt_Control_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620713"/>
            <a:ext cx="3478212"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084" name="Text Box 6"/>
          <p:cNvSpPr txBox="1">
            <a:spLocks noChangeArrowheads="1"/>
          </p:cNvSpPr>
          <p:nvPr/>
        </p:nvSpPr>
        <p:spPr bwMode="auto">
          <a:xfrm>
            <a:off x="0" y="6524625"/>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302085" name="Text Box 6"/>
          <p:cNvSpPr txBox="1">
            <a:spLocks noChangeArrowheads="1"/>
          </p:cNvSpPr>
          <p:nvPr/>
        </p:nvSpPr>
        <p:spPr bwMode="auto">
          <a:xfrm>
            <a:off x="179388" y="6381750"/>
            <a:ext cx="89646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Sports and Exercise Nutrition</a:t>
            </a:r>
            <a:r>
              <a:rPr lang="en-US" altLang="es-PR" sz="1200">
                <a:latin typeface="Times New Roman" panose="02020603050405020304" pitchFamily="18" charset="0"/>
              </a:rPr>
              <a:t>. 4ta. ed.; (pp. 213, 157), por W. D. McArdle, F. I. Katch, &amp; V. I. Katch, 2013, Philadelphia: Lippincott Williams &amp; Wilkins. Copyright 2013 por Lippincott Williams &amp; Wilkins, a Wolters Kluwer business.</a:t>
            </a:r>
          </a:p>
        </p:txBody>
      </p:sp>
    </p:spTree>
    <p:custDataLst>
      <p:tags r:id="rId1"/>
    </p:custDataLst>
  </p:cSld>
  <p:clrMapOvr>
    <a:masterClrMapping/>
  </p:clrMapOvr>
  <p:transition spd="slow">
    <p:strips dir="ld"/>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4" descr="Group_Stationary-Cycling_Edge_Gallery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476250"/>
            <a:ext cx="3563938"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3492500" y="1196975"/>
            <a:ext cx="5400675"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23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CALORÍAS QUE GENERA EL CUERPO DURANTE EL EJERCICIO Y ACTIVIDAD FÍSICA</a:t>
            </a:r>
          </a:p>
        </p:txBody>
      </p:sp>
      <p:sp>
        <p:nvSpPr>
          <p:cNvPr id="304132" name="Content Placeholder 2"/>
          <p:cNvSpPr>
            <a:spLocks/>
          </p:cNvSpPr>
          <p:nvPr/>
        </p:nvSpPr>
        <p:spPr bwMode="auto">
          <a:xfrm>
            <a:off x="323850" y="2708275"/>
            <a:ext cx="8424863"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Mito:</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a:t>
            </a:r>
            <a:r>
              <a:rPr lang="es-ES" altLang="es-PR" sz="2200" b="1">
                <a:solidFill>
                  <a:srgbClr val="000000"/>
                </a:solidFill>
              </a:rPr>
              <a:t>El ejercicio quema muchas calorías</a:t>
            </a:r>
            <a:endParaRPr lang="es-PR" altLang="es-PR" b="1">
              <a:latin typeface="Calibri" panose="020F0502020204030204" pitchFamily="34" charset="0"/>
            </a:endParaRPr>
          </a:p>
          <a:p>
            <a:pPr eaLnBrk="1" hangingPunct="1">
              <a:lnSpc>
                <a:spcPct val="90000"/>
              </a:lnSpc>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Realidad:</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El cuerpo es económico en términos metabólicos:</a:t>
            </a:r>
            <a:endParaRPr lang="es-PR" altLang="es-PR" sz="2100" b="1">
              <a:solidFill>
                <a:srgbClr val="000000"/>
              </a:solidFill>
              <a:latin typeface="Tahoma" panose="020B0604030504040204" pitchFamily="34" charset="0"/>
            </a:endParaRPr>
          </a:p>
          <a:p>
            <a:pPr lvl="2" eaLnBrk="1" hangingPunct="1">
              <a:lnSpc>
                <a:spcPct val="120000"/>
              </a:lnSpc>
              <a:buClr>
                <a:schemeClr val="tx1"/>
              </a:buClr>
              <a:buFontTx/>
              <a:buChar char="•"/>
            </a:pPr>
            <a:r>
              <a:rPr lang="es-PR" altLang="es-PR" sz="2100" b="1">
                <a:solidFill>
                  <a:srgbClr val="000000"/>
                </a:solidFill>
                <a:latin typeface="Arial" panose="020B0604020202020204" pitchFamily="34" charset="0"/>
              </a:rPr>
              <a:t>Fundamentadas en evidencias científicas:</a:t>
            </a: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30 minutos de ejercicios moderados:</a:t>
            </a:r>
            <a:endParaRPr lang="es-PR" altLang="es-PR" sz="2100" b="1">
              <a:solidFill>
                <a:schemeClr val="tx1"/>
              </a:solidFill>
            </a:endParaRPr>
          </a:p>
          <a:p>
            <a:pPr lvl="4" eaLnBrk="1" hangingPunct="1">
              <a:lnSpc>
                <a:spcPct val="80000"/>
              </a:lnSpc>
              <a:buClr>
                <a:schemeClr val="tx1"/>
              </a:buClr>
              <a:buFont typeface="Wingdings" panose="05000000000000000000" pitchFamily="2" charset="2"/>
              <a:buNone/>
            </a:pPr>
            <a:r>
              <a:rPr lang="en-US" altLang="es-PR" sz="1900" b="1">
                <a:solidFill>
                  <a:schemeClr val="tx1"/>
                </a:solidFill>
                <a:sym typeface="Wingdings" panose="05000000000000000000" pitchFamily="2" charset="2"/>
              </a:rPr>
              <a:t> </a:t>
            </a:r>
            <a:r>
              <a:rPr lang="en-US" altLang="es-PR" sz="1800" b="1">
                <a:solidFill>
                  <a:schemeClr val="tx1"/>
                </a:solidFill>
                <a:sym typeface="Wingdings" panose="05000000000000000000" pitchFamily="2" charset="2"/>
              </a:rPr>
              <a:t> </a:t>
            </a:r>
            <a:r>
              <a:rPr lang="en-US" altLang="es-PR" sz="1800" b="1" i="1">
                <a:solidFill>
                  <a:schemeClr val="tx1"/>
                </a:solidFill>
                <a:sym typeface="Wingdings" panose="05000000000000000000" pitchFamily="2" charset="2"/>
              </a:rPr>
              <a:t>Solo consumen de 200-400 calorías</a:t>
            </a:r>
            <a:endParaRPr lang="es-PR" altLang="es-PR" sz="1900" b="1" i="1">
              <a:solidFill>
                <a:srgbClr val="000000"/>
              </a:solidFill>
              <a:latin typeface="Arial" panose="020B0604020202020204" pitchFamily="34" charset="0"/>
            </a:endParaRPr>
          </a:p>
          <a:p>
            <a:pPr lvl="3" eaLnBrk="1" hangingPunct="1">
              <a:lnSpc>
                <a:spcPct val="11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Alternativa para el control de peso a largo plazo:</a:t>
            </a:r>
            <a:endParaRPr lang="es-PR" altLang="es-PR" sz="2100" b="1">
              <a:solidFill>
                <a:schemeClr val="tx1"/>
              </a:solidFill>
            </a:endParaRPr>
          </a:p>
          <a:p>
            <a:pPr lvl="4" eaLnBrk="1" hangingPunct="1">
              <a:buClr>
                <a:schemeClr val="tx1"/>
              </a:buClr>
              <a:buFont typeface="Wingdings" panose="05000000000000000000" pitchFamily="2" charset="2"/>
              <a:buNone/>
            </a:pPr>
            <a:r>
              <a:rPr lang="en-US" altLang="es-PR" sz="1900" b="1">
                <a:solidFill>
                  <a:schemeClr val="tx1"/>
                </a:solidFill>
                <a:sym typeface="Wingdings" panose="05000000000000000000" pitchFamily="2" charset="2"/>
              </a:rPr>
              <a:t> </a:t>
            </a:r>
            <a:r>
              <a:rPr lang="en-US" altLang="es-PR" sz="1800" b="1">
                <a:solidFill>
                  <a:schemeClr val="tx1"/>
                </a:solidFill>
                <a:sym typeface="Wingdings" panose="05000000000000000000" pitchFamily="2" charset="2"/>
              </a:rPr>
              <a:t>◊ Disminuir el consumo energético de los alimentos:</a:t>
            </a:r>
            <a:endParaRPr lang="es-PR" altLang="es-PR" sz="1900" b="1">
              <a:solidFill>
                <a:schemeClr val="tx1"/>
              </a:solidFill>
            </a:endParaRPr>
          </a:p>
          <a:p>
            <a:pPr lvl="4" eaLnBrk="1" hangingPunct="1">
              <a:buClr>
                <a:schemeClr val="tx1"/>
              </a:buClr>
              <a:buFont typeface="Wingdings" panose="05000000000000000000" pitchFamily="2" charset="2"/>
              <a:buNone/>
            </a:pPr>
            <a:r>
              <a:rPr lang="en-US" altLang="es-PR" sz="1900" b="1">
                <a:solidFill>
                  <a:schemeClr val="tx1"/>
                </a:solidFill>
                <a:sym typeface="Wingdings" panose="05000000000000000000" pitchFamily="2" charset="2"/>
              </a:rPr>
              <a:t> </a:t>
            </a:r>
            <a:r>
              <a:rPr lang="en-US" altLang="es-PR" sz="1800" b="1">
                <a:solidFill>
                  <a:schemeClr val="tx1"/>
                </a:solidFill>
                <a:sym typeface="Wingdings" panose="05000000000000000000" pitchFamily="2" charset="2"/>
              </a:rPr>
              <a:t>    </a:t>
            </a:r>
            <a:r>
              <a:rPr lang="en-US" altLang="es-PR" b="1" i="1">
                <a:solidFill>
                  <a:schemeClr val="tx1"/>
                </a:solidFill>
                <a:latin typeface="Calibri" panose="020F0502020204030204" pitchFamily="34" charset="0"/>
                <a:sym typeface="Wingdings" panose="05000000000000000000" pitchFamily="2" charset="2"/>
              </a:rPr>
              <a:t>Sólidos y líquidos</a:t>
            </a:r>
            <a:endParaRPr lang="es-PR" altLang="es-PR" sz="2400">
              <a:solidFill>
                <a:srgbClr val="000000"/>
              </a:solidFill>
              <a:latin typeface="Arial" panose="020B0604020202020204" pitchFamily="34" charset="0"/>
            </a:endParaRPr>
          </a:p>
        </p:txBody>
      </p:sp>
    </p:spTree>
    <p:custDataLst>
      <p:tags r:id="rId1"/>
    </p:custDataLst>
  </p:cSld>
  <p:clrMapOvr>
    <a:masterClrMapping/>
  </p:clrMapOvr>
  <p:transition spd="slow">
    <p:comb/>
    <p:sndAc>
      <p:stSnd>
        <p:snd r:embed="rId4" name="whoosh.wav"/>
      </p:stSnd>
    </p:sndAc>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5" descr="Wt_Control_0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704850"/>
            <a:ext cx="6694487" cy="559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179388" y="333375"/>
            <a:ext cx="3168650"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360000"/>
              </a:lnSpc>
              <a:defRPr/>
            </a:pPr>
            <a:r>
              <a:rPr lang="es-PR" altLang="es-PR" sz="30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Componentes del Gasto Energético Diario</a:t>
            </a:r>
          </a:p>
        </p:txBody>
      </p:sp>
      <p:sp>
        <p:nvSpPr>
          <p:cNvPr id="306180" name="Text Box 6"/>
          <p:cNvSpPr txBox="1">
            <a:spLocks noChangeArrowheads="1"/>
          </p:cNvSpPr>
          <p:nvPr/>
        </p:nvSpPr>
        <p:spPr bwMode="auto">
          <a:xfrm>
            <a:off x="0" y="6453188"/>
            <a:ext cx="9144000" cy="404812"/>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306181" name="Text Box 6"/>
          <p:cNvSpPr txBox="1">
            <a:spLocks noChangeArrowheads="1"/>
          </p:cNvSpPr>
          <p:nvPr/>
        </p:nvSpPr>
        <p:spPr bwMode="auto">
          <a:xfrm>
            <a:off x="179388" y="6381750"/>
            <a:ext cx="89646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Sports and Exercise Nutrition</a:t>
            </a:r>
            <a:r>
              <a:rPr lang="en-US" altLang="es-PR" sz="1200">
                <a:latin typeface="Times New Roman" panose="02020603050405020304" pitchFamily="18" charset="0"/>
              </a:rPr>
              <a:t>. 4ta. ed.; (p. 200), por W. D. McArdle, F. I. Katch, &amp; V. I. Katch, 2013, Philadelphia: Lippincott Williams &amp; Wilkins. Copyright 2013 por Lippincott Williams &amp; Wilkins, a Wolters Kluwer business.</a:t>
            </a:r>
          </a:p>
        </p:txBody>
      </p:sp>
    </p:spTree>
    <p:custDataLst>
      <p:tags r:id="rId1"/>
    </p:custDataLst>
  </p:cSld>
  <p:clrMapOvr>
    <a:masterClrMapping/>
  </p:clrMapOvr>
  <p:transition spd="slow">
    <p:split dir="in"/>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Text Box 6"/>
          <p:cNvSpPr txBox="1">
            <a:spLocks noChangeArrowheads="1"/>
          </p:cNvSpPr>
          <p:nvPr/>
        </p:nvSpPr>
        <p:spPr bwMode="auto">
          <a:xfrm>
            <a:off x="0" y="6453188"/>
            <a:ext cx="9144000" cy="404812"/>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308227" name="Text Box 6"/>
          <p:cNvSpPr txBox="1">
            <a:spLocks noChangeArrowheads="1"/>
          </p:cNvSpPr>
          <p:nvPr/>
        </p:nvSpPr>
        <p:spPr bwMode="auto">
          <a:xfrm>
            <a:off x="179388" y="6237288"/>
            <a:ext cx="896461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Exercise Physiology for Health, Fitness, and Performance</a:t>
            </a:r>
            <a:r>
              <a:rPr lang="en-US" altLang="es-PR" sz="1200">
                <a:latin typeface="Times New Roman" panose="02020603050405020304" pitchFamily="18" charset="0"/>
              </a:rPr>
              <a:t>. (p. 220), por S. A. Plowman, &amp; D. L. Smith, 2011, Philadelphia: Lippincott Williams &amp; Wilkins. Copyright 2011 por Lippincott Williams &amp; Wilkins, a Wolters Kluwer business.</a:t>
            </a:r>
          </a:p>
        </p:txBody>
      </p:sp>
      <p:sp>
        <p:nvSpPr>
          <p:cNvPr id="2" name="Title 1"/>
          <p:cNvSpPr>
            <a:spLocks/>
          </p:cNvSpPr>
          <p:nvPr/>
        </p:nvSpPr>
        <p:spPr bwMode="auto">
          <a:xfrm>
            <a:off x="0" y="692150"/>
            <a:ext cx="91440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CONTROL DE PESO</a:t>
            </a:r>
            <a:b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GASTO ENERGÉTICO: Sedentario vs. Activo</a:t>
            </a:r>
            <a:endPar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308229" name="Picture 9" descr="Energy_Expenditure_Pie-Chart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341438"/>
            <a:ext cx="7632700"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newsflash/>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2" descr="Cycling_Beach_Edge_Frame_Gallerty_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476250"/>
            <a:ext cx="3313113"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3563938" y="1058863"/>
            <a:ext cx="5256212"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36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PROCESOS DE RECUPERACIÓN</a:t>
            </a:r>
          </a:p>
        </p:txBody>
      </p:sp>
      <p:sp>
        <p:nvSpPr>
          <p:cNvPr id="310276" name="Content Placeholder 2"/>
          <p:cNvSpPr>
            <a:spLocks/>
          </p:cNvSpPr>
          <p:nvPr/>
        </p:nvSpPr>
        <p:spPr bwMode="auto">
          <a:xfrm>
            <a:off x="323850" y="2500313"/>
            <a:ext cx="8424863"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Mito:</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a:t>
            </a:r>
            <a:r>
              <a:rPr lang="es-ES" altLang="es-PR" sz="2200" b="1">
                <a:solidFill>
                  <a:srgbClr val="000000"/>
                </a:solidFill>
              </a:rPr>
              <a:t>Después del ejercicio, el metabolismo se acelera</a:t>
            </a:r>
          </a:p>
          <a:p>
            <a:pPr lvl="1" eaLnBrk="1" hangingPunct="1">
              <a:lnSpc>
                <a:spcPct val="80000"/>
              </a:lnSpc>
              <a:buClr>
                <a:schemeClr val="tx1"/>
              </a:buClr>
              <a:buFont typeface="Wingdings" panose="05000000000000000000" pitchFamily="2" charset="2"/>
              <a:buNone/>
            </a:pPr>
            <a:r>
              <a:rPr lang="es-ES" altLang="es-PR" sz="2200" b="1">
                <a:solidFill>
                  <a:srgbClr val="000000"/>
                </a:solidFill>
              </a:rPr>
              <a:t>    todo el día, quemando un gran número de calorías</a:t>
            </a:r>
          </a:p>
          <a:p>
            <a:pPr lvl="1" eaLnBrk="1" hangingPunct="1">
              <a:lnSpc>
                <a:spcPct val="80000"/>
              </a:lnSpc>
              <a:buClr>
                <a:schemeClr val="tx1"/>
              </a:buClr>
              <a:buFont typeface="Wingdings" panose="05000000000000000000" pitchFamily="2" charset="2"/>
              <a:buNone/>
            </a:pPr>
            <a:r>
              <a:rPr lang="es-ES" altLang="es-PR" sz="2200" b="1">
                <a:solidFill>
                  <a:srgbClr val="000000"/>
                </a:solidFill>
              </a:rPr>
              <a:t>    adicionales</a:t>
            </a:r>
            <a:endParaRPr lang="es-PR" altLang="es-PR" b="1">
              <a:latin typeface="Calibri" panose="020F0502020204030204" pitchFamily="34" charset="0"/>
            </a:endParaRPr>
          </a:p>
          <a:p>
            <a:pPr eaLnBrk="1" hangingPunct="1">
              <a:lnSpc>
                <a:spcPct val="90000"/>
              </a:lnSpc>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Realidad:</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El cuerpo gasta poca energía posterior al ejercicio:</a:t>
            </a:r>
            <a:endParaRPr lang="es-PR" altLang="es-PR" sz="2100" b="1">
              <a:solidFill>
                <a:srgbClr val="000000"/>
              </a:solidFill>
              <a:latin typeface="Tahoma" panose="020B0604030504040204" pitchFamily="34" charset="0"/>
            </a:endParaRPr>
          </a:p>
          <a:p>
            <a:pPr lvl="2" eaLnBrk="1" hangingPunct="1">
              <a:lnSpc>
                <a:spcPct val="120000"/>
              </a:lnSpc>
              <a:buClr>
                <a:schemeClr val="tx1"/>
              </a:buClr>
              <a:buFontTx/>
              <a:buChar char="•"/>
            </a:pPr>
            <a:r>
              <a:rPr lang="es-PR" altLang="es-PR" sz="2100" b="1">
                <a:solidFill>
                  <a:srgbClr val="000000"/>
                </a:solidFill>
                <a:latin typeface="Arial" panose="020B0604020202020204" pitchFamily="34" charset="0"/>
              </a:rPr>
              <a:t>Fundamentadas en evidencias científicas:</a:t>
            </a: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Luego de 30-45 minutos de un ejercicio vigoroso:</a:t>
            </a:r>
            <a:endParaRPr lang="es-PR" altLang="es-PR" sz="2100" b="1">
              <a:solidFill>
                <a:schemeClr val="tx1"/>
              </a:solidFill>
            </a:endParaRPr>
          </a:p>
          <a:p>
            <a:pPr lvl="4" eaLnBrk="1" hangingPunct="1">
              <a:lnSpc>
                <a:spcPct val="80000"/>
              </a:lnSpc>
              <a:buClr>
                <a:schemeClr val="tx1"/>
              </a:buClr>
              <a:buFont typeface="Wingdings" panose="05000000000000000000" pitchFamily="2" charset="2"/>
              <a:buNone/>
            </a:pPr>
            <a:r>
              <a:rPr lang="en-US" altLang="es-PR" sz="1900" b="1">
                <a:solidFill>
                  <a:schemeClr val="tx1"/>
                </a:solidFill>
                <a:sym typeface="Wingdings" panose="05000000000000000000" pitchFamily="2" charset="2"/>
              </a:rPr>
              <a:t> </a:t>
            </a:r>
            <a:r>
              <a:rPr lang="en-US" altLang="es-PR" sz="1800" b="1" i="1">
                <a:solidFill>
                  <a:schemeClr val="tx1"/>
                </a:solidFill>
                <a:sym typeface="Wingdings" panose="05000000000000000000" pitchFamily="2" charset="2"/>
              </a:rPr>
              <a:t>Solo se generan de 10-25 calorías adicionales</a:t>
            </a:r>
            <a:endParaRPr lang="es-PR" altLang="es-PR" sz="1900" b="1" i="1">
              <a:solidFill>
                <a:srgbClr val="000000"/>
              </a:solidFill>
              <a:latin typeface="Arial" panose="020B0604020202020204" pitchFamily="34" charset="0"/>
            </a:endParaRPr>
          </a:p>
          <a:p>
            <a:pPr lvl="3" eaLnBrk="1" hangingPunct="1">
              <a:lnSpc>
                <a:spcPct val="11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La opción real es disminuir el contenido de lípidos:</a:t>
            </a:r>
            <a:endParaRPr lang="es-PR" altLang="es-PR" sz="2100" b="1">
              <a:solidFill>
                <a:schemeClr val="tx1"/>
              </a:solidFill>
            </a:endParaRPr>
          </a:p>
          <a:p>
            <a:pPr lvl="4" eaLnBrk="1" hangingPunct="1">
              <a:lnSpc>
                <a:spcPct val="80000"/>
              </a:lnSpc>
              <a:buClr>
                <a:schemeClr val="tx1"/>
              </a:buClr>
              <a:buFont typeface="Wingdings" panose="05000000000000000000" pitchFamily="2" charset="2"/>
              <a:buNone/>
            </a:pPr>
            <a:r>
              <a:rPr lang="en-US" altLang="es-PR" sz="1900" b="1">
                <a:solidFill>
                  <a:schemeClr val="tx1"/>
                </a:solidFill>
                <a:sym typeface="Wingdings" panose="05000000000000000000" pitchFamily="2" charset="2"/>
              </a:rPr>
              <a:t> </a:t>
            </a:r>
            <a:r>
              <a:rPr lang="en-US" altLang="es-PR" sz="1800" b="1" i="1">
                <a:solidFill>
                  <a:schemeClr val="tx1"/>
                </a:solidFill>
                <a:sym typeface="Wingdings" panose="05000000000000000000" pitchFamily="2" charset="2"/>
              </a:rPr>
              <a:t>Controlar la ingesta de alimentos altos en calorías</a:t>
            </a:r>
            <a:endParaRPr lang="es-PR" altLang="es-PR" sz="2400" i="1">
              <a:solidFill>
                <a:srgbClr val="000000"/>
              </a:solidFill>
              <a:latin typeface="Arial" panose="020B0604020202020204" pitchFamily="34" charset="0"/>
            </a:endParaRPr>
          </a:p>
        </p:txBody>
      </p:sp>
    </p:spTree>
    <p:custDataLst>
      <p:tags r:id="rId1"/>
    </p:custDataLst>
  </p:cSld>
  <p:clrMapOvr>
    <a:masterClrMapping/>
  </p:clrMapOvr>
  <p:transition spd="slow">
    <p:strips/>
    <p:sndAc>
      <p:stSnd>
        <p:snd r:embed="rId4" name="whoosh.wav"/>
      </p:st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6613"/>
            <a:ext cx="9144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7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PRESCRIPCIÓN DE EJERCICIO: </a:t>
            </a:r>
            <a:r>
              <a:rPr lang="es-PR" altLang="es-PR" sz="17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GUÍAS DE ACSM (2014)</a:t>
            </a:r>
            <a:br>
              <a:rPr lang="es-PR" altLang="es-PR" sz="17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s-PR" sz="17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35843" name="Picture 7" descr="TAB12_Ex_Rx_ACSM_2014_MODE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975" y="1019175"/>
            <a:ext cx="8042275" cy="543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over dir="d"/>
    <p:sndAc>
      <p:stSnd>
        <p:snd r:embed="rId4" name="whoosh.wav"/>
      </p:stSnd>
    </p:sndAc>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7" descr="O2-Def_Steady-State_EPOC_v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65300"/>
            <a:ext cx="9156700"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0" y="1052513"/>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DÉFICIT DE OXÍGENO, ESTADO ESPABLE Y COEP:</a:t>
            </a:r>
            <a:b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CONSUMO DE OXÍGENO EN EXCESO POSTERIOR AL EJERCICIO</a:t>
            </a:r>
            <a:endPar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ustDataLst>
      <p:tags r:id="rId1"/>
    </p:custDataLst>
  </p:cSld>
  <p:clrMapOvr>
    <a:masterClrMapping/>
  </p:clrMapOvr>
  <p:transition spd="slow">
    <p:cover dir="rd"/>
    <p:sndAc>
      <p:stSnd>
        <p:snd r:embed="rId4" name="whoosh.wav"/>
      </p:stSnd>
    </p:sndAc>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60"/>
          <p:cNvSpPr>
            <a:spLocks noChangeArrowheads="1"/>
          </p:cNvSpPr>
          <p:nvPr/>
        </p:nvSpPr>
        <p:spPr bwMode="auto">
          <a:xfrm>
            <a:off x="3536950" y="2317750"/>
            <a:ext cx="1550988" cy="706438"/>
          </a:xfrm>
          <a:prstGeom prst="rect">
            <a:avLst/>
          </a:prstGeom>
          <a:solidFill>
            <a:srgbClr val="99FFCC"/>
          </a:solidFill>
          <a:ln w="28575">
            <a:solidFill>
              <a:schemeClr val="tx1"/>
            </a:solidFill>
            <a:miter lim="800000"/>
            <a:headEnd/>
            <a:tailEnd/>
          </a:ln>
        </p:spPr>
        <p:txBody>
          <a:bodyPr wrap="none"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spcBef>
                <a:spcPct val="0"/>
              </a:spcBef>
              <a:buClrTx/>
              <a:buFontTx/>
              <a:buNone/>
            </a:pPr>
            <a:endParaRPr lang="es-PR" altLang="es-PR" sz="1200" b="1" i="1">
              <a:latin typeface="Times New Roman" panose="02020603050405020304" pitchFamily="18" charset="0"/>
            </a:endParaRPr>
          </a:p>
        </p:txBody>
      </p:sp>
      <p:sp>
        <p:nvSpPr>
          <p:cNvPr id="314371" name="Text Box 19"/>
          <p:cNvSpPr txBox="1">
            <a:spLocks noChangeArrowheads="1"/>
          </p:cNvSpPr>
          <p:nvPr/>
        </p:nvSpPr>
        <p:spPr bwMode="auto">
          <a:xfrm>
            <a:off x="3467100" y="2335213"/>
            <a:ext cx="16557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600" b="1">
                <a:latin typeface="Arial" panose="020B0604020202020204" pitchFamily="34" charset="0"/>
              </a:rPr>
              <a:t>COMPONENTE</a:t>
            </a:r>
          </a:p>
          <a:p>
            <a:pPr algn="ctr">
              <a:lnSpc>
                <a:spcPct val="80000"/>
              </a:lnSpc>
              <a:spcBef>
                <a:spcPct val="0"/>
              </a:spcBef>
              <a:buClrTx/>
              <a:buFontTx/>
              <a:buNone/>
            </a:pPr>
            <a:r>
              <a:rPr lang="en-US" altLang="es-PR" sz="1600" b="1">
                <a:latin typeface="Arial" panose="020B0604020202020204" pitchFamily="34" charset="0"/>
              </a:rPr>
              <a:t>Ultra Lento</a:t>
            </a:r>
          </a:p>
          <a:p>
            <a:pPr algn="ctr">
              <a:lnSpc>
                <a:spcPct val="60000"/>
              </a:lnSpc>
              <a:spcBef>
                <a:spcPct val="0"/>
              </a:spcBef>
              <a:buClrTx/>
              <a:buFontTx/>
              <a:buNone/>
            </a:pPr>
            <a:r>
              <a:rPr lang="en-US" altLang="es-PR" sz="1600" b="1">
                <a:latin typeface="Arial" panose="020B0604020202020204" pitchFamily="34" charset="0"/>
              </a:rPr>
              <a:t>(1</a:t>
            </a:r>
            <a:r>
              <a:rPr lang="en-US" altLang="es-PR" sz="2400" b="1">
                <a:latin typeface="Times New Roman" panose="02020603050405020304" pitchFamily="18" charset="0"/>
              </a:rPr>
              <a:t>-</a:t>
            </a:r>
            <a:r>
              <a:rPr lang="en-US" altLang="es-PR" sz="1600" b="1">
                <a:latin typeface="Arial" panose="020B0604020202020204" pitchFamily="34" charset="0"/>
              </a:rPr>
              <a:t>3 hr.)</a:t>
            </a:r>
          </a:p>
        </p:txBody>
      </p:sp>
      <p:sp>
        <p:nvSpPr>
          <p:cNvPr id="314372" name="Rectangle 20"/>
          <p:cNvSpPr>
            <a:spLocks noChangeArrowheads="1"/>
          </p:cNvSpPr>
          <p:nvPr/>
        </p:nvSpPr>
        <p:spPr bwMode="auto">
          <a:xfrm>
            <a:off x="2867025" y="1398588"/>
            <a:ext cx="3055938" cy="706437"/>
          </a:xfrm>
          <a:prstGeom prst="rect">
            <a:avLst/>
          </a:prstGeom>
          <a:solidFill>
            <a:srgbClr val="CCFF66"/>
          </a:solidFill>
          <a:ln w="28575">
            <a:solidFill>
              <a:schemeClr val="tx1"/>
            </a:solidFill>
            <a:miter lim="800000"/>
            <a:headEnd/>
            <a:tailEnd/>
          </a:ln>
        </p:spPr>
        <p:txBody>
          <a:bodyPr wrap="none"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spcBef>
                <a:spcPct val="0"/>
              </a:spcBef>
              <a:buClrTx/>
              <a:buFontTx/>
              <a:buNone/>
            </a:pPr>
            <a:endParaRPr lang="es-PR" altLang="es-PR" sz="1200" b="1" i="1">
              <a:latin typeface="Times New Roman" panose="02020603050405020304" pitchFamily="18" charset="0"/>
            </a:endParaRPr>
          </a:p>
        </p:txBody>
      </p:sp>
      <p:sp>
        <p:nvSpPr>
          <p:cNvPr id="314373" name="Text Box 25"/>
          <p:cNvSpPr txBox="1">
            <a:spLocks noChangeArrowheads="1"/>
          </p:cNvSpPr>
          <p:nvPr/>
        </p:nvSpPr>
        <p:spPr bwMode="auto">
          <a:xfrm>
            <a:off x="2984500" y="1257300"/>
            <a:ext cx="269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600" b="1">
                <a:latin typeface="Arial" panose="020B0604020202020204" pitchFamily="34" charset="0"/>
              </a:rPr>
              <a:t>.</a:t>
            </a:r>
            <a:endParaRPr lang="en-US" altLang="es-PR" sz="1600" b="1" baseline="30000">
              <a:latin typeface="Arial" panose="020B0604020202020204" pitchFamily="34" charset="0"/>
            </a:endParaRPr>
          </a:p>
        </p:txBody>
      </p:sp>
      <p:sp>
        <p:nvSpPr>
          <p:cNvPr id="314374" name="Text Box 28"/>
          <p:cNvSpPr txBox="1">
            <a:spLocks noChangeArrowheads="1"/>
          </p:cNvSpPr>
          <p:nvPr/>
        </p:nvSpPr>
        <p:spPr bwMode="auto">
          <a:xfrm>
            <a:off x="3578225" y="3167063"/>
            <a:ext cx="1558925"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600" b="1" i="1">
                <a:latin typeface="Arial" panose="020B0604020202020204" pitchFamily="34" charset="0"/>
              </a:rPr>
              <a:t>Restablecer</a:t>
            </a:r>
          </a:p>
          <a:p>
            <a:pPr algn="ctr">
              <a:lnSpc>
                <a:spcPct val="80000"/>
              </a:lnSpc>
              <a:spcBef>
                <a:spcPct val="0"/>
              </a:spcBef>
              <a:buClrTx/>
              <a:buFontTx/>
              <a:buNone/>
            </a:pPr>
            <a:r>
              <a:rPr lang="en-US" altLang="es-PR" sz="1600" b="1" i="1">
                <a:latin typeface="Arial" panose="020B0604020202020204" pitchFamily="34" charset="0"/>
              </a:rPr>
              <a:t>Reservas</a:t>
            </a:r>
          </a:p>
          <a:p>
            <a:pPr algn="ctr">
              <a:lnSpc>
                <a:spcPct val="80000"/>
              </a:lnSpc>
              <a:spcBef>
                <a:spcPct val="0"/>
              </a:spcBef>
              <a:buClrTx/>
              <a:buFontTx/>
              <a:buNone/>
            </a:pPr>
            <a:r>
              <a:rPr lang="en-US" altLang="es-PR" sz="1600" b="1" i="1">
                <a:latin typeface="Arial" panose="020B0604020202020204" pitchFamily="34" charset="0"/>
              </a:rPr>
              <a:t>de Glucógeno</a:t>
            </a:r>
          </a:p>
        </p:txBody>
      </p:sp>
      <p:sp>
        <p:nvSpPr>
          <p:cNvPr id="314375" name="Text Box 39"/>
          <p:cNvSpPr txBox="1">
            <a:spLocks noChangeArrowheads="1"/>
          </p:cNvSpPr>
          <p:nvPr/>
        </p:nvSpPr>
        <p:spPr bwMode="auto">
          <a:xfrm>
            <a:off x="2801938" y="1417638"/>
            <a:ext cx="32131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600" b="1">
                <a:latin typeface="Arial" panose="020B0604020202020204" pitchFamily="34" charset="0"/>
              </a:rPr>
              <a:t>  VO</a:t>
            </a:r>
            <a:r>
              <a:rPr lang="en-US" altLang="es-PR" sz="1600" b="1" baseline="-25000">
                <a:latin typeface="Arial" panose="020B0604020202020204" pitchFamily="34" charset="0"/>
              </a:rPr>
              <a:t>2</a:t>
            </a:r>
            <a:r>
              <a:rPr lang="en-US" altLang="es-PR" sz="1600" b="1">
                <a:latin typeface="Arial" panose="020B0604020202020204" pitchFamily="34" charset="0"/>
              </a:rPr>
              <a:t> Temporalmente Sobre el Nivel de Reposo Luego del Ejercicio (Recuperación)</a:t>
            </a:r>
          </a:p>
        </p:txBody>
      </p:sp>
      <p:sp>
        <p:nvSpPr>
          <p:cNvPr id="314376" name="Line 41"/>
          <p:cNvSpPr>
            <a:spLocks noChangeShapeType="1"/>
          </p:cNvSpPr>
          <p:nvPr/>
        </p:nvSpPr>
        <p:spPr bwMode="auto">
          <a:xfrm>
            <a:off x="4305300" y="2128838"/>
            <a:ext cx="0" cy="200025"/>
          </a:xfrm>
          <a:prstGeom prst="line">
            <a:avLst/>
          </a:prstGeom>
          <a:noFill/>
          <a:ln w="476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4377" name="Freeform 53"/>
          <p:cNvSpPr>
            <a:spLocks/>
          </p:cNvSpPr>
          <p:nvPr/>
        </p:nvSpPr>
        <p:spPr bwMode="auto">
          <a:xfrm rot="-5400000" flipH="1" flipV="1">
            <a:off x="1796256" y="916782"/>
            <a:ext cx="207963" cy="1873250"/>
          </a:xfrm>
          <a:custGeom>
            <a:avLst/>
            <a:gdLst>
              <a:gd name="T0" fmla="*/ 0 w 3765"/>
              <a:gd name="T1" fmla="*/ 0 h 1870"/>
              <a:gd name="T2" fmla="*/ 0 w 3765"/>
              <a:gd name="T3" fmla="*/ 2147483646 h 1870"/>
              <a:gd name="T4" fmla="*/ 2147483646 w 3765"/>
              <a:gd name="T5" fmla="*/ 2147483646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476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rot="10800000" vert="eaVert"/>
          <a:lstStyle/>
          <a:p>
            <a:endParaRPr lang="es-PR"/>
          </a:p>
        </p:txBody>
      </p:sp>
      <p:sp>
        <p:nvSpPr>
          <p:cNvPr id="314378" name="Line 57"/>
          <p:cNvSpPr>
            <a:spLocks noChangeShapeType="1"/>
          </p:cNvSpPr>
          <p:nvPr/>
        </p:nvSpPr>
        <p:spPr bwMode="auto">
          <a:xfrm>
            <a:off x="4311650" y="1196975"/>
            <a:ext cx="0" cy="200025"/>
          </a:xfrm>
          <a:prstGeom prst="line">
            <a:avLst/>
          </a:prstGeom>
          <a:noFill/>
          <a:ln w="476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4379" name="Line 59"/>
          <p:cNvSpPr>
            <a:spLocks noChangeShapeType="1"/>
          </p:cNvSpPr>
          <p:nvPr/>
        </p:nvSpPr>
        <p:spPr bwMode="auto">
          <a:xfrm flipV="1">
            <a:off x="2963863" y="1441450"/>
            <a:ext cx="0" cy="200025"/>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4380" name="Line 61"/>
          <p:cNvSpPr>
            <a:spLocks noChangeShapeType="1"/>
          </p:cNvSpPr>
          <p:nvPr/>
        </p:nvSpPr>
        <p:spPr bwMode="auto">
          <a:xfrm>
            <a:off x="4305300" y="3043238"/>
            <a:ext cx="0" cy="200025"/>
          </a:xfrm>
          <a:prstGeom prst="line">
            <a:avLst/>
          </a:prstGeom>
          <a:noFill/>
          <a:ln w="476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4381" name="Rectangle 68"/>
          <p:cNvSpPr>
            <a:spLocks noChangeArrowheads="1"/>
          </p:cNvSpPr>
          <p:nvPr/>
        </p:nvSpPr>
        <p:spPr bwMode="auto">
          <a:xfrm>
            <a:off x="169863" y="1974850"/>
            <a:ext cx="1550987" cy="706438"/>
          </a:xfrm>
          <a:prstGeom prst="rect">
            <a:avLst/>
          </a:prstGeom>
          <a:solidFill>
            <a:srgbClr val="99FFCC"/>
          </a:solidFill>
          <a:ln w="28575">
            <a:solidFill>
              <a:schemeClr val="tx1"/>
            </a:solidFill>
            <a:miter lim="800000"/>
            <a:headEnd/>
            <a:tailEnd/>
          </a:ln>
        </p:spPr>
        <p:txBody>
          <a:bodyPr wrap="none"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spcBef>
                <a:spcPct val="0"/>
              </a:spcBef>
              <a:buClrTx/>
              <a:buFontTx/>
              <a:buNone/>
            </a:pPr>
            <a:endParaRPr lang="es-PR" altLang="es-PR" sz="1200" b="1" i="1">
              <a:latin typeface="Times New Roman" panose="02020603050405020304" pitchFamily="18" charset="0"/>
            </a:endParaRPr>
          </a:p>
        </p:txBody>
      </p:sp>
      <p:sp>
        <p:nvSpPr>
          <p:cNvPr id="314382" name="Text Box 69"/>
          <p:cNvSpPr txBox="1">
            <a:spLocks noChangeArrowheads="1"/>
          </p:cNvSpPr>
          <p:nvPr/>
        </p:nvSpPr>
        <p:spPr bwMode="auto">
          <a:xfrm>
            <a:off x="100013" y="1992313"/>
            <a:ext cx="16557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600" b="1">
                <a:latin typeface="Arial" panose="020B0604020202020204" pitchFamily="34" charset="0"/>
              </a:rPr>
              <a:t>COMPONENTE</a:t>
            </a:r>
          </a:p>
          <a:p>
            <a:pPr algn="ctr">
              <a:lnSpc>
                <a:spcPct val="80000"/>
              </a:lnSpc>
              <a:spcBef>
                <a:spcPct val="0"/>
              </a:spcBef>
              <a:buClrTx/>
              <a:buFontTx/>
              <a:buNone/>
            </a:pPr>
            <a:r>
              <a:rPr lang="en-US" altLang="es-PR" sz="1600" b="1">
                <a:latin typeface="Arial" panose="020B0604020202020204" pitchFamily="34" charset="0"/>
              </a:rPr>
              <a:t>Inicial Rápido</a:t>
            </a:r>
          </a:p>
          <a:p>
            <a:pPr algn="ctr">
              <a:lnSpc>
                <a:spcPct val="60000"/>
              </a:lnSpc>
              <a:spcBef>
                <a:spcPct val="0"/>
              </a:spcBef>
              <a:buClrTx/>
              <a:buFontTx/>
              <a:buNone/>
            </a:pPr>
            <a:r>
              <a:rPr lang="en-US" altLang="es-PR" sz="1600" b="1">
                <a:latin typeface="Arial" panose="020B0604020202020204" pitchFamily="34" charset="0"/>
              </a:rPr>
              <a:t>(3</a:t>
            </a:r>
            <a:r>
              <a:rPr lang="en-US" altLang="es-PR" sz="2400" b="1">
                <a:latin typeface="Times New Roman" panose="02020603050405020304" pitchFamily="18" charset="0"/>
              </a:rPr>
              <a:t>-</a:t>
            </a:r>
            <a:r>
              <a:rPr lang="en-US" altLang="es-PR" sz="1600" b="1">
                <a:latin typeface="Arial" panose="020B0604020202020204" pitchFamily="34" charset="0"/>
              </a:rPr>
              <a:t>5 min)</a:t>
            </a:r>
          </a:p>
        </p:txBody>
      </p:sp>
      <p:sp>
        <p:nvSpPr>
          <p:cNvPr id="314383" name="Text Box 70"/>
          <p:cNvSpPr txBox="1">
            <a:spLocks noChangeArrowheads="1"/>
          </p:cNvSpPr>
          <p:nvPr/>
        </p:nvSpPr>
        <p:spPr bwMode="auto">
          <a:xfrm>
            <a:off x="36513" y="2824163"/>
            <a:ext cx="18446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600" b="1" i="1">
                <a:latin typeface="Arial" panose="020B0604020202020204" pitchFamily="34" charset="0"/>
              </a:rPr>
              <a:t>Restauración</a:t>
            </a:r>
          </a:p>
          <a:p>
            <a:pPr algn="ctr">
              <a:lnSpc>
                <a:spcPct val="80000"/>
              </a:lnSpc>
              <a:spcBef>
                <a:spcPct val="0"/>
              </a:spcBef>
              <a:buClrTx/>
              <a:buFontTx/>
              <a:buNone/>
            </a:pPr>
            <a:r>
              <a:rPr lang="en-US" altLang="es-PR" sz="1600" b="1" i="1">
                <a:latin typeface="Arial" panose="020B0604020202020204" pitchFamily="34" charset="0"/>
              </a:rPr>
              <a:t>Almacenes de O</a:t>
            </a:r>
            <a:r>
              <a:rPr lang="en-US" altLang="es-PR" sz="1600" b="1" i="1" baseline="-25000">
                <a:latin typeface="Arial" panose="020B0604020202020204" pitchFamily="34" charset="0"/>
              </a:rPr>
              <a:t>2</a:t>
            </a:r>
          </a:p>
        </p:txBody>
      </p:sp>
      <p:sp>
        <p:nvSpPr>
          <p:cNvPr id="314384" name="Line 72"/>
          <p:cNvSpPr>
            <a:spLocks noChangeShapeType="1"/>
          </p:cNvSpPr>
          <p:nvPr/>
        </p:nvSpPr>
        <p:spPr bwMode="auto">
          <a:xfrm>
            <a:off x="938213" y="2700338"/>
            <a:ext cx="0" cy="200025"/>
          </a:xfrm>
          <a:prstGeom prst="line">
            <a:avLst/>
          </a:prstGeom>
          <a:noFill/>
          <a:ln w="476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4385" name="Freeform 73"/>
          <p:cNvSpPr>
            <a:spLocks/>
          </p:cNvSpPr>
          <p:nvPr/>
        </p:nvSpPr>
        <p:spPr bwMode="auto">
          <a:xfrm rot="5400000" flipV="1">
            <a:off x="1939132" y="2118519"/>
            <a:ext cx="236537" cy="638175"/>
          </a:xfrm>
          <a:custGeom>
            <a:avLst/>
            <a:gdLst>
              <a:gd name="T0" fmla="*/ 0 w 3765"/>
              <a:gd name="T1" fmla="*/ 0 h 1870"/>
              <a:gd name="T2" fmla="*/ 0 w 3765"/>
              <a:gd name="T3" fmla="*/ 2147483646 h 1870"/>
              <a:gd name="T4" fmla="*/ 2147483646 w 3765"/>
              <a:gd name="T5" fmla="*/ 2147483646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476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vert="eaVert"/>
          <a:lstStyle/>
          <a:p>
            <a:endParaRPr lang="es-PR"/>
          </a:p>
        </p:txBody>
      </p:sp>
      <p:sp>
        <p:nvSpPr>
          <p:cNvPr id="314386" name="Text Box 74"/>
          <p:cNvSpPr txBox="1">
            <a:spLocks noChangeArrowheads="1"/>
          </p:cNvSpPr>
          <p:nvPr/>
        </p:nvSpPr>
        <p:spPr bwMode="auto">
          <a:xfrm>
            <a:off x="12700" y="3435350"/>
            <a:ext cx="157956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200" b="1">
                <a:latin typeface="Verdana" panose="020B0604030504040204" pitchFamily="34" charset="0"/>
              </a:rPr>
              <a:t>Oxihemoglobina</a:t>
            </a:r>
          </a:p>
          <a:p>
            <a:pPr algn="ctr">
              <a:lnSpc>
                <a:spcPct val="80000"/>
              </a:lnSpc>
              <a:spcBef>
                <a:spcPct val="0"/>
              </a:spcBef>
              <a:buClrTx/>
              <a:buFontTx/>
              <a:buNone/>
            </a:pPr>
            <a:r>
              <a:rPr lang="en-US" altLang="es-PR" sz="1200" b="1">
                <a:latin typeface="Verdana" panose="020B0604030504040204" pitchFamily="34" charset="0"/>
              </a:rPr>
              <a:t>Venosa</a:t>
            </a:r>
          </a:p>
        </p:txBody>
      </p:sp>
      <p:sp>
        <p:nvSpPr>
          <p:cNvPr id="314387" name="Line 75"/>
          <p:cNvSpPr>
            <a:spLocks noChangeShapeType="1"/>
          </p:cNvSpPr>
          <p:nvPr/>
        </p:nvSpPr>
        <p:spPr bwMode="auto">
          <a:xfrm>
            <a:off x="614363" y="3236913"/>
            <a:ext cx="0" cy="261937"/>
          </a:xfrm>
          <a:prstGeom prst="line">
            <a:avLst/>
          </a:prstGeom>
          <a:noFill/>
          <a:ln w="476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4388" name="Line 76"/>
          <p:cNvSpPr>
            <a:spLocks noChangeShapeType="1"/>
          </p:cNvSpPr>
          <p:nvPr/>
        </p:nvSpPr>
        <p:spPr bwMode="auto">
          <a:xfrm>
            <a:off x="1543050" y="3240088"/>
            <a:ext cx="0" cy="695325"/>
          </a:xfrm>
          <a:prstGeom prst="line">
            <a:avLst/>
          </a:prstGeom>
          <a:noFill/>
          <a:ln w="476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4389" name="Text Box 77"/>
          <p:cNvSpPr txBox="1">
            <a:spLocks noChangeArrowheads="1"/>
          </p:cNvSpPr>
          <p:nvPr/>
        </p:nvSpPr>
        <p:spPr bwMode="auto">
          <a:xfrm>
            <a:off x="706438" y="3889375"/>
            <a:ext cx="12573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90000"/>
              </a:lnSpc>
              <a:spcBef>
                <a:spcPct val="0"/>
              </a:spcBef>
              <a:buClrTx/>
              <a:buFontTx/>
              <a:buNone/>
            </a:pPr>
            <a:r>
              <a:rPr lang="en-US" altLang="es-PR" sz="1200" b="1">
                <a:latin typeface="Verdana" panose="020B0604030504040204" pitchFamily="34" charset="0"/>
              </a:rPr>
              <a:t>O</a:t>
            </a:r>
            <a:r>
              <a:rPr lang="en-US" altLang="es-PR" sz="1200" b="1" baseline="-25000">
                <a:latin typeface="Verdana" panose="020B0604030504040204" pitchFamily="34" charset="0"/>
              </a:rPr>
              <a:t>2</a:t>
            </a:r>
            <a:r>
              <a:rPr lang="en-US" altLang="es-PR" sz="1200" b="1">
                <a:latin typeface="Verdana" panose="020B0604030504040204" pitchFamily="34" charset="0"/>
              </a:rPr>
              <a:t> Líquidos</a:t>
            </a:r>
          </a:p>
          <a:p>
            <a:pPr algn="ctr">
              <a:lnSpc>
                <a:spcPct val="90000"/>
              </a:lnSpc>
              <a:spcBef>
                <a:spcPct val="0"/>
              </a:spcBef>
              <a:buClrTx/>
              <a:buFontTx/>
              <a:buNone/>
            </a:pPr>
            <a:r>
              <a:rPr lang="en-US" altLang="es-PR" sz="1200" b="1">
                <a:latin typeface="Verdana" panose="020B0604030504040204" pitchFamily="34" charset="0"/>
              </a:rPr>
              <a:t>Tisulares</a:t>
            </a:r>
          </a:p>
        </p:txBody>
      </p:sp>
      <p:sp>
        <p:nvSpPr>
          <p:cNvPr id="314390" name="Freeform 78"/>
          <p:cNvSpPr>
            <a:spLocks/>
          </p:cNvSpPr>
          <p:nvPr/>
        </p:nvSpPr>
        <p:spPr bwMode="auto">
          <a:xfrm rot="5400000" flipV="1">
            <a:off x="1931194" y="2937669"/>
            <a:ext cx="236537" cy="638175"/>
          </a:xfrm>
          <a:custGeom>
            <a:avLst/>
            <a:gdLst>
              <a:gd name="T0" fmla="*/ 0 w 3765"/>
              <a:gd name="T1" fmla="*/ 0 h 1870"/>
              <a:gd name="T2" fmla="*/ 0 w 3765"/>
              <a:gd name="T3" fmla="*/ 2147483646 h 1870"/>
              <a:gd name="T4" fmla="*/ 2147483646 w 3765"/>
              <a:gd name="T5" fmla="*/ 2147483646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476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vert="eaVert"/>
          <a:lstStyle/>
          <a:p>
            <a:endParaRPr lang="es-PR"/>
          </a:p>
        </p:txBody>
      </p:sp>
      <p:sp>
        <p:nvSpPr>
          <p:cNvPr id="314391" name="Text Box 79"/>
          <p:cNvSpPr txBox="1">
            <a:spLocks noChangeArrowheads="1"/>
          </p:cNvSpPr>
          <p:nvPr/>
        </p:nvSpPr>
        <p:spPr bwMode="auto">
          <a:xfrm>
            <a:off x="1797050" y="3311525"/>
            <a:ext cx="112236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200" b="1">
                <a:latin typeface="Verdana" panose="020B0604030504040204" pitchFamily="34" charset="0"/>
              </a:rPr>
              <a:t>Mioglobina</a:t>
            </a:r>
          </a:p>
          <a:p>
            <a:pPr algn="ctr">
              <a:lnSpc>
                <a:spcPct val="80000"/>
              </a:lnSpc>
              <a:spcBef>
                <a:spcPct val="0"/>
              </a:spcBef>
              <a:buClrTx/>
              <a:buFontTx/>
              <a:buNone/>
            </a:pPr>
            <a:r>
              <a:rPr lang="en-US" altLang="es-PR" sz="1200" b="1">
                <a:latin typeface="Verdana" panose="020B0604030504040204" pitchFamily="34" charset="0"/>
              </a:rPr>
              <a:t>Muscular</a:t>
            </a:r>
          </a:p>
        </p:txBody>
      </p:sp>
      <p:sp>
        <p:nvSpPr>
          <p:cNvPr id="314392" name="Text Box 80"/>
          <p:cNvSpPr txBox="1">
            <a:spLocks noChangeArrowheads="1"/>
          </p:cNvSpPr>
          <p:nvPr/>
        </p:nvSpPr>
        <p:spPr bwMode="auto">
          <a:xfrm>
            <a:off x="1658938" y="2493963"/>
            <a:ext cx="18446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600" b="1" i="1">
                <a:latin typeface="Arial" panose="020B0604020202020204" pitchFamily="34" charset="0"/>
              </a:rPr>
              <a:t>Restauración de los Fosfágenos</a:t>
            </a:r>
            <a:endParaRPr lang="en-US" altLang="es-PR" sz="1600" b="1" i="1" baseline="-25000">
              <a:latin typeface="Arial" panose="020B0604020202020204" pitchFamily="34" charset="0"/>
            </a:endParaRPr>
          </a:p>
        </p:txBody>
      </p:sp>
      <p:sp>
        <p:nvSpPr>
          <p:cNvPr id="314393" name="Rectangle 82"/>
          <p:cNvSpPr>
            <a:spLocks noChangeArrowheads="1"/>
          </p:cNvSpPr>
          <p:nvPr/>
        </p:nvSpPr>
        <p:spPr bwMode="auto">
          <a:xfrm>
            <a:off x="2414588" y="4008438"/>
            <a:ext cx="1130300" cy="2635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spcBef>
                <a:spcPct val="0"/>
              </a:spcBef>
              <a:buClrTx/>
              <a:buFontTx/>
              <a:buNone/>
            </a:pPr>
            <a:endParaRPr lang="es-PR" altLang="es-PR" sz="1200" b="1" i="1">
              <a:latin typeface="Times New Roman" panose="02020603050405020304" pitchFamily="18" charset="0"/>
            </a:endParaRPr>
          </a:p>
        </p:txBody>
      </p:sp>
      <p:sp>
        <p:nvSpPr>
          <p:cNvPr id="314394" name="Text Box 83"/>
          <p:cNvSpPr txBox="1">
            <a:spLocks noChangeArrowheads="1"/>
          </p:cNvSpPr>
          <p:nvPr/>
        </p:nvSpPr>
        <p:spPr bwMode="auto">
          <a:xfrm>
            <a:off x="2332038" y="4014788"/>
            <a:ext cx="1260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500" b="1">
                <a:latin typeface="Verdana" panose="020B0604030504040204" pitchFamily="34" charset="0"/>
              </a:rPr>
              <a:t>ATP - PCr</a:t>
            </a:r>
          </a:p>
        </p:txBody>
      </p:sp>
      <p:sp>
        <p:nvSpPr>
          <p:cNvPr id="314395" name="Line 84"/>
          <p:cNvSpPr>
            <a:spLocks noChangeShapeType="1"/>
          </p:cNvSpPr>
          <p:nvPr/>
        </p:nvSpPr>
        <p:spPr bwMode="auto">
          <a:xfrm>
            <a:off x="2968625" y="2930525"/>
            <a:ext cx="0" cy="857250"/>
          </a:xfrm>
          <a:prstGeom prst="line">
            <a:avLst/>
          </a:prstGeom>
          <a:noFill/>
          <a:ln w="47625">
            <a:solidFill>
              <a:schemeClr val="tx1"/>
            </a:solidFill>
            <a:round/>
            <a:headEnd/>
            <a:tailEnd/>
          </a:ln>
          <a:extLst>
            <a:ext uri="{909E8E84-426E-40DD-AFC4-6F175D3DCCD1}">
              <a14:hiddenFill xmlns:a14="http://schemas.microsoft.com/office/drawing/2010/main">
                <a:noFill/>
              </a14:hiddenFill>
            </a:ext>
          </a:extLst>
        </p:spPr>
        <p:txBody>
          <a:bodyPr/>
          <a:lstStyle/>
          <a:p>
            <a:endParaRPr lang="es-PR"/>
          </a:p>
        </p:txBody>
      </p:sp>
      <p:sp>
        <p:nvSpPr>
          <p:cNvPr id="314396" name="Freeform 85"/>
          <p:cNvSpPr>
            <a:spLocks/>
          </p:cNvSpPr>
          <p:nvPr/>
        </p:nvSpPr>
        <p:spPr bwMode="auto">
          <a:xfrm flipV="1">
            <a:off x="2636838" y="3789363"/>
            <a:ext cx="663575" cy="211137"/>
          </a:xfrm>
          <a:custGeom>
            <a:avLst/>
            <a:gdLst>
              <a:gd name="T0" fmla="*/ 0 w 3432"/>
              <a:gd name="T1" fmla="*/ 0 h 343"/>
              <a:gd name="T2" fmla="*/ 0 w 3432"/>
              <a:gd name="T3" fmla="*/ 2147483646 h 343"/>
              <a:gd name="T4" fmla="*/ 2147483646 w 3432"/>
              <a:gd name="T5" fmla="*/ 2147483646 h 343"/>
              <a:gd name="T6" fmla="*/ 2147483646 w 3432"/>
              <a:gd name="T7" fmla="*/ 2147483646 h 343"/>
              <a:gd name="T8" fmla="*/ 0 60000 65536"/>
              <a:gd name="T9" fmla="*/ 0 60000 65536"/>
              <a:gd name="T10" fmla="*/ 0 60000 65536"/>
              <a:gd name="T11" fmla="*/ 0 60000 65536"/>
              <a:gd name="T12" fmla="*/ 0 w 3432"/>
              <a:gd name="T13" fmla="*/ 0 h 343"/>
              <a:gd name="T14" fmla="*/ 3432 w 3432"/>
              <a:gd name="T15" fmla="*/ 343 h 343"/>
            </a:gdLst>
            <a:ahLst/>
            <a:cxnLst>
              <a:cxn ang="T8">
                <a:pos x="T0" y="T1"/>
              </a:cxn>
              <a:cxn ang="T9">
                <a:pos x="T2" y="T3"/>
              </a:cxn>
              <a:cxn ang="T10">
                <a:pos x="T4" y="T5"/>
              </a:cxn>
              <a:cxn ang="T11">
                <a:pos x="T6" y="T7"/>
              </a:cxn>
            </a:cxnLst>
            <a:rect l="T12" t="T13" r="T14" b="T15"/>
            <a:pathLst>
              <a:path w="3432" h="343">
                <a:moveTo>
                  <a:pt x="0" y="0"/>
                </a:moveTo>
                <a:lnTo>
                  <a:pt x="0" y="343"/>
                </a:lnTo>
                <a:lnTo>
                  <a:pt x="3432" y="343"/>
                </a:lnTo>
                <a:lnTo>
                  <a:pt x="3432" y="8"/>
                </a:lnTo>
              </a:path>
            </a:pathLst>
          </a:custGeom>
          <a:noFill/>
          <a:ln w="47625">
            <a:solidFill>
              <a:schemeClr val="tx1"/>
            </a:solidFill>
            <a:round/>
            <a:headEnd type="stealth" w="med" len="med"/>
            <a:tailEnd type="stealth" w="med" len="med"/>
          </a:ln>
          <a:extLst>
            <a:ext uri="{909E8E84-426E-40DD-AFC4-6F175D3DCCD1}">
              <a14:hiddenFill xmlns:a14="http://schemas.microsoft.com/office/drawing/2010/main">
                <a:solidFill>
                  <a:srgbClr val="FFFFFF"/>
                </a:solidFill>
              </a14:hiddenFill>
            </a:ext>
          </a:extLst>
        </p:spPr>
        <p:txBody>
          <a:bodyPr rot="10800000"/>
          <a:lstStyle/>
          <a:p>
            <a:endParaRPr lang="es-PR"/>
          </a:p>
        </p:txBody>
      </p:sp>
      <p:sp>
        <p:nvSpPr>
          <p:cNvPr id="314397" name="Line 87"/>
          <p:cNvSpPr>
            <a:spLocks noChangeShapeType="1"/>
          </p:cNvSpPr>
          <p:nvPr/>
        </p:nvSpPr>
        <p:spPr bwMode="auto">
          <a:xfrm>
            <a:off x="2957513" y="4271963"/>
            <a:ext cx="0" cy="200025"/>
          </a:xfrm>
          <a:prstGeom prst="line">
            <a:avLst/>
          </a:prstGeom>
          <a:noFill/>
          <a:ln w="476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4398" name="Text Box 88"/>
          <p:cNvSpPr txBox="1">
            <a:spLocks noChangeArrowheads="1"/>
          </p:cNvSpPr>
          <p:nvPr/>
        </p:nvSpPr>
        <p:spPr bwMode="auto">
          <a:xfrm>
            <a:off x="2368550" y="4402138"/>
            <a:ext cx="122078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200" b="1">
                <a:latin typeface="Verdana" panose="020B0604030504040204" pitchFamily="34" charset="0"/>
              </a:rPr>
              <a:t>Enlaces de Fostato Altamente Energéticos</a:t>
            </a:r>
          </a:p>
        </p:txBody>
      </p:sp>
      <p:sp>
        <p:nvSpPr>
          <p:cNvPr id="314399" name="Line 89"/>
          <p:cNvSpPr>
            <a:spLocks noChangeShapeType="1"/>
          </p:cNvSpPr>
          <p:nvPr/>
        </p:nvSpPr>
        <p:spPr bwMode="auto">
          <a:xfrm>
            <a:off x="2957513" y="5059363"/>
            <a:ext cx="0" cy="200025"/>
          </a:xfrm>
          <a:prstGeom prst="line">
            <a:avLst/>
          </a:prstGeom>
          <a:noFill/>
          <a:ln w="476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4400" name="Text Box 90"/>
          <p:cNvSpPr txBox="1">
            <a:spLocks noChangeArrowheads="1"/>
          </p:cNvSpPr>
          <p:nvPr/>
        </p:nvSpPr>
        <p:spPr bwMode="auto">
          <a:xfrm>
            <a:off x="2344738" y="5189538"/>
            <a:ext cx="12938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200" b="1">
                <a:latin typeface="Verdana" panose="020B0604030504040204" pitchFamily="34" charset="0"/>
              </a:rPr>
              <a:t>Necesitan ser Restaurados</a:t>
            </a:r>
          </a:p>
        </p:txBody>
      </p:sp>
      <p:sp>
        <p:nvSpPr>
          <p:cNvPr id="314401" name="Line 91"/>
          <p:cNvSpPr>
            <a:spLocks noChangeShapeType="1"/>
          </p:cNvSpPr>
          <p:nvPr/>
        </p:nvSpPr>
        <p:spPr bwMode="auto">
          <a:xfrm>
            <a:off x="2957513" y="5681663"/>
            <a:ext cx="0" cy="200025"/>
          </a:xfrm>
          <a:prstGeom prst="line">
            <a:avLst/>
          </a:prstGeom>
          <a:noFill/>
          <a:ln w="476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4402" name="Text Box 92"/>
          <p:cNvSpPr txBox="1">
            <a:spLocks noChangeArrowheads="1"/>
          </p:cNvSpPr>
          <p:nvPr/>
        </p:nvSpPr>
        <p:spPr bwMode="auto">
          <a:xfrm>
            <a:off x="2713038" y="5837238"/>
            <a:ext cx="49053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200" b="1">
                <a:latin typeface="Verdana" panose="020B0604030504040204" pitchFamily="34" charset="0"/>
              </a:rPr>
              <a:t>Vía</a:t>
            </a:r>
          </a:p>
        </p:txBody>
      </p:sp>
      <p:sp>
        <p:nvSpPr>
          <p:cNvPr id="314403" name="Line 93"/>
          <p:cNvSpPr>
            <a:spLocks noChangeShapeType="1"/>
          </p:cNvSpPr>
          <p:nvPr/>
        </p:nvSpPr>
        <p:spPr bwMode="auto">
          <a:xfrm>
            <a:off x="2957513" y="6024563"/>
            <a:ext cx="0" cy="200025"/>
          </a:xfrm>
          <a:prstGeom prst="line">
            <a:avLst/>
          </a:prstGeom>
          <a:noFill/>
          <a:ln w="476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4404" name="Text Box 94"/>
          <p:cNvSpPr txBox="1">
            <a:spLocks noChangeArrowheads="1"/>
          </p:cNvSpPr>
          <p:nvPr/>
        </p:nvSpPr>
        <p:spPr bwMode="auto">
          <a:xfrm>
            <a:off x="2395538" y="6154738"/>
            <a:ext cx="111918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200" b="1">
                <a:latin typeface="Verdana" panose="020B0604030504040204" pitchFamily="34" charset="0"/>
              </a:rPr>
              <a:t>Procesos Oxidativos</a:t>
            </a:r>
          </a:p>
        </p:txBody>
      </p:sp>
      <p:sp>
        <p:nvSpPr>
          <p:cNvPr id="314405" name="Freeform 95"/>
          <p:cNvSpPr>
            <a:spLocks/>
          </p:cNvSpPr>
          <p:nvPr/>
        </p:nvSpPr>
        <p:spPr bwMode="auto">
          <a:xfrm rot="5400000" flipV="1">
            <a:off x="6346031" y="1318419"/>
            <a:ext cx="219075" cy="1081088"/>
          </a:xfrm>
          <a:custGeom>
            <a:avLst/>
            <a:gdLst>
              <a:gd name="T0" fmla="*/ 0 w 3765"/>
              <a:gd name="T1" fmla="*/ 0 h 1870"/>
              <a:gd name="T2" fmla="*/ 0 w 3765"/>
              <a:gd name="T3" fmla="*/ 2147483646 h 1870"/>
              <a:gd name="T4" fmla="*/ 2147483646 w 3765"/>
              <a:gd name="T5" fmla="*/ 2147483646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476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vert="eaVert"/>
          <a:lstStyle/>
          <a:p>
            <a:endParaRPr lang="es-PR"/>
          </a:p>
        </p:txBody>
      </p:sp>
      <p:sp>
        <p:nvSpPr>
          <p:cNvPr id="314406" name="Rectangle 96"/>
          <p:cNvSpPr>
            <a:spLocks noChangeArrowheads="1"/>
          </p:cNvSpPr>
          <p:nvPr/>
        </p:nvSpPr>
        <p:spPr bwMode="auto">
          <a:xfrm>
            <a:off x="6088063" y="1974850"/>
            <a:ext cx="1550987" cy="904875"/>
          </a:xfrm>
          <a:prstGeom prst="rect">
            <a:avLst/>
          </a:prstGeom>
          <a:solidFill>
            <a:srgbClr val="99FFCC"/>
          </a:solidFill>
          <a:ln w="28575">
            <a:solidFill>
              <a:schemeClr val="tx1"/>
            </a:solidFill>
            <a:miter lim="800000"/>
            <a:headEnd/>
            <a:tailEnd/>
          </a:ln>
        </p:spPr>
        <p:txBody>
          <a:bodyPr wrap="none"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spcBef>
                <a:spcPct val="0"/>
              </a:spcBef>
              <a:buClrTx/>
              <a:buFontTx/>
              <a:buNone/>
            </a:pPr>
            <a:endParaRPr lang="es-PR" altLang="es-PR" sz="1200" b="1" i="1">
              <a:latin typeface="Times New Roman" panose="02020603050405020304" pitchFamily="18" charset="0"/>
            </a:endParaRPr>
          </a:p>
        </p:txBody>
      </p:sp>
      <p:sp>
        <p:nvSpPr>
          <p:cNvPr id="314407" name="Text Box 97"/>
          <p:cNvSpPr txBox="1">
            <a:spLocks noChangeArrowheads="1"/>
          </p:cNvSpPr>
          <p:nvPr/>
        </p:nvSpPr>
        <p:spPr bwMode="auto">
          <a:xfrm>
            <a:off x="6018213" y="1992313"/>
            <a:ext cx="1655762"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600" b="1">
                <a:latin typeface="Arial" panose="020B0604020202020204" pitchFamily="34" charset="0"/>
              </a:rPr>
              <a:t>COMPONENTE</a:t>
            </a:r>
          </a:p>
          <a:p>
            <a:pPr algn="ctr">
              <a:lnSpc>
                <a:spcPct val="80000"/>
              </a:lnSpc>
              <a:spcBef>
                <a:spcPct val="0"/>
              </a:spcBef>
              <a:buClrTx/>
              <a:buFontTx/>
              <a:buNone/>
            </a:pPr>
            <a:r>
              <a:rPr lang="en-US" altLang="es-PR" sz="1600" b="1">
                <a:latin typeface="Arial" panose="020B0604020202020204" pitchFamily="34" charset="0"/>
              </a:rPr>
              <a:t>Secundario</a:t>
            </a:r>
          </a:p>
          <a:p>
            <a:pPr algn="ctr">
              <a:lnSpc>
                <a:spcPct val="80000"/>
              </a:lnSpc>
              <a:spcBef>
                <a:spcPct val="0"/>
              </a:spcBef>
              <a:buClrTx/>
              <a:buFontTx/>
              <a:buNone/>
            </a:pPr>
            <a:r>
              <a:rPr lang="en-US" altLang="es-PR" sz="1600" b="1">
                <a:latin typeface="Arial" panose="020B0604020202020204" pitchFamily="34" charset="0"/>
              </a:rPr>
              <a:t>Lento</a:t>
            </a:r>
          </a:p>
          <a:p>
            <a:pPr algn="ctr">
              <a:lnSpc>
                <a:spcPct val="60000"/>
              </a:lnSpc>
              <a:spcBef>
                <a:spcPct val="0"/>
              </a:spcBef>
              <a:buClrTx/>
              <a:buFontTx/>
              <a:buNone/>
            </a:pPr>
            <a:r>
              <a:rPr lang="en-US" altLang="es-PR" sz="1600" b="1">
                <a:latin typeface="Arial" panose="020B0604020202020204" pitchFamily="34" charset="0"/>
              </a:rPr>
              <a:t>(30 min</a:t>
            </a:r>
            <a:r>
              <a:rPr lang="en-US" altLang="es-PR" sz="2400" b="1">
                <a:latin typeface="Times New Roman" panose="02020603050405020304" pitchFamily="18" charset="0"/>
              </a:rPr>
              <a:t>-</a:t>
            </a:r>
            <a:r>
              <a:rPr lang="en-US" altLang="es-PR" sz="1600" b="1">
                <a:latin typeface="Arial" panose="020B0604020202020204" pitchFamily="34" charset="0"/>
              </a:rPr>
              <a:t>1 hr.)</a:t>
            </a:r>
          </a:p>
        </p:txBody>
      </p:sp>
      <p:sp>
        <p:nvSpPr>
          <p:cNvPr id="314408" name="Text Box 98"/>
          <p:cNvSpPr txBox="1">
            <a:spLocks noChangeArrowheads="1"/>
          </p:cNvSpPr>
          <p:nvPr/>
        </p:nvSpPr>
        <p:spPr bwMode="auto">
          <a:xfrm>
            <a:off x="6461125" y="3027363"/>
            <a:ext cx="1497013"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600" b="1" i="1">
                <a:latin typeface="Arial" panose="020B0604020202020204" pitchFamily="34" charset="0"/>
              </a:rPr>
              <a:t>Restauración</a:t>
            </a:r>
          </a:p>
          <a:p>
            <a:pPr algn="ctr">
              <a:lnSpc>
                <a:spcPct val="80000"/>
              </a:lnSpc>
              <a:spcBef>
                <a:spcPct val="0"/>
              </a:spcBef>
              <a:buClrTx/>
              <a:buFontTx/>
              <a:buNone/>
            </a:pPr>
            <a:r>
              <a:rPr lang="en-US" altLang="es-PR" sz="1600" b="1" i="1">
                <a:latin typeface="Arial" panose="020B0604020202020204" pitchFamily="34" charset="0"/>
              </a:rPr>
              <a:t>Equilibrio</a:t>
            </a:r>
          </a:p>
          <a:p>
            <a:pPr algn="ctr">
              <a:lnSpc>
                <a:spcPct val="80000"/>
              </a:lnSpc>
              <a:spcBef>
                <a:spcPct val="0"/>
              </a:spcBef>
              <a:buClrTx/>
              <a:buFontTx/>
              <a:buNone/>
            </a:pPr>
            <a:r>
              <a:rPr lang="en-US" altLang="es-PR" sz="1600" b="1" i="1">
                <a:latin typeface="Arial" panose="020B0604020202020204" pitchFamily="34" charset="0"/>
              </a:rPr>
              <a:t>Electrolitos</a:t>
            </a:r>
            <a:endParaRPr lang="en-US" altLang="es-PR" sz="1600" b="1" i="1" baseline="-25000">
              <a:latin typeface="Arial" panose="020B0604020202020204" pitchFamily="34" charset="0"/>
            </a:endParaRPr>
          </a:p>
        </p:txBody>
      </p:sp>
      <p:sp>
        <p:nvSpPr>
          <p:cNvPr id="314409" name="Line 100"/>
          <p:cNvSpPr>
            <a:spLocks noChangeShapeType="1"/>
          </p:cNvSpPr>
          <p:nvPr/>
        </p:nvSpPr>
        <p:spPr bwMode="auto">
          <a:xfrm>
            <a:off x="7224713" y="2903538"/>
            <a:ext cx="0" cy="200025"/>
          </a:xfrm>
          <a:prstGeom prst="line">
            <a:avLst/>
          </a:prstGeom>
          <a:noFill/>
          <a:ln w="476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4410" name="Freeform 101"/>
          <p:cNvSpPr>
            <a:spLocks/>
          </p:cNvSpPr>
          <p:nvPr/>
        </p:nvSpPr>
        <p:spPr bwMode="auto">
          <a:xfrm rot="5400000" flipV="1">
            <a:off x="7844632" y="1940719"/>
            <a:ext cx="236537" cy="638175"/>
          </a:xfrm>
          <a:custGeom>
            <a:avLst/>
            <a:gdLst>
              <a:gd name="T0" fmla="*/ 0 w 3765"/>
              <a:gd name="T1" fmla="*/ 0 h 1870"/>
              <a:gd name="T2" fmla="*/ 0 w 3765"/>
              <a:gd name="T3" fmla="*/ 2147483646 h 1870"/>
              <a:gd name="T4" fmla="*/ 2147483646 w 3765"/>
              <a:gd name="T5" fmla="*/ 2147483646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476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vert="eaVert"/>
          <a:lstStyle/>
          <a:p>
            <a:endParaRPr lang="es-PR"/>
          </a:p>
        </p:txBody>
      </p:sp>
      <p:sp>
        <p:nvSpPr>
          <p:cNvPr id="314411" name="Text Box 103"/>
          <p:cNvSpPr txBox="1">
            <a:spLocks noChangeArrowheads="1"/>
          </p:cNvSpPr>
          <p:nvPr/>
        </p:nvSpPr>
        <p:spPr bwMode="auto">
          <a:xfrm>
            <a:off x="7678738" y="2290763"/>
            <a:ext cx="14478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80000"/>
              </a:lnSpc>
              <a:spcBef>
                <a:spcPct val="0"/>
              </a:spcBef>
              <a:buClrTx/>
              <a:buFontTx/>
              <a:buNone/>
            </a:pPr>
            <a:r>
              <a:rPr lang="en-US" altLang="es-PR" sz="1600" b="1" i="1">
                <a:latin typeface="Arial" panose="020B0604020202020204" pitchFamily="34" charset="0"/>
              </a:rPr>
              <a:t>Temperatura</a:t>
            </a:r>
            <a:endParaRPr lang="en-US" altLang="es-PR" sz="1600" b="1" i="1" baseline="-25000">
              <a:latin typeface="Arial" panose="020B0604020202020204" pitchFamily="34" charset="0"/>
            </a:endParaRPr>
          </a:p>
        </p:txBody>
      </p:sp>
      <p:sp>
        <p:nvSpPr>
          <p:cNvPr id="314412" name="Line 104"/>
          <p:cNvSpPr>
            <a:spLocks noChangeShapeType="1"/>
          </p:cNvSpPr>
          <p:nvPr/>
        </p:nvSpPr>
        <p:spPr bwMode="auto">
          <a:xfrm flipV="1">
            <a:off x="7721600" y="2303463"/>
            <a:ext cx="0" cy="200025"/>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4413" name="Freeform 105"/>
          <p:cNvSpPr>
            <a:spLocks/>
          </p:cNvSpPr>
          <p:nvPr/>
        </p:nvSpPr>
        <p:spPr bwMode="auto">
          <a:xfrm rot="-5400000" flipH="1" flipV="1">
            <a:off x="4826001" y="2730500"/>
            <a:ext cx="1657350" cy="835025"/>
          </a:xfrm>
          <a:custGeom>
            <a:avLst/>
            <a:gdLst>
              <a:gd name="T0" fmla="*/ 0 w 3765"/>
              <a:gd name="T1" fmla="*/ 0 h 1870"/>
              <a:gd name="T2" fmla="*/ 0 w 3765"/>
              <a:gd name="T3" fmla="*/ 2147483646 h 1870"/>
              <a:gd name="T4" fmla="*/ 2147483646 w 3765"/>
              <a:gd name="T5" fmla="*/ 2147483646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476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rot="10800000" vert="eaVert"/>
          <a:lstStyle/>
          <a:p>
            <a:endParaRPr lang="es-PR"/>
          </a:p>
        </p:txBody>
      </p:sp>
      <p:sp>
        <p:nvSpPr>
          <p:cNvPr id="314414" name="Text Box 107"/>
          <p:cNvSpPr txBox="1">
            <a:spLocks noChangeArrowheads="1"/>
          </p:cNvSpPr>
          <p:nvPr/>
        </p:nvSpPr>
        <p:spPr bwMode="auto">
          <a:xfrm>
            <a:off x="4203700" y="3929063"/>
            <a:ext cx="13970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600" b="1" i="1">
                <a:latin typeface="Arial" panose="020B0604020202020204" pitchFamily="34" charset="0"/>
              </a:rPr>
              <a:t>Eliminación</a:t>
            </a:r>
          </a:p>
          <a:p>
            <a:pPr algn="ctr">
              <a:lnSpc>
                <a:spcPct val="80000"/>
              </a:lnSpc>
              <a:spcBef>
                <a:spcPct val="0"/>
              </a:spcBef>
              <a:buClrTx/>
              <a:buFontTx/>
              <a:buNone/>
            </a:pPr>
            <a:r>
              <a:rPr lang="en-US" altLang="es-PR" sz="1600" b="1" i="1">
                <a:latin typeface="Arial" panose="020B0604020202020204" pitchFamily="34" charset="0"/>
              </a:rPr>
              <a:t>Lactato</a:t>
            </a:r>
            <a:endParaRPr lang="en-US" altLang="es-PR" sz="1600" b="1" i="1" baseline="-25000">
              <a:latin typeface="Arial" panose="020B0604020202020204" pitchFamily="34" charset="0"/>
            </a:endParaRPr>
          </a:p>
        </p:txBody>
      </p:sp>
      <p:sp>
        <p:nvSpPr>
          <p:cNvPr id="314415" name="Freeform 110"/>
          <p:cNvSpPr>
            <a:spLocks/>
          </p:cNvSpPr>
          <p:nvPr/>
        </p:nvSpPr>
        <p:spPr bwMode="auto">
          <a:xfrm rot="-5400000" flipH="1" flipV="1">
            <a:off x="4792663" y="3327400"/>
            <a:ext cx="2065338" cy="477837"/>
          </a:xfrm>
          <a:custGeom>
            <a:avLst/>
            <a:gdLst>
              <a:gd name="T0" fmla="*/ 0 w 3765"/>
              <a:gd name="T1" fmla="*/ 0 h 1870"/>
              <a:gd name="T2" fmla="*/ 0 w 3765"/>
              <a:gd name="T3" fmla="*/ 2147483646 h 1870"/>
              <a:gd name="T4" fmla="*/ 2147483646 w 3765"/>
              <a:gd name="T5" fmla="*/ 2147483646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476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rot="10800000" vert="eaVert"/>
          <a:lstStyle/>
          <a:p>
            <a:endParaRPr lang="es-PR"/>
          </a:p>
        </p:txBody>
      </p:sp>
      <p:sp>
        <p:nvSpPr>
          <p:cNvPr id="314416" name="Text Box 112"/>
          <p:cNvSpPr txBox="1">
            <a:spLocks noChangeArrowheads="1"/>
          </p:cNvSpPr>
          <p:nvPr/>
        </p:nvSpPr>
        <p:spPr bwMode="auto">
          <a:xfrm>
            <a:off x="4576763" y="4546600"/>
            <a:ext cx="13366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80000"/>
              </a:lnSpc>
              <a:spcBef>
                <a:spcPct val="0"/>
              </a:spcBef>
              <a:buClrTx/>
              <a:buFontTx/>
              <a:buNone/>
            </a:pPr>
            <a:r>
              <a:rPr lang="en-US" altLang="es-PR" sz="1600" b="1" i="1">
                <a:latin typeface="Arial" panose="020B0604020202020204" pitchFamily="34" charset="0"/>
              </a:rPr>
              <a:t>Metabolitos</a:t>
            </a:r>
            <a:endParaRPr lang="en-US" altLang="es-PR" sz="1600" b="1" i="1" baseline="-25000">
              <a:latin typeface="Arial" panose="020B0604020202020204" pitchFamily="34" charset="0"/>
            </a:endParaRPr>
          </a:p>
        </p:txBody>
      </p:sp>
      <p:sp>
        <p:nvSpPr>
          <p:cNvPr id="314417" name="Line 113"/>
          <p:cNvSpPr>
            <a:spLocks noChangeShapeType="1"/>
          </p:cNvSpPr>
          <p:nvPr/>
        </p:nvSpPr>
        <p:spPr bwMode="auto">
          <a:xfrm flipV="1">
            <a:off x="4594225" y="4572000"/>
            <a:ext cx="0" cy="200025"/>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4418" name="Freeform 114"/>
          <p:cNvSpPr>
            <a:spLocks/>
          </p:cNvSpPr>
          <p:nvPr/>
        </p:nvSpPr>
        <p:spPr bwMode="auto">
          <a:xfrm rot="-5400000" flipH="1" flipV="1">
            <a:off x="4833938" y="3851275"/>
            <a:ext cx="2374900" cy="142875"/>
          </a:xfrm>
          <a:custGeom>
            <a:avLst/>
            <a:gdLst>
              <a:gd name="T0" fmla="*/ 0 w 3765"/>
              <a:gd name="T1" fmla="*/ 0 h 1870"/>
              <a:gd name="T2" fmla="*/ 0 w 3765"/>
              <a:gd name="T3" fmla="*/ 2147483646 h 1870"/>
              <a:gd name="T4" fmla="*/ 2147483646 w 3765"/>
              <a:gd name="T5" fmla="*/ 2147483646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476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rot="10800000" vert="eaVert"/>
          <a:lstStyle/>
          <a:p>
            <a:endParaRPr lang="es-PR"/>
          </a:p>
        </p:txBody>
      </p:sp>
      <p:sp>
        <p:nvSpPr>
          <p:cNvPr id="314419" name="Text Box 116"/>
          <p:cNvSpPr txBox="1">
            <a:spLocks noChangeArrowheads="1"/>
          </p:cNvSpPr>
          <p:nvPr/>
        </p:nvSpPr>
        <p:spPr bwMode="auto">
          <a:xfrm>
            <a:off x="5021263" y="5029200"/>
            <a:ext cx="12509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80000"/>
              </a:lnSpc>
              <a:spcBef>
                <a:spcPct val="0"/>
              </a:spcBef>
              <a:buClrTx/>
              <a:buFontTx/>
              <a:buNone/>
            </a:pPr>
            <a:r>
              <a:rPr lang="en-US" altLang="es-PR" sz="1600" b="1" i="1">
                <a:latin typeface="Arial" panose="020B0604020202020204" pitchFamily="34" charset="0"/>
              </a:rPr>
              <a:t>Hormonas</a:t>
            </a:r>
            <a:endParaRPr lang="en-US" altLang="es-PR" sz="1600" b="1" i="1" baseline="-25000">
              <a:latin typeface="Arial" panose="020B0604020202020204" pitchFamily="34" charset="0"/>
            </a:endParaRPr>
          </a:p>
        </p:txBody>
      </p:sp>
      <p:sp>
        <p:nvSpPr>
          <p:cNvPr id="314420" name="Line 117"/>
          <p:cNvSpPr>
            <a:spLocks noChangeShapeType="1"/>
          </p:cNvSpPr>
          <p:nvPr/>
        </p:nvSpPr>
        <p:spPr bwMode="auto">
          <a:xfrm flipV="1">
            <a:off x="5038725" y="5054600"/>
            <a:ext cx="0" cy="200025"/>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4421" name="Freeform 118"/>
          <p:cNvSpPr>
            <a:spLocks/>
          </p:cNvSpPr>
          <p:nvPr/>
        </p:nvSpPr>
        <p:spPr bwMode="auto">
          <a:xfrm rot="5400000" flipV="1">
            <a:off x="7381876" y="2949575"/>
            <a:ext cx="1162050" cy="638175"/>
          </a:xfrm>
          <a:custGeom>
            <a:avLst/>
            <a:gdLst>
              <a:gd name="T0" fmla="*/ 0 w 3765"/>
              <a:gd name="T1" fmla="*/ 0 h 1870"/>
              <a:gd name="T2" fmla="*/ 0 w 3765"/>
              <a:gd name="T3" fmla="*/ 2147483646 h 1870"/>
              <a:gd name="T4" fmla="*/ 2147483646 w 3765"/>
              <a:gd name="T5" fmla="*/ 2147483646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476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vert="eaVert"/>
          <a:lstStyle/>
          <a:p>
            <a:endParaRPr lang="es-PR"/>
          </a:p>
        </p:txBody>
      </p:sp>
      <p:sp>
        <p:nvSpPr>
          <p:cNvPr id="314422" name="Text Box 120"/>
          <p:cNvSpPr txBox="1">
            <a:spLocks noChangeArrowheads="1"/>
          </p:cNvSpPr>
          <p:nvPr/>
        </p:nvSpPr>
        <p:spPr bwMode="auto">
          <a:xfrm>
            <a:off x="7658100" y="3802063"/>
            <a:ext cx="1452563"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600" b="1" i="1">
                <a:latin typeface="Arial" panose="020B0604020202020204" pitchFamily="34" charset="0"/>
              </a:rPr>
              <a:t>Metabolismo</a:t>
            </a:r>
          </a:p>
          <a:p>
            <a:pPr algn="ctr">
              <a:lnSpc>
                <a:spcPct val="80000"/>
              </a:lnSpc>
              <a:spcBef>
                <a:spcPct val="0"/>
              </a:spcBef>
              <a:buClrTx/>
              <a:buFontTx/>
              <a:buNone/>
            </a:pPr>
            <a:r>
              <a:rPr lang="en-US" altLang="es-PR" sz="1600" b="1" i="1">
                <a:latin typeface="Arial" panose="020B0604020202020204" pitchFamily="34" charset="0"/>
              </a:rPr>
              <a:t>Cardiaco y</a:t>
            </a:r>
          </a:p>
          <a:p>
            <a:pPr algn="ctr">
              <a:lnSpc>
                <a:spcPct val="80000"/>
              </a:lnSpc>
              <a:spcBef>
                <a:spcPct val="0"/>
              </a:spcBef>
              <a:buClrTx/>
              <a:buFontTx/>
              <a:buNone/>
            </a:pPr>
            <a:r>
              <a:rPr lang="en-US" altLang="es-PR" sz="1600" b="1" i="1">
                <a:latin typeface="Arial" panose="020B0604020202020204" pitchFamily="34" charset="0"/>
              </a:rPr>
              <a:t>Pulmonar</a:t>
            </a:r>
            <a:endParaRPr lang="en-US" altLang="es-PR" sz="1600" b="1" i="1" baseline="-25000">
              <a:latin typeface="Arial" panose="020B0604020202020204" pitchFamily="34" charset="0"/>
            </a:endParaRPr>
          </a:p>
        </p:txBody>
      </p:sp>
      <p:sp>
        <p:nvSpPr>
          <p:cNvPr id="314423" name="Text Box 123"/>
          <p:cNvSpPr txBox="1">
            <a:spLocks noChangeArrowheads="1"/>
          </p:cNvSpPr>
          <p:nvPr/>
        </p:nvSpPr>
        <p:spPr bwMode="auto">
          <a:xfrm>
            <a:off x="5475288" y="5541963"/>
            <a:ext cx="1298575"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600" b="1" i="1">
                <a:latin typeface="Arial" panose="020B0604020202020204" pitchFamily="34" charset="0"/>
              </a:rPr>
              <a:t>Reparación</a:t>
            </a:r>
          </a:p>
          <a:p>
            <a:pPr algn="ctr">
              <a:lnSpc>
                <a:spcPct val="80000"/>
              </a:lnSpc>
              <a:spcBef>
                <a:spcPct val="0"/>
              </a:spcBef>
              <a:buClrTx/>
              <a:buFontTx/>
              <a:buNone/>
            </a:pPr>
            <a:r>
              <a:rPr lang="en-US" altLang="es-PR" sz="1600" b="1" i="1">
                <a:latin typeface="Arial" panose="020B0604020202020204" pitchFamily="34" charset="0"/>
              </a:rPr>
              <a:t>de</a:t>
            </a:r>
          </a:p>
          <a:p>
            <a:pPr algn="ctr">
              <a:lnSpc>
                <a:spcPct val="80000"/>
              </a:lnSpc>
              <a:spcBef>
                <a:spcPct val="0"/>
              </a:spcBef>
              <a:buClrTx/>
              <a:buFontTx/>
              <a:buNone/>
            </a:pPr>
            <a:r>
              <a:rPr lang="en-US" altLang="es-PR" sz="1600" b="1" i="1">
                <a:latin typeface="Arial" panose="020B0604020202020204" pitchFamily="34" charset="0"/>
              </a:rPr>
              <a:t>Tejidos</a:t>
            </a:r>
            <a:endParaRPr lang="en-US" altLang="es-PR" sz="1600" b="1" i="1" baseline="-25000">
              <a:latin typeface="Arial" panose="020B0604020202020204" pitchFamily="34" charset="0"/>
            </a:endParaRPr>
          </a:p>
        </p:txBody>
      </p:sp>
      <p:sp>
        <p:nvSpPr>
          <p:cNvPr id="314424" name="Line 124"/>
          <p:cNvSpPr>
            <a:spLocks noChangeShapeType="1"/>
          </p:cNvSpPr>
          <p:nvPr/>
        </p:nvSpPr>
        <p:spPr bwMode="auto">
          <a:xfrm>
            <a:off x="6373813" y="2903538"/>
            <a:ext cx="0" cy="2695575"/>
          </a:xfrm>
          <a:prstGeom prst="line">
            <a:avLst/>
          </a:prstGeom>
          <a:noFill/>
          <a:ln w="476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2" name="Title 1"/>
          <p:cNvSpPr>
            <a:spLocks/>
          </p:cNvSpPr>
          <p:nvPr/>
        </p:nvSpPr>
        <p:spPr bwMode="auto">
          <a:xfrm>
            <a:off x="-107950" y="765175"/>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CONSUMO DE OXÍGENO EN EXCESO POSTERIOR AL EJERCICIO (COEP)</a:t>
            </a:r>
            <a:br>
              <a:rPr lang="es-PR" altLang="es-PR" sz="1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OXÍGENO DE RECUPERACIÓN: Exceso O</a:t>
            </a:r>
            <a:r>
              <a:rPr lang="es-PR" altLang="es-PR" sz="1500" i="1" baseline="-250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2</a:t>
            </a:r>
            <a:r>
              <a:rPr lang="es-PR" altLang="es-PR" sz="1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Normalmente Consumido en Reposo</a:t>
            </a:r>
            <a:endParaRPr lang="es-PR" altLang="es-PR" sz="1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ustDataLst>
      <p:tags r:id="rId1"/>
    </p:custDataLst>
  </p:cSld>
  <p:clrMapOvr>
    <a:masterClrMapping/>
  </p:clrMapOvr>
  <p:transition spd="slow">
    <p:split/>
    <p:sndAc>
      <p:stSnd>
        <p:snd r:embed="rId4" name="whoosh.wav"/>
      </p:stSnd>
    </p:sndAc>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07950" y="692150"/>
            <a:ext cx="91440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CONSUMO DE OXÍGENO EN EXCESO POSTERIOR AL EJERCICIO (COEP)</a:t>
            </a:r>
            <a:br>
              <a:rPr lang="es-PR" altLang="es-PR" sz="1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OXÍGENO DE RECUPERACIÓN: Exceso O</a:t>
            </a:r>
            <a:r>
              <a:rPr lang="es-PR" altLang="es-PR" sz="1500" i="1" baseline="-250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2</a:t>
            </a:r>
            <a:r>
              <a:rPr lang="es-PR" altLang="es-PR" sz="1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Normalmente Consumido en Reposo</a:t>
            </a:r>
            <a:br>
              <a:rPr lang="es-PR" altLang="es-PR" sz="1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CAUSAS *</a:t>
            </a:r>
            <a:endParaRPr lang="es-PR" altLang="es-PR" sz="1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16419" name="Text Box 6"/>
          <p:cNvSpPr txBox="1">
            <a:spLocks noChangeArrowheads="1"/>
          </p:cNvSpPr>
          <p:nvPr/>
        </p:nvSpPr>
        <p:spPr bwMode="auto">
          <a:xfrm>
            <a:off x="3622675" y="1477963"/>
            <a:ext cx="201453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600" b="1">
                <a:latin typeface="Arial" panose="020B0604020202020204" pitchFamily="34" charset="0"/>
              </a:rPr>
              <a:t>PORCIÓN TARDÍA</a:t>
            </a:r>
          </a:p>
          <a:p>
            <a:pPr algn="ctr">
              <a:lnSpc>
                <a:spcPct val="80000"/>
              </a:lnSpc>
              <a:spcBef>
                <a:spcPct val="0"/>
              </a:spcBef>
              <a:buClrTx/>
              <a:buFontTx/>
              <a:buNone/>
            </a:pPr>
            <a:r>
              <a:rPr lang="en-US" altLang="es-PR" sz="1600" b="1">
                <a:latin typeface="Arial" panose="020B0604020202020204" pitchFamily="34" charset="0"/>
              </a:rPr>
              <a:t>(30-90 min)</a:t>
            </a:r>
          </a:p>
        </p:txBody>
      </p:sp>
      <p:sp>
        <p:nvSpPr>
          <p:cNvPr id="316420" name="Line 11"/>
          <p:cNvSpPr>
            <a:spLocks noChangeShapeType="1"/>
          </p:cNvSpPr>
          <p:nvPr/>
        </p:nvSpPr>
        <p:spPr bwMode="auto">
          <a:xfrm>
            <a:off x="4467225" y="1273175"/>
            <a:ext cx="0" cy="200025"/>
          </a:xfrm>
          <a:prstGeom prst="line">
            <a:avLst/>
          </a:prstGeom>
          <a:noFill/>
          <a:ln w="476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6421" name="Freeform 12"/>
          <p:cNvSpPr>
            <a:spLocks/>
          </p:cNvSpPr>
          <p:nvPr/>
        </p:nvSpPr>
        <p:spPr bwMode="auto">
          <a:xfrm rot="-5400000" flipH="1" flipV="1">
            <a:off x="2007394" y="197644"/>
            <a:ext cx="269875" cy="3170237"/>
          </a:xfrm>
          <a:custGeom>
            <a:avLst/>
            <a:gdLst>
              <a:gd name="T0" fmla="*/ 0 w 3765"/>
              <a:gd name="T1" fmla="*/ 0 h 1870"/>
              <a:gd name="T2" fmla="*/ 0 w 3765"/>
              <a:gd name="T3" fmla="*/ 2147483646 h 1870"/>
              <a:gd name="T4" fmla="*/ 2147483646 w 3765"/>
              <a:gd name="T5" fmla="*/ 2147483646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476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rot="10800000" vert="eaVert"/>
          <a:lstStyle/>
          <a:p>
            <a:endParaRPr lang="es-PR"/>
          </a:p>
        </p:txBody>
      </p:sp>
      <p:sp>
        <p:nvSpPr>
          <p:cNvPr id="316422" name="Text Box 19"/>
          <p:cNvSpPr txBox="1">
            <a:spLocks noChangeArrowheads="1"/>
          </p:cNvSpPr>
          <p:nvPr/>
        </p:nvSpPr>
        <p:spPr bwMode="auto">
          <a:xfrm>
            <a:off x="12700" y="1819275"/>
            <a:ext cx="13843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600" b="1" i="1">
                <a:latin typeface="Arial" panose="020B0604020202020204" pitchFamily="34" charset="0"/>
              </a:rPr>
              <a:t>Metabolitos</a:t>
            </a:r>
            <a:endParaRPr lang="en-US" altLang="es-PR" sz="1600" b="1" i="1" baseline="-25000">
              <a:latin typeface="Arial" panose="020B0604020202020204" pitchFamily="34" charset="0"/>
            </a:endParaRPr>
          </a:p>
        </p:txBody>
      </p:sp>
      <p:sp>
        <p:nvSpPr>
          <p:cNvPr id="316423" name="Line 20"/>
          <p:cNvSpPr>
            <a:spLocks noChangeShapeType="1"/>
          </p:cNvSpPr>
          <p:nvPr/>
        </p:nvSpPr>
        <p:spPr bwMode="auto">
          <a:xfrm>
            <a:off x="560388" y="2079625"/>
            <a:ext cx="0" cy="200025"/>
          </a:xfrm>
          <a:prstGeom prst="line">
            <a:avLst/>
          </a:prstGeom>
          <a:noFill/>
          <a:ln w="476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6424" name="Text Box 22"/>
          <p:cNvSpPr txBox="1">
            <a:spLocks noChangeArrowheads="1"/>
          </p:cNvSpPr>
          <p:nvPr/>
        </p:nvSpPr>
        <p:spPr bwMode="auto">
          <a:xfrm>
            <a:off x="258763" y="2233613"/>
            <a:ext cx="582612"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200" b="1">
                <a:latin typeface="Verdana" panose="020B0604030504040204" pitchFamily="34" charset="0"/>
              </a:rPr>
              <a:t>Para</a:t>
            </a:r>
          </a:p>
        </p:txBody>
      </p:sp>
      <p:sp>
        <p:nvSpPr>
          <p:cNvPr id="316425" name="Text Box 47"/>
          <p:cNvSpPr txBox="1">
            <a:spLocks noChangeArrowheads="1"/>
          </p:cNvSpPr>
          <p:nvPr/>
        </p:nvSpPr>
        <p:spPr bwMode="auto">
          <a:xfrm>
            <a:off x="3465513" y="2212975"/>
            <a:ext cx="1447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80000"/>
              </a:lnSpc>
              <a:spcBef>
                <a:spcPct val="0"/>
              </a:spcBef>
              <a:buClrTx/>
              <a:buFontTx/>
              <a:buNone/>
            </a:pPr>
            <a:r>
              <a:rPr lang="en-US" altLang="es-PR" sz="1600" b="1" i="1">
                <a:latin typeface="Arial" panose="020B0604020202020204" pitchFamily="34" charset="0"/>
              </a:rPr>
              <a:t>Temperatura</a:t>
            </a:r>
            <a:endParaRPr lang="en-US" altLang="es-PR" sz="1600" b="1" i="1" baseline="-25000">
              <a:latin typeface="Arial" panose="020B0604020202020204" pitchFamily="34" charset="0"/>
            </a:endParaRPr>
          </a:p>
        </p:txBody>
      </p:sp>
      <p:sp>
        <p:nvSpPr>
          <p:cNvPr id="316426" name="Line 48"/>
          <p:cNvSpPr>
            <a:spLocks noChangeShapeType="1"/>
          </p:cNvSpPr>
          <p:nvPr/>
        </p:nvSpPr>
        <p:spPr bwMode="auto">
          <a:xfrm flipV="1">
            <a:off x="3508375" y="2225675"/>
            <a:ext cx="0" cy="200025"/>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6427" name="Line 64"/>
          <p:cNvSpPr>
            <a:spLocks noChangeShapeType="1"/>
          </p:cNvSpPr>
          <p:nvPr/>
        </p:nvSpPr>
        <p:spPr bwMode="auto">
          <a:xfrm>
            <a:off x="568325" y="2414588"/>
            <a:ext cx="0" cy="200025"/>
          </a:xfrm>
          <a:prstGeom prst="line">
            <a:avLst/>
          </a:prstGeom>
          <a:noFill/>
          <a:ln w="476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6428" name="Text Box 65"/>
          <p:cNvSpPr txBox="1">
            <a:spLocks noChangeArrowheads="1"/>
          </p:cNvSpPr>
          <p:nvPr/>
        </p:nvSpPr>
        <p:spPr bwMode="auto">
          <a:xfrm>
            <a:off x="25400" y="2568575"/>
            <a:ext cx="1017588"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200" b="1" i="1">
                <a:latin typeface="Verdana" panose="020B0604030504040204" pitchFamily="34" charset="0"/>
              </a:rPr>
              <a:t>Enzimas </a:t>
            </a:r>
          </a:p>
          <a:p>
            <a:pPr algn="ctr">
              <a:lnSpc>
                <a:spcPct val="80000"/>
              </a:lnSpc>
              <a:spcBef>
                <a:spcPct val="0"/>
              </a:spcBef>
              <a:buClrTx/>
              <a:buFontTx/>
              <a:buNone/>
            </a:pPr>
            <a:r>
              <a:rPr lang="en-US" altLang="es-PR" sz="1200" b="1" i="1">
                <a:latin typeface="Verdana" panose="020B0604030504040204" pitchFamily="34" charset="0"/>
              </a:rPr>
              <a:t>Cíclicas</a:t>
            </a:r>
          </a:p>
        </p:txBody>
      </p:sp>
      <p:sp>
        <p:nvSpPr>
          <p:cNvPr id="316429" name="Freeform 66"/>
          <p:cNvSpPr>
            <a:spLocks/>
          </p:cNvSpPr>
          <p:nvPr/>
        </p:nvSpPr>
        <p:spPr bwMode="auto">
          <a:xfrm rot="5400000" flipV="1">
            <a:off x="6128544" y="1019969"/>
            <a:ext cx="271463" cy="1527175"/>
          </a:xfrm>
          <a:custGeom>
            <a:avLst/>
            <a:gdLst>
              <a:gd name="T0" fmla="*/ 0 w 3765"/>
              <a:gd name="T1" fmla="*/ 0 h 1870"/>
              <a:gd name="T2" fmla="*/ 0 w 3765"/>
              <a:gd name="T3" fmla="*/ 2147483646 h 1870"/>
              <a:gd name="T4" fmla="*/ 2147483646 w 3765"/>
              <a:gd name="T5" fmla="*/ 2147483646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476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vert="eaVert"/>
          <a:lstStyle/>
          <a:p>
            <a:endParaRPr lang="es-PR"/>
          </a:p>
        </p:txBody>
      </p:sp>
      <p:sp>
        <p:nvSpPr>
          <p:cNvPr id="316430" name="Text Box 67"/>
          <p:cNvSpPr txBox="1">
            <a:spLocks noChangeArrowheads="1"/>
          </p:cNvSpPr>
          <p:nvPr/>
        </p:nvSpPr>
        <p:spPr bwMode="auto">
          <a:xfrm>
            <a:off x="6310313" y="1819275"/>
            <a:ext cx="131286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600" b="1" i="1">
                <a:latin typeface="Arial" panose="020B0604020202020204" pitchFamily="34" charset="0"/>
              </a:rPr>
              <a:t>Hormonas</a:t>
            </a:r>
            <a:endParaRPr lang="en-US" altLang="es-PR" sz="1600" b="1" i="1" baseline="-25000">
              <a:latin typeface="Arial" panose="020B0604020202020204" pitchFamily="34" charset="0"/>
            </a:endParaRPr>
          </a:p>
        </p:txBody>
      </p:sp>
      <p:sp>
        <p:nvSpPr>
          <p:cNvPr id="316431" name="Line 68"/>
          <p:cNvSpPr>
            <a:spLocks noChangeShapeType="1"/>
          </p:cNvSpPr>
          <p:nvPr/>
        </p:nvSpPr>
        <p:spPr bwMode="auto">
          <a:xfrm>
            <a:off x="7024688" y="2066925"/>
            <a:ext cx="0" cy="374650"/>
          </a:xfrm>
          <a:prstGeom prst="line">
            <a:avLst/>
          </a:prstGeom>
          <a:noFill/>
          <a:ln w="476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6432" name="Text Box 69"/>
          <p:cNvSpPr txBox="1">
            <a:spLocks noChangeArrowheads="1"/>
          </p:cNvSpPr>
          <p:nvPr/>
        </p:nvSpPr>
        <p:spPr bwMode="auto">
          <a:xfrm>
            <a:off x="5135563" y="2143125"/>
            <a:ext cx="15684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80000"/>
              </a:lnSpc>
              <a:spcBef>
                <a:spcPct val="0"/>
              </a:spcBef>
              <a:buClrTx/>
              <a:buFontTx/>
              <a:buNone/>
            </a:pPr>
            <a:r>
              <a:rPr lang="en-US" altLang="es-PR" sz="1300" b="1">
                <a:latin typeface="Verdana" panose="020B0604030504040204" pitchFamily="34" charset="0"/>
              </a:rPr>
              <a:t>Catecolaminas</a:t>
            </a:r>
          </a:p>
        </p:txBody>
      </p:sp>
      <p:sp>
        <p:nvSpPr>
          <p:cNvPr id="316433" name="Line 70"/>
          <p:cNvSpPr>
            <a:spLocks noChangeShapeType="1"/>
          </p:cNvSpPr>
          <p:nvPr/>
        </p:nvSpPr>
        <p:spPr bwMode="auto">
          <a:xfrm>
            <a:off x="5464175" y="2339975"/>
            <a:ext cx="0" cy="200025"/>
          </a:xfrm>
          <a:prstGeom prst="line">
            <a:avLst/>
          </a:prstGeom>
          <a:noFill/>
          <a:ln w="476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6434" name="Text Box 71"/>
          <p:cNvSpPr txBox="1">
            <a:spLocks noChangeArrowheads="1"/>
          </p:cNvSpPr>
          <p:nvPr/>
        </p:nvSpPr>
        <p:spPr bwMode="auto">
          <a:xfrm>
            <a:off x="4946650" y="2492375"/>
            <a:ext cx="10604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200" b="1" i="1">
                <a:latin typeface="Verdana" panose="020B0604030504040204" pitchFamily="34" charset="0"/>
              </a:rPr>
              <a:t>Epinefrina</a:t>
            </a:r>
          </a:p>
        </p:txBody>
      </p:sp>
      <p:sp>
        <p:nvSpPr>
          <p:cNvPr id="316435" name="Line 72"/>
          <p:cNvSpPr>
            <a:spLocks noChangeShapeType="1"/>
          </p:cNvSpPr>
          <p:nvPr/>
        </p:nvSpPr>
        <p:spPr bwMode="auto">
          <a:xfrm flipV="1">
            <a:off x="5151438" y="2171700"/>
            <a:ext cx="0" cy="200025"/>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6436" name="Freeform 74"/>
          <p:cNvSpPr>
            <a:spLocks/>
          </p:cNvSpPr>
          <p:nvPr/>
        </p:nvSpPr>
        <p:spPr bwMode="auto">
          <a:xfrm rot="-5400000" flipH="1" flipV="1">
            <a:off x="6033294" y="1753394"/>
            <a:ext cx="246062" cy="685800"/>
          </a:xfrm>
          <a:custGeom>
            <a:avLst/>
            <a:gdLst>
              <a:gd name="T0" fmla="*/ 0 w 3765"/>
              <a:gd name="T1" fmla="*/ 0 h 1870"/>
              <a:gd name="T2" fmla="*/ 0 w 3765"/>
              <a:gd name="T3" fmla="*/ 2147483646 h 1870"/>
              <a:gd name="T4" fmla="*/ 2147483646 w 3765"/>
              <a:gd name="T5" fmla="*/ 2147483646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476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rot="10800000" vert="eaVert"/>
          <a:lstStyle/>
          <a:p>
            <a:endParaRPr lang="es-PR"/>
          </a:p>
        </p:txBody>
      </p:sp>
      <p:sp>
        <p:nvSpPr>
          <p:cNvPr id="316437" name="Line 75"/>
          <p:cNvSpPr>
            <a:spLocks noChangeShapeType="1"/>
          </p:cNvSpPr>
          <p:nvPr/>
        </p:nvSpPr>
        <p:spPr bwMode="auto">
          <a:xfrm>
            <a:off x="6289675" y="2339975"/>
            <a:ext cx="0" cy="396875"/>
          </a:xfrm>
          <a:prstGeom prst="line">
            <a:avLst/>
          </a:prstGeom>
          <a:noFill/>
          <a:ln w="476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6438" name="Text Box 76"/>
          <p:cNvSpPr txBox="1">
            <a:spLocks noChangeArrowheads="1"/>
          </p:cNvSpPr>
          <p:nvPr/>
        </p:nvSpPr>
        <p:spPr bwMode="auto">
          <a:xfrm>
            <a:off x="5626100" y="2676525"/>
            <a:ext cx="14192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200" b="1" i="1">
                <a:latin typeface="Verdana" panose="020B0604030504040204" pitchFamily="34" charset="0"/>
              </a:rPr>
              <a:t>Norepinefrina</a:t>
            </a:r>
          </a:p>
        </p:txBody>
      </p:sp>
      <p:sp>
        <p:nvSpPr>
          <p:cNvPr id="316439" name="Freeform 77"/>
          <p:cNvSpPr>
            <a:spLocks/>
          </p:cNvSpPr>
          <p:nvPr/>
        </p:nvSpPr>
        <p:spPr bwMode="auto">
          <a:xfrm>
            <a:off x="5461000" y="2693988"/>
            <a:ext cx="865188" cy="384175"/>
          </a:xfrm>
          <a:custGeom>
            <a:avLst/>
            <a:gdLst>
              <a:gd name="T0" fmla="*/ 0 w 607"/>
              <a:gd name="T1" fmla="*/ 0 h 250"/>
              <a:gd name="T2" fmla="*/ 0 w 607"/>
              <a:gd name="T3" fmla="*/ 2147483646 h 250"/>
              <a:gd name="T4" fmla="*/ 2147483646 w 607"/>
              <a:gd name="T5" fmla="*/ 2147483646 h 250"/>
              <a:gd name="T6" fmla="*/ 2147483646 w 607"/>
              <a:gd name="T7" fmla="*/ 2147483646 h 250"/>
              <a:gd name="T8" fmla="*/ 0 60000 65536"/>
              <a:gd name="T9" fmla="*/ 0 60000 65536"/>
              <a:gd name="T10" fmla="*/ 0 60000 65536"/>
              <a:gd name="T11" fmla="*/ 0 60000 65536"/>
              <a:gd name="T12" fmla="*/ 0 w 607"/>
              <a:gd name="T13" fmla="*/ 0 h 250"/>
              <a:gd name="T14" fmla="*/ 607 w 607"/>
              <a:gd name="T15" fmla="*/ 250 h 250"/>
            </a:gdLst>
            <a:ahLst/>
            <a:cxnLst>
              <a:cxn ang="T8">
                <a:pos x="T0" y="T1"/>
              </a:cxn>
              <a:cxn ang="T9">
                <a:pos x="T2" y="T3"/>
              </a:cxn>
              <a:cxn ang="T10">
                <a:pos x="T4" y="T5"/>
              </a:cxn>
              <a:cxn ang="T11">
                <a:pos x="T6" y="T7"/>
              </a:cxn>
            </a:cxnLst>
            <a:rect l="T12" t="T13" r="T14" b="T15"/>
            <a:pathLst>
              <a:path w="607" h="250">
                <a:moveTo>
                  <a:pt x="0" y="0"/>
                </a:moveTo>
                <a:lnTo>
                  <a:pt x="0" y="250"/>
                </a:lnTo>
                <a:lnTo>
                  <a:pt x="607" y="250"/>
                </a:lnTo>
                <a:lnTo>
                  <a:pt x="607" y="117"/>
                </a:lnTo>
              </a:path>
            </a:pathLst>
          </a:custGeom>
          <a:noFill/>
          <a:ln w="476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PR"/>
          </a:p>
        </p:txBody>
      </p:sp>
      <p:sp>
        <p:nvSpPr>
          <p:cNvPr id="316440" name="Text Box 78"/>
          <p:cNvSpPr txBox="1">
            <a:spLocks noChangeArrowheads="1"/>
          </p:cNvSpPr>
          <p:nvPr/>
        </p:nvSpPr>
        <p:spPr bwMode="auto">
          <a:xfrm>
            <a:off x="6535738" y="2362200"/>
            <a:ext cx="10985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300" b="1">
                <a:latin typeface="Verdana" panose="020B0604030504040204" pitchFamily="34" charset="0"/>
              </a:rPr>
              <a:t>Tiroxina</a:t>
            </a:r>
          </a:p>
        </p:txBody>
      </p:sp>
      <p:sp>
        <p:nvSpPr>
          <p:cNvPr id="316441" name="Freeform 79"/>
          <p:cNvSpPr>
            <a:spLocks/>
          </p:cNvSpPr>
          <p:nvPr/>
        </p:nvSpPr>
        <p:spPr bwMode="auto">
          <a:xfrm rot="5400000" flipV="1">
            <a:off x="7735888" y="1697038"/>
            <a:ext cx="282575" cy="809625"/>
          </a:xfrm>
          <a:custGeom>
            <a:avLst/>
            <a:gdLst>
              <a:gd name="T0" fmla="*/ 0 w 3765"/>
              <a:gd name="T1" fmla="*/ 0 h 1870"/>
              <a:gd name="T2" fmla="*/ 0 w 3765"/>
              <a:gd name="T3" fmla="*/ 2147483646 h 1870"/>
              <a:gd name="T4" fmla="*/ 2147483646 w 3765"/>
              <a:gd name="T5" fmla="*/ 2147483646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476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vert="eaVert"/>
          <a:lstStyle/>
          <a:p>
            <a:endParaRPr lang="es-PR"/>
          </a:p>
        </p:txBody>
      </p:sp>
      <p:sp>
        <p:nvSpPr>
          <p:cNvPr id="316442" name="Text Box 80"/>
          <p:cNvSpPr txBox="1">
            <a:spLocks noChangeArrowheads="1"/>
          </p:cNvSpPr>
          <p:nvPr/>
        </p:nvSpPr>
        <p:spPr bwMode="auto">
          <a:xfrm>
            <a:off x="7378700" y="2168525"/>
            <a:ext cx="17399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300" b="1">
                <a:latin typeface="Verdana" panose="020B0604030504040204" pitchFamily="34" charset="0"/>
              </a:rPr>
              <a:t>Glucocorticoides</a:t>
            </a:r>
          </a:p>
        </p:txBody>
      </p:sp>
      <p:sp>
        <p:nvSpPr>
          <p:cNvPr id="316443" name="Freeform 81"/>
          <p:cNvSpPr>
            <a:spLocks/>
          </p:cNvSpPr>
          <p:nvPr/>
        </p:nvSpPr>
        <p:spPr bwMode="auto">
          <a:xfrm>
            <a:off x="7007225" y="2374900"/>
            <a:ext cx="1296988" cy="703263"/>
          </a:xfrm>
          <a:custGeom>
            <a:avLst/>
            <a:gdLst>
              <a:gd name="T0" fmla="*/ 0 w 817"/>
              <a:gd name="T1" fmla="*/ 2147483646 h 420"/>
              <a:gd name="T2" fmla="*/ 0 w 817"/>
              <a:gd name="T3" fmla="*/ 2147483646 h 420"/>
              <a:gd name="T4" fmla="*/ 2147483646 w 817"/>
              <a:gd name="T5" fmla="*/ 2147483646 h 420"/>
              <a:gd name="T6" fmla="*/ 2147483646 w 817"/>
              <a:gd name="T7" fmla="*/ 0 h 420"/>
              <a:gd name="T8" fmla="*/ 0 60000 65536"/>
              <a:gd name="T9" fmla="*/ 0 60000 65536"/>
              <a:gd name="T10" fmla="*/ 0 60000 65536"/>
              <a:gd name="T11" fmla="*/ 0 60000 65536"/>
              <a:gd name="T12" fmla="*/ 0 w 817"/>
              <a:gd name="T13" fmla="*/ 0 h 420"/>
              <a:gd name="T14" fmla="*/ 817 w 817"/>
              <a:gd name="T15" fmla="*/ 420 h 420"/>
            </a:gdLst>
            <a:ahLst/>
            <a:cxnLst>
              <a:cxn ang="T8">
                <a:pos x="T0" y="T1"/>
              </a:cxn>
              <a:cxn ang="T9">
                <a:pos x="T2" y="T3"/>
              </a:cxn>
              <a:cxn ang="T10">
                <a:pos x="T4" y="T5"/>
              </a:cxn>
              <a:cxn ang="T11">
                <a:pos x="T6" y="T7"/>
              </a:cxn>
            </a:cxnLst>
            <a:rect l="T12" t="T13" r="T14" b="T15"/>
            <a:pathLst>
              <a:path w="817" h="420">
                <a:moveTo>
                  <a:pt x="0" y="132"/>
                </a:moveTo>
                <a:lnTo>
                  <a:pt x="0" y="420"/>
                </a:lnTo>
                <a:lnTo>
                  <a:pt x="817" y="420"/>
                </a:lnTo>
                <a:lnTo>
                  <a:pt x="817" y="0"/>
                </a:lnTo>
              </a:path>
            </a:pathLst>
          </a:custGeom>
          <a:noFill/>
          <a:ln w="476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PR"/>
          </a:p>
        </p:txBody>
      </p:sp>
      <p:sp>
        <p:nvSpPr>
          <p:cNvPr id="316444" name="Line 82"/>
          <p:cNvSpPr>
            <a:spLocks noChangeShapeType="1"/>
          </p:cNvSpPr>
          <p:nvPr/>
        </p:nvSpPr>
        <p:spPr bwMode="auto">
          <a:xfrm>
            <a:off x="4484688" y="1909763"/>
            <a:ext cx="0" cy="374650"/>
          </a:xfrm>
          <a:prstGeom prst="line">
            <a:avLst/>
          </a:prstGeom>
          <a:noFill/>
          <a:ln w="476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6445" name="Text Box 83"/>
          <p:cNvSpPr txBox="1">
            <a:spLocks noChangeArrowheads="1"/>
          </p:cNvSpPr>
          <p:nvPr/>
        </p:nvSpPr>
        <p:spPr bwMode="auto">
          <a:xfrm>
            <a:off x="3351213" y="2398713"/>
            <a:ext cx="16843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0000"/>
              </a:lnSpc>
              <a:spcBef>
                <a:spcPct val="0"/>
              </a:spcBef>
              <a:buClrTx/>
              <a:buFontTx/>
              <a:buNone/>
            </a:pPr>
            <a:r>
              <a:rPr lang="en-US" altLang="es-PR" sz="1400" b="1" i="1">
                <a:latin typeface="Times New Roman" panose="02020603050405020304" pitchFamily="18" charset="0"/>
              </a:rPr>
              <a:t>(   Calor Metabólico</a:t>
            </a:r>
          </a:p>
          <a:p>
            <a:pPr>
              <a:lnSpc>
                <a:spcPct val="90000"/>
              </a:lnSpc>
              <a:spcBef>
                <a:spcPct val="0"/>
              </a:spcBef>
              <a:buClrTx/>
              <a:buFontTx/>
              <a:buNone/>
            </a:pPr>
            <a:r>
              <a:rPr lang="en-US" altLang="es-PR" sz="1400" b="1" i="1">
                <a:latin typeface="Times New Roman" panose="02020603050405020304" pitchFamily="18" charset="0"/>
              </a:rPr>
              <a:t> Músculos Activos)</a:t>
            </a:r>
          </a:p>
        </p:txBody>
      </p:sp>
      <p:sp>
        <p:nvSpPr>
          <p:cNvPr id="316446" name="Line 84"/>
          <p:cNvSpPr>
            <a:spLocks noChangeShapeType="1"/>
          </p:cNvSpPr>
          <p:nvPr/>
        </p:nvSpPr>
        <p:spPr bwMode="auto">
          <a:xfrm flipV="1">
            <a:off x="3584575" y="2443163"/>
            <a:ext cx="0" cy="174625"/>
          </a:xfrm>
          <a:prstGeom prst="line">
            <a:avLst/>
          </a:prstGeom>
          <a:noFill/>
          <a:ln w="317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6447" name="Line 85"/>
          <p:cNvSpPr>
            <a:spLocks noChangeShapeType="1"/>
          </p:cNvSpPr>
          <p:nvPr/>
        </p:nvSpPr>
        <p:spPr bwMode="auto">
          <a:xfrm>
            <a:off x="4479925" y="2813050"/>
            <a:ext cx="0" cy="373063"/>
          </a:xfrm>
          <a:prstGeom prst="line">
            <a:avLst/>
          </a:prstGeom>
          <a:noFill/>
          <a:ln w="476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6448" name="Text Box 86"/>
          <p:cNvSpPr txBox="1">
            <a:spLocks noChangeArrowheads="1"/>
          </p:cNvSpPr>
          <p:nvPr/>
        </p:nvSpPr>
        <p:spPr bwMode="auto">
          <a:xfrm>
            <a:off x="3886200" y="3105150"/>
            <a:ext cx="1344613"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300" b="1">
                <a:latin typeface="Verdana" panose="020B0604030504040204" pitchFamily="34" charset="0"/>
              </a:rPr>
              <a:t>Mitocondria</a:t>
            </a:r>
          </a:p>
        </p:txBody>
      </p:sp>
      <p:sp>
        <p:nvSpPr>
          <p:cNvPr id="316449" name="Line 88"/>
          <p:cNvSpPr>
            <a:spLocks noChangeShapeType="1"/>
          </p:cNvSpPr>
          <p:nvPr/>
        </p:nvSpPr>
        <p:spPr bwMode="auto">
          <a:xfrm>
            <a:off x="4478338" y="3308350"/>
            <a:ext cx="0" cy="200025"/>
          </a:xfrm>
          <a:prstGeom prst="line">
            <a:avLst/>
          </a:prstGeom>
          <a:noFill/>
          <a:ln w="476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grpSp>
        <p:nvGrpSpPr>
          <p:cNvPr id="316450" name="Group 93"/>
          <p:cNvGrpSpPr>
            <a:grpSpLocks/>
          </p:cNvGrpSpPr>
          <p:nvPr/>
        </p:nvGrpSpPr>
        <p:grpSpPr bwMode="auto">
          <a:xfrm>
            <a:off x="4306888" y="3375025"/>
            <a:ext cx="579437" cy="379413"/>
            <a:chOff x="2769" y="2267"/>
            <a:chExt cx="365" cy="239"/>
          </a:xfrm>
        </p:grpSpPr>
        <p:sp>
          <p:nvSpPr>
            <p:cNvPr id="316498" name="Text Box 87"/>
            <p:cNvSpPr txBox="1">
              <a:spLocks noChangeArrowheads="1"/>
            </p:cNvSpPr>
            <p:nvPr/>
          </p:nvSpPr>
          <p:spPr bwMode="auto">
            <a:xfrm>
              <a:off x="2769" y="2356"/>
              <a:ext cx="365"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80000"/>
                </a:lnSpc>
                <a:spcBef>
                  <a:spcPct val="0"/>
                </a:spcBef>
                <a:buClrTx/>
                <a:buFontTx/>
                <a:buNone/>
              </a:pPr>
              <a:r>
                <a:rPr lang="en-US" altLang="es-PR" sz="1200" b="1" i="1">
                  <a:latin typeface="Verdana" panose="020B0604030504040204" pitchFamily="34" charset="0"/>
                </a:rPr>
                <a:t>VO</a:t>
              </a:r>
              <a:r>
                <a:rPr lang="en-US" altLang="es-PR" sz="1200" b="1" i="1" baseline="-25000">
                  <a:latin typeface="Verdana" panose="020B0604030504040204" pitchFamily="34" charset="0"/>
                </a:rPr>
                <a:t>2</a:t>
              </a:r>
            </a:p>
          </p:txBody>
        </p:sp>
        <p:sp>
          <p:nvSpPr>
            <p:cNvPr id="316499" name="Line 90"/>
            <p:cNvSpPr>
              <a:spLocks noChangeShapeType="1"/>
            </p:cNvSpPr>
            <p:nvPr/>
          </p:nvSpPr>
          <p:spPr bwMode="auto">
            <a:xfrm flipV="1">
              <a:off x="2797" y="2366"/>
              <a:ext cx="0" cy="110"/>
            </a:xfrm>
            <a:prstGeom prst="line">
              <a:avLst/>
            </a:prstGeom>
            <a:noFill/>
            <a:ln w="317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6500" name="Text Box 91"/>
            <p:cNvSpPr txBox="1">
              <a:spLocks noChangeArrowheads="1"/>
            </p:cNvSpPr>
            <p:nvPr/>
          </p:nvSpPr>
          <p:spPr bwMode="auto">
            <a:xfrm>
              <a:off x="2803" y="2267"/>
              <a:ext cx="202"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80000"/>
                </a:lnSpc>
                <a:spcBef>
                  <a:spcPct val="0"/>
                </a:spcBef>
                <a:buClrTx/>
                <a:buFontTx/>
                <a:buNone/>
              </a:pPr>
              <a:r>
                <a:rPr lang="en-US" altLang="es-PR" sz="1200" b="1" i="1">
                  <a:latin typeface="Verdana" panose="020B0604030504040204" pitchFamily="34" charset="0"/>
                </a:rPr>
                <a:t>.</a:t>
              </a:r>
              <a:endParaRPr lang="en-US" altLang="es-PR" sz="1200" b="1" i="1" baseline="-25000">
                <a:latin typeface="Verdana" panose="020B0604030504040204" pitchFamily="34" charset="0"/>
              </a:endParaRPr>
            </a:p>
          </p:txBody>
        </p:sp>
      </p:grpSp>
      <p:sp>
        <p:nvSpPr>
          <p:cNvPr id="316451" name="Text Box 95"/>
          <p:cNvSpPr txBox="1">
            <a:spLocks noChangeArrowheads="1"/>
          </p:cNvSpPr>
          <p:nvPr/>
        </p:nvSpPr>
        <p:spPr bwMode="auto">
          <a:xfrm>
            <a:off x="3875088" y="3859213"/>
            <a:ext cx="15684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80000"/>
              </a:lnSpc>
              <a:spcBef>
                <a:spcPct val="0"/>
              </a:spcBef>
              <a:buClrTx/>
              <a:buFontTx/>
              <a:buNone/>
            </a:pPr>
            <a:r>
              <a:rPr lang="en-US" altLang="es-PR" sz="1200" b="1" i="1">
                <a:latin typeface="Verdana" panose="020B0604030504040204" pitchFamily="34" charset="0"/>
              </a:rPr>
              <a:t>Tasa Metabólica</a:t>
            </a:r>
            <a:endParaRPr lang="en-US" altLang="es-PR" sz="1200" b="1" i="1" baseline="-25000">
              <a:latin typeface="Verdana" panose="020B0604030504040204" pitchFamily="34" charset="0"/>
            </a:endParaRPr>
          </a:p>
        </p:txBody>
      </p:sp>
      <p:sp>
        <p:nvSpPr>
          <p:cNvPr id="316452" name="Line 96"/>
          <p:cNvSpPr>
            <a:spLocks noChangeShapeType="1"/>
          </p:cNvSpPr>
          <p:nvPr/>
        </p:nvSpPr>
        <p:spPr bwMode="auto">
          <a:xfrm flipV="1">
            <a:off x="3919538" y="3875088"/>
            <a:ext cx="0" cy="174625"/>
          </a:xfrm>
          <a:prstGeom prst="line">
            <a:avLst/>
          </a:prstGeom>
          <a:noFill/>
          <a:ln w="317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6453" name="Line 98"/>
          <p:cNvSpPr>
            <a:spLocks noChangeShapeType="1"/>
          </p:cNvSpPr>
          <p:nvPr/>
        </p:nvSpPr>
        <p:spPr bwMode="auto">
          <a:xfrm>
            <a:off x="4483100" y="3708400"/>
            <a:ext cx="0" cy="200025"/>
          </a:xfrm>
          <a:prstGeom prst="line">
            <a:avLst/>
          </a:prstGeom>
          <a:noFill/>
          <a:ln w="476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6454" name="Text Box 99"/>
          <p:cNvSpPr txBox="1">
            <a:spLocks noChangeArrowheads="1"/>
          </p:cNvSpPr>
          <p:nvPr/>
        </p:nvSpPr>
        <p:spPr bwMode="auto">
          <a:xfrm>
            <a:off x="4060825" y="3987800"/>
            <a:ext cx="1189038"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90000"/>
              </a:lnSpc>
              <a:spcBef>
                <a:spcPct val="0"/>
              </a:spcBef>
              <a:buClrTx/>
              <a:buFontTx/>
              <a:buNone/>
            </a:pPr>
            <a:r>
              <a:rPr lang="en-US" altLang="es-PR" sz="1400" b="1" i="1">
                <a:latin typeface="Times New Roman" panose="02020603050405020304" pitchFamily="18" charset="0"/>
              </a:rPr>
              <a:t>(Efecto Q10)</a:t>
            </a:r>
          </a:p>
        </p:txBody>
      </p:sp>
      <p:sp>
        <p:nvSpPr>
          <p:cNvPr id="316455" name="Freeform 100"/>
          <p:cNvSpPr>
            <a:spLocks/>
          </p:cNvSpPr>
          <p:nvPr/>
        </p:nvSpPr>
        <p:spPr bwMode="auto">
          <a:xfrm rot="10800000" flipV="1">
            <a:off x="5118100" y="3089275"/>
            <a:ext cx="815975" cy="139700"/>
          </a:xfrm>
          <a:custGeom>
            <a:avLst/>
            <a:gdLst>
              <a:gd name="T0" fmla="*/ 0 w 3765"/>
              <a:gd name="T1" fmla="*/ 0 h 1870"/>
              <a:gd name="T2" fmla="*/ 0 w 3765"/>
              <a:gd name="T3" fmla="*/ 2147483646 h 1870"/>
              <a:gd name="T4" fmla="*/ 2147483646 w 3765"/>
              <a:gd name="T5" fmla="*/ 2147483646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476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s-PR"/>
          </a:p>
        </p:txBody>
      </p:sp>
      <p:sp>
        <p:nvSpPr>
          <p:cNvPr id="316456" name="Freeform 101"/>
          <p:cNvSpPr>
            <a:spLocks/>
          </p:cNvSpPr>
          <p:nvPr/>
        </p:nvSpPr>
        <p:spPr bwMode="auto">
          <a:xfrm rot="10800000" flipV="1">
            <a:off x="5233988" y="3105150"/>
            <a:ext cx="2484437" cy="992188"/>
          </a:xfrm>
          <a:custGeom>
            <a:avLst/>
            <a:gdLst>
              <a:gd name="T0" fmla="*/ 0 w 3765"/>
              <a:gd name="T1" fmla="*/ 0 h 1870"/>
              <a:gd name="T2" fmla="*/ 0 w 3765"/>
              <a:gd name="T3" fmla="*/ 2147483646 h 1870"/>
              <a:gd name="T4" fmla="*/ 2147483646 w 3765"/>
              <a:gd name="T5" fmla="*/ 2147483646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476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s-PR"/>
          </a:p>
        </p:txBody>
      </p:sp>
      <p:sp>
        <p:nvSpPr>
          <p:cNvPr id="316457" name="Freeform 102"/>
          <p:cNvSpPr>
            <a:spLocks/>
          </p:cNvSpPr>
          <p:nvPr/>
        </p:nvSpPr>
        <p:spPr bwMode="auto">
          <a:xfrm rot="-5400000" flipH="1" flipV="1">
            <a:off x="2705100" y="893763"/>
            <a:ext cx="404813" cy="2217737"/>
          </a:xfrm>
          <a:custGeom>
            <a:avLst/>
            <a:gdLst>
              <a:gd name="T0" fmla="*/ 0 w 3765"/>
              <a:gd name="T1" fmla="*/ 0 h 1870"/>
              <a:gd name="T2" fmla="*/ 0 w 3765"/>
              <a:gd name="T3" fmla="*/ 2147483646 h 1870"/>
              <a:gd name="T4" fmla="*/ 2147483646 w 3765"/>
              <a:gd name="T5" fmla="*/ 2147483646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476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rot="10800000" vert="eaVert"/>
          <a:lstStyle/>
          <a:p>
            <a:endParaRPr lang="es-PR"/>
          </a:p>
        </p:txBody>
      </p:sp>
      <p:sp>
        <p:nvSpPr>
          <p:cNvPr id="316458" name="Text Box 103"/>
          <p:cNvSpPr txBox="1">
            <a:spLocks noChangeArrowheads="1"/>
          </p:cNvSpPr>
          <p:nvPr/>
        </p:nvSpPr>
        <p:spPr bwMode="auto">
          <a:xfrm>
            <a:off x="928688" y="2124075"/>
            <a:ext cx="17335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600" b="1" i="1">
                <a:latin typeface="Arial" panose="020B0604020202020204" pitchFamily="34" charset="0"/>
              </a:rPr>
              <a:t>Eliminación</a:t>
            </a:r>
          </a:p>
          <a:p>
            <a:pPr algn="ctr">
              <a:lnSpc>
                <a:spcPct val="80000"/>
              </a:lnSpc>
              <a:spcBef>
                <a:spcPct val="0"/>
              </a:spcBef>
              <a:buClrTx/>
              <a:buFontTx/>
              <a:buNone/>
            </a:pPr>
            <a:r>
              <a:rPr lang="en-US" altLang="es-PR" sz="1600" b="1" i="1">
                <a:latin typeface="Arial" panose="020B0604020202020204" pitchFamily="34" charset="0"/>
              </a:rPr>
              <a:t>del</a:t>
            </a:r>
          </a:p>
          <a:p>
            <a:pPr algn="ctr">
              <a:lnSpc>
                <a:spcPct val="80000"/>
              </a:lnSpc>
              <a:spcBef>
                <a:spcPct val="0"/>
              </a:spcBef>
              <a:buClrTx/>
              <a:buFontTx/>
              <a:buNone/>
            </a:pPr>
            <a:r>
              <a:rPr lang="en-US" altLang="es-PR" sz="1600" b="1" i="1">
                <a:latin typeface="Arial" panose="020B0604020202020204" pitchFamily="34" charset="0"/>
              </a:rPr>
              <a:t>Ácido Láctico</a:t>
            </a:r>
            <a:endParaRPr lang="en-US" altLang="es-PR" sz="1600" b="1" i="1" baseline="-25000">
              <a:latin typeface="Arial" panose="020B0604020202020204" pitchFamily="34" charset="0"/>
            </a:endParaRPr>
          </a:p>
        </p:txBody>
      </p:sp>
      <p:sp>
        <p:nvSpPr>
          <p:cNvPr id="316459" name="Line 104"/>
          <p:cNvSpPr>
            <a:spLocks noChangeShapeType="1"/>
          </p:cNvSpPr>
          <p:nvPr/>
        </p:nvSpPr>
        <p:spPr bwMode="auto">
          <a:xfrm>
            <a:off x="1781175" y="2749550"/>
            <a:ext cx="0" cy="200025"/>
          </a:xfrm>
          <a:prstGeom prst="line">
            <a:avLst/>
          </a:prstGeom>
          <a:noFill/>
          <a:ln w="476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6460" name="Text Box 105"/>
          <p:cNvSpPr txBox="1">
            <a:spLocks noChangeArrowheads="1"/>
          </p:cNvSpPr>
          <p:nvPr/>
        </p:nvSpPr>
        <p:spPr bwMode="auto">
          <a:xfrm>
            <a:off x="1301750" y="2889250"/>
            <a:ext cx="9588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300" b="1">
                <a:latin typeface="Verdana" panose="020B0604030504040204" pitchFamily="34" charset="0"/>
              </a:rPr>
              <a:t>Destino</a:t>
            </a:r>
          </a:p>
        </p:txBody>
      </p:sp>
      <p:sp>
        <p:nvSpPr>
          <p:cNvPr id="316461" name="Freeform 106"/>
          <p:cNvSpPr>
            <a:spLocks/>
          </p:cNvSpPr>
          <p:nvPr/>
        </p:nvSpPr>
        <p:spPr bwMode="auto">
          <a:xfrm rot="-5400000" flipH="1" flipV="1">
            <a:off x="792957" y="2737644"/>
            <a:ext cx="366712" cy="920750"/>
          </a:xfrm>
          <a:custGeom>
            <a:avLst/>
            <a:gdLst>
              <a:gd name="T0" fmla="*/ 0 w 3765"/>
              <a:gd name="T1" fmla="*/ 0 h 1870"/>
              <a:gd name="T2" fmla="*/ 0 w 3765"/>
              <a:gd name="T3" fmla="*/ 2147483646 h 1870"/>
              <a:gd name="T4" fmla="*/ 2147483646 w 3765"/>
              <a:gd name="T5" fmla="*/ 2147483646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476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rot="10800000" vert="eaVert"/>
          <a:lstStyle/>
          <a:p>
            <a:endParaRPr lang="es-PR"/>
          </a:p>
        </p:txBody>
      </p:sp>
      <p:sp>
        <p:nvSpPr>
          <p:cNvPr id="316462" name="Text Box 107"/>
          <p:cNvSpPr txBox="1">
            <a:spLocks noChangeArrowheads="1"/>
          </p:cNvSpPr>
          <p:nvPr/>
        </p:nvSpPr>
        <p:spPr bwMode="auto">
          <a:xfrm>
            <a:off x="22225" y="3335338"/>
            <a:ext cx="15176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200" b="1" i="1">
                <a:latin typeface="Verdana" panose="020B0604030504040204" pitchFamily="34" charset="0"/>
              </a:rPr>
              <a:t>Eliminación vía Orina/Sudor</a:t>
            </a:r>
          </a:p>
        </p:txBody>
      </p:sp>
      <p:sp>
        <p:nvSpPr>
          <p:cNvPr id="316463" name="Text Box 108"/>
          <p:cNvSpPr txBox="1">
            <a:spLocks noChangeArrowheads="1"/>
          </p:cNvSpPr>
          <p:nvPr/>
        </p:nvSpPr>
        <p:spPr bwMode="auto">
          <a:xfrm>
            <a:off x="101600" y="3606800"/>
            <a:ext cx="133667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90000"/>
              </a:lnSpc>
              <a:spcBef>
                <a:spcPct val="0"/>
              </a:spcBef>
              <a:buClrTx/>
              <a:buFontTx/>
              <a:buNone/>
            </a:pPr>
            <a:r>
              <a:rPr lang="en-US" altLang="es-PR" sz="1400" b="1" i="1">
                <a:latin typeface="Times New Roman" panose="02020603050405020304" pitchFamily="18" charset="0"/>
              </a:rPr>
              <a:t>(Insignificante)</a:t>
            </a:r>
          </a:p>
        </p:txBody>
      </p:sp>
      <p:sp>
        <p:nvSpPr>
          <p:cNvPr id="316464" name="Line 109"/>
          <p:cNvSpPr>
            <a:spLocks noChangeShapeType="1"/>
          </p:cNvSpPr>
          <p:nvPr/>
        </p:nvSpPr>
        <p:spPr bwMode="auto">
          <a:xfrm>
            <a:off x="1565275" y="3067050"/>
            <a:ext cx="0" cy="1052513"/>
          </a:xfrm>
          <a:prstGeom prst="line">
            <a:avLst/>
          </a:prstGeom>
          <a:noFill/>
          <a:ln w="476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6465" name="Text Box 110"/>
          <p:cNvSpPr txBox="1">
            <a:spLocks noChangeArrowheads="1"/>
          </p:cNvSpPr>
          <p:nvPr/>
        </p:nvSpPr>
        <p:spPr bwMode="auto">
          <a:xfrm>
            <a:off x="180975" y="4065588"/>
            <a:ext cx="19367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200" b="1" i="1">
                <a:latin typeface="Verdana" panose="020B0604030504040204" pitchFamily="34" charset="0"/>
              </a:rPr>
              <a:t>Conversión a</a:t>
            </a:r>
          </a:p>
          <a:p>
            <a:pPr algn="ctr">
              <a:lnSpc>
                <a:spcPct val="80000"/>
              </a:lnSpc>
              <a:spcBef>
                <a:spcPct val="0"/>
              </a:spcBef>
              <a:buClrTx/>
              <a:buFontTx/>
              <a:buNone/>
            </a:pPr>
            <a:r>
              <a:rPr lang="en-US" altLang="es-PR" sz="1200" b="1" i="1">
                <a:latin typeface="Verdana" panose="020B0604030504040204" pitchFamily="34" charset="0"/>
              </a:rPr>
              <a:t>Glucosa/Glucógeno</a:t>
            </a:r>
          </a:p>
          <a:p>
            <a:pPr algn="ctr">
              <a:lnSpc>
                <a:spcPct val="80000"/>
              </a:lnSpc>
              <a:spcBef>
                <a:spcPct val="0"/>
              </a:spcBef>
              <a:buClrTx/>
              <a:buFontTx/>
              <a:buNone/>
            </a:pPr>
            <a:r>
              <a:rPr lang="en-US" altLang="es-PR" sz="1200" b="1" i="1">
                <a:latin typeface="Verdana" panose="020B0604030504040204" pitchFamily="34" charset="0"/>
              </a:rPr>
              <a:t>(Gluconeogénesis)</a:t>
            </a:r>
          </a:p>
        </p:txBody>
      </p:sp>
      <p:sp>
        <p:nvSpPr>
          <p:cNvPr id="316466" name="Text Box 111"/>
          <p:cNvSpPr txBox="1">
            <a:spLocks noChangeArrowheads="1"/>
          </p:cNvSpPr>
          <p:nvPr/>
        </p:nvSpPr>
        <p:spPr bwMode="auto">
          <a:xfrm>
            <a:off x="750888" y="4489450"/>
            <a:ext cx="782637"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90000"/>
              </a:lnSpc>
              <a:spcBef>
                <a:spcPct val="0"/>
              </a:spcBef>
              <a:buClrTx/>
              <a:buFontTx/>
              <a:buNone/>
            </a:pPr>
            <a:r>
              <a:rPr lang="en-US" altLang="es-PR" sz="1400" b="1" i="1">
                <a:latin typeface="Times New Roman" panose="02020603050405020304" pitchFamily="18" charset="0"/>
              </a:rPr>
              <a:t>(20%)</a:t>
            </a:r>
          </a:p>
        </p:txBody>
      </p:sp>
      <p:sp>
        <p:nvSpPr>
          <p:cNvPr id="316467" name="Freeform 112"/>
          <p:cNvSpPr>
            <a:spLocks/>
          </p:cNvSpPr>
          <p:nvPr/>
        </p:nvSpPr>
        <p:spPr bwMode="auto">
          <a:xfrm rot="5400000" flipV="1">
            <a:off x="1431132" y="3763169"/>
            <a:ext cx="1874837" cy="377825"/>
          </a:xfrm>
          <a:custGeom>
            <a:avLst/>
            <a:gdLst>
              <a:gd name="T0" fmla="*/ 0 w 3765"/>
              <a:gd name="T1" fmla="*/ 0 h 1870"/>
              <a:gd name="T2" fmla="*/ 0 w 3765"/>
              <a:gd name="T3" fmla="*/ 2147483646 h 1870"/>
              <a:gd name="T4" fmla="*/ 2147483646 w 3765"/>
              <a:gd name="T5" fmla="*/ 2147483646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476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vert="eaVert"/>
          <a:lstStyle/>
          <a:p>
            <a:endParaRPr lang="es-PR"/>
          </a:p>
        </p:txBody>
      </p:sp>
      <p:sp>
        <p:nvSpPr>
          <p:cNvPr id="316468" name="Text Box 113"/>
          <p:cNvSpPr txBox="1">
            <a:spLocks noChangeArrowheads="1"/>
          </p:cNvSpPr>
          <p:nvPr/>
        </p:nvSpPr>
        <p:spPr bwMode="auto">
          <a:xfrm>
            <a:off x="1314450" y="4760913"/>
            <a:ext cx="10096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200" b="1" i="1">
                <a:latin typeface="Verdana" panose="020B0604030504040204" pitchFamily="34" charset="0"/>
              </a:rPr>
              <a:t>Oxidado</a:t>
            </a:r>
          </a:p>
        </p:txBody>
      </p:sp>
      <p:sp>
        <p:nvSpPr>
          <p:cNvPr id="316469" name="Text Box 114"/>
          <p:cNvSpPr txBox="1">
            <a:spLocks noChangeArrowheads="1"/>
          </p:cNvSpPr>
          <p:nvPr/>
        </p:nvSpPr>
        <p:spPr bwMode="auto">
          <a:xfrm>
            <a:off x="1490663" y="4879975"/>
            <a:ext cx="66992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90000"/>
              </a:lnSpc>
              <a:spcBef>
                <a:spcPct val="0"/>
              </a:spcBef>
              <a:buClrTx/>
              <a:buFontTx/>
              <a:buNone/>
            </a:pPr>
            <a:r>
              <a:rPr lang="en-US" altLang="es-PR" sz="1400" b="1" i="1">
                <a:latin typeface="Times New Roman" panose="02020603050405020304" pitchFamily="18" charset="0"/>
              </a:rPr>
              <a:t>(70%)</a:t>
            </a:r>
          </a:p>
        </p:txBody>
      </p:sp>
      <p:sp>
        <p:nvSpPr>
          <p:cNvPr id="316470" name="Line 115"/>
          <p:cNvSpPr>
            <a:spLocks noChangeShapeType="1"/>
          </p:cNvSpPr>
          <p:nvPr/>
        </p:nvSpPr>
        <p:spPr bwMode="auto">
          <a:xfrm>
            <a:off x="2035175" y="3067050"/>
            <a:ext cx="0" cy="1744663"/>
          </a:xfrm>
          <a:prstGeom prst="line">
            <a:avLst/>
          </a:prstGeom>
          <a:noFill/>
          <a:ln w="476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6471" name="Line 116"/>
          <p:cNvSpPr>
            <a:spLocks noChangeShapeType="1"/>
          </p:cNvSpPr>
          <p:nvPr/>
        </p:nvSpPr>
        <p:spPr bwMode="auto">
          <a:xfrm>
            <a:off x="1831975" y="5091113"/>
            <a:ext cx="0" cy="200025"/>
          </a:xfrm>
          <a:prstGeom prst="line">
            <a:avLst/>
          </a:prstGeom>
          <a:noFill/>
          <a:ln w="476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6472" name="Text Box 117"/>
          <p:cNvSpPr txBox="1">
            <a:spLocks noChangeArrowheads="1"/>
          </p:cNvSpPr>
          <p:nvPr/>
        </p:nvSpPr>
        <p:spPr bwMode="auto">
          <a:xfrm>
            <a:off x="1195388" y="5233988"/>
            <a:ext cx="14192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200" b="1" i="1">
                <a:latin typeface="Verdana" panose="020B0604030504040204" pitchFamily="34" charset="0"/>
              </a:rPr>
              <a:t>Ácido Pirúvico</a:t>
            </a:r>
          </a:p>
        </p:txBody>
      </p:sp>
      <p:sp>
        <p:nvSpPr>
          <p:cNvPr id="316473" name="Line 118"/>
          <p:cNvSpPr>
            <a:spLocks noChangeShapeType="1"/>
          </p:cNvSpPr>
          <p:nvPr/>
        </p:nvSpPr>
        <p:spPr bwMode="auto">
          <a:xfrm>
            <a:off x="1831975" y="5408613"/>
            <a:ext cx="0" cy="200025"/>
          </a:xfrm>
          <a:prstGeom prst="line">
            <a:avLst/>
          </a:prstGeom>
          <a:noFill/>
          <a:ln w="476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6474" name="Text Box 119"/>
          <p:cNvSpPr txBox="1">
            <a:spLocks noChangeArrowheads="1"/>
          </p:cNvSpPr>
          <p:nvPr/>
        </p:nvSpPr>
        <p:spPr bwMode="auto">
          <a:xfrm>
            <a:off x="950913" y="5564188"/>
            <a:ext cx="1714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200" b="1" i="1">
                <a:latin typeface="Verdana" panose="020B0604030504040204" pitchFamily="34" charset="0"/>
              </a:rPr>
              <a:t>Utilizado como</a:t>
            </a:r>
          </a:p>
          <a:p>
            <a:pPr algn="ctr">
              <a:lnSpc>
                <a:spcPct val="80000"/>
              </a:lnSpc>
              <a:spcBef>
                <a:spcPct val="0"/>
              </a:spcBef>
              <a:buClrTx/>
              <a:buFontTx/>
              <a:buNone/>
            </a:pPr>
            <a:r>
              <a:rPr lang="en-US" altLang="es-PR" sz="1200" b="1" i="1">
                <a:latin typeface="Verdana" panose="020B0604030504040204" pitchFamily="34" charset="0"/>
              </a:rPr>
              <a:t>Sustrato</a:t>
            </a:r>
          </a:p>
        </p:txBody>
      </p:sp>
      <p:sp>
        <p:nvSpPr>
          <p:cNvPr id="316475" name="Line 120"/>
          <p:cNvSpPr>
            <a:spLocks noChangeShapeType="1"/>
          </p:cNvSpPr>
          <p:nvPr/>
        </p:nvSpPr>
        <p:spPr bwMode="auto">
          <a:xfrm>
            <a:off x="1831975" y="5903913"/>
            <a:ext cx="0" cy="200025"/>
          </a:xfrm>
          <a:prstGeom prst="line">
            <a:avLst/>
          </a:prstGeom>
          <a:noFill/>
          <a:ln w="476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6476" name="Text Box 121"/>
          <p:cNvSpPr txBox="1">
            <a:spLocks noChangeArrowheads="1"/>
          </p:cNvSpPr>
          <p:nvPr/>
        </p:nvSpPr>
        <p:spPr bwMode="auto">
          <a:xfrm>
            <a:off x="1276350" y="6045200"/>
            <a:ext cx="10985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200" b="1" i="1">
                <a:latin typeface="Verdana" panose="020B0604030504040204" pitchFamily="34" charset="0"/>
              </a:rPr>
              <a:t>Productos</a:t>
            </a:r>
          </a:p>
        </p:txBody>
      </p:sp>
      <p:sp>
        <p:nvSpPr>
          <p:cNvPr id="316477" name="Freeform 122"/>
          <p:cNvSpPr>
            <a:spLocks/>
          </p:cNvSpPr>
          <p:nvPr/>
        </p:nvSpPr>
        <p:spPr bwMode="auto">
          <a:xfrm rot="-5400000" flipH="1" flipV="1">
            <a:off x="1085850" y="6118225"/>
            <a:ext cx="257175" cy="352425"/>
          </a:xfrm>
          <a:custGeom>
            <a:avLst/>
            <a:gdLst>
              <a:gd name="T0" fmla="*/ 0 w 3765"/>
              <a:gd name="T1" fmla="*/ 0 h 1870"/>
              <a:gd name="T2" fmla="*/ 0 w 3765"/>
              <a:gd name="T3" fmla="*/ 2147483646 h 1870"/>
              <a:gd name="T4" fmla="*/ 2147483646 w 3765"/>
              <a:gd name="T5" fmla="*/ 2147483646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476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rot="10800000" vert="eaVert"/>
          <a:lstStyle/>
          <a:p>
            <a:endParaRPr lang="es-PR"/>
          </a:p>
        </p:txBody>
      </p:sp>
      <p:sp>
        <p:nvSpPr>
          <p:cNvPr id="316478" name="Text Box 123"/>
          <p:cNvSpPr txBox="1">
            <a:spLocks noChangeArrowheads="1"/>
          </p:cNvSpPr>
          <p:nvPr/>
        </p:nvSpPr>
        <p:spPr bwMode="auto">
          <a:xfrm>
            <a:off x="752475" y="6359525"/>
            <a:ext cx="6032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200" b="1" i="1">
                <a:latin typeface="Verdana" panose="020B0604030504040204" pitchFamily="34" charset="0"/>
              </a:rPr>
              <a:t>CO</a:t>
            </a:r>
            <a:r>
              <a:rPr lang="en-US" altLang="es-PR" sz="1200" b="1" i="1" baseline="-25000">
                <a:latin typeface="Verdana" panose="020B0604030504040204" pitchFamily="34" charset="0"/>
              </a:rPr>
              <a:t>2</a:t>
            </a:r>
          </a:p>
        </p:txBody>
      </p:sp>
      <p:sp>
        <p:nvSpPr>
          <p:cNvPr id="316479" name="Text Box 124"/>
          <p:cNvSpPr txBox="1">
            <a:spLocks noChangeArrowheads="1"/>
          </p:cNvSpPr>
          <p:nvPr/>
        </p:nvSpPr>
        <p:spPr bwMode="auto">
          <a:xfrm>
            <a:off x="2060575" y="6334125"/>
            <a:ext cx="6032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200" b="1" i="1">
                <a:latin typeface="Verdana" panose="020B0604030504040204" pitchFamily="34" charset="0"/>
              </a:rPr>
              <a:t>H</a:t>
            </a:r>
            <a:r>
              <a:rPr lang="en-US" altLang="es-PR" sz="1200" b="1" i="1" baseline="-25000">
                <a:latin typeface="Verdana" panose="020B0604030504040204" pitchFamily="34" charset="0"/>
              </a:rPr>
              <a:t>2</a:t>
            </a:r>
            <a:r>
              <a:rPr lang="en-US" altLang="es-PR" sz="1200" b="1" i="1">
                <a:latin typeface="Verdana" panose="020B0604030504040204" pitchFamily="34" charset="0"/>
              </a:rPr>
              <a:t>O</a:t>
            </a:r>
            <a:endParaRPr lang="en-US" altLang="es-PR" sz="1200" b="1" i="1" baseline="-25000">
              <a:latin typeface="Verdana" panose="020B0604030504040204" pitchFamily="34" charset="0"/>
            </a:endParaRPr>
          </a:p>
        </p:txBody>
      </p:sp>
      <p:sp>
        <p:nvSpPr>
          <p:cNvPr id="316480" name="Freeform 125"/>
          <p:cNvSpPr>
            <a:spLocks/>
          </p:cNvSpPr>
          <p:nvPr/>
        </p:nvSpPr>
        <p:spPr bwMode="auto">
          <a:xfrm rot="5400000" flipV="1">
            <a:off x="2187575" y="6248400"/>
            <a:ext cx="257175" cy="92075"/>
          </a:xfrm>
          <a:custGeom>
            <a:avLst/>
            <a:gdLst>
              <a:gd name="T0" fmla="*/ 0 w 3765"/>
              <a:gd name="T1" fmla="*/ 0 h 1870"/>
              <a:gd name="T2" fmla="*/ 0 w 3765"/>
              <a:gd name="T3" fmla="*/ 2147483646 h 1870"/>
              <a:gd name="T4" fmla="*/ 2147483646 w 3765"/>
              <a:gd name="T5" fmla="*/ 2147483646 h 1870"/>
              <a:gd name="T6" fmla="*/ 0 60000 65536"/>
              <a:gd name="T7" fmla="*/ 0 60000 65536"/>
              <a:gd name="T8" fmla="*/ 0 60000 65536"/>
              <a:gd name="T9" fmla="*/ 0 w 3765"/>
              <a:gd name="T10" fmla="*/ 0 h 1870"/>
              <a:gd name="T11" fmla="*/ 3765 w 3765"/>
              <a:gd name="T12" fmla="*/ 1870 h 1870"/>
            </a:gdLst>
            <a:ahLst/>
            <a:cxnLst>
              <a:cxn ang="T6">
                <a:pos x="T0" y="T1"/>
              </a:cxn>
              <a:cxn ang="T7">
                <a:pos x="T2" y="T3"/>
              </a:cxn>
              <a:cxn ang="T8">
                <a:pos x="T4" y="T5"/>
              </a:cxn>
            </a:cxnLst>
            <a:rect l="T9" t="T10" r="T11" b="T12"/>
            <a:pathLst>
              <a:path w="3765" h="1870">
                <a:moveTo>
                  <a:pt x="0" y="0"/>
                </a:moveTo>
                <a:lnTo>
                  <a:pt x="0" y="1870"/>
                </a:lnTo>
                <a:lnTo>
                  <a:pt x="3765" y="1870"/>
                </a:lnTo>
              </a:path>
            </a:pathLst>
          </a:custGeom>
          <a:noFill/>
          <a:ln w="476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vert="eaVert"/>
          <a:lstStyle/>
          <a:p>
            <a:endParaRPr lang="es-PR"/>
          </a:p>
        </p:txBody>
      </p:sp>
      <p:sp>
        <p:nvSpPr>
          <p:cNvPr id="316481" name="Text Box 126"/>
          <p:cNvSpPr txBox="1">
            <a:spLocks noChangeArrowheads="1"/>
          </p:cNvSpPr>
          <p:nvPr/>
        </p:nvSpPr>
        <p:spPr bwMode="auto">
          <a:xfrm>
            <a:off x="2200275" y="4838700"/>
            <a:ext cx="1565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200" b="1" i="1">
                <a:latin typeface="Verdana" panose="020B0604030504040204" pitchFamily="34" charset="0"/>
              </a:rPr>
              <a:t>Convertido en</a:t>
            </a:r>
          </a:p>
          <a:p>
            <a:pPr algn="ctr">
              <a:lnSpc>
                <a:spcPct val="80000"/>
              </a:lnSpc>
              <a:spcBef>
                <a:spcPct val="0"/>
              </a:spcBef>
              <a:buClrTx/>
              <a:buFontTx/>
              <a:buNone/>
            </a:pPr>
            <a:r>
              <a:rPr lang="en-US" altLang="es-PR" sz="1200" b="1" i="1">
                <a:latin typeface="Verdana" panose="020B0604030504040204" pitchFamily="34" charset="0"/>
              </a:rPr>
              <a:t>Aminoácidos</a:t>
            </a:r>
          </a:p>
        </p:txBody>
      </p:sp>
      <p:sp>
        <p:nvSpPr>
          <p:cNvPr id="316482" name="Text Box 127"/>
          <p:cNvSpPr txBox="1">
            <a:spLocks noChangeArrowheads="1"/>
          </p:cNvSpPr>
          <p:nvPr/>
        </p:nvSpPr>
        <p:spPr bwMode="auto">
          <a:xfrm>
            <a:off x="2617788" y="5110163"/>
            <a:ext cx="66992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90000"/>
              </a:lnSpc>
              <a:spcBef>
                <a:spcPct val="0"/>
              </a:spcBef>
              <a:buClrTx/>
              <a:buFontTx/>
              <a:buNone/>
            </a:pPr>
            <a:r>
              <a:rPr lang="en-US" altLang="es-PR" sz="1400" b="1" i="1">
                <a:latin typeface="Times New Roman" panose="02020603050405020304" pitchFamily="18" charset="0"/>
              </a:rPr>
              <a:t>(10%)</a:t>
            </a:r>
          </a:p>
        </p:txBody>
      </p:sp>
      <p:sp>
        <p:nvSpPr>
          <p:cNvPr id="316483" name="Text Box 131"/>
          <p:cNvSpPr txBox="1">
            <a:spLocks noChangeArrowheads="1"/>
          </p:cNvSpPr>
          <p:nvPr/>
        </p:nvSpPr>
        <p:spPr bwMode="auto">
          <a:xfrm>
            <a:off x="3214688" y="5802313"/>
            <a:ext cx="173355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600" b="1" i="1">
                <a:latin typeface="Arial" panose="020B0604020202020204" pitchFamily="34" charset="0"/>
              </a:rPr>
              <a:t>Restauración Equilibrio de Electrolitos</a:t>
            </a:r>
            <a:endParaRPr lang="en-US" altLang="es-PR" sz="1600" b="1" i="1" baseline="-25000">
              <a:latin typeface="Arial" panose="020B0604020202020204" pitchFamily="34" charset="0"/>
            </a:endParaRPr>
          </a:p>
        </p:txBody>
      </p:sp>
      <p:sp>
        <p:nvSpPr>
          <p:cNvPr id="316484" name="Text Box 132"/>
          <p:cNvSpPr txBox="1">
            <a:spLocks noChangeArrowheads="1"/>
          </p:cNvSpPr>
          <p:nvPr/>
        </p:nvSpPr>
        <p:spPr bwMode="auto">
          <a:xfrm>
            <a:off x="5449888" y="5089525"/>
            <a:ext cx="2351087"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600" b="1" i="1">
                <a:latin typeface="Arial" panose="020B0604020202020204" pitchFamily="34" charset="0"/>
              </a:rPr>
              <a:t>Metabolismo </a:t>
            </a:r>
          </a:p>
          <a:p>
            <a:pPr algn="ctr">
              <a:lnSpc>
                <a:spcPct val="80000"/>
              </a:lnSpc>
              <a:spcBef>
                <a:spcPct val="0"/>
              </a:spcBef>
              <a:buClrTx/>
              <a:buFontTx/>
              <a:buNone/>
            </a:pPr>
            <a:r>
              <a:rPr lang="en-US" altLang="es-PR" sz="1600" b="1" i="1">
                <a:latin typeface="Arial" panose="020B0604020202020204" pitchFamily="34" charset="0"/>
              </a:rPr>
              <a:t>Cardiaco y Pulmonar</a:t>
            </a:r>
            <a:endParaRPr lang="en-US" altLang="es-PR" sz="1600" b="1" i="1" baseline="-25000">
              <a:latin typeface="Arial" panose="020B0604020202020204" pitchFamily="34" charset="0"/>
            </a:endParaRPr>
          </a:p>
        </p:txBody>
      </p:sp>
      <p:sp>
        <p:nvSpPr>
          <p:cNvPr id="316485" name="Line 133"/>
          <p:cNvSpPr>
            <a:spLocks noChangeShapeType="1"/>
          </p:cNvSpPr>
          <p:nvPr/>
        </p:nvSpPr>
        <p:spPr bwMode="auto">
          <a:xfrm>
            <a:off x="6629400" y="5527675"/>
            <a:ext cx="0" cy="200025"/>
          </a:xfrm>
          <a:prstGeom prst="line">
            <a:avLst/>
          </a:prstGeom>
          <a:noFill/>
          <a:ln w="476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6486" name="Text Box 134"/>
          <p:cNvSpPr txBox="1">
            <a:spLocks noChangeArrowheads="1"/>
          </p:cNvSpPr>
          <p:nvPr/>
        </p:nvSpPr>
        <p:spPr bwMode="auto">
          <a:xfrm>
            <a:off x="5743575" y="5654675"/>
            <a:ext cx="203993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0000"/>
              </a:lnSpc>
              <a:spcBef>
                <a:spcPct val="0"/>
              </a:spcBef>
              <a:buClrTx/>
              <a:buFontTx/>
              <a:buNone/>
            </a:pPr>
            <a:r>
              <a:rPr lang="en-US" altLang="es-PR" sz="1300" b="1">
                <a:latin typeface="Verdana" panose="020B0604030504040204" pitchFamily="34" charset="0"/>
              </a:rPr>
              <a:t>O</a:t>
            </a:r>
            <a:r>
              <a:rPr lang="en-US" altLang="es-PR" sz="1300" b="1" baseline="-25000">
                <a:latin typeface="Verdana" panose="020B0604030504040204" pitchFamily="34" charset="0"/>
              </a:rPr>
              <a:t>2</a:t>
            </a:r>
            <a:r>
              <a:rPr lang="en-US" altLang="es-PR" sz="1300" b="1">
                <a:latin typeface="Verdana" panose="020B0604030504040204" pitchFamily="34" charset="0"/>
              </a:rPr>
              <a:t> para Retornar a Niveles Normales</a:t>
            </a:r>
          </a:p>
        </p:txBody>
      </p:sp>
      <p:sp>
        <p:nvSpPr>
          <p:cNvPr id="316487" name="Line 136"/>
          <p:cNvSpPr>
            <a:spLocks noChangeShapeType="1"/>
          </p:cNvSpPr>
          <p:nvPr/>
        </p:nvSpPr>
        <p:spPr bwMode="auto">
          <a:xfrm flipV="1">
            <a:off x="5759450" y="5708650"/>
            <a:ext cx="0" cy="334963"/>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6488" name="Line 138"/>
          <p:cNvSpPr>
            <a:spLocks noChangeShapeType="1"/>
          </p:cNvSpPr>
          <p:nvPr/>
        </p:nvSpPr>
        <p:spPr bwMode="auto">
          <a:xfrm>
            <a:off x="6091238" y="6062663"/>
            <a:ext cx="0" cy="298450"/>
          </a:xfrm>
          <a:prstGeom prst="line">
            <a:avLst/>
          </a:prstGeom>
          <a:noFill/>
          <a:ln w="476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6489" name="Text Box 139"/>
          <p:cNvSpPr txBox="1">
            <a:spLocks noChangeArrowheads="1"/>
          </p:cNvSpPr>
          <p:nvPr/>
        </p:nvSpPr>
        <p:spPr bwMode="auto">
          <a:xfrm>
            <a:off x="5865813" y="6321425"/>
            <a:ext cx="442912"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200" b="1" i="1">
                <a:latin typeface="Verdana" panose="020B0604030504040204" pitchFamily="34" charset="0"/>
              </a:rPr>
              <a:t>FC</a:t>
            </a:r>
          </a:p>
        </p:txBody>
      </p:sp>
      <p:sp>
        <p:nvSpPr>
          <p:cNvPr id="316490" name="Line 140"/>
          <p:cNvSpPr>
            <a:spLocks noChangeShapeType="1"/>
          </p:cNvSpPr>
          <p:nvPr/>
        </p:nvSpPr>
        <p:spPr bwMode="auto">
          <a:xfrm>
            <a:off x="6599238" y="6037263"/>
            <a:ext cx="0" cy="298450"/>
          </a:xfrm>
          <a:prstGeom prst="line">
            <a:avLst/>
          </a:prstGeom>
          <a:noFill/>
          <a:ln w="476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6491" name="Text Box 141"/>
          <p:cNvSpPr txBox="1">
            <a:spLocks noChangeArrowheads="1"/>
          </p:cNvSpPr>
          <p:nvPr/>
        </p:nvSpPr>
        <p:spPr bwMode="auto">
          <a:xfrm>
            <a:off x="6362700" y="6359525"/>
            <a:ext cx="5175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200" b="1" i="1">
                <a:latin typeface="Verdana" panose="020B0604030504040204" pitchFamily="34" charset="0"/>
              </a:rPr>
              <a:t>Q</a:t>
            </a:r>
          </a:p>
        </p:txBody>
      </p:sp>
      <p:sp>
        <p:nvSpPr>
          <p:cNvPr id="316492" name="Line 142"/>
          <p:cNvSpPr>
            <a:spLocks noChangeShapeType="1"/>
          </p:cNvSpPr>
          <p:nvPr/>
        </p:nvSpPr>
        <p:spPr bwMode="auto">
          <a:xfrm>
            <a:off x="7208838" y="6062663"/>
            <a:ext cx="0" cy="298450"/>
          </a:xfrm>
          <a:prstGeom prst="line">
            <a:avLst/>
          </a:prstGeom>
          <a:noFill/>
          <a:ln w="476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s-PR"/>
          </a:p>
        </p:txBody>
      </p:sp>
      <p:sp>
        <p:nvSpPr>
          <p:cNvPr id="316493" name="Text Box 143"/>
          <p:cNvSpPr txBox="1">
            <a:spLocks noChangeArrowheads="1"/>
          </p:cNvSpPr>
          <p:nvPr/>
        </p:nvSpPr>
        <p:spPr bwMode="auto">
          <a:xfrm>
            <a:off x="6861175" y="6321425"/>
            <a:ext cx="75088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200" b="1" i="1">
                <a:latin typeface="Verdana" panose="020B0604030504040204" pitchFamily="34" charset="0"/>
              </a:rPr>
              <a:t>FR/VE</a:t>
            </a:r>
          </a:p>
        </p:txBody>
      </p:sp>
      <p:sp>
        <p:nvSpPr>
          <p:cNvPr id="316494" name="Text Box 144"/>
          <p:cNvSpPr txBox="1">
            <a:spLocks noChangeArrowheads="1"/>
          </p:cNvSpPr>
          <p:nvPr/>
        </p:nvSpPr>
        <p:spPr bwMode="auto">
          <a:xfrm>
            <a:off x="6364288" y="6215063"/>
            <a:ext cx="5175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200" b="1" i="1">
                <a:latin typeface="Verdana" panose="020B0604030504040204" pitchFamily="34" charset="0"/>
              </a:rPr>
              <a:t>.</a:t>
            </a:r>
          </a:p>
        </p:txBody>
      </p:sp>
      <p:sp>
        <p:nvSpPr>
          <p:cNvPr id="316495" name="Freeform 148"/>
          <p:cNvSpPr>
            <a:spLocks/>
          </p:cNvSpPr>
          <p:nvPr/>
        </p:nvSpPr>
        <p:spPr bwMode="auto">
          <a:xfrm>
            <a:off x="2867025" y="1890713"/>
            <a:ext cx="1335088" cy="3978275"/>
          </a:xfrm>
          <a:custGeom>
            <a:avLst/>
            <a:gdLst>
              <a:gd name="T0" fmla="*/ 2147483646 w 841"/>
              <a:gd name="T1" fmla="*/ 0 h 2506"/>
              <a:gd name="T2" fmla="*/ 2147483646 w 841"/>
              <a:gd name="T3" fmla="*/ 2147483646 h 2506"/>
              <a:gd name="T4" fmla="*/ 0 w 841"/>
              <a:gd name="T5" fmla="*/ 2147483646 h 2506"/>
              <a:gd name="T6" fmla="*/ 0 w 841"/>
              <a:gd name="T7" fmla="*/ 2147483646 h 2506"/>
              <a:gd name="T8" fmla="*/ 2147483646 w 841"/>
              <a:gd name="T9" fmla="*/ 2147483646 h 2506"/>
              <a:gd name="T10" fmla="*/ 2147483646 w 841"/>
              <a:gd name="T11" fmla="*/ 2147483646 h 2506"/>
              <a:gd name="T12" fmla="*/ 0 60000 65536"/>
              <a:gd name="T13" fmla="*/ 0 60000 65536"/>
              <a:gd name="T14" fmla="*/ 0 60000 65536"/>
              <a:gd name="T15" fmla="*/ 0 60000 65536"/>
              <a:gd name="T16" fmla="*/ 0 60000 65536"/>
              <a:gd name="T17" fmla="*/ 0 60000 65536"/>
              <a:gd name="T18" fmla="*/ 0 w 841"/>
              <a:gd name="T19" fmla="*/ 0 h 2506"/>
              <a:gd name="T20" fmla="*/ 841 w 841"/>
              <a:gd name="T21" fmla="*/ 2506 h 2506"/>
            </a:gdLst>
            <a:ahLst/>
            <a:cxnLst>
              <a:cxn ang="T12">
                <a:pos x="T0" y="T1"/>
              </a:cxn>
              <a:cxn ang="T13">
                <a:pos x="T2" y="T3"/>
              </a:cxn>
              <a:cxn ang="T14">
                <a:pos x="T4" y="T5"/>
              </a:cxn>
              <a:cxn ang="T15">
                <a:pos x="T6" y="T7"/>
              </a:cxn>
              <a:cxn ang="T16">
                <a:pos x="T8" y="T9"/>
              </a:cxn>
              <a:cxn ang="T17">
                <a:pos x="T10" y="T11"/>
              </a:cxn>
            </a:cxnLst>
            <a:rect l="T18" t="T19" r="T20" b="T21"/>
            <a:pathLst>
              <a:path w="841" h="2506">
                <a:moveTo>
                  <a:pt x="841" y="0"/>
                </a:moveTo>
                <a:lnTo>
                  <a:pt x="841" y="86"/>
                </a:lnTo>
                <a:lnTo>
                  <a:pt x="0" y="86"/>
                </a:lnTo>
                <a:lnTo>
                  <a:pt x="0" y="1736"/>
                </a:lnTo>
                <a:lnTo>
                  <a:pt x="763" y="1736"/>
                </a:lnTo>
                <a:lnTo>
                  <a:pt x="763" y="2506"/>
                </a:lnTo>
              </a:path>
            </a:pathLst>
          </a:custGeom>
          <a:noFill/>
          <a:ln w="476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s-PR"/>
          </a:p>
        </p:txBody>
      </p:sp>
      <p:sp>
        <p:nvSpPr>
          <p:cNvPr id="316496" name="Freeform 150"/>
          <p:cNvSpPr>
            <a:spLocks/>
          </p:cNvSpPr>
          <p:nvPr/>
        </p:nvSpPr>
        <p:spPr bwMode="auto">
          <a:xfrm>
            <a:off x="3187700" y="1903413"/>
            <a:ext cx="3448050" cy="3275012"/>
          </a:xfrm>
          <a:custGeom>
            <a:avLst/>
            <a:gdLst>
              <a:gd name="T0" fmla="*/ 2147483646 w 2172"/>
              <a:gd name="T1" fmla="*/ 0 h 2063"/>
              <a:gd name="T2" fmla="*/ 2147483646 w 2172"/>
              <a:gd name="T3" fmla="*/ 2147483646 h 2063"/>
              <a:gd name="T4" fmla="*/ 0 w 2172"/>
              <a:gd name="T5" fmla="*/ 2147483646 h 2063"/>
              <a:gd name="T6" fmla="*/ 0 w 2172"/>
              <a:gd name="T7" fmla="*/ 2147483646 h 2063"/>
              <a:gd name="T8" fmla="*/ 2147483646 w 2172"/>
              <a:gd name="T9" fmla="*/ 2147483646 h 2063"/>
              <a:gd name="T10" fmla="*/ 2147483646 w 2172"/>
              <a:gd name="T11" fmla="*/ 2147483646 h 2063"/>
              <a:gd name="T12" fmla="*/ 0 60000 65536"/>
              <a:gd name="T13" fmla="*/ 0 60000 65536"/>
              <a:gd name="T14" fmla="*/ 0 60000 65536"/>
              <a:gd name="T15" fmla="*/ 0 60000 65536"/>
              <a:gd name="T16" fmla="*/ 0 60000 65536"/>
              <a:gd name="T17" fmla="*/ 0 60000 65536"/>
              <a:gd name="T18" fmla="*/ 0 w 2172"/>
              <a:gd name="T19" fmla="*/ 0 h 2063"/>
              <a:gd name="T20" fmla="*/ 2172 w 2172"/>
              <a:gd name="T21" fmla="*/ 2063 h 2063"/>
            </a:gdLst>
            <a:ahLst/>
            <a:cxnLst>
              <a:cxn ang="T12">
                <a:pos x="T0" y="T1"/>
              </a:cxn>
              <a:cxn ang="T13">
                <a:pos x="T2" y="T3"/>
              </a:cxn>
              <a:cxn ang="T14">
                <a:pos x="T4" y="T5"/>
              </a:cxn>
              <a:cxn ang="T15">
                <a:pos x="T6" y="T7"/>
              </a:cxn>
              <a:cxn ang="T16">
                <a:pos x="T8" y="T9"/>
              </a:cxn>
              <a:cxn ang="T17">
                <a:pos x="T10" y="T11"/>
              </a:cxn>
            </a:cxnLst>
            <a:rect l="T18" t="T19" r="T20" b="T21"/>
            <a:pathLst>
              <a:path w="2172" h="2063">
                <a:moveTo>
                  <a:pt x="724" y="0"/>
                </a:moveTo>
                <a:lnTo>
                  <a:pt x="724" y="148"/>
                </a:lnTo>
                <a:lnTo>
                  <a:pt x="0" y="148"/>
                </a:lnTo>
                <a:lnTo>
                  <a:pt x="0" y="1565"/>
                </a:lnTo>
                <a:lnTo>
                  <a:pt x="2172" y="1565"/>
                </a:lnTo>
                <a:lnTo>
                  <a:pt x="2172" y="2063"/>
                </a:lnTo>
              </a:path>
            </a:pathLst>
          </a:custGeom>
          <a:noFill/>
          <a:ln w="476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s-PR"/>
          </a:p>
        </p:txBody>
      </p:sp>
      <p:sp>
        <p:nvSpPr>
          <p:cNvPr id="316497" name="Text Box 151"/>
          <p:cNvSpPr txBox="1">
            <a:spLocks noChangeArrowheads="1"/>
          </p:cNvSpPr>
          <p:nvPr/>
        </p:nvSpPr>
        <p:spPr bwMode="auto">
          <a:xfrm>
            <a:off x="7107238" y="6197600"/>
            <a:ext cx="5175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ctr">
              <a:lnSpc>
                <a:spcPct val="80000"/>
              </a:lnSpc>
              <a:spcBef>
                <a:spcPct val="0"/>
              </a:spcBef>
              <a:buClrTx/>
              <a:buFontTx/>
              <a:buNone/>
            </a:pPr>
            <a:r>
              <a:rPr lang="en-US" altLang="es-PR" sz="1200" b="1" i="1">
                <a:latin typeface="Verdana" panose="020B0604030504040204" pitchFamily="34" charset="0"/>
              </a:rPr>
              <a:t>.</a:t>
            </a:r>
          </a:p>
        </p:txBody>
      </p:sp>
    </p:spTree>
    <p:custDataLst>
      <p:tags r:id="rId1"/>
    </p:custDataLst>
  </p:cSld>
  <p:clrMapOvr>
    <a:masterClrMapping/>
  </p:clrMapOvr>
  <p:transition spd="slow">
    <p:strips/>
    <p:sndAc>
      <p:stSnd>
        <p:snd r:embed="rId4" name="whoosh.wav"/>
      </p:stSnd>
    </p:sndAc>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6" name="Picture 3" descr="EPOC_Causes_V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1484313"/>
            <a:ext cx="7743825"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67" name="Text Box 6"/>
          <p:cNvSpPr txBox="1">
            <a:spLocks noChangeArrowheads="1"/>
          </p:cNvSpPr>
          <p:nvPr/>
        </p:nvSpPr>
        <p:spPr bwMode="auto">
          <a:xfrm>
            <a:off x="0" y="6453188"/>
            <a:ext cx="9144000" cy="404812"/>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318468" name="Text Box 6"/>
          <p:cNvSpPr txBox="1">
            <a:spLocks noChangeArrowheads="1"/>
          </p:cNvSpPr>
          <p:nvPr/>
        </p:nvSpPr>
        <p:spPr bwMode="auto">
          <a:xfrm>
            <a:off x="179388" y="6237288"/>
            <a:ext cx="896461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Exercise Physiology: Integrating Theory and Application</a:t>
            </a:r>
            <a:r>
              <a:rPr lang="en-US" altLang="es-PR" sz="1200">
                <a:latin typeface="Times New Roman" panose="02020603050405020304" pitchFamily="18" charset="0"/>
              </a:rPr>
              <a:t>. (p. 52), por W. J. Kraemer, S. J. Fleck, &amp; M. R. Deschemes, 2012, Philadelphia: Lippincott Williams &amp; Wilkins. Copyright 2012 por Lippincott Williams &amp; Wilkins, a Wolters Kluwer business.</a:t>
            </a:r>
          </a:p>
        </p:txBody>
      </p:sp>
      <p:sp>
        <p:nvSpPr>
          <p:cNvPr id="2" name="Title 1"/>
          <p:cNvSpPr>
            <a:spLocks/>
          </p:cNvSpPr>
          <p:nvPr/>
        </p:nvSpPr>
        <p:spPr bwMode="auto">
          <a:xfrm>
            <a:off x="-107950" y="765175"/>
            <a:ext cx="91440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CONSUMO DE OXÍGENO EN EXCESO POSTERIOR AL EJERCICIO (COEP)</a:t>
            </a:r>
            <a:br>
              <a:rPr lang="es-PR" altLang="es-PR" sz="1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OXÍGENO DE RECUPERACIÓN: Exceso O</a:t>
            </a:r>
            <a:r>
              <a:rPr lang="es-PR" altLang="es-PR" sz="1500" i="1" baseline="-250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2</a:t>
            </a:r>
            <a:r>
              <a:rPr lang="es-PR" altLang="es-PR" sz="1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Normalmente Consumido en Reposo</a:t>
            </a:r>
            <a:br>
              <a:rPr lang="es-PR" altLang="es-PR" sz="1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CAUSAS *</a:t>
            </a:r>
            <a:endParaRPr lang="es-PR" altLang="es-PR" sz="1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ustDataLst>
      <p:tags r:id="rId1"/>
    </p:custDataLst>
  </p:cSld>
  <p:clrMapOvr>
    <a:masterClrMapping/>
  </p:clrMapOvr>
  <p:transition spd="slow">
    <p:cover dir="ru"/>
    <p:sndAc>
      <p:stSnd>
        <p:snd r:embed="rId4" name="whoosh.wav"/>
      </p:stSnd>
    </p:sndAc>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Content Placeholder 2"/>
          <p:cNvSpPr>
            <a:spLocks/>
          </p:cNvSpPr>
          <p:nvPr/>
        </p:nvSpPr>
        <p:spPr bwMode="auto">
          <a:xfrm>
            <a:off x="395288" y="2924175"/>
            <a:ext cx="842486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CHO, grasas y proteínas</a:t>
            </a:r>
          </a:p>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Vitaminas y minerales</a:t>
            </a:r>
          </a:p>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Hidratación y líquidos</a:t>
            </a:r>
            <a:endParaRPr lang="es-PR" altLang="es-PR" sz="3200">
              <a:latin typeface="Arial" panose="020B0604020202020204" pitchFamily="34" charset="0"/>
            </a:endParaRPr>
          </a:p>
        </p:txBody>
      </p:sp>
      <p:sp>
        <p:nvSpPr>
          <p:cNvPr id="2" name="Title 1"/>
          <p:cNvSpPr>
            <a:spLocks/>
          </p:cNvSpPr>
          <p:nvPr/>
        </p:nvSpPr>
        <p:spPr bwMode="auto">
          <a:xfrm>
            <a:off x="3492500" y="1341438"/>
            <a:ext cx="5184775"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32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NUTRICIÓN Y ACTIVIDAD FÍSICA</a:t>
            </a:r>
          </a:p>
        </p:txBody>
      </p:sp>
      <p:pic>
        <p:nvPicPr>
          <p:cNvPr id="320516" name="Picture 4" descr="Fruits_Basket_Edge_FRame_Gallery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692150"/>
            <a:ext cx="3168650"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heel spokes="3"/>
    <p:sndAc>
      <p:stSnd>
        <p:snd r:embed="rId4" name="whoosh.wav"/>
      </p:stSnd>
    </p:sndAc>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1052513"/>
            <a:ext cx="91440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VITAMINAS Y MINERALES:</a:t>
            </a:r>
            <a:br>
              <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MITOS Y REALIDADES</a:t>
            </a:r>
            <a:br>
              <a:rPr lang="es-PR" altLang="es-PR" sz="2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22563" name="Rectangle 6"/>
          <p:cNvSpPr>
            <a:spLocks noChangeArrowheads="1"/>
          </p:cNvSpPr>
          <p:nvPr/>
        </p:nvSpPr>
        <p:spPr bwMode="auto">
          <a:xfrm>
            <a:off x="179388" y="1576388"/>
            <a:ext cx="8785225" cy="720725"/>
          </a:xfrm>
          <a:prstGeom prst="rect">
            <a:avLst/>
          </a:prstGeom>
          <a:noFill/>
          <a:ln w="38100">
            <a:solidFill>
              <a:srgbClr val="FFCC00"/>
            </a:solidFill>
            <a:miter lim="800000"/>
            <a:headEnd/>
            <a:tailEnd/>
          </a:ln>
          <a:effectLst/>
          <a:extLst>
            <a:ext uri="{909E8E84-426E-40DD-AFC4-6F175D3DCCD1}">
              <a14:hiddenFill xmlns:a14="http://schemas.microsoft.com/office/drawing/2010/main">
                <a:solidFill>
                  <a:srgbClr val="FFFF6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2564" name="Text Box 7"/>
          <p:cNvSpPr txBox="1">
            <a:spLocks noChangeArrowheads="1"/>
          </p:cNvSpPr>
          <p:nvPr/>
        </p:nvSpPr>
        <p:spPr bwMode="auto">
          <a:xfrm>
            <a:off x="179388" y="1557338"/>
            <a:ext cx="878522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lnSpc>
                <a:spcPct val="90000"/>
              </a:lnSpc>
              <a:spcBef>
                <a:spcPct val="20000"/>
              </a:spcBef>
            </a:pPr>
            <a:r>
              <a:rPr lang="en-US" altLang="es-PR" sz="2100">
                <a:solidFill>
                  <a:srgbClr val="000000"/>
                </a:solidFill>
                <a:latin typeface="Arial Black" panose="020B0A04020102020204" pitchFamily="34" charset="0"/>
              </a:rPr>
              <a:t>Mito:</a:t>
            </a:r>
            <a:r>
              <a:rPr lang="en-US" altLang="es-PR" sz="2100" b="1">
                <a:solidFill>
                  <a:srgbClr val="000000"/>
                </a:solidFill>
                <a:latin typeface="Tahoma" panose="020B0604030504040204" pitchFamily="34" charset="0"/>
              </a:rPr>
              <a:t> </a:t>
            </a:r>
            <a:r>
              <a:rPr lang="en-US" altLang="es-PR" sz="2100" b="1" i="1">
                <a:solidFill>
                  <a:srgbClr val="000000"/>
                </a:solidFill>
                <a:latin typeface="Tahoma" panose="020B0604030504040204" pitchFamily="34" charset="0"/>
              </a:rPr>
              <a:t>Las vitaminas proveen energía</a:t>
            </a:r>
          </a:p>
        </p:txBody>
      </p:sp>
      <p:sp>
        <p:nvSpPr>
          <p:cNvPr id="322565" name="Text Box 8"/>
          <p:cNvSpPr txBox="1">
            <a:spLocks noChangeArrowheads="1"/>
          </p:cNvSpPr>
          <p:nvPr/>
        </p:nvSpPr>
        <p:spPr bwMode="auto">
          <a:xfrm>
            <a:off x="179388" y="1917700"/>
            <a:ext cx="878522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lnSpc>
                <a:spcPct val="90000"/>
              </a:lnSpc>
              <a:spcBef>
                <a:spcPct val="20000"/>
              </a:spcBef>
            </a:pPr>
            <a:r>
              <a:rPr lang="en-US" altLang="es-PR" sz="2100">
                <a:solidFill>
                  <a:srgbClr val="000000"/>
                </a:solidFill>
                <a:latin typeface="Arial Black" panose="020B0A04020102020204" pitchFamily="34" charset="0"/>
              </a:rPr>
              <a:t>Realidad:</a:t>
            </a:r>
            <a:r>
              <a:rPr lang="en-US" altLang="es-PR" sz="2100" b="1">
                <a:solidFill>
                  <a:srgbClr val="000000"/>
                </a:solidFill>
                <a:latin typeface="Tahoma" panose="020B0604030504040204" pitchFamily="34" charset="0"/>
              </a:rPr>
              <a:t> </a:t>
            </a:r>
            <a:r>
              <a:rPr lang="en-US" altLang="es-PR" sz="2100" b="1" i="1">
                <a:solidFill>
                  <a:srgbClr val="000000"/>
                </a:solidFill>
                <a:latin typeface="Tahoma" panose="020B0604030504040204" pitchFamily="34" charset="0"/>
              </a:rPr>
              <a:t>Las vitaminas no contienen calorías</a:t>
            </a:r>
          </a:p>
        </p:txBody>
      </p:sp>
      <p:sp>
        <p:nvSpPr>
          <p:cNvPr id="322566" name="Text Box 9"/>
          <p:cNvSpPr txBox="1">
            <a:spLocks noChangeArrowheads="1"/>
          </p:cNvSpPr>
          <p:nvPr/>
        </p:nvSpPr>
        <p:spPr bwMode="auto">
          <a:xfrm>
            <a:off x="179388" y="2473325"/>
            <a:ext cx="8640762"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lnSpc>
                <a:spcPct val="70000"/>
              </a:lnSpc>
              <a:spcBef>
                <a:spcPct val="20000"/>
              </a:spcBef>
            </a:pPr>
            <a:r>
              <a:rPr lang="en-US" altLang="es-PR" sz="2100">
                <a:solidFill>
                  <a:srgbClr val="000000"/>
                </a:solidFill>
                <a:latin typeface="Arial Black" panose="020B0A04020102020204" pitchFamily="34" charset="0"/>
              </a:rPr>
              <a:t>Mito:</a:t>
            </a:r>
            <a:r>
              <a:rPr lang="en-US" altLang="es-PR" sz="2100" b="1">
                <a:solidFill>
                  <a:srgbClr val="000000"/>
                </a:solidFill>
                <a:latin typeface="Tahoma" panose="020B0604030504040204" pitchFamily="34" charset="0"/>
              </a:rPr>
              <a:t> </a:t>
            </a:r>
            <a:r>
              <a:rPr lang="en-US" altLang="es-PR" sz="2100" b="1" i="1">
                <a:solidFill>
                  <a:srgbClr val="000000"/>
                </a:solidFill>
                <a:latin typeface="Tahoma" panose="020B0604030504040204" pitchFamily="34" charset="0"/>
              </a:rPr>
              <a:t>Entre más vitaminas ingieras, en mejor aptitud física te</a:t>
            </a:r>
          </a:p>
          <a:p>
            <a:pPr algn="l" eaLnBrk="1" hangingPunct="1">
              <a:lnSpc>
                <a:spcPct val="70000"/>
              </a:lnSpc>
              <a:spcBef>
                <a:spcPct val="20000"/>
              </a:spcBef>
            </a:pPr>
            <a:r>
              <a:rPr lang="en-US" altLang="es-PR" sz="2100" b="1" i="1">
                <a:solidFill>
                  <a:srgbClr val="000000"/>
                </a:solidFill>
                <a:latin typeface="Tahoma" panose="020B0604030504040204" pitchFamily="34" charset="0"/>
              </a:rPr>
              <a:t>          te encontrarás</a:t>
            </a:r>
          </a:p>
        </p:txBody>
      </p:sp>
      <p:sp>
        <p:nvSpPr>
          <p:cNvPr id="322567" name="Text Box 10"/>
          <p:cNvSpPr txBox="1">
            <a:spLocks noChangeArrowheads="1"/>
          </p:cNvSpPr>
          <p:nvPr/>
        </p:nvSpPr>
        <p:spPr bwMode="auto">
          <a:xfrm>
            <a:off x="179388" y="3089275"/>
            <a:ext cx="8713787" cy="31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lnSpc>
                <a:spcPct val="70000"/>
              </a:lnSpc>
              <a:spcBef>
                <a:spcPct val="20000"/>
              </a:spcBef>
            </a:pPr>
            <a:r>
              <a:rPr lang="en-US" altLang="es-PR" sz="2100">
                <a:solidFill>
                  <a:srgbClr val="000000"/>
                </a:solidFill>
                <a:latin typeface="Arial Black" panose="020B0A04020102020204" pitchFamily="34" charset="0"/>
              </a:rPr>
              <a:t>Realidad:</a:t>
            </a:r>
            <a:r>
              <a:rPr lang="en-US" altLang="es-PR" sz="2100" b="1">
                <a:solidFill>
                  <a:srgbClr val="000000"/>
                </a:solidFill>
                <a:latin typeface="Tahoma" panose="020B0604030504040204" pitchFamily="34" charset="0"/>
              </a:rPr>
              <a:t> </a:t>
            </a:r>
            <a:r>
              <a:rPr lang="en-US" altLang="es-PR" sz="2100" b="1" i="1">
                <a:solidFill>
                  <a:srgbClr val="000000"/>
                </a:solidFill>
                <a:latin typeface="Tahoma" panose="020B0604030504040204" pitchFamily="34" charset="0"/>
              </a:rPr>
              <a:t>El exceso de vitaminas puede afectar la salud</a:t>
            </a:r>
          </a:p>
        </p:txBody>
      </p:sp>
      <p:sp>
        <p:nvSpPr>
          <p:cNvPr id="322568" name="Text Box 11"/>
          <p:cNvSpPr txBox="1">
            <a:spLocks noChangeArrowheads="1"/>
          </p:cNvSpPr>
          <p:nvPr/>
        </p:nvSpPr>
        <p:spPr bwMode="auto">
          <a:xfrm>
            <a:off x="179388" y="3638550"/>
            <a:ext cx="8785225"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lnSpc>
                <a:spcPct val="70000"/>
              </a:lnSpc>
              <a:spcBef>
                <a:spcPct val="20000"/>
              </a:spcBef>
            </a:pPr>
            <a:r>
              <a:rPr lang="en-US" altLang="es-PR" sz="2100">
                <a:solidFill>
                  <a:srgbClr val="000000"/>
                </a:solidFill>
                <a:latin typeface="Arial Black" panose="020B0A04020102020204" pitchFamily="34" charset="0"/>
              </a:rPr>
              <a:t>Mito:</a:t>
            </a:r>
            <a:r>
              <a:rPr lang="en-US" altLang="es-PR" sz="2100" b="1">
                <a:solidFill>
                  <a:srgbClr val="000000"/>
                </a:solidFill>
                <a:latin typeface="Tahoma" panose="020B0604030504040204" pitchFamily="34" charset="0"/>
              </a:rPr>
              <a:t> </a:t>
            </a:r>
            <a:r>
              <a:rPr lang="en-US" altLang="es-PR" sz="2100" b="1" i="1">
                <a:solidFill>
                  <a:srgbClr val="000000"/>
                </a:solidFill>
                <a:latin typeface="Tahoma" panose="020B0604030504040204" pitchFamily="34" charset="0"/>
              </a:rPr>
              <a:t>Los alimentos en los supermercados no proveen todas las </a:t>
            </a:r>
          </a:p>
          <a:p>
            <a:pPr algn="l" eaLnBrk="1" hangingPunct="1">
              <a:lnSpc>
                <a:spcPct val="70000"/>
              </a:lnSpc>
              <a:spcBef>
                <a:spcPct val="20000"/>
              </a:spcBef>
            </a:pPr>
            <a:r>
              <a:rPr lang="en-US" altLang="es-PR" sz="2100" b="1" i="1">
                <a:solidFill>
                  <a:srgbClr val="000000"/>
                </a:solidFill>
                <a:latin typeface="Tahoma" panose="020B0604030504040204" pitchFamily="34" charset="0"/>
              </a:rPr>
              <a:t>          vitaminas que el cuerpo requiere</a:t>
            </a:r>
          </a:p>
        </p:txBody>
      </p:sp>
      <p:sp>
        <p:nvSpPr>
          <p:cNvPr id="322569" name="Text Box 12"/>
          <p:cNvSpPr txBox="1">
            <a:spLocks noChangeArrowheads="1"/>
          </p:cNvSpPr>
          <p:nvPr/>
        </p:nvSpPr>
        <p:spPr bwMode="auto">
          <a:xfrm>
            <a:off x="179388" y="4273550"/>
            <a:ext cx="8785225" cy="66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lnSpc>
                <a:spcPct val="90000"/>
              </a:lnSpc>
              <a:spcBef>
                <a:spcPct val="20000"/>
              </a:spcBef>
            </a:pPr>
            <a:r>
              <a:rPr lang="en-US" altLang="es-PR" sz="2100">
                <a:solidFill>
                  <a:srgbClr val="000000"/>
                </a:solidFill>
                <a:latin typeface="Arial Black" panose="020B0A04020102020204" pitchFamily="34" charset="0"/>
              </a:rPr>
              <a:t>Realidad:</a:t>
            </a:r>
            <a:r>
              <a:rPr lang="en-US" altLang="es-PR" sz="2100" b="1">
                <a:solidFill>
                  <a:srgbClr val="000000"/>
                </a:solidFill>
                <a:latin typeface="Tahoma" panose="020B0604030504040204" pitchFamily="34" charset="0"/>
              </a:rPr>
              <a:t> </a:t>
            </a:r>
            <a:r>
              <a:rPr lang="en-US" altLang="es-PR" sz="2100" b="1" i="1">
                <a:solidFill>
                  <a:srgbClr val="000000"/>
                </a:solidFill>
                <a:latin typeface="Tahoma" panose="020B0604030504040204" pitchFamily="34" charset="0"/>
              </a:rPr>
              <a:t>Consumir variedad de alimentos asegura obtener</a:t>
            </a:r>
          </a:p>
          <a:p>
            <a:pPr algn="l" eaLnBrk="1" hangingPunct="1">
              <a:lnSpc>
                <a:spcPct val="70000"/>
              </a:lnSpc>
              <a:spcBef>
                <a:spcPct val="20000"/>
              </a:spcBef>
            </a:pPr>
            <a:r>
              <a:rPr lang="en-US" altLang="es-PR" sz="2100" b="1" i="1">
                <a:solidFill>
                  <a:srgbClr val="000000"/>
                </a:solidFill>
                <a:latin typeface="Tahoma" panose="020B0604030504040204" pitchFamily="34" charset="0"/>
              </a:rPr>
              <a:t>                   todas las vit. que el organismo humano requiere</a:t>
            </a:r>
          </a:p>
        </p:txBody>
      </p:sp>
      <p:sp>
        <p:nvSpPr>
          <p:cNvPr id="322570" name="Text Box 13"/>
          <p:cNvSpPr txBox="1">
            <a:spLocks noChangeArrowheads="1"/>
          </p:cNvSpPr>
          <p:nvPr/>
        </p:nvSpPr>
        <p:spPr bwMode="auto">
          <a:xfrm>
            <a:off x="179388" y="5137150"/>
            <a:ext cx="8785225" cy="66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lnSpc>
                <a:spcPct val="90000"/>
              </a:lnSpc>
              <a:spcBef>
                <a:spcPct val="20000"/>
              </a:spcBef>
            </a:pPr>
            <a:r>
              <a:rPr lang="en-US" altLang="es-PR" sz="2100">
                <a:solidFill>
                  <a:srgbClr val="000000"/>
                </a:solidFill>
                <a:latin typeface="Arial Black" panose="020B0A04020102020204" pitchFamily="34" charset="0"/>
              </a:rPr>
              <a:t>Mito:</a:t>
            </a:r>
            <a:r>
              <a:rPr lang="en-US" altLang="es-PR" sz="2100" b="1">
                <a:solidFill>
                  <a:srgbClr val="000000"/>
                </a:solidFill>
                <a:latin typeface="Tahoma" panose="020B0604030504040204" pitchFamily="34" charset="0"/>
              </a:rPr>
              <a:t> </a:t>
            </a:r>
            <a:r>
              <a:rPr lang="en-US" altLang="es-PR" sz="2100" b="1" i="1">
                <a:solidFill>
                  <a:srgbClr val="000000"/>
                </a:solidFill>
                <a:latin typeface="Tahoma" panose="020B0604030504040204" pitchFamily="34" charset="0"/>
              </a:rPr>
              <a:t>Los atletas, en especial los CPLD, necesitan suplementos</a:t>
            </a:r>
          </a:p>
          <a:p>
            <a:pPr algn="l" eaLnBrk="1" hangingPunct="1">
              <a:lnSpc>
                <a:spcPct val="70000"/>
              </a:lnSpc>
              <a:spcBef>
                <a:spcPct val="20000"/>
              </a:spcBef>
            </a:pPr>
            <a:r>
              <a:rPr lang="en-US" altLang="es-PR" sz="2100" b="1" i="1">
                <a:solidFill>
                  <a:srgbClr val="000000"/>
                </a:solidFill>
                <a:latin typeface="Tahoma" panose="020B0604030504040204" pitchFamily="34" charset="0"/>
              </a:rPr>
              <a:t>          de vitaminas para mejorar el redimiento deportivo</a:t>
            </a:r>
          </a:p>
        </p:txBody>
      </p:sp>
      <p:sp>
        <p:nvSpPr>
          <p:cNvPr id="322571" name="Text Box 14"/>
          <p:cNvSpPr txBox="1">
            <a:spLocks noChangeArrowheads="1"/>
          </p:cNvSpPr>
          <p:nvPr/>
        </p:nvSpPr>
        <p:spPr bwMode="auto">
          <a:xfrm>
            <a:off x="179388" y="5849938"/>
            <a:ext cx="8964612"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lnSpc>
                <a:spcPct val="70000"/>
              </a:lnSpc>
              <a:spcBef>
                <a:spcPct val="20000"/>
              </a:spcBef>
            </a:pPr>
            <a:r>
              <a:rPr lang="en-US" altLang="es-PR" sz="2100">
                <a:solidFill>
                  <a:srgbClr val="000000"/>
                </a:solidFill>
                <a:latin typeface="Arial Black" panose="020B0A04020102020204" pitchFamily="34" charset="0"/>
              </a:rPr>
              <a:t>Realidad:</a:t>
            </a:r>
            <a:r>
              <a:rPr lang="en-US" altLang="es-PR" sz="2100" b="1">
                <a:solidFill>
                  <a:srgbClr val="000000"/>
                </a:solidFill>
                <a:latin typeface="Tahoma" panose="020B0604030504040204" pitchFamily="34" charset="0"/>
              </a:rPr>
              <a:t> </a:t>
            </a:r>
            <a:r>
              <a:rPr lang="en-US" altLang="es-PR" sz="2100" b="1" i="1">
                <a:solidFill>
                  <a:srgbClr val="000000"/>
                </a:solidFill>
                <a:latin typeface="Tahoma" panose="020B0604030504040204" pitchFamily="34" charset="0"/>
              </a:rPr>
              <a:t>La mayoría de los CPLD elite tienen una mayor ingesta</a:t>
            </a:r>
          </a:p>
          <a:p>
            <a:pPr algn="l" eaLnBrk="1" hangingPunct="1">
              <a:lnSpc>
                <a:spcPct val="70000"/>
              </a:lnSpc>
              <a:spcBef>
                <a:spcPct val="20000"/>
              </a:spcBef>
            </a:pPr>
            <a:r>
              <a:rPr lang="en-US" altLang="es-PR" sz="2100" b="1" i="1">
                <a:solidFill>
                  <a:srgbClr val="000000"/>
                </a:solidFill>
                <a:latin typeface="Tahoma" panose="020B0604030504040204" pitchFamily="34" charset="0"/>
              </a:rPr>
              <a:t>                  calórica, lo cual asegura un suministro adecuado vit.</a:t>
            </a:r>
          </a:p>
        </p:txBody>
      </p:sp>
      <p:sp>
        <p:nvSpPr>
          <p:cNvPr id="322572" name="Rectangle 15"/>
          <p:cNvSpPr>
            <a:spLocks noChangeArrowheads="1"/>
          </p:cNvSpPr>
          <p:nvPr/>
        </p:nvSpPr>
        <p:spPr bwMode="auto">
          <a:xfrm>
            <a:off x="179388" y="3573463"/>
            <a:ext cx="8785225" cy="1439862"/>
          </a:xfrm>
          <a:prstGeom prst="rect">
            <a:avLst/>
          </a:prstGeom>
          <a:noFill/>
          <a:ln w="38100">
            <a:solidFill>
              <a:srgbClr val="FFCC00"/>
            </a:solidFill>
            <a:miter lim="800000"/>
            <a:headEnd/>
            <a:tailEnd/>
          </a:ln>
          <a:effectLst/>
          <a:extLst>
            <a:ext uri="{909E8E84-426E-40DD-AFC4-6F175D3DCCD1}">
              <a14:hiddenFill xmlns:a14="http://schemas.microsoft.com/office/drawing/2010/main">
                <a:solidFill>
                  <a:srgbClr val="FFFF6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Tree>
    <p:custDataLst>
      <p:tags r:id="rId1"/>
    </p:custDataLst>
  </p:cSld>
  <p:clrMapOvr>
    <a:masterClrMapping/>
  </p:clrMapOvr>
  <p:transition spd="slow">
    <p:zoom dir="in"/>
    <p:sndAc>
      <p:stSnd>
        <p:snd r:embed="rId4" name="whoosh.wav"/>
      </p:stSnd>
    </p:sndAc>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4" descr="Apples_Edge_Frame_Gallery_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476250"/>
            <a:ext cx="2592387"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2916238" y="981075"/>
            <a:ext cx="496887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VITAMINAS Y MINERALES</a:t>
            </a:r>
          </a:p>
        </p:txBody>
      </p:sp>
      <p:sp>
        <p:nvSpPr>
          <p:cNvPr id="324612" name="Content Placeholder 2"/>
          <p:cNvSpPr>
            <a:spLocks/>
          </p:cNvSpPr>
          <p:nvPr/>
        </p:nvSpPr>
        <p:spPr bwMode="auto">
          <a:xfrm>
            <a:off x="323850" y="2420938"/>
            <a:ext cx="8424863"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Mito:</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a:t>
            </a:r>
            <a:r>
              <a:rPr lang="es-ES" altLang="es-PR" sz="2200" b="1">
                <a:solidFill>
                  <a:schemeClr val="tx1"/>
                </a:solidFill>
              </a:rPr>
              <a:t>El ejercicio agota las reservas de vitaminas y </a:t>
            </a:r>
          </a:p>
          <a:p>
            <a:pPr lvl="1" eaLnBrk="1" hangingPunct="1">
              <a:lnSpc>
                <a:spcPct val="70000"/>
              </a:lnSpc>
              <a:buClr>
                <a:schemeClr val="tx1"/>
              </a:buClr>
              <a:buFont typeface="Wingdings" panose="05000000000000000000" pitchFamily="2" charset="2"/>
              <a:buNone/>
            </a:pPr>
            <a:r>
              <a:rPr lang="es-ES" altLang="es-PR" sz="2200" b="1">
                <a:solidFill>
                  <a:schemeClr val="tx1"/>
                </a:solidFill>
              </a:rPr>
              <a:t>    minerales, de manera que se requiere la</a:t>
            </a:r>
          </a:p>
          <a:p>
            <a:pPr lvl="1" eaLnBrk="1" hangingPunct="1">
              <a:lnSpc>
                <a:spcPct val="80000"/>
              </a:lnSpc>
              <a:buClr>
                <a:schemeClr val="tx1"/>
              </a:buClr>
              <a:buFont typeface="Wingdings" panose="05000000000000000000" pitchFamily="2" charset="2"/>
              <a:buNone/>
            </a:pPr>
            <a:r>
              <a:rPr lang="es-ES" altLang="es-PR" sz="2200" b="1">
                <a:solidFill>
                  <a:schemeClr val="tx1"/>
                </a:solidFill>
              </a:rPr>
              <a:t>    suplementación de estos nutrientes</a:t>
            </a:r>
            <a:endParaRPr lang="es-PR" altLang="es-PR" sz="2200" b="1">
              <a:solidFill>
                <a:schemeClr val="tx1"/>
              </a:solidFill>
              <a:latin typeface="Calibri" panose="020F0502020204030204" pitchFamily="34" charset="0"/>
            </a:endParaRPr>
          </a:p>
          <a:p>
            <a:pPr eaLnBrk="1" hangingPunct="1">
              <a:lnSpc>
                <a:spcPct val="70000"/>
              </a:lnSpc>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Realidad:</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Con una dieta equilibrada:</a:t>
            </a:r>
          </a:p>
          <a:p>
            <a:pPr lvl="1" eaLnBrk="1" hangingPunct="1">
              <a:lnSpc>
                <a:spcPct val="70000"/>
              </a:lnSpc>
              <a:buClr>
                <a:schemeClr val="tx1"/>
              </a:buClr>
              <a:buFont typeface="Wingdings" panose="05000000000000000000" pitchFamily="2" charset="2"/>
              <a:buNone/>
            </a:pPr>
            <a:r>
              <a:rPr lang="es-PR" altLang="es-PR" sz="2200" b="1">
                <a:solidFill>
                  <a:srgbClr val="000000"/>
                </a:solidFill>
              </a:rPr>
              <a:t>     </a:t>
            </a:r>
            <a:r>
              <a:rPr lang="es-PR" altLang="es-PR" sz="2400" b="1" i="1">
                <a:solidFill>
                  <a:srgbClr val="000000"/>
                </a:solidFill>
                <a:latin typeface="Calibri" panose="020F0502020204030204" pitchFamily="34" charset="0"/>
              </a:rPr>
              <a:t>el cuerpo satisface las necesidades de estos nutrientes</a:t>
            </a:r>
            <a:endParaRPr lang="es-PR" altLang="es-PR" sz="2400" b="1">
              <a:solidFill>
                <a:srgbClr val="000000"/>
              </a:solidFill>
              <a:latin typeface="Tahoma" panose="020B0604030504040204" pitchFamily="34" charset="0"/>
            </a:endParaRPr>
          </a:p>
          <a:p>
            <a:pPr lvl="2" eaLnBrk="1" hangingPunct="1">
              <a:lnSpc>
                <a:spcPct val="110000"/>
              </a:lnSpc>
              <a:buClr>
                <a:schemeClr val="tx1"/>
              </a:buClr>
              <a:buFontTx/>
              <a:buChar char="•"/>
            </a:pPr>
            <a:r>
              <a:rPr lang="es-PR" altLang="es-PR" sz="2100" b="1">
                <a:solidFill>
                  <a:srgbClr val="000000"/>
                </a:solidFill>
                <a:latin typeface="Arial" panose="020B0604020202020204" pitchFamily="34" charset="0"/>
              </a:rPr>
              <a:t>Fundamentadas en evidencias científicas:</a:t>
            </a: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a:t>
            </a:r>
            <a:r>
              <a:rPr lang="es-ES" altLang="es-PR" sz="2100" b="1">
                <a:solidFill>
                  <a:schemeClr val="tx1"/>
                </a:solidFill>
                <a:latin typeface="Calibri" panose="020F0502020204030204" pitchFamily="34" charset="0"/>
              </a:rPr>
              <a:t>Seleccionar una variedad de alimentos naturales</a:t>
            </a:r>
            <a:r>
              <a:rPr lang="es-PR" altLang="es-PR" sz="2100" b="1">
                <a:solidFill>
                  <a:srgbClr val="000000"/>
                </a:solidFill>
                <a:latin typeface="Calibri" panose="020F0502020204030204" pitchFamily="34" charset="0"/>
              </a:rPr>
              <a:t>:</a:t>
            </a:r>
            <a:endParaRPr lang="es-PR" altLang="es-PR" sz="2100" b="1">
              <a:solidFill>
                <a:schemeClr val="tx1"/>
              </a:solidFill>
            </a:endParaRPr>
          </a:p>
          <a:p>
            <a:pPr lvl="4" eaLnBrk="1" hangingPunct="1">
              <a:lnSpc>
                <a:spcPct val="70000"/>
              </a:lnSpc>
              <a:buClr>
                <a:schemeClr val="tx1"/>
              </a:buClr>
              <a:buFont typeface="Wingdings" panose="05000000000000000000" pitchFamily="2" charset="2"/>
              <a:buNone/>
            </a:pPr>
            <a:r>
              <a:rPr lang="en-US" altLang="es-PR" sz="1900" b="1">
                <a:solidFill>
                  <a:schemeClr val="tx1"/>
                </a:solidFill>
                <a:sym typeface="Wingdings" panose="05000000000000000000" pitchFamily="2" charset="2"/>
              </a:rPr>
              <a:t> </a:t>
            </a:r>
            <a:r>
              <a:rPr lang="en-US" altLang="es-PR" sz="1800" b="1" i="1">
                <a:solidFill>
                  <a:schemeClr val="tx1"/>
                </a:solidFill>
                <a:sym typeface="Wingdings" panose="05000000000000000000" pitchFamily="2" charset="2"/>
              </a:rPr>
              <a:t>G</a:t>
            </a:r>
            <a:r>
              <a:rPr lang="es-ES" altLang="es-PR" sz="1800" b="1" i="1">
                <a:solidFill>
                  <a:schemeClr val="tx1"/>
                </a:solidFill>
                <a:sym typeface="Wingdings" panose="05000000000000000000" pitchFamily="2" charset="2"/>
              </a:rPr>
              <a:t>arantiza obtención vitaminas/minerales que necesitan</a:t>
            </a:r>
            <a:endParaRPr lang="es-PR" altLang="es-PR" sz="1900" b="1" i="1">
              <a:solidFill>
                <a:srgbClr val="000000"/>
              </a:solidFill>
              <a:latin typeface="Arial" panose="020B0604020202020204" pitchFamily="34" charset="0"/>
            </a:endParaRPr>
          </a:p>
          <a:p>
            <a:pPr lvl="3" eaLnBrk="1" hangingPunct="1">
              <a:lnSpc>
                <a:spcPct val="11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Atletas con posibles deficiencias de vitaminas y minerales:</a:t>
            </a:r>
            <a:endParaRPr lang="es-PR" altLang="es-PR" sz="2100" b="1">
              <a:solidFill>
                <a:schemeClr val="tx1"/>
              </a:solidFill>
            </a:endParaRPr>
          </a:p>
          <a:p>
            <a:pPr lvl="4" eaLnBrk="1" hangingPunct="1">
              <a:lnSpc>
                <a:spcPct val="70000"/>
              </a:lnSpc>
              <a:buClr>
                <a:schemeClr val="tx1"/>
              </a:buClr>
              <a:buFont typeface="Wingdings" panose="05000000000000000000" pitchFamily="2" charset="2"/>
              <a:buNone/>
            </a:pPr>
            <a:r>
              <a:rPr lang="en-US" altLang="es-PR" sz="1900" b="1">
                <a:solidFill>
                  <a:schemeClr val="tx1"/>
                </a:solidFill>
                <a:sym typeface="Wingdings" panose="05000000000000000000" pitchFamily="2" charset="2"/>
              </a:rPr>
              <a:t> </a:t>
            </a:r>
            <a:r>
              <a:rPr lang="en-US" altLang="es-PR" sz="1800" b="1" i="1">
                <a:solidFill>
                  <a:schemeClr val="tx1"/>
                </a:solidFill>
                <a:sym typeface="Wingdings" panose="05000000000000000000" pitchFamily="2" charset="2"/>
              </a:rPr>
              <a:t>Estética, Vegetariano, Hacer un Peso, Comida Chatarra</a:t>
            </a:r>
            <a:endParaRPr lang="es-PR" altLang="es-PR" sz="1800" b="1" i="1">
              <a:solidFill>
                <a:schemeClr val="tx1"/>
              </a:solidFill>
              <a:sym typeface="Wingdings" panose="05000000000000000000" pitchFamily="2" charset="2"/>
            </a:endParaRPr>
          </a:p>
        </p:txBody>
      </p:sp>
    </p:spTree>
    <p:custDataLst>
      <p:tags r:id="rId1"/>
    </p:custDataLst>
  </p:cSld>
  <p:clrMapOvr>
    <a:masterClrMapping/>
  </p:clrMapOvr>
  <p:transition spd="slow">
    <p:pull dir="rd"/>
    <p:sndAc>
      <p:stSnd>
        <p:snd r:embed="rId4" name="whoosh.wav"/>
      </p:stSnd>
    </p:sndAc>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Text Box 5"/>
          <p:cNvSpPr txBox="1">
            <a:spLocks noChangeArrowheads="1"/>
          </p:cNvSpPr>
          <p:nvPr/>
        </p:nvSpPr>
        <p:spPr bwMode="auto">
          <a:xfrm>
            <a:off x="107950" y="1484313"/>
            <a:ext cx="8893175"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a:r>
              <a:rPr lang="en-US" altLang="es-PR" sz="2100">
                <a:solidFill>
                  <a:srgbClr val="000000"/>
                </a:solidFill>
                <a:latin typeface="Arial Black" panose="020B0A04020102020204" pitchFamily="34" charset="0"/>
              </a:rPr>
              <a:t>ATLETAS EN PELIGRO DE UNA DEFICIENCIA VITAMÍNICA</a:t>
            </a:r>
          </a:p>
        </p:txBody>
      </p:sp>
      <p:sp>
        <p:nvSpPr>
          <p:cNvPr id="529414" name="Text Box 6"/>
          <p:cNvSpPr txBox="1">
            <a:spLocks noChangeArrowheads="1"/>
          </p:cNvSpPr>
          <p:nvPr/>
        </p:nvSpPr>
        <p:spPr bwMode="auto">
          <a:xfrm>
            <a:off x="107950" y="2492375"/>
            <a:ext cx="89281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altLang="es-PR" sz="2100" b="1">
                <a:solidFill>
                  <a:srgbClr val="000000"/>
                </a:solidFill>
                <a:effectLst>
                  <a:outerShdw blurRad="38100" dist="38100" dir="2700000" algn="tl">
                    <a:srgbClr val="C0C0C0"/>
                  </a:outerShdw>
                </a:effectLst>
                <a:latin typeface="Verdana" panose="020B0604030504040204" pitchFamily="34" charset="0"/>
              </a:rPr>
              <a:t>AQUELLOS QUE LIMITAN SU CONTENIDO CALÓRICO</a:t>
            </a:r>
          </a:p>
        </p:txBody>
      </p:sp>
      <p:sp>
        <p:nvSpPr>
          <p:cNvPr id="529415" name="Text Box 7"/>
          <p:cNvSpPr txBox="1">
            <a:spLocks noChangeArrowheads="1"/>
          </p:cNvSpPr>
          <p:nvPr/>
        </p:nvSpPr>
        <p:spPr bwMode="auto">
          <a:xfrm>
            <a:off x="-73025" y="3557588"/>
            <a:ext cx="45005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altLang="es-PR" sz="1700" b="1">
                <a:solidFill>
                  <a:srgbClr val="000000"/>
                </a:solidFill>
                <a:effectLst>
                  <a:outerShdw blurRad="38100" dist="38100" dir="2700000" algn="tl">
                    <a:srgbClr val="C0C0C0"/>
                  </a:outerShdw>
                </a:effectLst>
                <a:latin typeface="Arial" panose="020B0604020202020204" pitchFamily="34" charset="0"/>
              </a:rPr>
              <a:t>ATLETAS PENDIENTES A UN AUMENTO</a:t>
            </a:r>
          </a:p>
          <a:p>
            <a:pPr algn="ctr">
              <a:defRPr/>
            </a:pPr>
            <a:r>
              <a:rPr lang="en-US" altLang="es-PR" sz="1700" b="1">
                <a:solidFill>
                  <a:srgbClr val="000000"/>
                </a:solidFill>
                <a:effectLst>
                  <a:outerShdw blurRad="38100" dist="38100" dir="2700000" algn="tl">
                    <a:srgbClr val="C0C0C0"/>
                  </a:outerShdw>
                </a:effectLst>
                <a:latin typeface="Arial" panose="020B0604020202020204" pitchFamily="34" charset="0"/>
              </a:rPr>
              <a:t>COSMÉTICO DE SU PESO CORPORAL</a:t>
            </a:r>
          </a:p>
        </p:txBody>
      </p:sp>
      <p:sp>
        <p:nvSpPr>
          <p:cNvPr id="529416" name="Text Box 8"/>
          <p:cNvSpPr txBox="1">
            <a:spLocks noChangeArrowheads="1"/>
          </p:cNvSpPr>
          <p:nvPr/>
        </p:nvSpPr>
        <p:spPr bwMode="auto">
          <a:xfrm>
            <a:off x="4356100" y="3557588"/>
            <a:ext cx="49688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altLang="es-PR" sz="1700" b="1">
                <a:solidFill>
                  <a:srgbClr val="000000"/>
                </a:solidFill>
                <a:effectLst>
                  <a:outerShdw blurRad="38100" dist="38100" dir="2700000" algn="tl">
                    <a:srgbClr val="C0C0C0"/>
                  </a:outerShdw>
                </a:effectLst>
                <a:latin typeface="Arial" panose="020B0604020202020204" pitchFamily="34" charset="0"/>
              </a:rPr>
              <a:t>ATLETAS QUE REQUIEREN</a:t>
            </a:r>
          </a:p>
          <a:p>
            <a:pPr algn="ctr">
              <a:defRPr/>
            </a:pPr>
            <a:r>
              <a:rPr lang="en-US" altLang="es-PR" sz="1700" b="1">
                <a:solidFill>
                  <a:srgbClr val="000000"/>
                </a:solidFill>
                <a:effectLst>
                  <a:outerShdw blurRad="38100" dist="38100" dir="2700000" algn="tl">
                    <a:srgbClr val="C0C0C0"/>
                  </a:outerShdw>
                </a:effectLst>
                <a:latin typeface="Arial" panose="020B0604020202020204" pitchFamily="34" charset="0"/>
              </a:rPr>
              <a:t>CONTROLAR EL PESO (HACER EL PESO)</a:t>
            </a:r>
          </a:p>
        </p:txBody>
      </p:sp>
      <p:sp>
        <p:nvSpPr>
          <p:cNvPr id="326662" name="Text Box 10"/>
          <p:cNvSpPr txBox="1">
            <a:spLocks noChangeArrowheads="1"/>
          </p:cNvSpPr>
          <p:nvPr/>
        </p:nvSpPr>
        <p:spPr bwMode="auto">
          <a:xfrm>
            <a:off x="406400" y="4238625"/>
            <a:ext cx="1862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lnSpc>
                <a:spcPct val="80000"/>
              </a:lnSpc>
            </a:pPr>
            <a:r>
              <a:rPr lang="en-US" altLang="es-PR" sz="2500" b="1">
                <a:solidFill>
                  <a:srgbClr val="000000"/>
                </a:solidFill>
                <a:latin typeface="Times New Roman" panose="02020603050405020304" pitchFamily="18" charset="0"/>
              </a:rPr>
              <a:t>Gimnástas</a:t>
            </a:r>
          </a:p>
        </p:txBody>
      </p:sp>
      <p:sp>
        <p:nvSpPr>
          <p:cNvPr id="326663" name="Text Box 12"/>
          <p:cNvSpPr txBox="1">
            <a:spLocks noChangeArrowheads="1"/>
          </p:cNvSpPr>
          <p:nvPr/>
        </p:nvSpPr>
        <p:spPr bwMode="auto">
          <a:xfrm>
            <a:off x="395288" y="4797425"/>
            <a:ext cx="1862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lnSpc>
                <a:spcPct val="80000"/>
              </a:lnSpc>
            </a:pPr>
            <a:r>
              <a:rPr lang="en-US" altLang="es-PR" sz="2500" b="1">
                <a:solidFill>
                  <a:srgbClr val="000000"/>
                </a:solidFill>
                <a:latin typeface="Times New Roman" panose="02020603050405020304" pitchFamily="18" charset="0"/>
              </a:rPr>
              <a:t>Bailarinas</a:t>
            </a:r>
          </a:p>
        </p:txBody>
      </p:sp>
      <p:sp>
        <p:nvSpPr>
          <p:cNvPr id="326664" name="Text Box 14"/>
          <p:cNvSpPr txBox="1">
            <a:spLocks noChangeArrowheads="1"/>
          </p:cNvSpPr>
          <p:nvPr/>
        </p:nvSpPr>
        <p:spPr bwMode="auto">
          <a:xfrm>
            <a:off x="2557463" y="4238625"/>
            <a:ext cx="186213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lnSpc>
                <a:spcPct val="80000"/>
              </a:lnSpc>
            </a:pPr>
            <a:r>
              <a:rPr lang="en-US" altLang="es-PR" sz="2500" b="1">
                <a:solidFill>
                  <a:srgbClr val="000000"/>
                </a:solidFill>
                <a:latin typeface="Times New Roman" panose="02020603050405020304" pitchFamily="18" charset="0"/>
              </a:rPr>
              <a:t>Patinadores</a:t>
            </a:r>
          </a:p>
          <a:p>
            <a:pPr algn="l">
              <a:lnSpc>
                <a:spcPct val="80000"/>
              </a:lnSpc>
            </a:pPr>
            <a:r>
              <a:rPr lang="en-US" altLang="es-PR" sz="2500" b="1">
                <a:solidFill>
                  <a:srgbClr val="000000"/>
                </a:solidFill>
                <a:latin typeface="Times New Roman" panose="02020603050405020304" pitchFamily="18" charset="0"/>
              </a:rPr>
              <a:t>Sobre hielo de figura</a:t>
            </a:r>
          </a:p>
        </p:txBody>
      </p:sp>
      <p:sp>
        <p:nvSpPr>
          <p:cNvPr id="326665" name="Text Box 16"/>
          <p:cNvSpPr txBox="1">
            <a:spLocks noChangeArrowheads="1"/>
          </p:cNvSpPr>
          <p:nvPr/>
        </p:nvSpPr>
        <p:spPr bwMode="auto">
          <a:xfrm>
            <a:off x="2557463" y="5281613"/>
            <a:ext cx="1862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lnSpc>
                <a:spcPct val="80000"/>
              </a:lnSpc>
            </a:pPr>
            <a:r>
              <a:rPr lang="en-US" altLang="es-PR" sz="2500" b="1">
                <a:solidFill>
                  <a:srgbClr val="000000"/>
                </a:solidFill>
                <a:latin typeface="Times New Roman" panose="02020603050405020304" pitchFamily="18" charset="0"/>
              </a:rPr>
              <a:t>Clavadistas</a:t>
            </a:r>
          </a:p>
        </p:txBody>
      </p:sp>
      <p:sp>
        <p:nvSpPr>
          <p:cNvPr id="326666" name="Text Box 18"/>
          <p:cNvSpPr txBox="1">
            <a:spLocks noChangeArrowheads="1"/>
          </p:cNvSpPr>
          <p:nvPr/>
        </p:nvSpPr>
        <p:spPr bwMode="auto">
          <a:xfrm>
            <a:off x="4860925" y="4238625"/>
            <a:ext cx="18621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lnSpc>
                <a:spcPct val="80000"/>
              </a:lnSpc>
            </a:pPr>
            <a:r>
              <a:rPr lang="en-US" altLang="es-PR" sz="2500" b="1">
                <a:solidFill>
                  <a:srgbClr val="000000"/>
                </a:solidFill>
                <a:latin typeface="Times New Roman" panose="02020603050405020304" pitchFamily="18" charset="0"/>
              </a:rPr>
              <a:t>Luchadoresolímpicos</a:t>
            </a:r>
          </a:p>
        </p:txBody>
      </p:sp>
      <p:sp>
        <p:nvSpPr>
          <p:cNvPr id="326667" name="Text Box 20"/>
          <p:cNvSpPr txBox="1">
            <a:spLocks noChangeArrowheads="1"/>
          </p:cNvSpPr>
          <p:nvPr/>
        </p:nvSpPr>
        <p:spPr bwMode="auto">
          <a:xfrm>
            <a:off x="4860925" y="5030788"/>
            <a:ext cx="1862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lnSpc>
                <a:spcPct val="80000"/>
              </a:lnSpc>
            </a:pPr>
            <a:r>
              <a:rPr lang="en-US" altLang="es-PR" sz="2500" b="1">
                <a:solidFill>
                  <a:srgbClr val="000000"/>
                </a:solidFill>
                <a:latin typeface="Times New Roman" panose="02020603050405020304" pitchFamily="18" charset="0"/>
              </a:rPr>
              <a:t>Boxeadores</a:t>
            </a:r>
          </a:p>
        </p:txBody>
      </p:sp>
      <p:sp>
        <p:nvSpPr>
          <p:cNvPr id="326668" name="Text Box 22"/>
          <p:cNvSpPr txBox="1">
            <a:spLocks noChangeArrowheads="1"/>
          </p:cNvSpPr>
          <p:nvPr/>
        </p:nvSpPr>
        <p:spPr bwMode="auto">
          <a:xfrm>
            <a:off x="7011988" y="4238625"/>
            <a:ext cx="213201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lnSpc>
                <a:spcPct val="80000"/>
              </a:lnSpc>
            </a:pPr>
            <a:r>
              <a:rPr lang="en-US" altLang="es-PR" sz="2500" b="1">
                <a:solidFill>
                  <a:srgbClr val="000000"/>
                </a:solidFill>
                <a:latin typeface="Times New Roman" panose="02020603050405020304" pitchFamily="18" charset="0"/>
              </a:rPr>
              <a:t>Jugadores de “Football” de</a:t>
            </a:r>
          </a:p>
          <a:p>
            <a:pPr algn="l">
              <a:lnSpc>
                <a:spcPct val="80000"/>
              </a:lnSpc>
            </a:pPr>
            <a:r>
              <a:rPr lang="en-US" altLang="es-PR" sz="2500" b="1">
                <a:solidFill>
                  <a:srgbClr val="000000"/>
                </a:solidFill>
                <a:latin typeface="Times New Roman" panose="02020603050405020304" pitchFamily="18" charset="0"/>
              </a:rPr>
              <a:t>peso liviano</a:t>
            </a:r>
          </a:p>
        </p:txBody>
      </p:sp>
      <p:sp>
        <p:nvSpPr>
          <p:cNvPr id="326669" name="Text Box 24"/>
          <p:cNvSpPr txBox="1">
            <a:spLocks noChangeArrowheads="1"/>
          </p:cNvSpPr>
          <p:nvPr/>
        </p:nvSpPr>
        <p:spPr bwMode="auto">
          <a:xfrm>
            <a:off x="7019925" y="5300663"/>
            <a:ext cx="1862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lnSpc>
                <a:spcPct val="80000"/>
              </a:lnSpc>
            </a:pPr>
            <a:r>
              <a:rPr lang="en-US" altLang="es-PR" sz="2500" b="1">
                <a:solidFill>
                  <a:srgbClr val="000000"/>
                </a:solidFill>
                <a:latin typeface="Times New Roman" panose="02020603050405020304" pitchFamily="18" charset="0"/>
              </a:rPr>
              <a:t>Remo</a:t>
            </a:r>
          </a:p>
        </p:txBody>
      </p:sp>
      <p:sp>
        <p:nvSpPr>
          <p:cNvPr id="326670" name="Text Box 26"/>
          <p:cNvSpPr txBox="1">
            <a:spLocks noChangeArrowheads="1"/>
          </p:cNvSpPr>
          <p:nvPr/>
        </p:nvSpPr>
        <p:spPr bwMode="auto">
          <a:xfrm>
            <a:off x="4860925" y="5534025"/>
            <a:ext cx="18621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lnSpc>
                <a:spcPct val="80000"/>
              </a:lnSpc>
            </a:pPr>
            <a:r>
              <a:rPr lang="en-US" altLang="es-PR" sz="2500" b="1">
                <a:solidFill>
                  <a:srgbClr val="000000"/>
                </a:solidFill>
                <a:latin typeface="Times New Roman" panose="02020603050405020304" pitchFamily="18" charset="0"/>
              </a:rPr>
              <a:t>Jinetes de</a:t>
            </a:r>
          </a:p>
          <a:p>
            <a:pPr algn="l">
              <a:lnSpc>
                <a:spcPct val="80000"/>
              </a:lnSpc>
            </a:pPr>
            <a:r>
              <a:rPr lang="en-US" altLang="es-PR" sz="2500" b="1">
                <a:solidFill>
                  <a:srgbClr val="000000"/>
                </a:solidFill>
                <a:latin typeface="Times New Roman" panose="02020603050405020304" pitchFamily="18" charset="0"/>
              </a:rPr>
              <a:t>caballos de</a:t>
            </a:r>
          </a:p>
          <a:p>
            <a:pPr algn="l">
              <a:lnSpc>
                <a:spcPct val="80000"/>
              </a:lnSpc>
            </a:pPr>
            <a:r>
              <a:rPr lang="en-US" altLang="es-PR" sz="2500" b="1">
                <a:solidFill>
                  <a:srgbClr val="000000"/>
                </a:solidFill>
                <a:latin typeface="Times New Roman" panose="02020603050405020304" pitchFamily="18" charset="0"/>
              </a:rPr>
              <a:t>carrera</a:t>
            </a:r>
          </a:p>
        </p:txBody>
      </p:sp>
      <p:sp>
        <p:nvSpPr>
          <p:cNvPr id="326671" name="Text Box 28"/>
          <p:cNvSpPr txBox="1">
            <a:spLocks noChangeArrowheads="1"/>
          </p:cNvSpPr>
          <p:nvPr/>
        </p:nvSpPr>
        <p:spPr bwMode="auto">
          <a:xfrm>
            <a:off x="7031038" y="5803900"/>
            <a:ext cx="18621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lnSpc>
                <a:spcPct val="80000"/>
              </a:lnSpc>
            </a:pPr>
            <a:r>
              <a:rPr lang="en-US" altLang="es-PR" sz="2500" b="1">
                <a:solidFill>
                  <a:srgbClr val="000000"/>
                </a:solidFill>
                <a:latin typeface="Times New Roman" panose="02020603050405020304" pitchFamily="18" charset="0"/>
              </a:rPr>
              <a:t>Tripulación de un navío</a:t>
            </a:r>
          </a:p>
        </p:txBody>
      </p:sp>
      <p:grpSp>
        <p:nvGrpSpPr>
          <p:cNvPr id="326672" name="Group 29"/>
          <p:cNvGrpSpPr>
            <a:grpSpLocks noChangeAspect="1"/>
          </p:cNvGrpSpPr>
          <p:nvPr/>
        </p:nvGrpSpPr>
        <p:grpSpPr bwMode="auto">
          <a:xfrm>
            <a:off x="4257675" y="1844675"/>
            <a:ext cx="690563" cy="720725"/>
            <a:chOff x="2682" y="1298"/>
            <a:chExt cx="435" cy="454"/>
          </a:xfrm>
        </p:grpSpPr>
        <p:sp>
          <p:nvSpPr>
            <p:cNvPr id="326696" name="AutoShape 30"/>
            <p:cNvSpPr>
              <a:spLocks noChangeAspect="1" noChangeArrowheads="1" noTextEdit="1"/>
            </p:cNvSpPr>
            <p:nvPr/>
          </p:nvSpPr>
          <p:spPr bwMode="auto">
            <a:xfrm>
              <a:off x="2682" y="1298"/>
              <a:ext cx="435"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PR"/>
            </a:p>
          </p:txBody>
        </p:sp>
        <p:sp>
          <p:nvSpPr>
            <p:cNvPr id="326697" name="Freeform 31"/>
            <p:cNvSpPr>
              <a:spLocks/>
            </p:cNvSpPr>
            <p:nvPr/>
          </p:nvSpPr>
          <p:spPr bwMode="auto">
            <a:xfrm>
              <a:off x="2682" y="1298"/>
              <a:ext cx="435" cy="454"/>
            </a:xfrm>
            <a:custGeom>
              <a:avLst/>
              <a:gdLst>
                <a:gd name="T0" fmla="*/ 0 w 15660"/>
                <a:gd name="T1" fmla="*/ 180 h 16336"/>
                <a:gd name="T2" fmla="*/ 217 w 15660"/>
                <a:gd name="T3" fmla="*/ 454 h 16336"/>
                <a:gd name="T4" fmla="*/ 435 w 15660"/>
                <a:gd name="T5" fmla="*/ 180 h 16336"/>
                <a:gd name="T6" fmla="*/ 326 w 15660"/>
                <a:gd name="T7" fmla="*/ 180 h 16336"/>
                <a:gd name="T8" fmla="*/ 326 w 15660"/>
                <a:gd name="T9" fmla="*/ 0 h 16336"/>
                <a:gd name="T10" fmla="*/ 109 w 15660"/>
                <a:gd name="T11" fmla="*/ 0 h 16336"/>
                <a:gd name="T12" fmla="*/ 109 w 15660"/>
                <a:gd name="T13" fmla="*/ 180 h 16336"/>
                <a:gd name="T14" fmla="*/ 0 w 15660"/>
                <a:gd name="T15" fmla="*/ 180 h 163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660" h="16336">
                  <a:moveTo>
                    <a:pt x="0" y="6482"/>
                  </a:moveTo>
                  <a:lnTo>
                    <a:pt x="7807" y="16336"/>
                  </a:lnTo>
                  <a:lnTo>
                    <a:pt x="15660" y="6482"/>
                  </a:lnTo>
                  <a:lnTo>
                    <a:pt x="11733" y="6491"/>
                  </a:lnTo>
                  <a:lnTo>
                    <a:pt x="11741" y="0"/>
                  </a:lnTo>
                  <a:lnTo>
                    <a:pt x="3919" y="0"/>
                  </a:lnTo>
                  <a:lnTo>
                    <a:pt x="3911" y="6482"/>
                  </a:lnTo>
                  <a:lnTo>
                    <a:pt x="0" y="6482"/>
                  </a:lnTo>
                  <a:close/>
                </a:path>
              </a:pathLst>
            </a:custGeom>
            <a:solidFill>
              <a:srgbClr val="781E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R"/>
            </a:p>
          </p:txBody>
        </p:sp>
        <p:sp>
          <p:nvSpPr>
            <p:cNvPr id="326698" name="Freeform 32"/>
            <p:cNvSpPr>
              <a:spLocks/>
            </p:cNvSpPr>
            <p:nvPr/>
          </p:nvSpPr>
          <p:spPr bwMode="auto">
            <a:xfrm>
              <a:off x="2742" y="1340"/>
              <a:ext cx="314" cy="359"/>
            </a:xfrm>
            <a:custGeom>
              <a:avLst/>
              <a:gdLst>
                <a:gd name="T0" fmla="*/ 0 w 11301"/>
                <a:gd name="T1" fmla="*/ 173 h 12917"/>
                <a:gd name="T2" fmla="*/ 157 w 11301"/>
                <a:gd name="T3" fmla="*/ 359 h 12917"/>
                <a:gd name="T4" fmla="*/ 314 w 11301"/>
                <a:gd name="T5" fmla="*/ 173 h 12917"/>
                <a:gd name="T6" fmla="*/ 235 w 11301"/>
                <a:gd name="T7" fmla="*/ 173 h 12917"/>
                <a:gd name="T8" fmla="*/ 235 w 11301"/>
                <a:gd name="T9" fmla="*/ 0 h 12917"/>
                <a:gd name="T10" fmla="*/ 78 w 11301"/>
                <a:gd name="T11" fmla="*/ 0 h 12917"/>
                <a:gd name="T12" fmla="*/ 78 w 11301"/>
                <a:gd name="T13" fmla="*/ 173 h 12917"/>
                <a:gd name="T14" fmla="*/ 0 w 11301"/>
                <a:gd name="T15" fmla="*/ 173 h 129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301" h="12917">
                  <a:moveTo>
                    <a:pt x="0" y="6224"/>
                  </a:moveTo>
                  <a:lnTo>
                    <a:pt x="5641" y="12917"/>
                  </a:lnTo>
                  <a:lnTo>
                    <a:pt x="11301" y="6224"/>
                  </a:lnTo>
                  <a:lnTo>
                    <a:pt x="8468" y="6232"/>
                  </a:lnTo>
                  <a:lnTo>
                    <a:pt x="8468" y="0"/>
                  </a:lnTo>
                  <a:lnTo>
                    <a:pt x="2825" y="8"/>
                  </a:lnTo>
                  <a:lnTo>
                    <a:pt x="2825" y="6224"/>
                  </a:lnTo>
                  <a:lnTo>
                    <a:pt x="0" y="6224"/>
                  </a:lnTo>
                  <a:close/>
                </a:path>
              </a:pathLst>
            </a:custGeom>
            <a:solidFill>
              <a:srgbClr val="E670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R"/>
            </a:p>
          </p:txBody>
        </p:sp>
        <p:sp>
          <p:nvSpPr>
            <p:cNvPr id="326699" name="Freeform 33"/>
            <p:cNvSpPr>
              <a:spLocks noEditPoints="1"/>
            </p:cNvSpPr>
            <p:nvPr/>
          </p:nvSpPr>
          <p:spPr bwMode="auto">
            <a:xfrm>
              <a:off x="2682" y="1298"/>
              <a:ext cx="326" cy="215"/>
            </a:xfrm>
            <a:custGeom>
              <a:avLst/>
              <a:gdLst>
                <a:gd name="T0" fmla="*/ 326 w 11733"/>
                <a:gd name="T1" fmla="*/ 0 h 7735"/>
                <a:gd name="T2" fmla="*/ 296 w 11733"/>
                <a:gd name="T3" fmla="*/ 42 h 7735"/>
                <a:gd name="T4" fmla="*/ 139 w 11733"/>
                <a:gd name="T5" fmla="*/ 42 h 7735"/>
                <a:gd name="T6" fmla="*/ 109 w 11733"/>
                <a:gd name="T7" fmla="*/ 0 h 7735"/>
                <a:gd name="T8" fmla="*/ 326 w 11733"/>
                <a:gd name="T9" fmla="*/ 0 h 7735"/>
                <a:gd name="T10" fmla="*/ 108 w 11733"/>
                <a:gd name="T11" fmla="*/ 180 h 7735"/>
                <a:gd name="T12" fmla="*/ 139 w 11733"/>
                <a:gd name="T13" fmla="*/ 215 h 7735"/>
                <a:gd name="T14" fmla="*/ 61 w 11733"/>
                <a:gd name="T15" fmla="*/ 215 h 7735"/>
                <a:gd name="T16" fmla="*/ 0 w 11733"/>
                <a:gd name="T17" fmla="*/ 180 h 7735"/>
                <a:gd name="T18" fmla="*/ 108 w 11733"/>
                <a:gd name="T19" fmla="*/ 180 h 77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733" h="7735">
                  <a:moveTo>
                    <a:pt x="11733" y="0"/>
                  </a:moveTo>
                  <a:lnTo>
                    <a:pt x="10639" y="1519"/>
                  </a:lnTo>
                  <a:lnTo>
                    <a:pt x="5005" y="1519"/>
                  </a:lnTo>
                  <a:lnTo>
                    <a:pt x="3911" y="8"/>
                  </a:lnTo>
                  <a:lnTo>
                    <a:pt x="11733" y="0"/>
                  </a:lnTo>
                  <a:close/>
                  <a:moveTo>
                    <a:pt x="3903" y="6490"/>
                  </a:moveTo>
                  <a:lnTo>
                    <a:pt x="5005" y="7735"/>
                  </a:lnTo>
                  <a:lnTo>
                    <a:pt x="2180" y="7735"/>
                  </a:lnTo>
                  <a:lnTo>
                    <a:pt x="0" y="6490"/>
                  </a:lnTo>
                  <a:lnTo>
                    <a:pt x="3903" y="6490"/>
                  </a:lnTo>
                  <a:close/>
                </a:path>
              </a:pathLst>
            </a:custGeom>
            <a:solidFill>
              <a:srgbClr val="A624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R"/>
            </a:p>
          </p:txBody>
        </p:sp>
        <p:sp>
          <p:nvSpPr>
            <p:cNvPr id="326700" name="Freeform 34"/>
            <p:cNvSpPr>
              <a:spLocks noEditPoints="1"/>
            </p:cNvSpPr>
            <p:nvPr/>
          </p:nvSpPr>
          <p:spPr bwMode="auto">
            <a:xfrm>
              <a:off x="2682" y="1298"/>
              <a:ext cx="217" cy="454"/>
            </a:xfrm>
            <a:custGeom>
              <a:avLst/>
              <a:gdLst>
                <a:gd name="T0" fmla="*/ 61 w 7808"/>
                <a:gd name="T1" fmla="*/ 215 h 16336"/>
                <a:gd name="T2" fmla="*/ 217 w 7808"/>
                <a:gd name="T3" fmla="*/ 401 h 16336"/>
                <a:gd name="T4" fmla="*/ 217 w 7808"/>
                <a:gd name="T5" fmla="*/ 454 h 16336"/>
                <a:gd name="T6" fmla="*/ 0 w 7808"/>
                <a:gd name="T7" fmla="*/ 180 h 16336"/>
                <a:gd name="T8" fmla="*/ 61 w 7808"/>
                <a:gd name="T9" fmla="*/ 215 h 16336"/>
                <a:gd name="T10" fmla="*/ 109 w 7808"/>
                <a:gd name="T11" fmla="*/ 0 h 16336"/>
                <a:gd name="T12" fmla="*/ 139 w 7808"/>
                <a:gd name="T13" fmla="*/ 42 h 16336"/>
                <a:gd name="T14" fmla="*/ 139 w 7808"/>
                <a:gd name="T15" fmla="*/ 215 h 16336"/>
                <a:gd name="T16" fmla="*/ 109 w 7808"/>
                <a:gd name="T17" fmla="*/ 180 h 16336"/>
                <a:gd name="T18" fmla="*/ 109 w 7808"/>
                <a:gd name="T19" fmla="*/ 0 h 163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808" h="16336">
                  <a:moveTo>
                    <a:pt x="2196" y="7735"/>
                  </a:moveTo>
                  <a:lnTo>
                    <a:pt x="7808" y="14414"/>
                  </a:lnTo>
                  <a:lnTo>
                    <a:pt x="7807" y="16336"/>
                  </a:lnTo>
                  <a:lnTo>
                    <a:pt x="0" y="6482"/>
                  </a:lnTo>
                  <a:lnTo>
                    <a:pt x="2196" y="7735"/>
                  </a:lnTo>
                  <a:close/>
                  <a:moveTo>
                    <a:pt x="3919" y="0"/>
                  </a:moveTo>
                  <a:lnTo>
                    <a:pt x="5013" y="1511"/>
                  </a:lnTo>
                  <a:lnTo>
                    <a:pt x="5013" y="7727"/>
                  </a:lnTo>
                  <a:lnTo>
                    <a:pt x="3911" y="6482"/>
                  </a:lnTo>
                  <a:lnTo>
                    <a:pt x="3919" y="0"/>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R"/>
            </a:p>
          </p:txBody>
        </p:sp>
      </p:grpSp>
      <p:grpSp>
        <p:nvGrpSpPr>
          <p:cNvPr id="326673" name="Group 35"/>
          <p:cNvGrpSpPr>
            <a:grpSpLocks noChangeAspect="1"/>
          </p:cNvGrpSpPr>
          <p:nvPr/>
        </p:nvGrpSpPr>
        <p:grpSpPr bwMode="auto">
          <a:xfrm>
            <a:off x="1865313" y="2851150"/>
            <a:ext cx="690562" cy="720725"/>
            <a:chOff x="1175" y="1932"/>
            <a:chExt cx="435" cy="454"/>
          </a:xfrm>
        </p:grpSpPr>
        <p:sp>
          <p:nvSpPr>
            <p:cNvPr id="326691" name="AutoShape 36"/>
            <p:cNvSpPr>
              <a:spLocks noChangeAspect="1" noChangeArrowheads="1" noTextEdit="1"/>
            </p:cNvSpPr>
            <p:nvPr/>
          </p:nvSpPr>
          <p:spPr bwMode="auto">
            <a:xfrm>
              <a:off x="1175" y="1932"/>
              <a:ext cx="435"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PR"/>
            </a:p>
          </p:txBody>
        </p:sp>
        <p:sp>
          <p:nvSpPr>
            <p:cNvPr id="326692" name="Freeform 37"/>
            <p:cNvSpPr>
              <a:spLocks/>
            </p:cNvSpPr>
            <p:nvPr/>
          </p:nvSpPr>
          <p:spPr bwMode="auto">
            <a:xfrm>
              <a:off x="1175" y="1932"/>
              <a:ext cx="435" cy="454"/>
            </a:xfrm>
            <a:custGeom>
              <a:avLst/>
              <a:gdLst>
                <a:gd name="T0" fmla="*/ 0 w 15660"/>
                <a:gd name="T1" fmla="*/ 180 h 16336"/>
                <a:gd name="T2" fmla="*/ 217 w 15660"/>
                <a:gd name="T3" fmla="*/ 454 h 16336"/>
                <a:gd name="T4" fmla="*/ 435 w 15660"/>
                <a:gd name="T5" fmla="*/ 180 h 16336"/>
                <a:gd name="T6" fmla="*/ 326 w 15660"/>
                <a:gd name="T7" fmla="*/ 180 h 16336"/>
                <a:gd name="T8" fmla="*/ 326 w 15660"/>
                <a:gd name="T9" fmla="*/ 0 h 16336"/>
                <a:gd name="T10" fmla="*/ 109 w 15660"/>
                <a:gd name="T11" fmla="*/ 0 h 16336"/>
                <a:gd name="T12" fmla="*/ 109 w 15660"/>
                <a:gd name="T13" fmla="*/ 180 h 16336"/>
                <a:gd name="T14" fmla="*/ 0 w 15660"/>
                <a:gd name="T15" fmla="*/ 180 h 163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660" h="16336">
                  <a:moveTo>
                    <a:pt x="0" y="6482"/>
                  </a:moveTo>
                  <a:lnTo>
                    <a:pt x="7807" y="16336"/>
                  </a:lnTo>
                  <a:lnTo>
                    <a:pt x="15660" y="6482"/>
                  </a:lnTo>
                  <a:lnTo>
                    <a:pt x="11733" y="6491"/>
                  </a:lnTo>
                  <a:lnTo>
                    <a:pt x="11741" y="0"/>
                  </a:lnTo>
                  <a:lnTo>
                    <a:pt x="3919" y="0"/>
                  </a:lnTo>
                  <a:lnTo>
                    <a:pt x="3911" y="6482"/>
                  </a:lnTo>
                  <a:lnTo>
                    <a:pt x="0" y="6482"/>
                  </a:lnTo>
                  <a:close/>
                </a:path>
              </a:pathLst>
            </a:custGeom>
            <a:solidFill>
              <a:srgbClr val="781E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R"/>
            </a:p>
          </p:txBody>
        </p:sp>
        <p:sp>
          <p:nvSpPr>
            <p:cNvPr id="326693" name="Freeform 38"/>
            <p:cNvSpPr>
              <a:spLocks/>
            </p:cNvSpPr>
            <p:nvPr/>
          </p:nvSpPr>
          <p:spPr bwMode="auto">
            <a:xfrm>
              <a:off x="1235" y="1974"/>
              <a:ext cx="314" cy="359"/>
            </a:xfrm>
            <a:custGeom>
              <a:avLst/>
              <a:gdLst>
                <a:gd name="T0" fmla="*/ 0 w 11301"/>
                <a:gd name="T1" fmla="*/ 173 h 12917"/>
                <a:gd name="T2" fmla="*/ 157 w 11301"/>
                <a:gd name="T3" fmla="*/ 359 h 12917"/>
                <a:gd name="T4" fmla="*/ 314 w 11301"/>
                <a:gd name="T5" fmla="*/ 173 h 12917"/>
                <a:gd name="T6" fmla="*/ 235 w 11301"/>
                <a:gd name="T7" fmla="*/ 173 h 12917"/>
                <a:gd name="T8" fmla="*/ 235 w 11301"/>
                <a:gd name="T9" fmla="*/ 0 h 12917"/>
                <a:gd name="T10" fmla="*/ 78 w 11301"/>
                <a:gd name="T11" fmla="*/ 0 h 12917"/>
                <a:gd name="T12" fmla="*/ 78 w 11301"/>
                <a:gd name="T13" fmla="*/ 173 h 12917"/>
                <a:gd name="T14" fmla="*/ 0 w 11301"/>
                <a:gd name="T15" fmla="*/ 173 h 129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301" h="12917">
                  <a:moveTo>
                    <a:pt x="0" y="6224"/>
                  </a:moveTo>
                  <a:lnTo>
                    <a:pt x="5641" y="12917"/>
                  </a:lnTo>
                  <a:lnTo>
                    <a:pt x="11301" y="6224"/>
                  </a:lnTo>
                  <a:lnTo>
                    <a:pt x="8468" y="6232"/>
                  </a:lnTo>
                  <a:lnTo>
                    <a:pt x="8468" y="0"/>
                  </a:lnTo>
                  <a:lnTo>
                    <a:pt x="2825" y="8"/>
                  </a:lnTo>
                  <a:lnTo>
                    <a:pt x="2825" y="6224"/>
                  </a:lnTo>
                  <a:lnTo>
                    <a:pt x="0" y="6224"/>
                  </a:lnTo>
                  <a:close/>
                </a:path>
              </a:pathLst>
            </a:custGeom>
            <a:solidFill>
              <a:srgbClr val="E670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R"/>
            </a:p>
          </p:txBody>
        </p:sp>
        <p:sp>
          <p:nvSpPr>
            <p:cNvPr id="326694" name="Freeform 39"/>
            <p:cNvSpPr>
              <a:spLocks noEditPoints="1"/>
            </p:cNvSpPr>
            <p:nvPr/>
          </p:nvSpPr>
          <p:spPr bwMode="auto">
            <a:xfrm>
              <a:off x="1175" y="1932"/>
              <a:ext cx="326" cy="215"/>
            </a:xfrm>
            <a:custGeom>
              <a:avLst/>
              <a:gdLst>
                <a:gd name="T0" fmla="*/ 326 w 11733"/>
                <a:gd name="T1" fmla="*/ 0 h 7735"/>
                <a:gd name="T2" fmla="*/ 296 w 11733"/>
                <a:gd name="T3" fmla="*/ 42 h 7735"/>
                <a:gd name="T4" fmla="*/ 139 w 11733"/>
                <a:gd name="T5" fmla="*/ 42 h 7735"/>
                <a:gd name="T6" fmla="*/ 109 w 11733"/>
                <a:gd name="T7" fmla="*/ 0 h 7735"/>
                <a:gd name="T8" fmla="*/ 326 w 11733"/>
                <a:gd name="T9" fmla="*/ 0 h 7735"/>
                <a:gd name="T10" fmla="*/ 108 w 11733"/>
                <a:gd name="T11" fmla="*/ 180 h 7735"/>
                <a:gd name="T12" fmla="*/ 139 w 11733"/>
                <a:gd name="T13" fmla="*/ 215 h 7735"/>
                <a:gd name="T14" fmla="*/ 61 w 11733"/>
                <a:gd name="T15" fmla="*/ 215 h 7735"/>
                <a:gd name="T16" fmla="*/ 0 w 11733"/>
                <a:gd name="T17" fmla="*/ 180 h 7735"/>
                <a:gd name="T18" fmla="*/ 108 w 11733"/>
                <a:gd name="T19" fmla="*/ 180 h 77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733" h="7735">
                  <a:moveTo>
                    <a:pt x="11733" y="0"/>
                  </a:moveTo>
                  <a:lnTo>
                    <a:pt x="10639" y="1519"/>
                  </a:lnTo>
                  <a:lnTo>
                    <a:pt x="5005" y="1519"/>
                  </a:lnTo>
                  <a:lnTo>
                    <a:pt x="3911" y="8"/>
                  </a:lnTo>
                  <a:lnTo>
                    <a:pt x="11733" y="0"/>
                  </a:lnTo>
                  <a:close/>
                  <a:moveTo>
                    <a:pt x="3903" y="6490"/>
                  </a:moveTo>
                  <a:lnTo>
                    <a:pt x="5005" y="7735"/>
                  </a:lnTo>
                  <a:lnTo>
                    <a:pt x="2180" y="7735"/>
                  </a:lnTo>
                  <a:lnTo>
                    <a:pt x="0" y="6490"/>
                  </a:lnTo>
                  <a:lnTo>
                    <a:pt x="3903" y="6490"/>
                  </a:lnTo>
                  <a:close/>
                </a:path>
              </a:pathLst>
            </a:custGeom>
            <a:solidFill>
              <a:srgbClr val="A624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R"/>
            </a:p>
          </p:txBody>
        </p:sp>
        <p:sp>
          <p:nvSpPr>
            <p:cNvPr id="326695" name="Freeform 40"/>
            <p:cNvSpPr>
              <a:spLocks noEditPoints="1"/>
            </p:cNvSpPr>
            <p:nvPr/>
          </p:nvSpPr>
          <p:spPr bwMode="auto">
            <a:xfrm>
              <a:off x="1175" y="1932"/>
              <a:ext cx="217" cy="454"/>
            </a:xfrm>
            <a:custGeom>
              <a:avLst/>
              <a:gdLst>
                <a:gd name="T0" fmla="*/ 61 w 7808"/>
                <a:gd name="T1" fmla="*/ 215 h 16336"/>
                <a:gd name="T2" fmla="*/ 217 w 7808"/>
                <a:gd name="T3" fmla="*/ 401 h 16336"/>
                <a:gd name="T4" fmla="*/ 217 w 7808"/>
                <a:gd name="T5" fmla="*/ 454 h 16336"/>
                <a:gd name="T6" fmla="*/ 0 w 7808"/>
                <a:gd name="T7" fmla="*/ 180 h 16336"/>
                <a:gd name="T8" fmla="*/ 61 w 7808"/>
                <a:gd name="T9" fmla="*/ 215 h 16336"/>
                <a:gd name="T10" fmla="*/ 109 w 7808"/>
                <a:gd name="T11" fmla="*/ 0 h 16336"/>
                <a:gd name="T12" fmla="*/ 139 w 7808"/>
                <a:gd name="T13" fmla="*/ 42 h 16336"/>
                <a:gd name="T14" fmla="*/ 139 w 7808"/>
                <a:gd name="T15" fmla="*/ 215 h 16336"/>
                <a:gd name="T16" fmla="*/ 109 w 7808"/>
                <a:gd name="T17" fmla="*/ 180 h 16336"/>
                <a:gd name="T18" fmla="*/ 109 w 7808"/>
                <a:gd name="T19" fmla="*/ 0 h 163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808" h="16336">
                  <a:moveTo>
                    <a:pt x="2196" y="7735"/>
                  </a:moveTo>
                  <a:lnTo>
                    <a:pt x="7808" y="14414"/>
                  </a:lnTo>
                  <a:lnTo>
                    <a:pt x="7807" y="16336"/>
                  </a:lnTo>
                  <a:lnTo>
                    <a:pt x="0" y="6482"/>
                  </a:lnTo>
                  <a:lnTo>
                    <a:pt x="2196" y="7735"/>
                  </a:lnTo>
                  <a:close/>
                  <a:moveTo>
                    <a:pt x="3919" y="0"/>
                  </a:moveTo>
                  <a:lnTo>
                    <a:pt x="5013" y="1511"/>
                  </a:lnTo>
                  <a:lnTo>
                    <a:pt x="5013" y="7727"/>
                  </a:lnTo>
                  <a:lnTo>
                    <a:pt x="3911" y="6482"/>
                  </a:lnTo>
                  <a:lnTo>
                    <a:pt x="3919" y="0"/>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R"/>
            </a:p>
          </p:txBody>
        </p:sp>
      </p:grpSp>
      <p:grpSp>
        <p:nvGrpSpPr>
          <p:cNvPr id="326674" name="Group 41"/>
          <p:cNvGrpSpPr>
            <a:grpSpLocks noChangeAspect="1"/>
          </p:cNvGrpSpPr>
          <p:nvPr/>
        </p:nvGrpSpPr>
        <p:grpSpPr bwMode="auto">
          <a:xfrm>
            <a:off x="6473825" y="2852738"/>
            <a:ext cx="690563" cy="720725"/>
            <a:chOff x="4078" y="1933"/>
            <a:chExt cx="435" cy="454"/>
          </a:xfrm>
        </p:grpSpPr>
        <p:sp>
          <p:nvSpPr>
            <p:cNvPr id="326686" name="AutoShape 42"/>
            <p:cNvSpPr>
              <a:spLocks noChangeAspect="1" noChangeArrowheads="1" noTextEdit="1"/>
            </p:cNvSpPr>
            <p:nvPr/>
          </p:nvSpPr>
          <p:spPr bwMode="auto">
            <a:xfrm>
              <a:off x="4078" y="1933"/>
              <a:ext cx="435"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PR"/>
            </a:p>
          </p:txBody>
        </p:sp>
        <p:sp>
          <p:nvSpPr>
            <p:cNvPr id="326687" name="Freeform 43"/>
            <p:cNvSpPr>
              <a:spLocks/>
            </p:cNvSpPr>
            <p:nvPr/>
          </p:nvSpPr>
          <p:spPr bwMode="auto">
            <a:xfrm>
              <a:off x="4078" y="1933"/>
              <a:ext cx="435" cy="454"/>
            </a:xfrm>
            <a:custGeom>
              <a:avLst/>
              <a:gdLst>
                <a:gd name="T0" fmla="*/ 0 w 15660"/>
                <a:gd name="T1" fmla="*/ 180 h 16336"/>
                <a:gd name="T2" fmla="*/ 217 w 15660"/>
                <a:gd name="T3" fmla="*/ 454 h 16336"/>
                <a:gd name="T4" fmla="*/ 435 w 15660"/>
                <a:gd name="T5" fmla="*/ 180 h 16336"/>
                <a:gd name="T6" fmla="*/ 326 w 15660"/>
                <a:gd name="T7" fmla="*/ 180 h 16336"/>
                <a:gd name="T8" fmla="*/ 326 w 15660"/>
                <a:gd name="T9" fmla="*/ 0 h 16336"/>
                <a:gd name="T10" fmla="*/ 109 w 15660"/>
                <a:gd name="T11" fmla="*/ 0 h 16336"/>
                <a:gd name="T12" fmla="*/ 109 w 15660"/>
                <a:gd name="T13" fmla="*/ 180 h 16336"/>
                <a:gd name="T14" fmla="*/ 0 w 15660"/>
                <a:gd name="T15" fmla="*/ 180 h 163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660" h="16336">
                  <a:moveTo>
                    <a:pt x="0" y="6482"/>
                  </a:moveTo>
                  <a:lnTo>
                    <a:pt x="7807" y="16336"/>
                  </a:lnTo>
                  <a:lnTo>
                    <a:pt x="15660" y="6482"/>
                  </a:lnTo>
                  <a:lnTo>
                    <a:pt x="11733" y="6491"/>
                  </a:lnTo>
                  <a:lnTo>
                    <a:pt x="11741" y="0"/>
                  </a:lnTo>
                  <a:lnTo>
                    <a:pt x="3919" y="0"/>
                  </a:lnTo>
                  <a:lnTo>
                    <a:pt x="3911" y="6482"/>
                  </a:lnTo>
                  <a:lnTo>
                    <a:pt x="0" y="6482"/>
                  </a:lnTo>
                  <a:close/>
                </a:path>
              </a:pathLst>
            </a:custGeom>
            <a:solidFill>
              <a:srgbClr val="781E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R"/>
            </a:p>
          </p:txBody>
        </p:sp>
        <p:sp>
          <p:nvSpPr>
            <p:cNvPr id="326688" name="Freeform 44"/>
            <p:cNvSpPr>
              <a:spLocks/>
            </p:cNvSpPr>
            <p:nvPr/>
          </p:nvSpPr>
          <p:spPr bwMode="auto">
            <a:xfrm>
              <a:off x="4138" y="1975"/>
              <a:ext cx="314" cy="359"/>
            </a:xfrm>
            <a:custGeom>
              <a:avLst/>
              <a:gdLst>
                <a:gd name="T0" fmla="*/ 0 w 11301"/>
                <a:gd name="T1" fmla="*/ 173 h 12917"/>
                <a:gd name="T2" fmla="*/ 157 w 11301"/>
                <a:gd name="T3" fmla="*/ 359 h 12917"/>
                <a:gd name="T4" fmla="*/ 314 w 11301"/>
                <a:gd name="T5" fmla="*/ 173 h 12917"/>
                <a:gd name="T6" fmla="*/ 235 w 11301"/>
                <a:gd name="T7" fmla="*/ 173 h 12917"/>
                <a:gd name="T8" fmla="*/ 235 w 11301"/>
                <a:gd name="T9" fmla="*/ 0 h 12917"/>
                <a:gd name="T10" fmla="*/ 78 w 11301"/>
                <a:gd name="T11" fmla="*/ 0 h 12917"/>
                <a:gd name="T12" fmla="*/ 78 w 11301"/>
                <a:gd name="T13" fmla="*/ 173 h 12917"/>
                <a:gd name="T14" fmla="*/ 0 w 11301"/>
                <a:gd name="T15" fmla="*/ 173 h 129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301" h="12917">
                  <a:moveTo>
                    <a:pt x="0" y="6224"/>
                  </a:moveTo>
                  <a:lnTo>
                    <a:pt x="5641" y="12917"/>
                  </a:lnTo>
                  <a:lnTo>
                    <a:pt x="11301" y="6224"/>
                  </a:lnTo>
                  <a:lnTo>
                    <a:pt x="8468" y="6232"/>
                  </a:lnTo>
                  <a:lnTo>
                    <a:pt x="8468" y="0"/>
                  </a:lnTo>
                  <a:lnTo>
                    <a:pt x="2825" y="8"/>
                  </a:lnTo>
                  <a:lnTo>
                    <a:pt x="2825" y="6224"/>
                  </a:lnTo>
                  <a:lnTo>
                    <a:pt x="0" y="6224"/>
                  </a:lnTo>
                  <a:close/>
                </a:path>
              </a:pathLst>
            </a:custGeom>
            <a:solidFill>
              <a:srgbClr val="E670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R"/>
            </a:p>
          </p:txBody>
        </p:sp>
        <p:sp>
          <p:nvSpPr>
            <p:cNvPr id="326689" name="Freeform 45"/>
            <p:cNvSpPr>
              <a:spLocks noEditPoints="1"/>
            </p:cNvSpPr>
            <p:nvPr/>
          </p:nvSpPr>
          <p:spPr bwMode="auto">
            <a:xfrm>
              <a:off x="4078" y="1933"/>
              <a:ext cx="326" cy="215"/>
            </a:xfrm>
            <a:custGeom>
              <a:avLst/>
              <a:gdLst>
                <a:gd name="T0" fmla="*/ 326 w 11733"/>
                <a:gd name="T1" fmla="*/ 0 h 7735"/>
                <a:gd name="T2" fmla="*/ 296 w 11733"/>
                <a:gd name="T3" fmla="*/ 42 h 7735"/>
                <a:gd name="T4" fmla="*/ 139 w 11733"/>
                <a:gd name="T5" fmla="*/ 42 h 7735"/>
                <a:gd name="T6" fmla="*/ 109 w 11733"/>
                <a:gd name="T7" fmla="*/ 0 h 7735"/>
                <a:gd name="T8" fmla="*/ 326 w 11733"/>
                <a:gd name="T9" fmla="*/ 0 h 7735"/>
                <a:gd name="T10" fmla="*/ 108 w 11733"/>
                <a:gd name="T11" fmla="*/ 180 h 7735"/>
                <a:gd name="T12" fmla="*/ 139 w 11733"/>
                <a:gd name="T13" fmla="*/ 215 h 7735"/>
                <a:gd name="T14" fmla="*/ 61 w 11733"/>
                <a:gd name="T15" fmla="*/ 215 h 7735"/>
                <a:gd name="T16" fmla="*/ 0 w 11733"/>
                <a:gd name="T17" fmla="*/ 180 h 7735"/>
                <a:gd name="T18" fmla="*/ 108 w 11733"/>
                <a:gd name="T19" fmla="*/ 180 h 77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733" h="7735">
                  <a:moveTo>
                    <a:pt x="11733" y="0"/>
                  </a:moveTo>
                  <a:lnTo>
                    <a:pt x="10639" y="1519"/>
                  </a:lnTo>
                  <a:lnTo>
                    <a:pt x="5005" y="1519"/>
                  </a:lnTo>
                  <a:lnTo>
                    <a:pt x="3911" y="8"/>
                  </a:lnTo>
                  <a:lnTo>
                    <a:pt x="11733" y="0"/>
                  </a:lnTo>
                  <a:close/>
                  <a:moveTo>
                    <a:pt x="3903" y="6490"/>
                  </a:moveTo>
                  <a:lnTo>
                    <a:pt x="5005" y="7735"/>
                  </a:lnTo>
                  <a:lnTo>
                    <a:pt x="2180" y="7735"/>
                  </a:lnTo>
                  <a:lnTo>
                    <a:pt x="0" y="6490"/>
                  </a:lnTo>
                  <a:lnTo>
                    <a:pt x="3903" y="6490"/>
                  </a:lnTo>
                  <a:close/>
                </a:path>
              </a:pathLst>
            </a:custGeom>
            <a:solidFill>
              <a:srgbClr val="A624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R"/>
            </a:p>
          </p:txBody>
        </p:sp>
        <p:sp>
          <p:nvSpPr>
            <p:cNvPr id="326690" name="Freeform 46"/>
            <p:cNvSpPr>
              <a:spLocks noEditPoints="1"/>
            </p:cNvSpPr>
            <p:nvPr/>
          </p:nvSpPr>
          <p:spPr bwMode="auto">
            <a:xfrm>
              <a:off x="4078" y="1933"/>
              <a:ext cx="217" cy="454"/>
            </a:xfrm>
            <a:custGeom>
              <a:avLst/>
              <a:gdLst>
                <a:gd name="T0" fmla="*/ 61 w 7808"/>
                <a:gd name="T1" fmla="*/ 215 h 16336"/>
                <a:gd name="T2" fmla="*/ 217 w 7808"/>
                <a:gd name="T3" fmla="*/ 401 h 16336"/>
                <a:gd name="T4" fmla="*/ 217 w 7808"/>
                <a:gd name="T5" fmla="*/ 454 h 16336"/>
                <a:gd name="T6" fmla="*/ 0 w 7808"/>
                <a:gd name="T7" fmla="*/ 180 h 16336"/>
                <a:gd name="T8" fmla="*/ 61 w 7808"/>
                <a:gd name="T9" fmla="*/ 215 h 16336"/>
                <a:gd name="T10" fmla="*/ 109 w 7808"/>
                <a:gd name="T11" fmla="*/ 0 h 16336"/>
                <a:gd name="T12" fmla="*/ 139 w 7808"/>
                <a:gd name="T13" fmla="*/ 42 h 16336"/>
                <a:gd name="T14" fmla="*/ 139 w 7808"/>
                <a:gd name="T15" fmla="*/ 215 h 16336"/>
                <a:gd name="T16" fmla="*/ 109 w 7808"/>
                <a:gd name="T17" fmla="*/ 180 h 16336"/>
                <a:gd name="T18" fmla="*/ 109 w 7808"/>
                <a:gd name="T19" fmla="*/ 0 h 163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808" h="16336">
                  <a:moveTo>
                    <a:pt x="2196" y="7735"/>
                  </a:moveTo>
                  <a:lnTo>
                    <a:pt x="7808" y="14414"/>
                  </a:lnTo>
                  <a:lnTo>
                    <a:pt x="7807" y="16336"/>
                  </a:lnTo>
                  <a:lnTo>
                    <a:pt x="0" y="6482"/>
                  </a:lnTo>
                  <a:lnTo>
                    <a:pt x="2196" y="7735"/>
                  </a:lnTo>
                  <a:close/>
                  <a:moveTo>
                    <a:pt x="3919" y="0"/>
                  </a:moveTo>
                  <a:lnTo>
                    <a:pt x="5013" y="1511"/>
                  </a:lnTo>
                  <a:lnTo>
                    <a:pt x="5013" y="7727"/>
                  </a:lnTo>
                  <a:lnTo>
                    <a:pt x="3911" y="6482"/>
                  </a:lnTo>
                  <a:lnTo>
                    <a:pt x="3919" y="0"/>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R"/>
            </a:p>
          </p:txBody>
        </p:sp>
      </p:grpSp>
      <p:sp>
        <p:nvSpPr>
          <p:cNvPr id="2" name="Title 1"/>
          <p:cNvSpPr>
            <a:spLocks/>
          </p:cNvSpPr>
          <p:nvPr/>
        </p:nvSpPr>
        <p:spPr bwMode="auto">
          <a:xfrm>
            <a:off x="-107950" y="908050"/>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VITAMINAS Y MINERALES: </a:t>
            </a:r>
            <a:r>
              <a:rPr lang="es-PR" altLang="es-PR" sz="2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Suplementación</a:t>
            </a:r>
            <a:r>
              <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r>
            <a:br>
              <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DEFICIENCIAS: Deportes de Alto Riesgo</a:t>
            </a:r>
            <a:br>
              <a:rPr lang="es-PR" altLang="es-PR" sz="2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s-PR" sz="2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326676" name="Picture 48" descr="Bullet_Round_Diamond_Maggenta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4292600"/>
            <a:ext cx="39528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6677" name="Picture 49" descr="Bullet_Round_Diamond_Maggenta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4838700"/>
            <a:ext cx="39528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6678" name="Picture 50" descr="Bullet_Round_Diamond_Maggenta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8538" y="4292600"/>
            <a:ext cx="3952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6679" name="Picture 51" descr="Bullet_Round_Diamond_Maggenta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2025" y="5300663"/>
            <a:ext cx="39528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6680" name="Picture 52" descr="Bullet_Round_Diamond_Maggenta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7075" y="5516563"/>
            <a:ext cx="39528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6681" name="Picture 53" descr="Bullet_Round_Diamond_Maggenta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7075" y="5013325"/>
            <a:ext cx="39528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6682" name="Picture 54" descr="Bullet_Round_Diamond_Maggenta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7075" y="4292600"/>
            <a:ext cx="39528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6683" name="Picture 55" descr="Bullet_Round_Diamond_Maggenta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5805488"/>
            <a:ext cx="3952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6684" name="Picture 56" descr="Bullet_Round_Diamond_Maggenta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5300663"/>
            <a:ext cx="3952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6685" name="Picture 57" descr="Bullet_Round_Diamond_Maggenta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4292600"/>
            <a:ext cx="3952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blinds dir="vert"/>
    <p:sndAc>
      <p:stSnd>
        <p:snd r:embed="rId4" name="whoosh.wav"/>
      </p:stSnd>
    </p:sndAc>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52413" y="692150"/>
            <a:ext cx="9144001"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r>
            <a:b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Prácticas Dietéticas Pobres/Deficientes</a:t>
            </a:r>
            <a:b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grpSp>
        <p:nvGrpSpPr>
          <p:cNvPr id="328707" name="Group 1386"/>
          <p:cNvGrpSpPr>
            <a:grpSpLocks noChangeAspect="1"/>
          </p:cNvGrpSpPr>
          <p:nvPr/>
        </p:nvGrpSpPr>
        <p:grpSpPr bwMode="auto">
          <a:xfrm>
            <a:off x="395288" y="966788"/>
            <a:ext cx="8208962" cy="5199062"/>
            <a:chOff x="90" y="472"/>
            <a:chExt cx="5602" cy="3548"/>
          </a:xfrm>
        </p:grpSpPr>
        <p:sp>
          <p:nvSpPr>
            <p:cNvPr id="328709" name="AutoShape 1387"/>
            <p:cNvSpPr>
              <a:spLocks noChangeAspect="1" noChangeArrowheads="1" noTextEdit="1"/>
            </p:cNvSpPr>
            <p:nvPr/>
          </p:nvSpPr>
          <p:spPr bwMode="auto">
            <a:xfrm>
              <a:off x="90" y="472"/>
              <a:ext cx="5602" cy="3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PR"/>
            </a:p>
          </p:txBody>
        </p:sp>
        <p:grpSp>
          <p:nvGrpSpPr>
            <p:cNvPr id="328710" name="Group 1388"/>
            <p:cNvGrpSpPr>
              <a:grpSpLocks/>
            </p:cNvGrpSpPr>
            <p:nvPr/>
          </p:nvGrpSpPr>
          <p:grpSpPr bwMode="auto">
            <a:xfrm>
              <a:off x="96" y="477"/>
              <a:ext cx="5591" cy="3537"/>
              <a:chOff x="96" y="477"/>
              <a:chExt cx="5591" cy="3537"/>
            </a:xfrm>
          </p:grpSpPr>
          <p:sp>
            <p:nvSpPr>
              <p:cNvPr id="329177" name="Rectangle 1389"/>
              <p:cNvSpPr>
                <a:spLocks noChangeArrowheads="1"/>
              </p:cNvSpPr>
              <p:nvPr/>
            </p:nvSpPr>
            <p:spPr bwMode="auto">
              <a:xfrm>
                <a:off x="150" y="531"/>
                <a:ext cx="5484" cy="3429"/>
              </a:xfrm>
              <a:prstGeom prst="rect">
                <a:avLst/>
              </a:prstGeom>
              <a:solidFill>
                <a:srgbClr val="FFFF00"/>
              </a:solidFill>
              <a:ln w="0">
                <a:solidFill>
                  <a:srgbClr val="000000"/>
                </a:solidFill>
                <a:miter lim="800000"/>
                <a:headEnd/>
                <a:tailEnd/>
              </a:ln>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78" name="Freeform 1390"/>
              <p:cNvSpPr>
                <a:spLocks/>
              </p:cNvSpPr>
              <p:nvPr/>
            </p:nvSpPr>
            <p:spPr bwMode="auto">
              <a:xfrm>
                <a:off x="96" y="477"/>
                <a:ext cx="54" cy="3537"/>
              </a:xfrm>
              <a:custGeom>
                <a:avLst/>
                <a:gdLst>
                  <a:gd name="T0" fmla="*/ 0 w 163"/>
                  <a:gd name="T1" fmla="*/ 0 h 10612"/>
                  <a:gd name="T2" fmla="*/ 54 w 163"/>
                  <a:gd name="T3" fmla="*/ 54 h 10612"/>
                  <a:gd name="T4" fmla="*/ 54 w 163"/>
                  <a:gd name="T5" fmla="*/ 3483 h 10612"/>
                  <a:gd name="T6" fmla="*/ 0 w 163"/>
                  <a:gd name="T7" fmla="*/ 3537 h 10612"/>
                  <a:gd name="T8" fmla="*/ 0 w 163"/>
                  <a:gd name="T9" fmla="*/ 0 h 106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 h="10612">
                    <a:moveTo>
                      <a:pt x="0" y="0"/>
                    </a:moveTo>
                    <a:lnTo>
                      <a:pt x="163" y="162"/>
                    </a:lnTo>
                    <a:lnTo>
                      <a:pt x="163" y="10449"/>
                    </a:lnTo>
                    <a:lnTo>
                      <a:pt x="0" y="10612"/>
                    </a:lnTo>
                    <a:lnTo>
                      <a:pt x="0" y="0"/>
                    </a:lnTo>
                    <a:close/>
                  </a:path>
                </a:pathLst>
              </a:custGeom>
              <a:solidFill>
                <a:srgbClr val="FFFFA9"/>
              </a:solidFill>
              <a:ln w="0">
                <a:solidFill>
                  <a:srgbClr val="000000"/>
                </a:solidFill>
                <a:prstDash val="solid"/>
                <a:round/>
                <a:headEnd/>
                <a:tailEnd/>
              </a:ln>
            </p:spPr>
            <p:txBody>
              <a:bodyPr/>
              <a:lstStyle/>
              <a:p>
                <a:endParaRPr lang="es-PR"/>
              </a:p>
            </p:txBody>
          </p:sp>
          <p:sp>
            <p:nvSpPr>
              <p:cNvPr id="329179" name="Freeform 1391"/>
              <p:cNvSpPr>
                <a:spLocks/>
              </p:cNvSpPr>
              <p:nvPr/>
            </p:nvSpPr>
            <p:spPr bwMode="auto">
              <a:xfrm>
                <a:off x="96" y="477"/>
                <a:ext cx="5591" cy="54"/>
              </a:xfrm>
              <a:custGeom>
                <a:avLst/>
                <a:gdLst>
                  <a:gd name="T0" fmla="*/ 0 w 16775"/>
                  <a:gd name="T1" fmla="*/ 0 h 162"/>
                  <a:gd name="T2" fmla="*/ 54 w 16775"/>
                  <a:gd name="T3" fmla="*/ 54 h 162"/>
                  <a:gd name="T4" fmla="*/ 5537 w 16775"/>
                  <a:gd name="T5" fmla="*/ 54 h 162"/>
                  <a:gd name="T6" fmla="*/ 5591 w 16775"/>
                  <a:gd name="T7" fmla="*/ 0 h 162"/>
                  <a:gd name="T8" fmla="*/ 0 w 16775"/>
                  <a:gd name="T9" fmla="*/ 0 h 1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775" h="162">
                    <a:moveTo>
                      <a:pt x="0" y="0"/>
                    </a:moveTo>
                    <a:lnTo>
                      <a:pt x="163" y="162"/>
                    </a:lnTo>
                    <a:lnTo>
                      <a:pt x="16613" y="162"/>
                    </a:lnTo>
                    <a:lnTo>
                      <a:pt x="16775" y="0"/>
                    </a:lnTo>
                    <a:lnTo>
                      <a:pt x="0" y="0"/>
                    </a:lnTo>
                    <a:close/>
                  </a:path>
                </a:pathLst>
              </a:custGeom>
              <a:solidFill>
                <a:srgbClr val="FEFE7F"/>
              </a:solidFill>
              <a:ln w="0">
                <a:solidFill>
                  <a:srgbClr val="000000"/>
                </a:solidFill>
                <a:prstDash val="solid"/>
                <a:round/>
                <a:headEnd/>
                <a:tailEnd/>
              </a:ln>
            </p:spPr>
            <p:txBody>
              <a:bodyPr/>
              <a:lstStyle/>
              <a:p>
                <a:endParaRPr lang="es-PR"/>
              </a:p>
            </p:txBody>
          </p:sp>
          <p:sp>
            <p:nvSpPr>
              <p:cNvPr id="329180" name="Freeform 1392"/>
              <p:cNvSpPr>
                <a:spLocks/>
              </p:cNvSpPr>
              <p:nvPr/>
            </p:nvSpPr>
            <p:spPr bwMode="auto">
              <a:xfrm>
                <a:off x="5633" y="477"/>
                <a:ext cx="54" cy="3537"/>
              </a:xfrm>
              <a:custGeom>
                <a:avLst/>
                <a:gdLst>
                  <a:gd name="T0" fmla="*/ 54 w 162"/>
                  <a:gd name="T1" fmla="*/ 3537 h 10612"/>
                  <a:gd name="T2" fmla="*/ 0 w 162"/>
                  <a:gd name="T3" fmla="*/ 3483 h 10612"/>
                  <a:gd name="T4" fmla="*/ 0 w 162"/>
                  <a:gd name="T5" fmla="*/ 54 h 10612"/>
                  <a:gd name="T6" fmla="*/ 54 w 162"/>
                  <a:gd name="T7" fmla="*/ 0 h 10612"/>
                  <a:gd name="T8" fmla="*/ 54 w 162"/>
                  <a:gd name="T9" fmla="*/ 3537 h 106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2" h="10612">
                    <a:moveTo>
                      <a:pt x="162" y="10612"/>
                    </a:moveTo>
                    <a:lnTo>
                      <a:pt x="0" y="10449"/>
                    </a:lnTo>
                    <a:lnTo>
                      <a:pt x="0" y="162"/>
                    </a:lnTo>
                    <a:lnTo>
                      <a:pt x="162" y="0"/>
                    </a:lnTo>
                    <a:lnTo>
                      <a:pt x="162" y="10612"/>
                    </a:lnTo>
                    <a:close/>
                  </a:path>
                </a:pathLst>
              </a:custGeom>
              <a:solidFill>
                <a:srgbClr val="7F7F00"/>
              </a:solidFill>
              <a:ln w="0">
                <a:solidFill>
                  <a:srgbClr val="000000"/>
                </a:solidFill>
                <a:prstDash val="solid"/>
                <a:round/>
                <a:headEnd/>
                <a:tailEnd/>
              </a:ln>
            </p:spPr>
            <p:txBody>
              <a:bodyPr/>
              <a:lstStyle/>
              <a:p>
                <a:endParaRPr lang="es-PR"/>
              </a:p>
            </p:txBody>
          </p:sp>
          <p:sp>
            <p:nvSpPr>
              <p:cNvPr id="329181" name="Freeform 1393"/>
              <p:cNvSpPr>
                <a:spLocks/>
              </p:cNvSpPr>
              <p:nvPr/>
            </p:nvSpPr>
            <p:spPr bwMode="auto">
              <a:xfrm>
                <a:off x="96" y="3960"/>
                <a:ext cx="5591" cy="54"/>
              </a:xfrm>
              <a:custGeom>
                <a:avLst/>
                <a:gdLst>
                  <a:gd name="T0" fmla="*/ 5591 w 16775"/>
                  <a:gd name="T1" fmla="*/ 54 h 163"/>
                  <a:gd name="T2" fmla="*/ 0 w 16775"/>
                  <a:gd name="T3" fmla="*/ 54 h 163"/>
                  <a:gd name="T4" fmla="*/ 54 w 16775"/>
                  <a:gd name="T5" fmla="*/ 0 h 163"/>
                  <a:gd name="T6" fmla="*/ 5537 w 16775"/>
                  <a:gd name="T7" fmla="*/ 0 h 163"/>
                  <a:gd name="T8" fmla="*/ 5591 w 16775"/>
                  <a:gd name="T9" fmla="*/ 54 h 1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775" h="163">
                    <a:moveTo>
                      <a:pt x="16775" y="163"/>
                    </a:moveTo>
                    <a:lnTo>
                      <a:pt x="0" y="163"/>
                    </a:lnTo>
                    <a:lnTo>
                      <a:pt x="163" y="0"/>
                    </a:lnTo>
                    <a:lnTo>
                      <a:pt x="16613" y="0"/>
                    </a:lnTo>
                    <a:lnTo>
                      <a:pt x="16775" y="163"/>
                    </a:lnTo>
                    <a:close/>
                  </a:path>
                </a:pathLst>
              </a:custGeom>
              <a:solidFill>
                <a:srgbClr val="3F3F00"/>
              </a:solidFill>
              <a:ln w="0">
                <a:solidFill>
                  <a:srgbClr val="000000"/>
                </a:solidFill>
                <a:prstDash val="solid"/>
                <a:round/>
                <a:headEnd/>
                <a:tailEnd/>
              </a:ln>
            </p:spPr>
            <p:txBody>
              <a:bodyPr/>
              <a:lstStyle/>
              <a:p>
                <a:endParaRPr lang="es-PR"/>
              </a:p>
            </p:txBody>
          </p:sp>
          <p:sp>
            <p:nvSpPr>
              <p:cNvPr id="329182" name="Rectangle 1394"/>
              <p:cNvSpPr>
                <a:spLocks noChangeArrowheads="1"/>
              </p:cNvSpPr>
              <p:nvPr/>
            </p:nvSpPr>
            <p:spPr bwMode="auto">
              <a:xfrm>
                <a:off x="204" y="580"/>
                <a:ext cx="2613" cy="1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83" name="Rectangle 1395"/>
              <p:cNvSpPr>
                <a:spLocks noChangeArrowheads="1"/>
              </p:cNvSpPr>
              <p:nvPr/>
            </p:nvSpPr>
            <p:spPr bwMode="auto">
              <a:xfrm>
                <a:off x="204" y="590"/>
                <a:ext cx="2613" cy="9"/>
              </a:xfrm>
              <a:prstGeom prst="rect">
                <a:avLst/>
              </a:prstGeom>
              <a:solidFill>
                <a:srgbClr val="0000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84" name="Rectangle 1396"/>
              <p:cNvSpPr>
                <a:spLocks noChangeArrowheads="1"/>
              </p:cNvSpPr>
              <p:nvPr/>
            </p:nvSpPr>
            <p:spPr bwMode="auto">
              <a:xfrm>
                <a:off x="204" y="599"/>
                <a:ext cx="2613" cy="10"/>
              </a:xfrm>
              <a:prstGeom prst="rect">
                <a:avLst/>
              </a:prstGeom>
              <a:solidFill>
                <a:srgbClr val="0000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85" name="Rectangle 1397"/>
              <p:cNvSpPr>
                <a:spLocks noChangeArrowheads="1"/>
              </p:cNvSpPr>
              <p:nvPr/>
            </p:nvSpPr>
            <p:spPr bwMode="auto">
              <a:xfrm>
                <a:off x="204" y="609"/>
                <a:ext cx="2613" cy="10"/>
              </a:xfrm>
              <a:prstGeom prst="rect">
                <a:avLst/>
              </a:prstGeom>
              <a:solidFill>
                <a:srgbClr val="0000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86" name="Rectangle 1398"/>
              <p:cNvSpPr>
                <a:spLocks noChangeArrowheads="1"/>
              </p:cNvSpPr>
              <p:nvPr/>
            </p:nvSpPr>
            <p:spPr bwMode="auto">
              <a:xfrm>
                <a:off x="204" y="619"/>
                <a:ext cx="2613" cy="9"/>
              </a:xfrm>
              <a:prstGeom prst="rect">
                <a:avLst/>
              </a:prstGeom>
              <a:solidFill>
                <a:srgbClr val="0000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87" name="Rectangle 1399"/>
              <p:cNvSpPr>
                <a:spLocks noChangeArrowheads="1"/>
              </p:cNvSpPr>
              <p:nvPr/>
            </p:nvSpPr>
            <p:spPr bwMode="auto">
              <a:xfrm>
                <a:off x="204" y="628"/>
                <a:ext cx="2613" cy="10"/>
              </a:xfrm>
              <a:prstGeom prst="rect">
                <a:avLst/>
              </a:prstGeom>
              <a:solidFill>
                <a:srgbClr val="0000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88" name="Rectangle 1400"/>
              <p:cNvSpPr>
                <a:spLocks noChangeArrowheads="1"/>
              </p:cNvSpPr>
              <p:nvPr/>
            </p:nvSpPr>
            <p:spPr bwMode="auto">
              <a:xfrm>
                <a:off x="204" y="638"/>
                <a:ext cx="2613" cy="1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89" name="Rectangle 1401"/>
              <p:cNvSpPr>
                <a:spLocks noChangeArrowheads="1"/>
              </p:cNvSpPr>
              <p:nvPr/>
            </p:nvSpPr>
            <p:spPr bwMode="auto">
              <a:xfrm>
                <a:off x="204" y="648"/>
                <a:ext cx="2613" cy="9"/>
              </a:xfrm>
              <a:prstGeom prst="rect">
                <a:avLst/>
              </a:prstGeom>
              <a:solidFill>
                <a:srgbClr val="0000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90" name="Rectangle 1402"/>
              <p:cNvSpPr>
                <a:spLocks noChangeArrowheads="1"/>
              </p:cNvSpPr>
              <p:nvPr/>
            </p:nvSpPr>
            <p:spPr bwMode="auto">
              <a:xfrm>
                <a:off x="204" y="657"/>
                <a:ext cx="2613" cy="10"/>
              </a:xfrm>
              <a:prstGeom prst="rect">
                <a:avLst/>
              </a:prstGeom>
              <a:solidFill>
                <a:srgbClr val="0000B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91" name="Rectangle 1403"/>
              <p:cNvSpPr>
                <a:spLocks noChangeArrowheads="1"/>
              </p:cNvSpPr>
              <p:nvPr/>
            </p:nvSpPr>
            <p:spPr bwMode="auto">
              <a:xfrm>
                <a:off x="204" y="667"/>
                <a:ext cx="2613" cy="10"/>
              </a:xfrm>
              <a:prstGeom prst="rect">
                <a:avLst/>
              </a:prstGeom>
              <a:solidFill>
                <a:srgbClr val="0000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92" name="Rectangle 1404"/>
              <p:cNvSpPr>
                <a:spLocks noChangeArrowheads="1"/>
              </p:cNvSpPr>
              <p:nvPr/>
            </p:nvSpPr>
            <p:spPr bwMode="auto">
              <a:xfrm>
                <a:off x="204" y="677"/>
                <a:ext cx="2613" cy="9"/>
              </a:xfrm>
              <a:prstGeom prst="rect">
                <a:avLst/>
              </a:prstGeom>
              <a:solidFill>
                <a:srgbClr val="0000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93" name="Rectangle 1405"/>
              <p:cNvSpPr>
                <a:spLocks noChangeArrowheads="1"/>
              </p:cNvSpPr>
              <p:nvPr/>
            </p:nvSpPr>
            <p:spPr bwMode="auto">
              <a:xfrm>
                <a:off x="204" y="686"/>
                <a:ext cx="2613" cy="10"/>
              </a:xfrm>
              <a:prstGeom prst="rect">
                <a:avLst/>
              </a:prstGeom>
              <a:solidFill>
                <a:srgbClr val="0000A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94" name="Rectangle 1406"/>
              <p:cNvSpPr>
                <a:spLocks noChangeArrowheads="1"/>
              </p:cNvSpPr>
              <p:nvPr/>
            </p:nvSpPr>
            <p:spPr bwMode="auto">
              <a:xfrm>
                <a:off x="204" y="696"/>
                <a:ext cx="2613" cy="9"/>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95" name="Rectangle 1407"/>
              <p:cNvSpPr>
                <a:spLocks noChangeArrowheads="1"/>
              </p:cNvSpPr>
              <p:nvPr/>
            </p:nvSpPr>
            <p:spPr bwMode="auto">
              <a:xfrm>
                <a:off x="204" y="705"/>
                <a:ext cx="2613" cy="10"/>
              </a:xfrm>
              <a:prstGeom prst="rect">
                <a:avLst/>
              </a:prstGeom>
              <a:solidFill>
                <a:srgbClr val="0000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96" name="Rectangle 1408"/>
              <p:cNvSpPr>
                <a:spLocks noChangeArrowheads="1"/>
              </p:cNvSpPr>
              <p:nvPr/>
            </p:nvSpPr>
            <p:spPr bwMode="auto">
              <a:xfrm>
                <a:off x="204" y="715"/>
                <a:ext cx="2613" cy="10"/>
              </a:xfrm>
              <a:prstGeom prst="rect">
                <a:avLst/>
              </a:prstGeom>
              <a:solidFill>
                <a:srgbClr val="0000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97" name="Rectangle 1409"/>
              <p:cNvSpPr>
                <a:spLocks noChangeArrowheads="1"/>
              </p:cNvSpPr>
              <p:nvPr/>
            </p:nvSpPr>
            <p:spPr bwMode="auto">
              <a:xfrm>
                <a:off x="204" y="725"/>
                <a:ext cx="2613" cy="9"/>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98" name="Rectangle 1410"/>
              <p:cNvSpPr>
                <a:spLocks noChangeArrowheads="1"/>
              </p:cNvSpPr>
              <p:nvPr/>
            </p:nvSpPr>
            <p:spPr bwMode="auto">
              <a:xfrm>
                <a:off x="204" y="734"/>
                <a:ext cx="2613" cy="9"/>
              </a:xfrm>
              <a:prstGeom prst="rect">
                <a:avLst/>
              </a:prstGeom>
              <a:solidFill>
                <a:srgbClr val="00007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99" name="Rectangle 1411"/>
              <p:cNvSpPr>
                <a:spLocks noChangeArrowheads="1"/>
              </p:cNvSpPr>
              <p:nvPr/>
            </p:nvSpPr>
            <p:spPr bwMode="auto">
              <a:xfrm>
                <a:off x="204" y="743"/>
                <a:ext cx="2613" cy="10"/>
              </a:xfrm>
              <a:prstGeom prst="rect">
                <a:avLst/>
              </a:prstGeom>
              <a:solidFill>
                <a:srgbClr val="00006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00" name="Rectangle 1412"/>
              <p:cNvSpPr>
                <a:spLocks noChangeArrowheads="1"/>
              </p:cNvSpPr>
              <p:nvPr/>
            </p:nvSpPr>
            <p:spPr bwMode="auto">
              <a:xfrm>
                <a:off x="204" y="753"/>
                <a:ext cx="2613" cy="10"/>
              </a:xfrm>
              <a:prstGeom prst="rect">
                <a:avLst/>
              </a:prstGeom>
              <a:solidFill>
                <a:srgbClr val="0000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01" name="Rectangle 1413"/>
              <p:cNvSpPr>
                <a:spLocks noChangeArrowheads="1"/>
              </p:cNvSpPr>
              <p:nvPr/>
            </p:nvSpPr>
            <p:spPr bwMode="auto">
              <a:xfrm>
                <a:off x="204" y="763"/>
                <a:ext cx="2613" cy="9"/>
              </a:xfrm>
              <a:prstGeom prst="rect">
                <a:avLst/>
              </a:prstGeom>
              <a:solidFill>
                <a:srgbClr val="0000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02" name="Rectangle 1414"/>
              <p:cNvSpPr>
                <a:spLocks noChangeArrowheads="1"/>
              </p:cNvSpPr>
              <p:nvPr/>
            </p:nvSpPr>
            <p:spPr bwMode="auto">
              <a:xfrm>
                <a:off x="204" y="772"/>
                <a:ext cx="2613" cy="10"/>
              </a:xfrm>
              <a:prstGeom prst="rect">
                <a:avLst/>
              </a:prstGeom>
              <a:solidFill>
                <a:srgbClr val="00005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03" name="Rectangle 1415"/>
              <p:cNvSpPr>
                <a:spLocks noChangeArrowheads="1"/>
              </p:cNvSpPr>
              <p:nvPr/>
            </p:nvSpPr>
            <p:spPr bwMode="auto">
              <a:xfrm>
                <a:off x="204" y="782"/>
                <a:ext cx="2613" cy="10"/>
              </a:xfrm>
              <a:prstGeom prst="rect">
                <a:avLst/>
              </a:prstGeom>
              <a:solidFill>
                <a:srgbClr val="0000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04" name="Rectangle 1416"/>
              <p:cNvSpPr>
                <a:spLocks noChangeArrowheads="1"/>
              </p:cNvSpPr>
              <p:nvPr/>
            </p:nvSpPr>
            <p:spPr bwMode="auto">
              <a:xfrm>
                <a:off x="204" y="792"/>
                <a:ext cx="2613" cy="9"/>
              </a:xfrm>
              <a:prstGeom prst="rect">
                <a:avLst/>
              </a:prstGeom>
              <a:solidFill>
                <a:srgbClr val="00004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05" name="Rectangle 1417"/>
              <p:cNvSpPr>
                <a:spLocks noChangeArrowheads="1"/>
              </p:cNvSpPr>
              <p:nvPr/>
            </p:nvSpPr>
            <p:spPr bwMode="auto">
              <a:xfrm>
                <a:off x="204" y="801"/>
                <a:ext cx="2613" cy="10"/>
              </a:xfrm>
              <a:prstGeom prst="rect">
                <a:avLst/>
              </a:prstGeom>
              <a:solidFill>
                <a:srgbClr val="00003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06" name="Rectangle 1418"/>
              <p:cNvSpPr>
                <a:spLocks noChangeArrowheads="1"/>
              </p:cNvSpPr>
              <p:nvPr/>
            </p:nvSpPr>
            <p:spPr bwMode="auto">
              <a:xfrm>
                <a:off x="204" y="811"/>
                <a:ext cx="2613" cy="10"/>
              </a:xfrm>
              <a:prstGeom prst="rect">
                <a:avLst/>
              </a:prstGeom>
              <a:solidFill>
                <a:srgbClr val="00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07" name="Rectangle 1419"/>
              <p:cNvSpPr>
                <a:spLocks noChangeArrowheads="1"/>
              </p:cNvSpPr>
              <p:nvPr/>
            </p:nvSpPr>
            <p:spPr bwMode="auto">
              <a:xfrm>
                <a:off x="204" y="821"/>
                <a:ext cx="2613" cy="9"/>
              </a:xfrm>
              <a:prstGeom prst="rect">
                <a:avLst/>
              </a:prstGeom>
              <a:solidFill>
                <a:srgbClr val="0000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08" name="Rectangle 1420"/>
              <p:cNvSpPr>
                <a:spLocks noChangeArrowheads="1"/>
              </p:cNvSpPr>
              <p:nvPr/>
            </p:nvSpPr>
            <p:spPr bwMode="auto">
              <a:xfrm>
                <a:off x="204" y="830"/>
                <a:ext cx="2613" cy="10"/>
              </a:xfrm>
              <a:prstGeom prst="rect">
                <a:avLst/>
              </a:prstGeom>
              <a:solidFill>
                <a:srgbClr val="00002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09" name="Rectangle 1421"/>
              <p:cNvSpPr>
                <a:spLocks noChangeArrowheads="1"/>
              </p:cNvSpPr>
              <p:nvPr/>
            </p:nvSpPr>
            <p:spPr bwMode="auto">
              <a:xfrm>
                <a:off x="204" y="840"/>
                <a:ext cx="2613" cy="9"/>
              </a:xfrm>
              <a:prstGeom prst="rect">
                <a:avLst/>
              </a:prstGeom>
              <a:solidFill>
                <a:srgbClr val="0000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10" name="Rectangle 1422"/>
              <p:cNvSpPr>
                <a:spLocks noChangeArrowheads="1"/>
              </p:cNvSpPr>
              <p:nvPr/>
            </p:nvSpPr>
            <p:spPr bwMode="auto">
              <a:xfrm>
                <a:off x="204" y="849"/>
                <a:ext cx="2613" cy="10"/>
              </a:xfrm>
              <a:prstGeom prst="rect">
                <a:avLst/>
              </a:prstGeom>
              <a:solidFill>
                <a:srgbClr val="0000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11" name="Rectangle 1423"/>
              <p:cNvSpPr>
                <a:spLocks noChangeArrowheads="1"/>
              </p:cNvSpPr>
              <p:nvPr/>
            </p:nvSpPr>
            <p:spPr bwMode="auto">
              <a:xfrm>
                <a:off x="204" y="859"/>
                <a:ext cx="2613" cy="10"/>
              </a:xfrm>
              <a:prstGeom prst="rect">
                <a:avLst/>
              </a:prstGeom>
              <a:solidFill>
                <a:srgbClr val="00000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12" name="Rectangle 1424"/>
              <p:cNvSpPr>
                <a:spLocks noChangeArrowheads="1"/>
              </p:cNvSpPr>
              <p:nvPr/>
            </p:nvSpPr>
            <p:spPr bwMode="auto">
              <a:xfrm>
                <a:off x="204" y="869"/>
                <a:ext cx="2613"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13" name="Rectangle 1425"/>
              <p:cNvSpPr>
                <a:spLocks noChangeArrowheads="1"/>
              </p:cNvSpPr>
              <p:nvPr/>
            </p:nvSpPr>
            <p:spPr bwMode="auto">
              <a:xfrm>
                <a:off x="204" y="585"/>
                <a:ext cx="2613" cy="28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14" name="Rectangle 1426"/>
              <p:cNvSpPr>
                <a:spLocks noChangeArrowheads="1"/>
              </p:cNvSpPr>
              <p:nvPr/>
            </p:nvSpPr>
            <p:spPr bwMode="auto">
              <a:xfrm>
                <a:off x="204" y="580"/>
                <a:ext cx="2613" cy="1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15" name="Rectangle 1427"/>
              <p:cNvSpPr>
                <a:spLocks noChangeArrowheads="1"/>
              </p:cNvSpPr>
              <p:nvPr/>
            </p:nvSpPr>
            <p:spPr bwMode="auto">
              <a:xfrm>
                <a:off x="204" y="590"/>
                <a:ext cx="2613" cy="9"/>
              </a:xfrm>
              <a:prstGeom prst="rect">
                <a:avLst/>
              </a:prstGeom>
              <a:solidFill>
                <a:srgbClr val="0000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16" name="Rectangle 1428"/>
              <p:cNvSpPr>
                <a:spLocks noChangeArrowheads="1"/>
              </p:cNvSpPr>
              <p:nvPr/>
            </p:nvSpPr>
            <p:spPr bwMode="auto">
              <a:xfrm>
                <a:off x="204" y="599"/>
                <a:ext cx="2613" cy="10"/>
              </a:xfrm>
              <a:prstGeom prst="rect">
                <a:avLst/>
              </a:prstGeom>
              <a:solidFill>
                <a:srgbClr val="0000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17" name="Rectangle 1429"/>
              <p:cNvSpPr>
                <a:spLocks noChangeArrowheads="1"/>
              </p:cNvSpPr>
              <p:nvPr/>
            </p:nvSpPr>
            <p:spPr bwMode="auto">
              <a:xfrm>
                <a:off x="204" y="609"/>
                <a:ext cx="2613" cy="10"/>
              </a:xfrm>
              <a:prstGeom prst="rect">
                <a:avLst/>
              </a:prstGeom>
              <a:solidFill>
                <a:srgbClr val="0000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18" name="Rectangle 1430"/>
              <p:cNvSpPr>
                <a:spLocks noChangeArrowheads="1"/>
              </p:cNvSpPr>
              <p:nvPr/>
            </p:nvSpPr>
            <p:spPr bwMode="auto">
              <a:xfrm>
                <a:off x="204" y="619"/>
                <a:ext cx="2613" cy="9"/>
              </a:xfrm>
              <a:prstGeom prst="rect">
                <a:avLst/>
              </a:prstGeom>
              <a:solidFill>
                <a:srgbClr val="0000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19" name="Rectangle 1431"/>
              <p:cNvSpPr>
                <a:spLocks noChangeArrowheads="1"/>
              </p:cNvSpPr>
              <p:nvPr/>
            </p:nvSpPr>
            <p:spPr bwMode="auto">
              <a:xfrm>
                <a:off x="204" y="628"/>
                <a:ext cx="2613" cy="10"/>
              </a:xfrm>
              <a:prstGeom prst="rect">
                <a:avLst/>
              </a:prstGeom>
              <a:solidFill>
                <a:srgbClr val="0000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20" name="Rectangle 1432"/>
              <p:cNvSpPr>
                <a:spLocks noChangeArrowheads="1"/>
              </p:cNvSpPr>
              <p:nvPr/>
            </p:nvSpPr>
            <p:spPr bwMode="auto">
              <a:xfrm>
                <a:off x="204" y="638"/>
                <a:ext cx="2613" cy="1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21" name="Rectangle 1433"/>
              <p:cNvSpPr>
                <a:spLocks noChangeArrowheads="1"/>
              </p:cNvSpPr>
              <p:nvPr/>
            </p:nvSpPr>
            <p:spPr bwMode="auto">
              <a:xfrm>
                <a:off x="204" y="648"/>
                <a:ext cx="2613" cy="9"/>
              </a:xfrm>
              <a:prstGeom prst="rect">
                <a:avLst/>
              </a:prstGeom>
              <a:solidFill>
                <a:srgbClr val="0000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22" name="Rectangle 1434"/>
              <p:cNvSpPr>
                <a:spLocks noChangeArrowheads="1"/>
              </p:cNvSpPr>
              <p:nvPr/>
            </p:nvSpPr>
            <p:spPr bwMode="auto">
              <a:xfrm>
                <a:off x="204" y="657"/>
                <a:ext cx="2613" cy="10"/>
              </a:xfrm>
              <a:prstGeom prst="rect">
                <a:avLst/>
              </a:prstGeom>
              <a:solidFill>
                <a:srgbClr val="0000B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23" name="Rectangle 1435"/>
              <p:cNvSpPr>
                <a:spLocks noChangeArrowheads="1"/>
              </p:cNvSpPr>
              <p:nvPr/>
            </p:nvSpPr>
            <p:spPr bwMode="auto">
              <a:xfrm>
                <a:off x="204" y="667"/>
                <a:ext cx="2613" cy="10"/>
              </a:xfrm>
              <a:prstGeom prst="rect">
                <a:avLst/>
              </a:prstGeom>
              <a:solidFill>
                <a:srgbClr val="0000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24" name="Rectangle 1436"/>
              <p:cNvSpPr>
                <a:spLocks noChangeArrowheads="1"/>
              </p:cNvSpPr>
              <p:nvPr/>
            </p:nvSpPr>
            <p:spPr bwMode="auto">
              <a:xfrm>
                <a:off x="204" y="677"/>
                <a:ext cx="2613" cy="9"/>
              </a:xfrm>
              <a:prstGeom prst="rect">
                <a:avLst/>
              </a:prstGeom>
              <a:solidFill>
                <a:srgbClr val="0000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25" name="Rectangle 1437"/>
              <p:cNvSpPr>
                <a:spLocks noChangeArrowheads="1"/>
              </p:cNvSpPr>
              <p:nvPr/>
            </p:nvSpPr>
            <p:spPr bwMode="auto">
              <a:xfrm>
                <a:off x="204" y="686"/>
                <a:ext cx="2613" cy="10"/>
              </a:xfrm>
              <a:prstGeom prst="rect">
                <a:avLst/>
              </a:prstGeom>
              <a:solidFill>
                <a:srgbClr val="0000A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26" name="Rectangle 1438"/>
              <p:cNvSpPr>
                <a:spLocks noChangeArrowheads="1"/>
              </p:cNvSpPr>
              <p:nvPr/>
            </p:nvSpPr>
            <p:spPr bwMode="auto">
              <a:xfrm>
                <a:off x="204" y="696"/>
                <a:ext cx="2613" cy="9"/>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27" name="Rectangle 1439"/>
              <p:cNvSpPr>
                <a:spLocks noChangeArrowheads="1"/>
              </p:cNvSpPr>
              <p:nvPr/>
            </p:nvSpPr>
            <p:spPr bwMode="auto">
              <a:xfrm>
                <a:off x="204" y="705"/>
                <a:ext cx="2613" cy="10"/>
              </a:xfrm>
              <a:prstGeom prst="rect">
                <a:avLst/>
              </a:prstGeom>
              <a:solidFill>
                <a:srgbClr val="0000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28" name="Rectangle 1440"/>
              <p:cNvSpPr>
                <a:spLocks noChangeArrowheads="1"/>
              </p:cNvSpPr>
              <p:nvPr/>
            </p:nvSpPr>
            <p:spPr bwMode="auto">
              <a:xfrm>
                <a:off x="204" y="715"/>
                <a:ext cx="2613" cy="10"/>
              </a:xfrm>
              <a:prstGeom prst="rect">
                <a:avLst/>
              </a:prstGeom>
              <a:solidFill>
                <a:srgbClr val="0000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29" name="Rectangle 1441"/>
              <p:cNvSpPr>
                <a:spLocks noChangeArrowheads="1"/>
              </p:cNvSpPr>
              <p:nvPr/>
            </p:nvSpPr>
            <p:spPr bwMode="auto">
              <a:xfrm>
                <a:off x="204" y="725"/>
                <a:ext cx="2613" cy="9"/>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30" name="Rectangle 1442"/>
              <p:cNvSpPr>
                <a:spLocks noChangeArrowheads="1"/>
              </p:cNvSpPr>
              <p:nvPr/>
            </p:nvSpPr>
            <p:spPr bwMode="auto">
              <a:xfrm>
                <a:off x="204" y="734"/>
                <a:ext cx="2613" cy="9"/>
              </a:xfrm>
              <a:prstGeom prst="rect">
                <a:avLst/>
              </a:prstGeom>
              <a:solidFill>
                <a:srgbClr val="00007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31" name="Rectangle 1443"/>
              <p:cNvSpPr>
                <a:spLocks noChangeArrowheads="1"/>
              </p:cNvSpPr>
              <p:nvPr/>
            </p:nvSpPr>
            <p:spPr bwMode="auto">
              <a:xfrm>
                <a:off x="204" y="743"/>
                <a:ext cx="2613" cy="10"/>
              </a:xfrm>
              <a:prstGeom prst="rect">
                <a:avLst/>
              </a:prstGeom>
              <a:solidFill>
                <a:srgbClr val="00006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32" name="Rectangle 1444"/>
              <p:cNvSpPr>
                <a:spLocks noChangeArrowheads="1"/>
              </p:cNvSpPr>
              <p:nvPr/>
            </p:nvSpPr>
            <p:spPr bwMode="auto">
              <a:xfrm>
                <a:off x="204" y="753"/>
                <a:ext cx="2613" cy="10"/>
              </a:xfrm>
              <a:prstGeom prst="rect">
                <a:avLst/>
              </a:prstGeom>
              <a:solidFill>
                <a:srgbClr val="0000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33" name="Rectangle 1445"/>
              <p:cNvSpPr>
                <a:spLocks noChangeArrowheads="1"/>
              </p:cNvSpPr>
              <p:nvPr/>
            </p:nvSpPr>
            <p:spPr bwMode="auto">
              <a:xfrm>
                <a:off x="204" y="763"/>
                <a:ext cx="2613" cy="9"/>
              </a:xfrm>
              <a:prstGeom prst="rect">
                <a:avLst/>
              </a:prstGeom>
              <a:solidFill>
                <a:srgbClr val="0000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34" name="Rectangle 1446"/>
              <p:cNvSpPr>
                <a:spLocks noChangeArrowheads="1"/>
              </p:cNvSpPr>
              <p:nvPr/>
            </p:nvSpPr>
            <p:spPr bwMode="auto">
              <a:xfrm>
                <a:off x="204" y="772"/>
                <a:ext cx="2613" cy="10"/>
              </a:xfrm>
              <a:prstGeom prst="rect">
                <a:avLst/>
              </a:prstGeom>
              <a:solidFill>
                <a:srgbClr val="00005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35" name="Rectangle 1447"/>
              <p:cNvSpPr>
                <a:spLocks noChangeArrowheads="1"/>
              </p:cNvSpPr>
              <p:nvPr/>
            </p:nvSpPr>
            <p:spPr bwMode="auto">
              <a:xfrm>
                <a:off x="204" y="782"/>
                <a:ext cx="2613" cy="10"/>
              </a:xfrm>
              <a:prstGeom prst="rect">
                <a:avLst/>
              </a:prstGeom>
              <a:solidFill>
                <a:srgbClr val="0000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36" name="Rectangle 1448"/>
              <p:cNvSpPr>
                <a:spLocks noChangeArrowheads="1"/>
              </p:cNvSpPr>
              <p:nvPr/>
            </p:nvSpPr>
            <p:spPr bwMode="auto">
              <a:xfrm>
                <a:off x="204" y="792"/>
                <a:ext cx="2613" cy="9"/>
              </a:xfrm>
              <a:prstGeom prst="rect">
                <a:avLst/>
              </a:prstGeom>
              <a:solidFill>
                <a:srgbClr val="00004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37" name="Rectangle 1449"/>
              <p:cNvSpPr>
                <a:spLocks noChangeArrowheads="1"/>
              </p:cNvSpPr>
              <p:nvPr/>
            </p:nvSpPr>
            <p:spPr bwMode="auto">
              <a:xfrm>
                <a:off x="204" y="801"/>
                <a:ext cx="2613" cy="10"/>
              </a:xfrm>
              <a:prstGeom prst="rect">
                <a:avLst/>
              </a:prstGeom>
              <a:solidFill>
                <a:srgbClr val="00003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38" name="Rectangle 1450"/>
              <p:cNvSpPr>
                <a:spLocks noChangeArrowheads="1"/>
              </p:cNvSpPr>
              <p:nvPr/>
            </p:nvSpPr>
            <p:spPr bwMode="auto">
              <a:xfrm>
                <a:off x="204" y="811"/>
                <a:ext cx="2613" cy="10"/>
              </a:xfrm>
              <a:prstGeom prst="rect">
                <a:avLst/>
              </a:prstGeom>
              <a:solidFill>
                <a:srgbClr val="00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39" name="Rectangle 1451"/>
              <p:cNvSpPr>
                <a:spLocks noChangeArrowheads="1"/>
              </p:cNvSpPr>
              <p:nvPr/>
            </p:nvSpPr>
            <p:spPr bwMode="auto">
              <a:xfrm>
                <a:off x="204" y="821"/>
                <a:ext cx="2613" cy="9"/>
              </a:xfrm>
              <a:prstGeom prst="rect">
                <a:avLst/>
              </a:prstGeom>
              <a:solidFill>
                <a:srgbClr val="0000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40" name="Rectangle 1452"/>
              <p:cNvSpPr>
                <a:spLocks noChangeArrowheads="1"/>
              </p:cNvSpPr>
              <p:nvPr/>
            </p:nvSpPr>
            <p:spPr bwMode="auto">
              <a:xfrm>
                <a:off x="204" y="830"/>
                <a:ext cx="2613" cy="10"/>
              </a:xfrm>
              <a:prstGeom prst="rect">
                <a:avLst/>
              </a:prstGeom>
              <a:solidFill>
                <a:srgbClr val="00002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41" name="Rectangle 1453"/>
              <p:cNvSpPr>
                <a:spLocks noChangeArrowheads="1"/>
              </p:cNvSpPr>
              <p:nvPr/>
            </p:nvSpPr>
            <p:spPr bwMode="auto">
              <a:xfrm>
                <a:off x="204" y="840"/>
                <a:ext cx="2613" cy="9"/>
              </a:xfrm>
              <a:prstGeom prst="rect">
                <a:avLst/>
              </a:prstGeom>
              <a:solidFill>
                <a:srgbClr val="0000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42" name="Rectangle 1454"/>
              <p:cNvSpPr>
                <a:spLocks noChangeArrowheads="1"/>
              </p:cNvSpPr>
              <p:nvPr/>
            </p:nvSpPr>
            <p:spPr bwMode="auto">
              <a:xfrm>
                <a:off x="204" y="849"/>
                <a:ext cx="2613" cy="10"/>
              </a:xfrm>
              <a:prstGeom prst="rect">
                <a:avLst/>
              </a:prstGeom>
              <a:solidFill>
                <a:srgbClr val="0000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43" name="Rectangle 1455"/>
              <p:cNvSpPr>
                <a:spLocks noChangeArrowheads="1"/>
              </p:cNvSpPr>
              <p:nvPr/>
            </p:nvSpPr>
            <p:spPr bwMode="auto">
              <a:xfrm>
                <a:off x="204" y="859"/>
                <a:ext cx="2613" cy="10"/>
              </a:xfrm>
              <a:prstGeom prst="rect">
                <a:avLst/>
              </a:prstGeom>
              <a:solidFill>
                <a:srgbClr val="00000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44" name="Rectangle 1456"/>
              <p:cNvSpPr>
                <a:spLocks noChangeArrowheads="1"/>
              </p:cNvSpPr>
              <p:nvPr/>
            </p:nvSpPr>
            <p:spPr bwMode="auto">
              <a:xfrm>
                <a:off x="204" y="869"/>
                <a:ext cx="2613"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45" name="Rectangle 1457"/>
              <p:cNvSpPr>
                <a:spLocks noChangeArrowheads="1"/>
              </p:cNvSpPr>
              <p:nvPr/>
            </p:nvSpPr>
            <p:spPr bwMode="auto">
              <a:xfrm>
                <a:off x="2817" y="580"/>
                <a:ext cx="2762" cy="1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46" name="Rectangle 1458"/>
              <p:cNvSpPr>
                <a:spLocks noChangeArrowheads="1"/>
              </p:cNvSpPr>
              <p:nvPr/>
            </p:nvSpPr>
            <p:spPr bwMode="auto">
              <a:xfrm>
                <a:off x="2817" y="590"/>
                <a:ext cx="2762" cy="9"/>
              </a:xfrm>
              <a:prstGeom prst="rect">
                <a:avLst/>
              </a:prstGeom>
              <a:solidFill>
                <a:srgbClr val="0000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47" name="Rectangle 1459"/>
              <p:cNvSpPr>
                <a:spLocks noChangeArrowheads="1"/>
              </p:cNvSpPr>
              <p:nvPr/>
            </p:nvSpPr>
            <p:spPr bwMode="auto">
              <a:xfrm>
                <a:off x="2817" y="599"/>
                <a:ext cx="2762" cy="10"/>
              </a:xfrm>
              <a:prstGeom prst="rect">
                <a:avLst/>
              </a:prstGeom>
              <a:solidFill>
                <a:srgbClr val="0000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48" name="Rectangle 1460"/>
              <p:cNvSpPr>
                <a:spLocks noChangeArrowheads="1"/>
              </p:cNvSpPr>
              <p:nvPr/>
            </p:nvSpPr>
            <p:spPr bwMode="auto">
              <a:xfrm>
                <a:off x="2817" y="609"/>
                <a:ext cx="2762" cy="10"/>
              </a:xfrm>
              <a:prstGeom prst="rect">
                <a:avLst/>
              </a:prstGeom>
              <a:solidFill>
                <a:srgbClr val="0000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49" name="Rectangle 1461"/>
              <p:cNvSpPr>
                <a:spLocks noChangeArrowheads="1"/>
              </p:cNvSpPr>
              <p:nvPr/>
            </p:nvSpPr>
            <p:spPr bwMode="auto">
              <a:xfrm>
                <a:off x="2817" y="619"/>
                <a:ext cx="2762" cy="9"/>
              </a:xfrm>
              <a:prstGeom prst="rect">
                <a:avLst/>
              </a:prstGeom>
              <a:solidFill>
                <a:srgbClr val="0000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50" name="Rectangle 1462"/>
              <p:cNvSpPr>
                <a:spLocks noChangeArrowheads="1"/>
              </p:cNvSpPr>
              <p:nvPr/>
            </p:nvSpPr>
            <p:spPr bwMode="auto">
              <a:xfrm>
                <a:off x="2817" y="628"/>
                <a:ext cx="2762" cy="10"/>
              </a:xfrm>
              <a:prstGeom prst="rect">
                <a:avLst/>
              </a:prstGeom>
              <a:solidFill>
                <a:srgbClr val="0000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51" name="Rectangle 1463"/>
              <p:cNvSpPr>
                <a:spLocks noChangeArrowheads="1"/>
              </p:cNvSpPr>
              <p:nvPr/>
            </p:nvSpPr>
            <p:spPr bwMode="auto">
              <a:xfrm>
                <a:off x="2817" y="638"/>
                <a:ext cx="2762" cy="1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52" name="Rectangle 1464"/>
              <p:cNvSpPr>
                <a:spLocks noChangeArrowheads="1"/>
              </p:cNvSpPr>
              <p:nvPr/>
            </p:nvSpPr>
            <p:spPr bwMode="auto">
              <a:xfrm>
                <a:off x="2817" y="648"/>
                <a:ext cx="2762" cy="9"/>
              </a:xfrm>
              <a:prstGeom prst="rect">
                <a:avLst/>
              </a:prstGeom>
              <a:solidFill>
                <a:srgbClr val="0000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53" name="Rectangle 1465"/>
              <p:cNvSpPr>
                <a:spLocks noChangeArrowheads="1"/>
              </p:cNvSpPr>
              <p:nvPr/>
            </p:nvSpPr>
            <p:spPr bwMode="auto">
              <a:xfrm>
                <a:off x="2817" y="657"/>
                <a:ext cx="2762" cy="10"/>
              </a:xfrm>
              <a:prstGeom prst="rect">
                <a:avLst/>
              </a:prstGeom>
              <a:solidFill>
                <a:srgbClr val="0000B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54" name="Rectangle 1466"/>
              <p:cNvSpPr>
                <a:spLocks noChangeArrowheads="1"/>
              </p:cNvSpPr>
              <p:nvPr/>
            </p:nvSpPr>
            <p:spPr bwMode="auto">
              <a:xfrm>
                <a:off x="2817" y="667"/>
                <a:ext cx="2762" cy="10"/>
              </a:xfrm>
              <a:prstGeom prst="rect">
                <a:avLst/>
              </a:prstGeom>
              <a:solidFill>
                <a:srgbClr val="0000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55" name="Rectangle 1467"/>
              <p:cNvSpPr>
                <a:spLocks noChangeArrowheads="1"/>
              </p:cNvSpPr>
              <p:nvPr/>
            </p:nvSpPr>
            <p:spPr bwMode="auto">
              <a:xfrm>
                <a:off x="2817" y="677"/>
                <a:ext cx="2762" cy="9"/>
              </a:xfrm>
              <a:prstGeom prst="rect">
                <a:avLst/>
              </a:prstGeom>
              <a:solidFill>
                <a:srgbClr val="0000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56" name="Rectangle 1468"/>
              <p:cNvSpPr>
                <a:spLocks noChangeArrowheads="1"/>
              </p:cNvSpPr>
              <p:nvPr/>
            </p:nvSpPr>
            <p:spPr bwMode="auto">
              <a:xfrm>
                <a:off x="2817" y="686"/>
                <a:ext cx="2762" cy="10"/>
              </a:xfrm>
              <a:prstGeom prst="rect">
                <a:avLst/>
              </a:prstGeom>
              <a:solidFill>
                <a:srgbClr val="0000A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57" name="Rectangle 1469"/>
              <p:cNvSpPr>
                <a:spLocks noChangeArrowheads="1"/>
              </p:cNvSpPr>
              <p:nvPr/>
            </p:nvSpPr>
            <p:spPr bwMode="auto">
              <a:xfrm>
                <a:off x="2817" y="696"/>
                <a:ext cx="2762" cy="9"/>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58" name="Rectangle 1470"/>
              <p:cNvSpPr>
                <a:spLocks noChangeArrowheads="1"/>
              </p:cNvSpPr>
              <p:nvPr/>
            </p:nvSpPr>
            <p:spPr bwMode="auto">
              <a:xfrm>
                <a:off x="2817" y="705"/>
                <a:ext cx="2762" cy="10"/>
              </a:xfrm>
              <a:prstGeom prst="rect">
                <a:avLst/>
              </a:prstGeom>
              <a:solidFill>
                <a:srgbClr val="0000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59" name="Rectangle 1471"/>
              <p:cNvSpPr>
                <a:spLocks noChangeArrowheads="1"/>
              </p:cNvSpPr>
              <p:nvPr/>
            </p:nvSpPr>
            <p:spPr bwMode="auto">
              <a:xfrm>
                <a:off x="2817" y="715"/>
                <a:ext cx="2762" cy="10"/>
              </a:xfrm>
              <a:prstGeom prst="rect">
                <a:avLst/>
              </a:prstGeom>
              <a:solidFill>
                <a:srgbClr val="0000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60" name="Rectangle 1472"/>
              <p:cNvSpPr>
                <a:spLocks noChangeArrowheads="1"/>
              </p:cNvSpPr>
              <p:nvPr/>
            </p:nvSpPr>
            <p:spPr bwMode="auto">
              <a:xfrm>
                <a:off x="2817" y="725"/>
                <a:ext cx="2762" cy="9"/>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61" name="Rectangle 1473"/>
              <p:cNvSpPr>
                <a:spLocks noChangeArrowheads="1"/>
              </p:cNvSpPr>
              <p:nvPr/>
            </p:nvSpPr>
            <p:spPr bwMode="auto">
              <a:xfrm>
                <a:off x="2817" y="734"/>
                <a:ext cx="2762" cy="9"/>
              </a:xfrm>
              <a:prstGeom prst="rect">
                <a:avLst/>
              </a:prstGeom>
              <a:solidFill>
                <a:srgbClr val="00007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62" name="Rectangle 1474"/>
              <p:cNvSpPr>
                <a:spLocks noChangeArrowheads="1"/>
              </p:cNvSpPr>
              <p:nvPr/>
            </p:nvSpPr>
            <p:spPr bwMode="auto">
              <a:xfrm>
                <a:off x="2817" y="743"/>
                <a:ext cx="2762" cy="10"/>
              </a:xfrm>
              <a:prstGeom prst="rect">
                <a:avLst/>
              </a:prstGeom>
              <a:solidFill>
                <a:srgbClr val="00006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63" name="Rectangle 1475"/>
              <p:cNvSpPr>
                <a:spLocks noChangeArrowheads="1"/>
              </p:cNvSpPr>
              <p:nvPr/>
            </p:nvSpPr>
            <p:spPr bwMode="auto">
              <a:xfrm>
                <a:off x="2817" y="753"/>
                <a:ext cx="2762" cy="10"/>
              </a:xfrm>
              <a:prstGeom prst="rect">
                <a:avLst/>
              </a:prstGeom>
              <a:solidFill>
                <a:srgbClr val="0000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64" name="Rectangle 1476"/>
              <p:cNvSpPr>
                <a:spLocks noChangeArrowheads="1"/>
              </p:cNvSpPr>
              <p:nvPr/>
            </p:nvSpPr>
            <p:spPr bwMode="auto">
              <a:xfrm>
                <a:off x="2817" y="763"/>
                <a:ext cx="2762" cy="9"/>
              </a:xfrm>
              <a:prstGeom prst="rect">
                <a:avLst/>
              </a:prstGeom>
              <a:solidFill>
                <a:srgbClr val="0000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65" name="Rectangle 1477"/>
              <p:cNvSpPr>
                <a:spLocks noChangeArrowheads="1"/>
              </p:cNvSpPr>
              <p:nvPr/>
            </p:nvSpPr>
            <p:spPr bwMode="auto">
              <a:xfrm>
                <a:off x="2817" y="772"/>
                <a:ext cx="2762" cy="10"/>
              </a:xfrm>
              <a:prstGeom prst="rect">
                <a:avLst/>
              </a:prstGeom>
              <a:solidFill>
                <a:srgbClr val="00005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66" name="Rectangle 1478"/>
              <p:cNvSpPr>
                <a:spLocks noChangeArrowheads="1"/>
              </p:cNvSpPr>
              <p:nvPr/>
            </p:nvSpPr>
            <p:spPr bwMode="auto">
              <a:xfrm>
                <a:off x="2817" y="782"/>
                <a:ext cx="2762" cy="10"/>
              </a:xfrm>
              <a:prstGeom prst="rect">
                <a:avLst/>
              </a:prstGeom>
              <a:solidFill>
                <a:srgbClr val="0000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67" name="Rectangle 1479"/>
              <p:cNvSpPr>
                <a:spLocks noChangeArrowheads="1"/>
              </p:cNvSpPr>
              <p:nvPr/>
            </p:nvSpPr>
            <p:spPr bwMode="auto">
              <a:xfrm>
                <a:off x="2817" y="792"/>
                <a:ext cx="2762" cy="9"/>
              </a:xfrm>
              <a:prstGeom prst="rect">
                <a:avLst/>
              </a:prstGeom>
              <a:solidFill>
                <a:srgbClr val="00004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68" name="Rectangle 1480"/>
              <p:cNvSpPr>
                <a:spLocks noChangeArrowheads="1"/>
              </p:cNvSpPr>
              <p:nvPr/>
            </p:nvSpPr>
            <p:spPr bwMode="auto">
              <a:xfrm>
                <a:off x="2817" y="801"/>
                <a:ext cx="2762" cy="10"/>
              </a:xfrm>
              <a:prstGeom prst="rect">
                <a:avLst/>
              </a:prstGeom>
              <a:solidFill>
                <a:srgbClr val="00003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69" name="Rectangle 1481"/>
              <p:cNvSpPr>
                <a:spLocks noChangeArrowheads="1"/>
              </p:cNvSpPr>
              <p:nvPr/>
            </p:nvSpPr>
            <p:spPr bwMode="auto">
              <a:xfrm>
                <a:off x="2817" y="811"/>
                <a:ext cx="2762" cy="10"/>
              </a:xfrm>
              <a:prstGeom prst="rect">
                <a:avLst/>
              </a:prstGeom>
              <a:solidFill>
                <a:srgbClr val="00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70" name="Rectangle 1482"/>
              <p:cNvSpPr>
                <a:spLocks noChangeArrowheads="1"/>
              </p:cNvSpPr>
              <p:nvPr/>
            </p:nvSpPr>
            <p:spPr bwMode="auto">
              <a:xfrm>
                <a:off x="2817" y="821"/>
                <a:ext cx="2762" cy="9"/>
              </a:xfrm>
              <a:prstGeom prst="rect">
                <a:avLst/>
              </a:prstGeom>
              <a:solidFill>
                <a:srgbClr val="0000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71" name="Rectangle 1483"/>
              <p:cNvSpPr>
                <a:spLocks noChangeArrowheads="1"/>
              </p:cNvSpPr>
              <p:nvPr/>
            </p:nvSpPr>
            <p:spPr bwMode="auto">
              <a:xfrm>
                <a:off x="2817" y="830"/>
                <a:ext cx="2762" cy="10"/>
              </a:xfrm>
              <a:prstGeom prst="rect">
                <a:avLst/>
              </a:prstGeom>
              <a:solidFill>
                <a:srgbClr val="00002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72" name="Rectangle 1484"/>
              <p:cNvSpPr>
                <a:spLocks noChangeArrowheads="1"/>
              </p:cNvSpPr>
              <p:nvPr/>
            </p:nvSpPr>
            <p:spPr bwMode="auto">
              <a:xfrm>
                <a:off x="2817" y="840"/>
                <a:ext cx="2762" cy="9"/>
              </a:xfrm>
              <a:prstGeom prst="rect">
                <a:avLst/>
              </a:prstGeom>
              <a:solidFill>
                <a:srgbClr val="0000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73" name="Rectangle 1485"/>
              <p:cNvSpPr>
                <a:spLocks noChangeArrowheads="1"/>
              </p:cNvSpPr>
              <p:nvPr/>
            </p:nvSpPr>
            <p:spPr bwMode="auto">
              <a:xfrm>
                <a:off x="2817" y="849"/>
                <a:ext cx="2762" cy="10"/>
              </a:xfrm>
              <a:prstGeom prst="rect">
                <a:avLst/>
              </a:prstGeom>
              <a:solidFill>
                <a:srgbClr val="0000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74" name="Rectangle 1486"/>
              <p:cNvSpPr>
                <a:spLocks noChangeArrowheads="1"/>
              </p:cNvSpPr>
              <p:nvPr/>
            </p:nvSpPr>
            <p:spPr bwMode="auto">
              <a:xfrm>
                <a:off x="2817" y="859"/>
                <a:ext cx="2762" cy="10"/>
              </a:xfrm>
              <a:prstGeom prst="rect">
                <a:avLst/>
              </a:prstGeom>
              <a:solidFill>
                <a:srgbClr val="00000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75" name="Rectangle 1487"/>
              <p:cNvSpPr>
                <a:spLocks noChangeArrowheads="1"/>
              </p:cNvSpPr>
              <p:nvPr/>
            </p:nvSpPr>
            <p:spPr bwMode="auto">
              <a:xfrm>
                <a:off x="2817" y="869"/>
                <a:ext cx="2762"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76" name="Rectangle 1488"/>
              <p:cNvSpPr>
                <a:spLocks noChangeArrowheads="1"/>
              </p:cNvSpPr>
              <p:nvPr/>
            </p:nvSpPr>
            <p:spPr bwMode="auto">
              <a:xfrm>
                <a:off x="2817" y="585"/>
                <a:ext cx="2762" cy="28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77" name="Rectangle 1489"/>
              <p:cNvSpPr>
                <a:spLocks noChangeArrowheads="1"/>
              </p:cNvSpPr>
              <p:nvPr/>
            </p:nvSpPr>
            <p:spPr bwMode="auto">
              <a:xfrm>
                <a:off x="2817" y="580"/>
                <a:ext cx="2762" cy="1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78" name="Rectangle 1490"/>
              <p:cNvSpPr>
                <a:spLocks noChangeArrowheads="1"/>
              </p:cNvSpPr>
              <p:nvPr/>
            </p:nvSpPr>
            <p:spPr bwMode="auto">
              <a:xfrm>
                <a:off x="2817" y="590"/>
                <a:ext cx="2762" cy="9"/>
              </a:xfrm>
              <a:prstGeom prst="rect">
                <a:avLst/>
              </a:prstGeom>
              <a:solidFill>
                <a:srgbClr val="0000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79" name="Rectangle 1491"/>
              <p:cNvSpPr>
                <a:spLocks noChangeArrowheads="1"/>
              </p:cNvSpPr>
              <p:nvPr/>
            </p:nvSpPr>
            <p:spPr bwMode="auto">
              <a:xfrm>
                <a:off x="2817" y="599"/>
                <a:ext cx="2762" cy="10"/>
              </a:xfrm>
              <a:prstGeom prst="rect">
                <a:avLst/>
              </a:prstGeom>
              <a:solidFill>
                <a:srgbClr val="0000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80" name="Rectangle 1492"/>
              <p:cNvSpPr>
                <a:spLocks noChangeArrowheads="1"/>
              </p:cNvSpPr>
              <p:nvPr/>
            </p:nvSpPr>
            <p:spPr bwMode="auto">
              <a:xfrm>
                <a:off x="2817" y="609"/>
                <a:ext cx="2762" cy="10"/>
              </a:xfrm>
              <a:prstGeom prst="rect">
                <a:avLst/>
              </a:prstGeom>
              <a:solidFill>
                <a:srgbClr val="0000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81" name="Rectangle 1493"/>
              <p:cNvSpPr>
                <a:spLocks noChangeArrowheads="1"/>
              </p:cNvSpPr>
              <p:nvPr/>
            </p:nvSpPr>
            <p:spPr bwMode="auto">
              <a:xfrm>
                <a:off x="2817" y="619"/>
                <a:ext cx="2762" cy="9"/>
              </a:xfrm>
              <a:prstGeom prst="rect">
                <a:avLst/>
              </a:prstGeom>
              <a:solidFill>
                <a:srgbClr val="0000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82" name="Rectangle 1494"/>
              <p:cNvSpPr>
                <a:spLocks noChangeArrowheads="1"/>
              </p:cNvSpPr>
              <p:nvPr/>
            </p:nvSpPr>
            <p:spPr bwMode="auto">
              <a:xfrm>
                <a:off x="2817" y="628"/>
                <a:ext cx="2762" cy="10"/>
              </a:xfrm>
              <a:prstGeom prst="rect">
                <a:avLst/>
              </a:prstGeom>
              <a:solidFill>
                <a:srgbClr val="0000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83" name="Rectangle 1495"/>
              <p:cNvSpPr>
                <a:spLocks noChangeArrowheads="1"/>
              </p:cNvSpPr>
              <p:nvPr/>
            </p:nvSpPr>
            <p:spPr bwMode="auto">
              <a:xfrm>
                <a:off x="2817" y="638"/>
                <a:ext cx="2762" cy="1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84" name="Rectangle 1496"/>
              <p:cNvSpPr>
                <a:spLocks noChangeArrowheads="1"/>
              </p:cNvSpPr>
              <p:nvPr/>
            </p:nvSpPr>
            <p:spPr bwMode="auto">
              <a:xfrm>
                <a:off x="2817" y="648"/>
                <a:ext cx="2762" cy="9"/>
              </a:xfrm>
              <a:prstGeom prst="rect">
                <a:avLst/>
              </a:prstGeom>
              <a:solidFill>
                <a:srgbClr val="0000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85" name="Rectangle 1497"/>
              <p:cNvSpPr>
                <a:spLocks noChangeArrowheads="1"/>
              </p:cNvSpPr>
              <p:nvPr/>
            </p:nvSpPr>
            <p:spPr bwMode="auto">
              <a:xfrm>
                <a:off x="2817" y="657"/>
                <a:ext cx="2762" cy="10"/>
              </a:xfrm>
              <a:prstGeom prst="rect">
                <a:avLst/>
              </a:prstGeom>
              <a:solidFill>
                <a:srgbClr val="0000B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86" name="Rectangle 1498"/>
              <p:cNvSpPr>
                <a:spLocks noChangeArrowheads="1"/>
              </p:cNvSpPr>
              <p:nvPr/>
            </p:nvSpPr>
            <p:spPr bwMode="auto">
              <a:xfrm>
                <a:off x="2817" y="667"/>
                <a:ext cx="2762" cy="10"/>
              </a:xfrm>
              <a:prstGeom prst="rect">
                <a:avLst/>
              </a:prstGeom>
              <a:solidFill>
                <a:srgbClr val="0000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87" name="Rectangle 1499"/>
              <p:cNvSpPr>
                <a:spLocks noChangeArrowheads="1"/>
              </p:cNvSpPr>
              <p:nvPr/>
            </p:nvSpPr>
            <p:spPr bwMode="auto">
              <a:xfrm>
                <a:off x="2817" y="677"/>
                <a:ext cx="2762" cy="9"/>
              </a:xfrm>
              <a:prstGeom prst="rect">
                <a:avLst/>
              </a:prstGeom>
              <a:solidFill>
                <a:srgbClr val="0000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88" name="Rectangle 1500"/>
              <p:cNvSpPr>
                <a:spLocks noChangeArrowheads="1"/>
              </p:cNvSpPr>
              <p:nvPr/>
            </p:nvSpPr>
            <p:spPr bwMode="auto">
              <a:xfrm>
                <a:off x="2817" y="686"/>
                <a:ext cx="2762" cy="10"/>
              </a:xfrm>
              <a:prstGeom prst="rect">
                <a:avLst/>
              </a:prstGeom>
              <a:solidFill>
                <a:srgbClr val="0000A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89" name="Rectangle 1501"/>
              <p:cNvSpPr>
                <a:spLocks noChangeArrowheads="1"/>
              </p:cNvSpPr>
              <p:nvPr/>
            </p:nvSpPr>
            <p:spPr bwMode="auto">
              <a:xfrm>
                <a:off x="2817" y="696"/>
                <a:ext cx="2762" cy="9"/>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90" name="Rectangle 1502"/>
              <p:cNvSpPr>
                <a:spLocks noChangeArrowheads="1"/>
              </p:cNvSpPr>
              <p:nvPr/>
            </p:nvSpPr>
            <p:spPr bwMode="auto">
              <a:xfrm>
                <a:off x="2817" y="705"/>
                <a:ext cx="2762" cy="10"/>
              </a:xfrm>
              <a:prstGeom prst="rect">
                <a:avLst/>
              </a:prstGeom>
              <a:solidFill>
                <a:srgbClr val="00009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91" name="Rectangle 1503"/>
              <p:cNvSpPr>
                <a:spLocks noChangeArrowheads="1"/>
              </p:cNvSpPr>
              <p:nvPr/>
            </p:nvSpPr>
            <p:spPr bwMode="auto">
              <a:xfrm>
                <a:off x="2817" y="715"/>
                <a:ext cx="2762" cy="10"/>
              </a:xfrm>
              <a:prstGeom prst="rect">
                <a:avLst/>
              </a:prstGeom>
              <a:solidFill>
                <a:srgbClr val="0000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92" name="Rectangle 1504"/>
              <p:cNvSpPr>
                <a:spLocks noChangeArrowheads="1"/>
              </p:cNvSpPr>
              <p:nvPr/>
            </p:nvSpPr>
            <p:spPr bwMode="auto">
              <a:xfrm>
                <a:off x="2817" y="725"/>
                <a:ext cx="2762" cy="9"/>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93" name="Rectangle 1505"/>
              <p:cNvSpPr>
                <a:spLocks noChangeArrowheads="1"/>
              </p:cNvSpPr>
              <p:nvPr/>
            </p:nvSpPr>
            <p:spPr bwMode="auto">
              <a:xfrm>
                <a:off x="2817" y="734"/>
                <a:ext cx="2762" cy="9"/>
              </a:xfrm>
              <a:prstGeom prst="rect">
                <a:avLst/>
              </a:prstGeom>
              <a:solidFill>
                <a:srgbClr val="00007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94" name="Rectangle 1506"/>
              <p:cNvSpPr>
                <a:spLocks noChangeArrowheads="1"/>
              </p:cNvSpPr>
              <p:nvPr/>
            </p:nvSpPr>
            <p:spPr bwMode="auto">
              <a:xfrm>
                <a:off x="2817" y="743"/>
                <a:ext cx="2762" cy="10"/>
              </a:xfrm>
              <a:prstGeom prst="rect">
                <a:avLst/>
              </a:prstGeom>
              <a:solidFill>
                <a:srgbClr val="00006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95" name="Rectangle 1507"/>
              <p:cNvSpPr>
                <a:spLocks noChangeArrowheads="1"/>
              </p:cNvSpPr>
              <p:nvPr/>
            </p:nvSpPr>
            <p:spPr bwMode="auto">
              <a:xfrm>
                <a:off x="2817" y="753"/>
                <a:ext cx="2762" cy="10"/>
              </a:xfrm>
              <a:prstGeom prst="rect">
                <a:avLst/>
              </a:prstGeom>
              <a:solidFill>
                <a:srgbClr val="0000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96" name="Rectangle 1508"/>
              <p:cNvSpPr>
                <a:spLocks noChangeArrowheads="1"/>
              </p:cNvSpPr>
              <p:nvPr/>
            </p:nvSpPr>
            <p:spPr bwMode="auto">
              <a:xfrm>
                <a:off x="2817" y="763"/>
                <a:ext cx="2762" cy="9"/>
              </a:xfrm>
              <a:prstGeom prst="rect">
                <a:avLst/>
              </a:prstGeom>
              <a:solidFill>
                <a:srgbClr val="0000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97" name="Rectangle 1509"/>
              <p:cNvSpPr>
                <a:spLocks noChangeArrowheads="1"/>
              </p:cNvSpPr>
              <p:nvPr/>
            </p:nvSpPr>
            <p:spPr bwMode="auto">
              <a:xfrm>
                <a:off x="2817" y="772"/>
                <a:ext cx="2762" cy="10"/>
              </a:xfrm>
              <a:prstGeom prst="rect">
                <a:avLst/>
              </a:prstGeom>
              <a:solidFill>
                <a:srgbClr val="00005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98" name="Rectangle 1510"/>
              <p:cNvSpPr>
                <a:spLocks noChangeArrowheads="1"/>
              </p:cNvSpPr>
              <p:nvPr/>
            </p:nvSpPr>
            <p:spPr bwMode="auto">
              <a:xfrm>
                <a:off x="2817" y="782"/>
                <a:ext cx="2762" cy="10"/>
              </a:xfrm>
              <a:prstGeom prst="rect">
                <a:avLst/>
              </a:prstGeom>
              <a:solidFill>
                <a:srgbClr val="0000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299" name="Rectangle 1511"/>
              <p:cNvSpPr>
                <a:spLocks noChangeArrowheads="1"/>
              </p:cNvSpPr>
              <p:nvPr/>
            </p:nvSpPr>
            <p:spPr bwMode="auto">
              <a:xfrm>
                <a:off x="2817" y="792"/>
                <a:ext cx="2762" cy="9"/>
              </a:xfrm>
              <a:prstGeom prst="rect">
                <a:avLst/>
              </a:prstGeom>
              <a:solidFill>
                <a:srgbClr val="00004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00" name="Rectangle 1512"/>
              <p:cNvSpPr>
                <a:spLocks noChangeArrowheads="1"/>
              </p:cNvSpPr>
              <p:nvPr/>
            </p:nvSpPr>
            <p:spPr bwMode="auto">
              <a:xfrm>
                <a:off x="2817" y="801"/>
                <a:ext cx="2762" cy="10"/>
              </a:xfrm>
              <a:prstGeom prst="rect">
                <a:avLst/>
              </a:prstGeom>
              <a:solidFill>
                <a:srgbClr val="00003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01" name="Rectangle 1513"/>
              <p:cNvSpPr>
                <a:spLocks noChangeArrowheads="1"/>
              </p:cNvSpPr>
              <p:nvPr/>
            </p:nvSpPr>
            <p:spPr bwMode="auto">
              <a:xfrm>
                <a:off x="2817" y="811"/>
                <a:ext cx="2762" cy="10"/>
              </a:xfrm>
              <a:prstGeom prst="rect">
                <a:avLst/>
              </a:prstGeom>
              <a:solidFill>
                <a:srgbClr val="00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02" name="Rectangle 1514"/>
              <p:cNvSpPr>
                <a:spLocks noChangeArrowheads="1"/>
              </p:cNvSpPr>
              <p:nvPr/>
            </p:nvSpPr>
            <p:spPr bwMode="auto">
              <a:xfrm>
                <a:off x="2817" y="821"/>
                <a:ext cx="2762" cy="9"/>
              </a:xfrm>
              <a:prstGeom prst="rect">
                <a:avLst/>
              </a:prstGeom>
              <a:solidFill>
                <a:srgbClr val="0000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03" name="Rectangle 1515"/>
              <p:cNvSpPr>
                <a:spLocks noChangeArrowheads="1"/>
              </p:cNvSpPr>
              <p:nvPr/>
            </p:nvSpPr>
            <p:spPr bwMode="auto">
              <a:xfrm>
                <a:off x="2817" y="830"/>
                <a:ext cx="2762" cy="10"/>
              </a:xfrm>
              <a:prstGeom prst="rect">
                <a:avLst/>
              </a:prstGeom>
              <a:solidFill>
                <a:srgbClr val="00002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04" name="Rectangle 1516"/>
              <p:cNvSpPr>
                <a:spLocks noChangeArrowheads="1"/>
              </p:cNvSpPr>
              <p:nvPr/>
            </p:nvSpPr>
            <p:spPr bwMode="auto">
              <a:xfrm>
                <a:off x="2817" y="840"/>
                <a:ext cx="2762" cy="9"/>
              </a:xfrm>
              <a:prstGeom prst="rect">
                <a:avLst/>
              </a:prstGeom>
              <a:solidFill>
                <a:srgbClr val="0000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05" name="Rectangle 1517"/>
              <p:cNvSpPr>
                <a:spLocks noChangeArrowheads="1"/>
              </p:cNvSpPr>
              <p:nvPr/>
            </p:nvSpPr>
            <p:spPr bwMode="auto">
              <a:xfrm>
                <a:off x="2817" y="849"/>
                <a:ext cx="2762" cy="10"/>
              </a:xfrm>
              <a:prstGeom prst="rect">
                <a:avLst/>
              </a:prstGeom>
              <a:solidFill>
                <a:srgbClr val="0000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06" name="Rectangle 1518"/>
              <p:cNvSpPr>
                <a:spLocks noChangeArrowheads="1"/>
              </p:cNvSpPr>
              <p:nvPr/>
            </p:nvSpPr>
            <p:spPr bwMode="auto">
              <a:xfrm>
                <a:off x="2817" y="859"/>
                <a:ext cx="2762" cy="10"/>
              </a:xfrm>
              <a:prstGeom prst="rect">
                <a:avLst/>
              </a:prstGeom>
              <a:solidFill>
                <a:srgbClr val="00000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07" name="Rectangle 1519"/>
              <p:cNvSpPr>
                <a:spLocks noChangeArrowheads="1"/>
              </p:cNvSpPr>
              <p:nvPr/>
            </p:nvSpPr>
            <p:spPr bwMode="auto">
              <a:xfrm>
                <a:off x="2817" y="869"/>
                <a:ext cx="2762"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08" name="Rectangle 1520"/>
              <p:cNvSpPr>
                <a:spLocks noChangeArrowheads="1"/>
              </p:cNvSpPr>
              <p:nvPr/>
            </p:nvSpPr>
            <p:spPr bwMode="auto">
              <a:xfrm>
                <a:off x="204" y="861"/>
                <a:ext cx="2613" cy="2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09" name="Rectangle 1521"/>
              <p:cNvSpPr>
                <a:spLocks noChangeArrowheads="1"/>
              </p:cNvSpPr>
              <p:nvPr/>
            </p:nvSpPr>
            <p:spPr bwMode="auto">
              <a:xfrm>
                <a:off x="204" y="887"/>
                <a:ext cx="2613" cy="27"/>
              </a:xfrm>
              <a:prstGeom prst="rect">
                <a:avLst/>
              </a:prstGeom>
              <a:solidFill>
                <a:srgbClr val="F7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10" name="Rectangle 1522"/>
              <p:cNvSpPr>
                <a:spLocks noChangeArrowheads="1"/>
              </p:cNvSpPr>
              <p:nvPr/>
            </p:nvSpPr>
            <p:spPr bwMode="auto">
              <a:xfrm>
                <a:off x="204" y="914"/>
                <a:ext cx="2613" cy="26"/>
              </a:xfrm>
              <a:prstGeom prst="rect">
                <a:avLst/>
              </a:prstGeom>
              <a:solidFill>
                <a:srgbClr val="E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11" name="Rectangle 1523"/>
              <p:cNvSpPr>
                <a:spLocks noChangeArrowheads="1"/>
              </p:cNvSpPr>
              <p:nvPr/>
            </p:nvSpPr>
            <p:spPr bwMode="auto">
              <a:xfrm>
                <a:off x="204" y="940"/>
                <a:ext cx="2613" cy="27"/>
              </a:xfrm>
              <a:prstGeom prst="rect">
                <a:avLst/>
              </a:pr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12" name="Rectangle 1524"/>
              <p:cNvSpPr>
                <a:spLocks noChangeArrowheads="1"/>
              </p:cNvSpPr>
              <p:nvPr/>
            </p:nvSpPr>
            <p:spPr bwMode="auto">
              <a:xfrm>
                <a:off x="204" y="967"/>
                <a:ext cx="2613" cy="26"/>
              </a:xfrm>
              <a:prstGeom prst="rect">
                <a:avLst/>
              </a:prstGeom>
              <a:solidFill>
                <a:srgbClr val="D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13" name="Rectangle 1525"/>
              <p:cNvSpPr>
                <a:spLocks noChangeArrowheads="1"/>
              </p:cNvSpPr>
              <p:nvPr/>
            </p:nvSpPr>
            <p:spPr bwMode="auto">
              <a:xfrm>
                <a:off x="204" y="993"/>
                <a:ext cx="2613" cy="27"/>
              </a:xfrm>
              <a:prstGeom prst="rect">
                <a:avLst/>
              </a:prstGeom>
              <a:solidFill>
                <a:srgbClr val="D5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14" name="Rectangle 1526"/>
              <p:cNvSpPr>
                <a:spLocks noChangeArrowheads="1"/>
              </p:cNvSpPr>
              <p:nvPr/>
            </p:nvSpPr>
            <p:spPr bwMode="auto">
              <a:xfrm>
                <a:off x="204" y="1020"/>
                <a:ext cx="2613" cy="27"/>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15" name="Rectangle 1527"/>
              <p:cNvSpPr>
                <a:spLocks noChangeArrowheads="1"/>
              </p:cNvSpPr>
              <p:nvPr/>
            </p:nvSpPr>
            <p:spPr bwMode="auto">
              <a:xfrm>
                <a:off x="204" y="1047"/>
                <a:ext cx="2613" cy="26"/>
              </a:xfrm>
              <a:prstGeom prst="rect">
                <a:avLst/>
              </a:prstGeom>
              <a:solidFill>
                <a:srgbClr val="C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16" name="Rectangle 1528"/>
              <p:cNvSpPr>
                <a:spLocks noChangeArrowheads="1"/>
              </p:cNvSpPr>
              <p:nvPr/>
            </p:nvSpPr>
            <p:spPr bwMode="auto">
              <a:xfrm>
                <a:off x="204" y="1073"/>
                <a:ext cx="2613" cy="27"/>
              </a:xfrm>
              <a:prstGeom prst="rect">
                <a:avLst/>
              </a:prstGeom>
              <a:solidFill>
                <a:srgbClr val="B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17" name="Rectangle 1529"/>
              <p:cNvSpPr>
                <a:spLocks noChangeArrowheads="1"/>
              </p:cNvSpPr>
              <p:nvPr/>
            </p:nvSpPr>
            <p:spPr bwMode="auto">
              <a:xfrm>
                <a:off x="204" y="1100"/>
                <a:ext cx="2613" cy="27"/>
              </a:xfrm>
              <a:prstGeom prst="rect">
                <a:avLst/>
              </a:prstGeom>
              <a:solidFill>
                <a:srgbClr val="B3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18" name="Rectangle 1530"/>
              <p:cNvSpPr>
                <a:spLocks noChangeArrowheads="1"/>
              </p:cNvSpPr>
              <p:nvPr/>
            </p:nvSpPr>
            <p:spPr bwMode="auto">
              <a:xfrm>
                <a:off x="204" y="1127"/>
                <a:ext cx="2613" cy="26"/>
              </a:xfrm>
              <a:prstGeom prst="rect">
                <a:avLst/>
              </a:prstGeom>
              <a:solidFill>
                <a:srgbClr val="AB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19" name="Rectangle 1531"/>
              <p:cNvSpPr>
                <a:spLocks noChangeArrowheads="1"/>
              </p:cNvSpPr>
              <p:nvPr/>
            </p:nvSpPr>
            <p:spPr bwMode="auto">
              <a:xfrm>
                <a:off x="204" y="1153"/>
                <a:ext cx="2613" cy="27"/>
              </a:xfrm>
              <a:prstGeom prst="rect">
                <a:avLst/>
              </a:prstGeom>
              <a:solidFill>
                <a:srgbClr val="A2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20" name="Rectangle 1532"/>
              <p:cNvSpPr>
                <a:spLocks noChangeArrowheads="1"/>
              </p:cNvSpPr>
              <p:nvPr/>
            </p:nvSpPr>
            <p:spPr bwMode="auto">
              <a:xfrm>
                <a:off x="204" y="1180"/>
                <a:ext cx="2613" cy="26"/>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21" name="Rectangle 1533"/>
              <p:cNvSpPr>
                <a:spLocks noChangeArrowheads="1"/>
              </p:cNvSpPr>
              <p:nvPr/>
            </p:nvSpPr>
            <p:spPr bwMode="auto">
              <a:xfrm>
                <a:off x="204" y="1206"/>
                <a:ext cx="2613" cy="27"/>
              </a:xfrm>
              <a:prstGeom prst="rect">
                <a:avLst/>
              </a:prstGeom>
              <a:solidFill>
                <a:srgbClr val="91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22" name="Rectangle 1534"/>
              <p:cNvSpPr>
                <a:spLocks noChangeArrowheads="1"/>
              </p:cNvSpPr>
              <p:nvPr/>
            </p:nvSpPr>
            <p:spPr bwMode="auto">
              <a:xfrm>
                <a:off x="204" y="1233"/>
                <a:ext cx="2613" cy="27"/>
              </a:xfrm>
              <a:prstGeom prst="rect">
                <a:avLst/>
              </a:prstGeom>
              <a:solidFill>
                <a:srgbClr val="8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23" name="Rectangle 1535"/>
              <p:cNvSpPr>
                <a:spLocks noChangeArrowheads="1"/>
              </p:cNvSpPr>
              <p:nvPr/>
            </p:nvSpPr>
            <p:spPr bwMode="auto">
              <a:xfrm>
                <a:off x="204" y="1260"/>
                <a:ext cx="2613" cy="26"/>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24" name="Rectangle 1536"/>
              <p:cNvSpPr>
                <a:spLocks noChangeArrowheads="1"/>
              </p:cNvSpPr>
              <p:nvPr/>
            </p:nvSpPr>
            <p:spPr bwMode="auto">
              <a:xfrm>
                <a:off x="204" y="1286"/>
                <a:ext cx="2613" cy="26"/>
              </a:xfrm>
              <a:prstGeom prst="rect">
                <a:avLst/>
              </a:prstGeom>
              <a:solidFill>
                <a:srgbClr val="78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25" name="Rectangle 1537"/>
              <p:cNvSpPr>
                <a:spLocks noChangeArrowheads="1"/>
              </p:cNvSpPr>
              <p:nvPr/>
            </p:nvSpPr>
            <p:spPr bwMode="auto">
              <a:xfrm>
                <a:off x="204" y="1312"/>
                <a:ext cx="2613" cy="27"/>
              </a:xfrm>
              <a:prstGeom prst="rect">
                <a:avLst/>
              </a:prstGeom>
              <a:solidFill>
                <a:srgbClr val="6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26" name="Rectangle 1538"/>
              <p:cNvSpPr>
                <a:spLocks noChangeArrowheads="1"/>
              </p:cNvSpPr>
              <p:nvPr/>
            </p:nvSpPr>
            <p:spPr bwMode="auto">
              <a:xfrm>
                <a:off x="204" y="1339"/>
                <a:ext cx="2613" cy="27"/>
              </a:xfrm>
              <a:prstGeom prst="rect">
                <a:avLst/>
              </a:prstGeom>
              <a:solidFill>
                <a:srgbClr val="67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27" name="Rectangle 1539"/>
              <p:cNvSpPr>
                <a:spLocks noChangeArrowheads="1"/>
              </p:cNvSpPr>
              <p:nvPr/>
            </p:nvSpPr>
            <p:spPr bwMode="auto">
              <a:xfrm>
                <a:off x="204" y="1366"/>
                <a:ext cx="2613" cy="26"/>
              </a:xfrm>
              <a:prstGeom prst="rect">
                <a:avLst/>
              </a:prstGeom>
              <a:solidFill>
                <a:srgbClr val="5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28" name="Rectangle 1540"/>
              <p:cNvSpPr>
                <a:spLocks noChangeArrowheads="1"/>
              </p:cNvSpPr>
              <p:nvPr/>
            </p:nvSpPr>
            <p:spPr bwMode="auto">
              <a:xfrm>
                <a:off x="204" y="1392"/>
                <a:ext cx="2613" cy="27"/>
              </a:xfrm>
              <a:prstGeom prst="rect">
                <a:avLst/>
              </a:prstGeom>
              <a:solidFill>
                <a:srgbClr val="5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29" name="Rectangle 1541"/>
              <p:cNvSpPr>
                <a:spLocks noChangeArrowheads="1"/>
              </p:cNvSpPr>
              <p:nvPr/>
            </p:nvSpPr>
            <p:spPr bwMode="auto">
              <a:xfrm>
                <a:off x="204" y="1419"/>
                <a:ext cx="2613" cy="27"/>
              </a:xfrm>
              <a:prstGeom prst="rect">
                <a:avLst/>
              </a:prstGeom>
              <a:solidFill>
                <a:srgbClr val="4D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30" name="Rectangle 1542"/>
              <p:cNvSpPr>
                <a:spLocks noChangeArrowheads="1"/>
              </p:cNvSpPr>
              <p:nvPr/>
            </p:nvSpPr>
            <p:spPr bwMode="auto">
              <a:xfrm>
                <a:off x="204" y="1446"/>
                <a:ext cx="2613" cy="26"/>
              </a:xfrm>
              <a:prstGeom prst="rect">
                <a:avLst/>
              </a:prstGeom>
              <a:solidFill>
                <a:srgbClr val="45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31" name="Rectangle 1543"/>
              <p:cNvSpPr>
                <a:spLocks noChangeArrowheads="1"/>
              </p:cNvSpPr>
              <p:nvPr/>
            </p:nvSpPr>
            <p:spPr bwMode="auto">
              <a:xfrm>
                <a:off x="204" y="1472"/>
                <a:ext cx="2613" cy="27"/>
              </a:xfrm>
              <a:prstGeom prst="rect">
                <a:avLst/>
              </a:prstGeom>
              <a:solidFill>
                <a:srgbClr val="3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32" name="Rectangle 1544"/>
              <p:cNvSpPr>
                <a:spLocks noChangeArrowheads="1"/>
              </p:cNvSpPr>
              <p:nvPr/>
            </p:nvSpPr>
            <p:spPr bwMode="auto">
              <a:xfrm>
                <a:off x="204" y="1499"/>
                <a:ext cx="2613" cy="26"/>
              </a:xfrm>
              <a:prstGeom prst="rect">
                <a:avLst/>
              </a:prstGeom>
              <a:solidFill>
                <a:srgbClr val="3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33" name="Rectangle 1545"/>
              <p:cNvSpPr>
                <a:spLocks noChangeArrowheads="1"/>
              </p:cNvSpPr>
              <p:nvPr/>
            </p:nvSpPr>
            <p:spPr bwMode="auto">
              <a:xfrm>
                <a:off x="204" y="1525"/>
                <a:ext cx="2613" cy="27"/>
              </a:xfrm>
              <a:prstGeom prst="rect">
                <a:avLst/>
              </a:prstGeom>
              <a:solidFill>
                <a:srgbClr val="2B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34" name="Rectangle 1546"/>
              <p:cNvSpPr>
                <a:spLocks noChangeArrowheads="1"/>
              </p:cNvSpPr>
              <p:nvPr/>
            </p:nvSpPr>
            <p:spPr bwMode="auto">
              <a:xfrm>
                <a:off x="204" y="1552"/>
                <a:ext cx="2613" cy="26"/>
              </a:xfrm>
              <a:prstGeom prst="rect">
                <a:avLst/>
              </a:prstGeom>
              <a:solidFill>
                <a:srgbClr val="23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35" name="Rectangle 1547"/>
              <p:cNvSpPr>
                <a:spLocks noChangeArrowheads="1"/>
              </p:cNvSpPr>
              <p:nvPr/>
            </p:nvSpPr>
            <p:spPr bwMode="auto">
              <a:xfrm>
                <a:off x="204" y="1578"/>
                <a:ext cx="2613" cy="27"/>
              </a:xfrm>
              <a:prstGeom prst="rect">
                <a:avLst/>
              </a:prstGeom>
              <a:solidFill>
                <a:srgbClr val="1A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36" name="Rectangle 1548"/>
              <p:cNvSpPr>
                <a:spLocks noChangeArrowheads="1"/>
              </p:cNvSpPr>
              <p:nvPr/>
            </p:nvSpPr>
            <p:spPr bwMode="auto">
              <a:xfrm>
                <a:off x="204" y="1605"/>
                <a:ext cx="2613" cy="27"/>
              </a:xfrm>
              <a:prstGeom prst="rect">
                <a:avLst/>
              </a:prstGeom>
              <a:solidFill>
                <a:srgbClr val="12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37" name="Rectangle 1549"/>
              <p:cNvSpPr>
                <a:spLocks noChangeArrowheads="1"/>
              </p:cNvSpPr>
              <p:nvPr/>
            </p:nvSpPr>
            <p:spPr bwMode="auto">
              <a:xfrm>
                <a:off x="204" y="1632"/>
                <a:ext cx="2613" cy="27"/>
              </a:xfrm>
              <a:prstGeom prst="rect">
                <a:avLst/>
              </a:prstGeom>
              <a:solidFill>
                <a:srgbClr val="0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38" name="Rectangle 1550"/>
              <p:cNvSpPr>
                <a:spLocks noChangeArrowheads="1"/>
              </p:cNvSpPr>
              <p:nvPr/>
            </p:nvSpPr>
            <p:spPr bwMode="auto">
              <a:xfrm>
                <a:off x="204" y="1659"/>
                <a:ext cx="2613" cy="13"/>
              </a:xfrm>
              <a:prstGeom prst="rect">
                <a:avLst/>
              </a:prstGeom>
              <a:solidFill>
                <a:srgbClr val="01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39" name="Rectangle 1551"/>
              <p:cNvSpPr>
                <a:spLocks noChangeArrowheads="1"/>
              </p:cNvSpPr>
              <p:nvPr/>
            </p:nvSpPr>
            <p:spPr bwMode="auto">
              <a:xfrm>
                <a:off x="204" y="874"/>
                <a:ext cx="2613" cy="79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40" name="Rectangle 1552"/>
              <p:cNvSpPr>
                <a:spLocks noChangeArrowheads="1"/>
              </p:cNvSpPr>
              <p:nvPr/>
            </p:nvSpPr>
            <p:spPr bwMode="auto">
              <a:xfrm>
                <a:off x="204" y="861"/>
                <a:ext cx="2613" cy="2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41" name="Rectangle 1553"/>
              <p:cNvSpPr>
                <a:spLocks noChangeArrowheads="1"/>
              </p:cNvSpPr>
              <p:nvPr/>
            </p:nvSpPr>
            <p:spPr bwMode="auto">
              <a:xfrm>
                <a:off x="204" y="887"/>
                <a:ext cx="2613" cy="27"/>
              </a:xfrm>
              <a:prstGeom prst="rect">
                <a:avLst/>
              </a:prstGeom>
              <a:solidFill>
                <a:srgbClr val="F7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42" name="Rectangle 1554"/>
              <p:cNvSpPr>
                <a:spLocks noChangeArrowheads="1"/>
              </p:cNvSpPr>
              <p:nvPr/>
            </p:nvSpPr>
            <p:spPr bwMode="auto">
              <a:xfrm>
                <a:off x="204" y="914"/>
                <a:ext cx="2613" cy="26"/>
              </a:xfrm>
              <a:prstGeom prst="rect">
                <a:avLst/>
              </a:prstGeom>
              <a:solidFill>
                <a:srgbClr val="E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43" name="Rectangle 1555"/>
              <p:cNvSpPr>
                <a:spLocks noChangeArrowheads="1"/>
              </p:cNvSpPr>
              <p:nvPr/>
            </p:nvSpPr>
            <p:spPr bwMode="auto">
              <a:xfrm>
                <a:off x="204" y="940"/>
                <a:ext cx="2613" cy="27"/>
              </a:xfrm>
              <a:prstGeom prst="rect">
                <a:avLst/>
              </a:pr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44" name="Rectangle 1556"/>
              <p:cNvSpPr>
                <a:spLocks noChangeArrowheads="1"/>
              </p:cNvSpPr>
              <p:nvPr/>
            </p:nvSpPr>
            <p:spPr bwMode="auto">
              <a:xfrm>
                <a:off x="204" y="967"/>
                <a:ext cx="2613" cy="26"/>
              </a:xfrm>
              <a:prstGeom prst="rect">
                <a:avLst/>
              </a:prstGeom>
              <a:solidFill>
                <a:srgbClr val="D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45" name="Rectangle 1557"/>
              <p:cNvSpPr>
                <a:spLocks noChangeArrowheads="1"/>
              </p:cNvSpPr>
              <p:nvPr/>
            </p:nvSpPr>
            <p:spPr bwMode="auto">
              <a:xfrm>
                <a:off x="204" y="993"/>
                <a:ext cx="2613" cy="27"/>
              </a:xfrm>
              <a:prstGeom prst="rect">
                <a:avLst/>
              </a:prstGeom>
              <a:solidFill>
                <a:srgbClr val="D5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46" name="Rectangle 1558"/>
              <p:cNvSpPr>
                <a:spLocks noChangeArrowheads="1"/>
              </p:cNvSpPr>
              <p:nvPr/>
            </p:nvSpPr>
            <p:spPr bwMode="auto">
              <a:xfrm>
                <a:off x="204" y="1020"/>
                <a:ext cx="2613" cy="27"/>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47" name="Rectangle 1559"/>
              <p:cNvSpPr>
                <a:spLocks noChangeArrowheads="1"/>
              </p:cNvSpPr>
              <p:nvPr/>
            </p:nvSpPr>
            <p:spPr bwMode="auto">
              <a:xfrm>
                <a:off x="204" y="1047"/>
                <a:ext cx="2613" cy="26"/>
              </a:xfrm>
              <a:prstGeom prst="rect">
                <a:avLst/>
              </a:prstGeom>
              <a:solidFill>
                <a:srgbClr val="C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48" name="Rectangle 1560"/>
              <p:cNvSpPr>
                <a:spLocks noChangeArrowheads="1"/>
              </p:cNvSpPr>
              <p:nvPr/>
            </p:nvSpPr>
            <p:spPr bwMode="auto">
              <a:xfrm>
                <a:off x="204" y="1073"/>
                <a:ext cx="2613" cy="27"/>
              </a:xfrm>
              <a:prstGeom prst="rect">
                <a:avLst/>
              </a:prstGeom>
              <a:solidFill>
                <a:srgbClr val="B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49" name="Rectangle 1561"/>
              <p:cNvSpPr>
                <a:spLocks noChangeArrowheads="1"/>
              </p:cNvSpPr>
              <p:nvPr/>
            </p:nvSpPr>
            <p:spPr bwMode="auto">
              <a:xfrm>
                <a:off x="204" y="1100"/>
                <a:ext cx="2613" cy="27"/>
              </a:xfrm>
              <a:prstGeom prst="rect">
                <a:avLst/>
              </a:prstGeom>
              <a:solidFill>
                <a:srgbClr val="B3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50" name="Rectangle 1562"/>
              <p:cNvSpPr>
                <a:spLocks noChangeArrowheads="1"/>
              </p:cNvSpPr>
              <p:nvPr/>
            </p:nvSpPr>
            <p:spPr bwMode="auto">
              <a:xfrm>
                <a:off x="204" y="1127"/>
                <a:ext cx="2613" cy="26"/>
              </a:xfrm>
              <a:prstGeom prst="rect">
                <a:avLst/>
              </a:prstGeom>
              <a:solidFill>
                <a:srgbClr val="AB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51" name="Rectangle 1563"/>
              <p:cNvSpPr>
                <a:spLocks noChangeArrowheads="1"/>
              </p:cNvSpPr>
              <p:nvPr/>
            </p:nvSpPr>
            <p:spPr bwMode="auto">
              <a:xfrm>
                <a:off x="204" y="1153"/>
                <a:ext cx="2613" cy="27"/>
              </a:xfrm>
              <a:prstGeom prst="rect">
                <a:avLst/>
              </a:prstGeom>
              <a:solidFill>
                <a:srgbClr val="A2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52" name="Rectangle 1564"/>
              <p:cNvSpPr>
                <a:spLocks noChangeArrowheads="1"/>
              </p:cNvSpPr>
              <p:nvPr/>
            </p:nvSpPr>
            <p:spPr bwMode="auto">
              <a:xfrm>
                <a:off x="204" y="1180"/>
                <a:ext cx="2613" cy="26"/>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53" name="Rectangle 1565"/>
              <p:cNvSpPr>
                <a:spLocks noChangeArrowheads="1"/>
              </p:cNvSpPr>
              <p:nvPr/>
            </p:nvSpPr>
            <p:spPr bwMode="auto">
              <a:xfrm>
                <a:off x="204" y="1206"/>
                <a:ext cx="2613" cy="27"/>
              </a:xfrm>
              <a:prstGeom prst="rect">
                <a:avLst/>
              </a:prstGeom>
              <a:solidFill>
                <a:srgbClr val="91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54" name="Rectangle 1566"/>
              <p:cNvSpPr>
                <a:spLocks noChangeArrowheads="1"/>
              </p:cNvSpPr>
              <p:nvPr/>
            </p:nvSpPr>
            <p:spPr bwMode="auto">
              <a:xfrm>
                <a:off x="204" y="1233"/>
                <a:ext cx="2613" cy="27"/>
              </a:xfrm>
              <a:prstGeom prst="rect">
                <a:avLst/>
              </a:prstGeom>
              <a:solidFill>
                <a:srgbClr val="8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55" name="Rectangle 1567"/>
              <p:cNvSpPr>
                <a:spLocks noChangeArrowheads="1"/>
              </p:cNvSpPr>
              <p:nvPr/>
            </p:nvSpPr>
            <p:spPr bwMode="auto">
              <a:xfrm>
                <a:off x="204" y="1260"/>
                <a:ext cx="2613" cy="26"/>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56" name="Rectangle 1568"/>
              <p:cNvSpPr>
                <a:spLocks noChangeArrowheads="1"/>
              </p:cNvSpPr>
              <p:nvPr/>
            </p:nvSpPr>
            <p:spPr bwMode="auto">
              <a:xfrm>
                <a:off x="204" y="1286"/>
                <a:ext cx="2613" cy="26"/>
              </a:xfrm>
              <a:prstGeom prst="rect">
                <a:avLst/>
              </a:prstGeom>
              <a:solidFill>
                <a:srgbClr val="78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57" name="Rectangle 1569"/>
              <p:cNvSpPr>
                <a:spLocks noChangeArrowheads="1"/>
              </p:cNvSpPr>
              <p:nvPr/>
            </p:nvSpPr>
            <p:spPr bwMode="auto">
              <a:xfrm>
                <a:off x="204" y="1312"/>
                <a:ext cx="2613" cy="27"/>
              </a:xfrm>
              <a:prstGeom prst="rect">
                <a:avLst/>
              </a:prstGeom>
              <a:solidFill>
                <a:srgbClr val="6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58" name="Rectangle 1570"/>
              <p:cNvSpPr>
                <a:spLocks noChangeArrowheads="1"/>
              </p:cNvSpPr>
              <p:nvPr/>
            </p:nvSpPr>
            <p:spPr bwMode="auto">
              <a:xfrm>
                <a:off x="204" y="1339"/>
                <a:ext cx="2613" cy="27"/>
              </a:xfrm>
              <a:prstGeom prst="rect">
                <a:avLst/>
              </a:prstGeom>
              <a:solidFill>
                <a:srgbClr val="67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59" name="Rectangle 1571"/>
              <p:cNvSpPr>
                <a:spLocks noChangeArrowheads="1"/>
              </p:cNvSpPr>
              <p:nvPr/>
            </p:nvSpPr>
            <p:spPr bwMode="auto">
              <a:xfrm>
                <a:off x="204" y="1366"/>
                <a:ext cx="2613" cy="26"/>
              </a:xfrm>
              <a:prstGeom prst="rect">
                <a:avLst/>
              </a:prstGeom>
              <a:solidFill>
                <a:srgbClr val="5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60" name="Rectangle 1572"/>
              <p:cNvSpPr>
                <a:spLocks noChangeArrowheads="1"/>
              </p:cNvSpPr>
              <p:nvPr/>
            </p:nvSpPr>
            <p:spPr bwMode="auto">
              <a:xfrm>
                <a:off x="204" y="1392"/>
                <a:ext cx="2613" cy="27"/>
              </a:xfrm>
              <a:prstGeom prst="rect">
                <a:avLst/>
              </a:prstGeom>
              <a:solidFill>
                <a:srgbClr val="5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61" name="Rectangle 1573"/>
              <p:cNvSpPr>
                <a:spLocks noChangeArrowheads="1"/>
              </p:cNvSpPr>
              <p:nvPr/>
            </p:nvSpPr>
            <p:spPr bwMode="auto">
              <a:xfrm>
                <a:off x="204" y="1419"/>
                <a:ext cx="2613" cy="27"/>
              </a:xfrm>
              <a:prstGeom prst="rect">
                <a:avLst/>
              </a:prstGeom>
              <a:solidFill>
                <a:srgbClr val="4D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62" name="Rectangle 1574"/>
              <p:cNvSpPr>
                <a:spLocks noChangeArrowheads="1"/>
              </p:cNvSpPr>
              <p:nvPr/>
            </p:nvSpPr>
            <p:spPr bwMode="auto">
              <a:xfrm>
                <a:off x="204" y="1446"/>
                <a:ext cx="2613" cy="26"/>
              </a:xfrm>
              <a:prstGeom prst="rect">
                <a:avLst/>
              </a:prstGeom>
              <a:solidFill>
                <a:srgbClr val="45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63" name="Rectangle 1575"/>
              <p:cNvSpPr>
                <a:spLocks noChangeArrowheads="1"/>
              </p:cNvSpPr>
              <p:nvPr/>
            </p:nvSpPr>
            <p:spPr bwMode="auto">
              <a:xfrm>
                <a:off x="204" y="1472"/>
                <a:ext cx="2613" cy="27"/>
              </a:xfrm>
              <a:prstGeom prst="rect">
                <a:avLst/>
              </a:prstGeom>
              <a:solidFill>
                <a:srgbClr val="3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64" name="Rectangle 1576"/>
              <p:cNvSpPr>
                <a:spLocks noChangeArrowheads="1"/>
              </p:cNvSpPr>
              <p:nvPr/>
            </p:nvSpPr>
            <p:spPr bwMode="auto">
              <a:xfrm>
                <a:off x="204" y="1499"/>
                <a:ext cx="2613" cy="26"/>
              </a:xfrm>
              <a:prstGeom prst="rect">
                <a:avLst/>
              </a:prstGeom>
              <a:solidFill>
                <a:srgbClr val="3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65" name="Rectangle 1577"/>
              <p:cNvSpPr>
                <a:spLocks noChangeArrowheads="1"/>
              </p:cNvSpPr>
              <p:nvPr/>
            </p:nvSpPr>
            <p:spPr bwMode="auto">
              <a:xfrm>
                <a:off x="204" y="1525"/>
                <a:ext cx="2613" cy="27"/>
              </a:xfrm>
              <a:prstGeom prst="rect">
                <a:avLst/>
              </a:prstGeom>
              <a:solidFill>
                <a:srgbClr val="2B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66" name="Rectangle 1578"/>
              <p:cNvSpPr>
                <a:spLocks noChangeArrowheads="1"/>
              </p:cNvSpPr>
              <p:nvPr/>
            </p:nvSpPr>
            <p:spPr bwMode="auto">
              <a:xfrm>
                <a:off x="204" y="1552"/>
                <a:ext cx="2613" cy="26"/>
              </a:xfrm>
              <a:prstGeom prst="rect">
                <a:avLst/>
              </a:prstGeom>
              <a:solidFill>
                <a:srgbClr val="23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67" name="Rectangle 1579"/>
              <p:cNvSpPr>
                <a:spLocks noChangeArrowheads="1"/>
              </p:cNvSpPr>
              <p:nvPr/>
            </p:nvSpPr>
            <p:spPr bwMode="auto">
              <a:xfrm>
                <a:off x="204" y="1578"/>
                <a:ext cx="2613" cy="27"/>
              </a:xfrm>
              <a:prstGeom prst="rect">
                <a:avLst/>
              </a:prstGeom>
              <a:solidFill>
                <a:srgbClr val="1A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68" name="Rectangle 1580"/>
              <p:cNvSpPr>
                <a:spLocks noChangeArrowheads="1"/>
              </p:cNvSpPr>
              <p:nvPr/>
            </p:nvSpPr>
            <p:spPr bwMode="auto">
              <a:xfrm>
                <a:off x="204" y="1605"/>
                <a:ext cx="2613" cy="27"/>
              </a:xfrm>
              <a:prstGeom prst="rect">
                <a:avLst/>
              </a:prstGeom>
              <a:solidFill>
                <a:srgbClr val="12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69" name="Rectangle 1581"/>
              <p:cNvSpPr>
                <a:spLocks noChangeArrowheads="1"/>
              </p:cNvSpPr>
              <p:nvPr/>
            </p:nvSpPr>
            <p:spPr bwMode="auto">
              <a:xfrm>
                <a:off x="204" y="1632"/>
                <a:ext cx="2613" cy="27"/>
              </a:xfrm>
              <a:prstGeom prst="rect">
                <a:avLst/>
              </a:prstGeom>
              <a:solidFill>
                <a:srgbClr val="0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70" name="Rectangle 1582"/>
              <p:cNvSpPr>
                <a:spLocks noChangeArrowheads="1"/>
              </p:cNvSpPr>
              <p:nvPr/>
            </p:nvSpPr>
            <p:spPr bwMode="auto">
              <a:xfrm>
                <a:off x="204" y="1659"/>
                <a:ext cx="2613" cy="13"/>
              </a:xfrm>
              <a:prstGeom prst="rect">
                <a:avLst/>
              </a:prstGeom>
              <a:solidFill>
                <a:srgbClr val="01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71" name="Rectangle 1583"/>
              <p:cNvSpPr>
                <a:spLocks noChangeArrowheads="1"/>
              </p:cNvSpPr>
              <p:nvPr/>
            </p:nvSpPr>
            <p:spPr bwMode="auto">
              <a:xfrm>
                <a:off x="2817" y="861"/>
                <a:ext cx="2762" cy="26"/>
              </a:xfrm>
              <a:prstGeom prst="rect">
                <a:avLst/>
              </a:prstGeom>
              <a:solidFill>
                <a:srgbClr val="008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72" name="Rectangle 1584"/>
              <p:cNvSpPr>
                <a:spLocks noChangeArrowheads="1"/>
              </p:cNvSpPr>
              <p:nvPr/>
            </p:nvSpPr>
            <p:spPr bwMode="auto">
              <a:xfrm>
                <a:off x="2817" y="887"/>
                <a:ext cx="2762" cy="27"/>
              </a:xfrm>
              <a:prstGeom prst="rect">
                <a:avLst/>
              </a:prstGeom>
              <a:solidFill>
                <a:srgbClr val="008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73" name="Rectangle 1585"/>
              <p:cNvSpPr>
                <a:spLocks noChangeArrowheads="1"/>
              </p:cNvSpPr>
              <p:nvPr/>
            </p:nvSpPr>
            <p:spPr bwMode="auto">
              <a:xfrm>
                <a:off x="2817" y="914"/>
                <a:ext cx="2762" cy="26"/>
              </a:xfrm>
              <a:prstGeom prst="rect">
                <a:avLst/>
              </a:prstGeom>
              <a:solidFill>
                <a:srgbClr val="008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74" name="Rectangle 1586"/>
              <p:cNvSpPr>
                <a:spLocks noChangeArrowheads="1"/>
              </p:cNvSpPr>
              <p:nvPr/>
            </p:nvSpPr>
            <p:spPr bwMode="auto">
              <a:xfrm>
                <a:off x="2817" y="940"/>
                <a:ext cx="2762" cy="27"/>
              </a:xfrm>
              <a:prstGeom prst="rect">
                <a:avLst/>
              </a:prstGeom>
              <a:solidFill>
                <a:srgbClr val="008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75" name="Rectangle 1587"/>
              <p:cNvSpPr>
                <a:spLocks noChangeArrowheads="1"/>
              </p:cNvSpPr>
              <p:nvPr/>
            </p:nvSpPr>
            <p:spPr bwMode="auto">
              <a:xfrm>
                <a:off x="2817" y="967"/>
                <a:ext cx="2762" cy="26"/>
              </a:xfrm>
              <a:prstGeom prst="rect">
                <a:avLst/>
              </a:prstGeom>
              <a:solidFill>
                <a:srgbClr val="007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376" name="Rectangle 1588"/>
              <p:cNvSpPr>
                <a:spLocks noChangeArrowheads="1"/>
              </p:cNvSpPr>
              <p:nvPr/>
            </p:nvSpPr>
            <p:spPr bwMode="auto">
              <a:xfrm>
                <a:off x="2817" y="993"/>
                <a:ext cx="2762" cy="27"/>
              </a:xfrm>
              <a:prstGeom prst="rect">
                <a:avLst/>
              </a:prstGeom>
              <a:solidFill>
                <a:srgbClr val="007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grpSp>
        <p:grpSp>
          <p:nvGrpSpPr>
            <p:cNvPr id="328711" name="Group 1589"/>
            <p:cNvGrpSpPr>
              <a:grpSpLocks/>
            </p:cNvGrpSpPr>
            <p:nvPr/>
          </p:nvGrpSpPr>
          <p:grpSpPr bwMode="auto">
            <a:xfrm>
              <a:off x="204" y="861"/>
              <a:ext cx="5375" cy="2198"/>
              <a:chOff x="204" y="861"/>
              <a:chExt cx="5375" cy="2198"/>
            </a:xfrm>
          </p:grpSpPr>
          <p:sp>
            <p:nvSpPr>
              <p:cNvPr id="328977" name="Rectangle 1590"/>
              <p:cNvSpPr>
                <a:spLocks noChangeArrowheads="1"/>
              </p:cNvSpPr>
              <p:nvPr/>
            </p:nvSpPr>
            <p:spPr bwMode="auto">
              <a:xfrm>
                <a:off x="2817" y="1020"/>
                <a:ext cx="2762" cy="27"/>
              </a:xfrm>
              <a:prstGeom prst="rect">
                <a:avLst/>
              </a:prstGeom>
              <a:solidFill>
                <a:srgbClr val="00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78" name="Rectangle 1591"/>
              <p:cNvSpPr>
                <a:spLocks noChangeArrowheads="1"/>
              </p:cNvSpPr>
              <p:nvPr/>
            </p:nvSpPr>
            <p:spPr bwMode="auto">
              <a:xfrm>
                <a:off x="2817" y="1047"/>
                <a:ext cx="2762" cy="26"/>
              </a:xfrm>
              <a:prstGeom prst="rect">
                <a:avLst/>
              </a:prstGeom>
              <a:solidFill>
                <a:srgbClr val="0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79" name="Rectangle 1592"/>
              <p:cNvSpPr>
                <a:spLocks noChangeArrowheads="1"/>
              </p:cNvSpPr>
              <p:nvPr/>
            </p:nvSpPr>
            <p:spPr bwMode="auto">
              <a:xfrm>
                <a:off x="2817" y="1073"/>
                <a:ext cx="2762" cy="27"/>
              </a:xfrm>
              <a:prstGeom prst="rect">
                <a:avLst/>
              </a:prstGeom>
              <a:solidFill>
                <a:srgbClr val="006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80" name="Rectangle 1593"/>
              <p:cNvSpPr>
                <a:spLocks noChangeArrowheads="1"/>
              </p:cNvSpPr>
              <p:nvPr/>
            </p:nvSpPr>
            <p:spPr bwMode="auto">
              <a:xfrm>
                <a:off x="2817" y="1100"/>
                <a:ext cx="2762" cy="27"/>
              </a:xfrm>
              <a:prstGeom prst="rect">
                <a:avLst/>
              </a:prstGeom>
              <a:solidFill>
                <a:srgbClr val="006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81" name="Rectangle 1594"/>
              <p:cNvSpPr>
                <a:spLocks noChangeArrowheads="1"/>
              </p:cNvSpPr>
              <p:nvPr/>
            </p:nvSpPr>
            <p:spPr bwMode="auto">
              <a:xfrm>
                <a:off x="2817" y="1127"/>
                <a:ext cx="2762" cy="26"/>
              </a:xfrm>
              <a:prstGeom prst="rect">
                <a:avLst/>
              </a:prstGeom>
              <a:solidFill>
                <a:srgbClr val="00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82" name="Rectangle 1595"/>
              <p:cNvSpPr>
                <a:spLocks noChangeArrowheads="1"/>
              </p:cNvSpPr>
              <p:nvPr/>
            </p:nvSpPr>
            <p:spPr bwMode="auto">
              <a:xfrm>
                <a:off x="2817" y="1153"/>
                <a:ext cx="2762" cy="27"/>
              </a:xfrm>
              <a:prstGeom prst="rect">
                <a:avLst/>
              </a:prstGeom>
              <a:solidFill>
                <a:srgbClr val="005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83" name="Rectangle 1596"/>
              <p:cNvSpPr>
                <a:spLocks noChangeArrowheads="1"/>
              </p:cNvSpPr>
              <p:nvPr/>
            </p:nvSpPr>
            <p:spPr bwMode="auto">
              <a:xfrm>
                <a:off x="2817" y="1180"/>
                <a:ext cx="2762" cy="26"/>
              </a:xfrm>
              <a:prstGeom prst="rect">
                <a:avLst/>
              </a:prstGeom>
              <a:solidFill>
                <a:srgbClr val="005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84" name="Rectangle 1597"/>
              <p:cNvSpPr>
                <a:spLocks noChangeArrowheads="1"/>
              </p:cNvSpPr>
              <p:nvPr/>
            </p:nvSpPr>
            <p:spPr bwMode="auto">
              <a:xfrm>
                <a:off x="2817" y="1206"/>
                <a:ext cx="2762" cy="27"/>
              </a:xfrm>
              <a:prstGeom prst="rect">
                <a:avLst/>
              </a:prstGeom>
              <a:solidFill>
                <a:srgbClr val="005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85" name="Rectangle 1598"/>
              <p:cNvSpPr>
                <a:spLocks noChangeArrowheads="1"/>
              </p:cNvSpPr>
              <p:nvPr/>
            </p:nvSpPr>
            <p:spPr bwMode="auto">
              <a:xfrm>
                <a:off x="2817" y="1233"/>
                <a:ext cx="2762" cy="27"/>
              </a:xfrm>
              <a:prstGeom prst="rect">
                <a:avLst/>
              </a:prstGeom>
              <a:solidFill>
                <a:srgbClr val="004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86" name="Rectangle 1599"/>
              <p:cNvSpPr>
                <a:spLocks noChangeArrowheads="1"/>
              </p:cNvSpPr>
              <p:nvPr/>
            </p:nvSpPr>
            <p:spPr bwMode="auto">
              <a:xfrm>
                <a:off x="2817" y="1260"/>
                <a:ext cx="2762" cy="26"/>
              </a:xfrm>
              <a:prstGeom prst="rect">
                <a:avLst/>
              </a:prstGeom>
              <a:solidFill>
                <a:srgbClr val="004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87" name="Rectangle 1600"/>
              <p:cNvSpPr>
                <a:spLocks noChangeArrowheads="1"/>
              </p:cNvSpPr>
              <p:nvPr/>
            </p:nvSpPr>
            <p:spPr bwMode="auto">
              <a:xfrm>
                <a:off x="2817" y="1286"/>
                <a:ext cx="2762" cy="26"/>
              </a:xfrm>
              <a:prstGeom prst="rect">
                <a:avLst/>
              </a:prstGeom>
              <a:solidFill>
                <a:srgbClr val="004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88" name="Rectangle 1601"/>
              <p:cNvSpPr>
                <a:spLocks noChangeArrowheads="1"/>
              </p:cNvSpPr>
              <p:nvPr/>
            </p:nvSpPr>
            <p:spPr bwMode="auto">
              <a:xfrm>
                <a:off x="2817" y="1312"/>
                <a:ext cx="2762" cy="27"/>
              </a:xfrm>
              <a:prstGeom prst="rect">
                <a:avLst/>
              </a:prstGeom>
              <a:solidFill>
                <a:srgbClr val="003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89" name="Rectangle 1602"/>
              <p:cNvSpPr>
                <a:spLocks noChangeArrowheads="1"/>
              </p:cNvSpPr>
              <p:nvPr/>
            </p:nvSpPr>
            <p:spPr bwMode="auto">
              <a:xfrm>
                <a:off x="2817" y="1339"/>
                <a:ext cx="2762" cy="27"/>
              </a:xfrm>
              <a:prstGeom prst="rect">
                <a:avLst/>
              </a:prstGeom>
              <a:solidFill>
                <a:srgbClr val="003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90" name="Rectangle 1603"/>
              <p:cNvSpPr>
                <a:spLocks noChangeArrowheads="1"/>
              </p:cNvSpPr>
              <p:nvPr/>
            </p:nvSpPr>
            <p:spPr bwMode="auto">
              <a:xfrm>
                <a:off x="2817" y="1366"/>
                <a:ext cx="2762" cy="26"/>
              </a:xfrm>
              <a:prstGeom prst="rect">
                <a:avLst/>
              </a:prstGeom>
              <a:solidFill>
                <a:srgbClr val="003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91" name="Rectangle 1604"/>
              <p:cNvSpPr>
                <a:spLocks noChangeArrowheads="1"/>
              </p:cNvSpPr>
              <p:nvPr/>
            </p:nvSpPr>
            <p:spPr bwMode="auto">
              <a:xfrm>
                <a:off x="2817" y="1392"/>
                <a:ext cx="2762" cy="27"/>
              </a:xfrm>
              <a:prstGeom prst="rect">
                <a:avLst/>
              </a:prstGeom>
              <a:solidFill>
                <a:srgbClr val="003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92" name="Rectangle 1605"/>
              <p:cNvSpPr>
                <a:spLocks noChangeArrowheads="1"/>
              </p:cNvSpPr>
              <p:nvPr/>
            </p:nvSpPr>
            <p:spPr bwMode="auto">
              <a:xfrm>
                <a:off x="2817" y="1419"/>
                <a:ext cx="2762" cy="27"/>
              </a:xfrm>
              <a:prstGeom prst="rect">
                <a:avLst/>
              </a:prstGeom>
              <a:solidFill>
                <a:srgbClr val="002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93" name="Rectangle 1606"/>
              <p:cNvSpPr>
                <a:spLocks noChangeArrowheads="1"/>
              </p:cNvSpPr>
              <p:nvPr/>
            </p:nvSpPr>
            <p:spPr bwMode="auto">
              <a:xfrm>
                <a:off x="2817" y="1446"/>
                <a:ext cx="2762" cy="26"/>
              </a:xfrm>
              <a:prstGeom prst="rect">
                <a:avLst/>
              </a:prstGeom>
              <a:solidFill>
                <a:srgbClr val="002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94" name="Rectangle 1607"/>
              <p:cNvSpPr>
                <a:spLocks noChangeArrowheads="1"/>
              </p:cNvSpPr>
              <p:nvPr/>
            </p:nvSpPr>
            <p:spPr bwMode="auto">
              <a:xfrm>
                <a:off x="2817" y="1472"/>
                <a:ext cx="2762" cy="27"/>
              </a:xfrm>
              <a:prstGeom prst="rect">
                <a:avLst/>
              </a:prstGeom>
              <a:solidFill>
                <a:srgbClr val="002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95" name="Rectangle 1608"/>
              <p:cNvSpPr>
                <a:spLocks noChangeArrowheads="1"/>
              </p:cNvSpPr>
              <p:nvPr/>
            </p:nvSpPr>
            <p:spPr bwMode="auto">
              <a:xfrm>
                <a:off x="2817" y="1499"/>
                <a:ext cx="2762" cy="26"/>
              </a:xfrm>
              <a:prstGeom prst="rect">
                <a:avLst/>
              </a:prstGeom>
              <a:solidFill>
                <a:srgbClr val="001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96" name="Rectangle 1609"/>
              <p:cNvSpPr>
                <a:spLocks noChangeArrowheads="1"/>
              </p:cNvSpPr>
              <p:nvPr/>
            </p:nvSpPr>
            <p:spPr bwMode="auto">
              <a:xfrm>
                <a:off x="2817" y="1525"/>
                <a:ext cx="2762" cy="27"/>
              </a:xfrm>
              <a:prstGeom prst="rect">
                <a:avLst/>
              </a:prstGeom>
              <a:solidFill>
                <a:srgbClr val="001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97" name="Rectangle 1610"/>
              <p:cNvSpPr>
                <a:spLocks noChangeArrowheads="1"/>
              </p:cNvSpPr>
              <p:nvPr/>
            </p:nvSpPr>
            <p:spPr bwMode="auto">
              <a:xfrm>
                <a:off x="2817" y="1552"/>
                <a:ext cx="2762" cy="26"/>
              </a:xfrm>
              <a:prstGeom prst="rect">
                <a:avLst/>
              </a:prstGeom>
              <a:solidFill>
                <a:srgbClr val="001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98" name="Rectangle 1611"/>
              <p:cNvSpPr>
                <a:spLocks noChangeArrowheads="1"/>
              </p:cNvSpPr>
              <p:nvPr/>
            </p:nvSpPr>
            <p:spPr bwMode="auto">
              <a:xfrm>
                <a:off x="2817" y="1578"/>
                <a:ext cx="2762" cy="27"/>
              </a:xfrm>
              <a:prstGeom prst="rect">
                <a:avLst/>
              </a:prstGeom>
              <a:solidFill>
                <a:srgbClr val="000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99" name="Rectangle 1612"/>
              <p:cNvSpPr>
                <a:spLocks noChangeArrowheads="1"/>
              </p:cNvSpPr>
              <p:nvPr/>
            </p:nvSpPr>
            <p:spPr bwMode="auto">
              <a:xfrm>
                <a:off x="2817" y="1605"/>
                <a:ext cx="2762" cy="27"/>
              </a:xfrm>
              <a:prstGeom prst="rect">
                <a:avLst/>
              </a:prstGeom>
              <a:solidFill>
                <a:srgbClr val="000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00" name="Rectangle 1613"/>
              <p:cNvSpPr>
                <a:spLocks noChangeArrowheads="1"/>
              </p:cNvSpPr>
              <p:nvPr/>
            </p:nvSpPr>
            <p:spPr bwMode="auto">
              <a:xfrm>
                <a:off x="2817" y="1632"/>
                <a:ext cx="2762" cy="27"/>
              </a:xfrm>
              <a:prstGeom prst="rect">
                <a:avLst/>
              </a:prstGeom>
              <a:solidFill>
                <a:srgbClr val="000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01" name="Rectangle 1614"/>
              <p:cNvSpPr>
                <a:spLocks noChangeArrowheads="1"/>
              </p:cNvSpPr>
              <p:nvPr/>
            </p:nvSpPr>
            <p:spPr bwMode="auto">
              <a:xfrm>
                <a:off x="2817" y="1659"/>
                <a:ext cx="2762" cy="13"/>
              </a:xfrm>
              <a:prstGeom prst="rect">
                <a:avLst/>
              </a:prstGeom>
              <a:solidFill>
                <a:srgbClr val="000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02" name="Rectangle 1615"/>
              <p:cNvSpPr>
                <a:spLocks noChangeArrowheads="1"/>
              </p:cNvSpPr>
              <p:nvPr/>
            </p:nvSpPr>
            <p:spPr bwMode="auto">
              <a:xfrm>
                <a:off x="2817" y="874"/>
                <a:ext cx="2762" cy="79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03" name="Rectangle 1616"/>
              <p:cNvSpPr>
                <a:spLocks noChangeArrowheads="1"/>
              </p:cNvSpPr>
              <p:nvPr/>
            </p:nvSpPr>
            <p:spPr bwMode="auto">
              <a:xfrm>
                <a:off x="2817" y="861"/>
                <a:ext cx="2762" cy="26"/>
              </a:xfrm>
              <a:prstGeom prst="rect">
                <a:avLst/>
              </a:prstGeom>
              <a:solidFill>
                <a:srgbClr val="008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04" name="Rectangle 1617"/>
              <p:cNvSpPr>
                <a:spLocks noChangeArrowheads="1"/>
              </p:cNvSpPr>
              <p:nvPr/>
            </p:nvSpPr>
            <p:spPr bwMode="auto">
              <a:xfrm>
                <a:off x="2817" y="887"/>
                <a:ext cx="2762" cy="27"/>
              </a:xfrm>
              <a:prstGeom prst="rect">
                <a:avLst/>
              </a:prstGeom>
              <a:solidFill>
                <a:srgbClr val="008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05" name="Rectangle 1618"/>
              <p:cNvSpPr>
                <a:spLocks noChangeArrowheads="1"/>
              </p:cNvSpPr>
              <p:nvPr/>
            </p:nvSpPr>
            <p:spPr bwMode="auto">
              <a:xfrm>
                <a:off x="2817" y="914"/>
                <a:ext cx="2762" cy="26"/>
              </a:xfrm>
              <a:prstGeom prst="rect">
                <a:avLst/>
              </a:prstGeom>
              <a:solidFill>
                <a:srgbClr val="008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06" name="Rectangle 1619"/>
              <p:cNvSpPr>
                <a:spLocks noChangeArrowheads="1"/>
              </p:cNvSpPr>
              <p:nvPr/>
            </p:nvSpPr>
            <p:spPr bwMode="auto">
              <a:xfrm>
                <a:off x="2817" y="940"/>
                <a:ext cx="2762" cy="27"/>
              </a:xfrm>
              <a:prstGeom prst="rect">
                <a:avLst/>
              </a:prstGeom>
              <a:solidFill>
                <a:srgbClr val="008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07" name="Rectangle 1620"/>
              <p:cNvSpPr>
                <a:spLocks noChangeArrowheads="1"/>
              </p:cNvSpPr>
              <p:nvPr/>
            </p:nvSpPr>
            <p:spPr bwMode="auto">
              <a:xfrm>
                <a:off x="2817" y="967"/>
                <a:ext cx="2762" cy="26"/>
              </a:xfrm>
              <a:prstGeom prst="rect">
                <a:avLst/>
              </a:prstGeom>
              <a:solidFill>
                <a:srgbClr val="007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08" name="Rectangle 1621"/>
              <p:cNvSpPr>
                <a:spLocks noChangeArrowheads="1"/>
              </p:cNvSpPr>
              <p:nvPr/>
            </p:nvSpPr>
            <p:spPr bwMode="auto">
              <a:xfrm>
                <a:off x="2817" y="993"/>
                <a:ext cx="2762" cy="27"/>
              </a:xfrm>
              <a:prstGeom prst="rect">
                <a:avLst/>
              </a:prstGeom>
              <a:solidFill>
                <a:srgbClr val="007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09" name="Rectangle 1622"/>
              <p:cNvSpPr>
                <a:spLocks noChangeArrowheads="1"/>
              </p:cNvSpPr>
              <p:nvPr/>
            </p:nvSpPr>
            <p:spPr bwMode="auto">
              <a:xfrm>
                <a:off x="2817" y="1020"/>
                <a:ext cx="2762" cy="27"/>
              </a:xfrm>
              <a:prstGeom prst="rect">
                <a:avLst/>
              </a:prstGeom>
              <a:solidFill>
                <a:srgbClr val="00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10" name="Rectangle 1623"/>
              <p:cNvSpPr>
                <a:spLocks noChangeArrowheads="1"/>
              </p:cNvSpPr>
              <p:nvPr/>
            </p:nvSpPr>
            <p:spPr bwMode="auto">
              <a:xfrm>
                <a:off x="2817" y="1047"/>
                <a:ext cx="2762" cy="26"/>
              </a:xfrm>
              <a:prstGeom prst="rect">
                <a:avLst/>
              </a:prstGeom>
              <a:solidFill>
                <a:srgbClr val="0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11" name="Rectangle 1624"/>
              <p:cNvSpPr>
                <a:spLocks noChangeArrowheads="1"/>
              </p:cNvSpPr>
              <p:nvPr/>
            </p:nvSpPr>
            <p:spPr bwMode="auto">
              <a:xfrm>
                <a:off x="2817" y="1073"/>
                <a:ext cx="2762" cy="27"/>
              </a:xfrm>
              <a:prstGeom prst="rect">
                <a:avLst/>
              </a:prstGeom>
              <a:solidFill>
                <a:srgbClr val="006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12" name="Rectangle 1625"/>
              <p:cNvSpPr>
                <a:spLocks noChangeArrowheads="1"/>
              </p:cNvSpPr>
              <p:nvPr/>
            </p:nvSpPr>
            <p:spPr bwMode="auto">
              <a:xfrm>
                <a:off x="2817" y="1100"/>
                <a:ext cx="2762" cy="27"/>
              </a:xfrm>
              <a:prstGeom prst="rect">
                <a:avLst/>
              </a:prstGeom>
              <a:solidFill>
                <a:srgbClr val="006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13" name="Rectangle 1626"/>
              <p:cNvSpPr>
                <a:spLocks noChangeArrowheads="1"/>
              </p:cNvSpPr>
              <p:nvPr/>
            </p:nvSpPr>
            <p:spPr bwMode="auto">
              <a:xfrm>
                <a:off x="2817" y="1127"/>
                <a:ext cx="2762" cy="26"/>
              </a:xfrm>
              <a:prstGeom prst="rect">
                <a:avLst/>
              </a:prstGeom>
              <a:solidFill>
                <a:srgbClr val="00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14" name="Rectangle 1627"/>
              <p:cNvSpPr>
                <a:spLocks noChangeArrowheads="1"/>
              </p:cNvSpPr>
              <p:nvPr/>
            </p:nvSpPr>
            <p:spPr bwMode="auto">
              <a:xfrm>
                <a:off x="2817" y="1153"/>
                <a:ext cx="2762" cy="27"/>
              </a:xfrm>
              <a:prstGeom prst="rect">
                <a:avLst/>
              </a:prstGeom>
              <a:solidFill>
                <a:srgbClr val="005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15" name="Rectangle 1628"/>
              <p:cNvSpPr>
                <a:spLocks noChangeArrowheads="1"/>
              </p:cNvSpPr>
              <p:nvPr/>
            </p:nvSpPr>
            <p:spPr bwMode="auto">
              <a:xfrm>
                <a:off x="2817" y="1180"/>
                <a:ext cx="2762" cy="26"/>
              </a:xfrm>
              <a:prstGeom prst="rect">
                <a:avLst/>
              </a:prstGeom>
              <a:solidFill>
                <a:srgbClr val="005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16" name="Rectangle 1629"/>
              <p:cNvSpPr>
                <a:spLocks noChangeArrowheads="1"/>
              </p:cNvSpPr>
              <p:nvPr/>
            </p:nvSpPr>
            <p:spPr bwMode="auto">
              <a:xfrm>
                <a:off x="2817" y="1206"/>
                <a:ext cx="2762" cy="27"/>
              </a:xfrm>
              <a:prstGeom prst="rect">
                <a:avLst/>
              </a:prstGeom>
              <a:solidFill>
                <a:srgbClr val="005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17" name="Rectangle 1630"/>
              <p:cNvSpPr>
                <a:spLocks noChangeArrowheads="1"/>
              </p:cNvSpPr>
              <p:nvPr/>
            </p:nvSpPr>
            <p:spPr bwMode="auto">
              <a:xfrm>
                <a:off x="2817" y="1233"/>
                <a:ext cx="2762" cy="27"/>
              </a:xfrm>
              <a:prstGeom prst="rect">
                <a:avLst/>
              </a:prstGeom>
              <a:solidFill>
                <a:srgbClr val="004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18" name="Rectangle 1631"/>
              <p:cNvSpPr>
                <a:spLocks noChangeArrowheads="1"/>
              </p:cNvSpPr>
              <p:nvPr/>
            </p:nvSpPr>
            <p:spPr bwMode="auto">
              <a:xfrm>
                <a:off x="2817" y="1260"/>
                <a:ext cx="2762" cy="26"/>
              </a:xfrm>
              <a:prstGeom prst="rect">
                <a:avLst/>
              </a:prstGeom>
              <a:solidFill>
                <a:srgbClr val="004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19" name="Rectangle 1632"/>
              <p:cNvSpPr>
                <a:spLocks noChangeArrowheads="1"/>
              </p:cNvSpPr>
              <p:nvPr/>
            </p:nvSpPr>
            <p:spPr bwMode="auto">
              <a:xfrm>
                <a:off x="2817" y="1286"/>
                <a:ext cx="2762" cy="26"/>
              </a:xfrm>
              <a:prstGeom prst="rect">
                <a:avLst/>
              </a:prstGeom>
              <a:solidFill>
                <a:srgbClr val="004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20" name="Rectangle 1633"/>
              <p:cNvSpPr>
                <a:spLocks noChangeArrowheads="1"/>
              </p:cNvSpPr>
              <p:nvPr/>
            </p:nvSpPr>
            <p:spPr bwMode="auto">
              <a:xfrm>
                <a:off x="2817" y="1312"/>
                <a:ext cx="2762" cy="27"/>
              </a:xfrm>
              <a:prstGeom prst="rect">
                <a:avLst/>
              </a:prstGeom>
              <a:solidFill>
                <a:srgbClr val="003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21" name="Rectangle 1634"/>
              <p:cNvSpPr>
                <a:spLocks noChangeArrowheads="1"/>
              </p:cNvSpPr>
              <p:nvPr/>
            </p:nvSpPr>
            <p:spPr bwMode="auto">
              <a:xfrm>
                <a:off x="2817" y="1339"/>
                <a:ext cx="2762" cy="27"/>
              </a:xfrm>
              <a:prstGeom prst="rect">
                <a:avLst/>
              </a:prstGeom>
              <a:solidFill>
                <a:srgbClr val="003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22" name="Rectangle 1635"/>
              <p:cNvSpPr>
                <a:spLocks noChangeArrowheads="1"/>
              </p:cNvSpPr>
              <p:nvPr/>
            </p:nvSpPr>
            <p:spPr bwMode="auto">
              <a:xfrm>
                <a:off x="2817" y="1366"/>
                <a:ext cx="2762" cy="26"/>
              </a:xfrm>
              <a:prstGeom prst="rect">
                <a:avLst/>
              </a:prstGeom>
              <a:solidFill>
                <a:srgbClr val="003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23" name="Rectangle 1636"/>
              <p:cNvSpPr>
                <a:spLocks noChangeArrowheads="1"/>
              </p:cNvSpPr>
              <p:nvPr/>
            </p:nvSpPr>
            <p:spPr bwMode="auto">
              <a:xfrm>
                <a:off x="2817" y="1392"/>
                <a:ext cx="2762" cy="27"/>
              </a:xfrm>
              <a:prstGeom prst="rect">
                <a:avLst/>
              </a:prstGeom>
              <a:solidFill>
                <a:srgbClr val="003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24" name="Rectangle 1637"/>
              <p:cNvSpPr>
                <a:spLocks noChangeArrowheads="1"/>
              </p:cNvSpPr>
              <p:nvPr/>
            </p:nvSpPr>
            <p:spPr bwMode="auto">
              <a:xfrm>
                <a:off x="2817" y="1419"/>
                <a:ext cx="2762" cy="27"/>
              </a:xfrm>
              <a:prstGeom prst="rect">
                <a:avLst/>
              </a:prstGeom>
              <a:solidFill>
                <a:srgbClr val="002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25" name="Rectangle 1638"/>
              <p:cNvSpPr>
                <a:spLocks noChangeArrowheads="1"/>
              </p:cNvSpPr>
              <p:nvPr/>
            </p:nvSpPr>
            <p:spPr bwMode="auto">
              <a:xfrm>
                <a:off x="2817" y="1446"/>
                <a:ext cx="2762" cy="26"/>
              </a:xfrm>
              <a:prstGeom prst="rect">
                <a:avLst/>
              </a:prstGeom>
              <a:solidFill>
                <a:srgbClr val="002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26" name="Rectangle 1639"/>
              <p:cNvSpPr>
                <a:spLocks noChangeArrowheads="1"/>
              </p:cNvSpPr>
              <p:nvPr/>
            </p:nvSpPr>
            <p:spPr bwMode="auto">
              <a:xfrm>
                <a:off x="2817" y="1472"/>
                <a:ext cx="2762" cy="27"/>
              </a:xfrm>
              <a:prstGeom prst="rect">
                <a:avLst/>
              </a:prstGeom>
              <a:solidFill>
                <a:srgbClr val="002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27" name="Rectangle 1640"/>
              <p:cNvSpPr>
                <a:spLocks noChangeArrowheads="1"/>
              </p:cNvSpPr>
              <p:nvPr/>
            </p:nvSpPr>
            <p:spPr bwMode="auto">
              <a:xfrm>
                <a:off x="2817" y="1499"/>
                <a:ext cx="2762" cy="26"/>
              </a:xfrm>
              <a:prstGeom prst="rect">
                <a:avLst/>
              </a:prstGeom>
              <a:solidFill>
                <a:srgbClr val="001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28" name="Rectangle 1641"/>
              <p:cNvSpPr>
                <a:spLocks noChangeArrowheads="1"/>
              </p:cNvSpPr>
              <p:nvPr/>
            </p:nvSpPr>
            <p:spPr bwMode="auto">
              <a:xfrm>
                <a:off x="2817" y="1525"/>
                <a:ext cx="2762" cy="27"/>
              </a:xfrm>
              <a:prstGeom prst="rect">
                <a:avLst/>
              </a:prstGeom>
              <a:solidFill>
                <a:srgbClr val="001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29" name="Rectangle 1642"/>
              <p:cNvSpPr>
                <a:spLocks noChangeArrowheads="1"/>
              </p:cNvSpPr>
              <p:nvPr/>
            </p:nvSpPr>
            <p:spPr bwMode="auto">
              <a:xfrm>
                <a:off x="2817" y="1552"/>
                <a:ext cx="2762" cy="26"/>
              </a:xfrm>
              <a:prstGeom prst="rect">
                <a:avLst/>
              </a:prstGeom>
              <a:solidFill>
                <a:srgbClr val="001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30" name="Rectangle 1643"/>
              <p:cNvSpPr>
                <a:spLocks noChangeArrowheads="1"/>
              </p:cNvSpPr>
              <p:nvPr/>
            </p:nvSpPr>
            <p:spPr bwMode="auto">
              <a:xfrm>
                <a:off x="2817" y="1578"/>
                <a:ext cx="2762" cy="27"/>
              </a:xfrm>
              <a:prstGeom prst="rect">
                <a:avLst/>
              </a:prstGeom>
              <a:solidFill>
                <a:srgbClr val="000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31" name="Rectangle 1644"/>
              <p:cNvSpPr>
                <a:spLocks noChangeArrowheads="1"/>
              </p:cNvSpPr>
              <p:nvPr/>
            </p:nvSpPr>
            <p:spPr bwMode="auto">
              <a:xfrm>
                <a:off x="2817" y="1605"/>
                <a:ext cx="2762" cy="27"/>
              </a:xfrm>
              <a:prstGeom prst="rect">
                <a:avLst/>
              </a:prstGeom>
              <a:solidFill>
                <a:srgbClr val="000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32" name="Rectangle 1645"/>
              <p:cNvSpPr>
                <a:spLocks noChangeArrowheads="1"/>
              </p:cNvSpPr>
              <p:nvPr/>
            </p:nvSpPr>
            <p:spPr bwMode="auto">
              <a:xfrm>
                <a:off x="2817" y="1632"/>
                <a:ext cx="2762" cy="27"/>
              </a:xfrm>
              <a:prstGeom prst="rect">
                <a:avLst/>
              </a:prstGeom>
              <a:solidFill>
                <a:srgbClr val="000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33" name="Rectangle 1646"/>
              <p:cNvSpPr>
                <a:spLocks noChangeArrowheads="1"/>
              </p:cNvSpPr>
              <p:nvPr/>
            </p:nvSpPr>
            <p:spPr bwMode="auto">
              <a:xfrm>
                <a:off x="2817" y="1659"/>
                <a:ext cx="2762" cy="13"/>
              </a:xfrm>
              <a:prstGeom prst="rect">
                <a:avLst/>
              </a:prstGeom>
              <a:solidFill>
                <a:srgbClr val="000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34" name="Rectangle 1647"/>
              <p:cNvSpPr>
                <a:spLocks noChangeArrowheads="1"/>
              </p:cNvSpPr>
              <p:nvPr/>
            </p:nvSpPr>
            <p:spPr bwMode="auto">
              <a:xfrm>
                <a:off x="204" y="1656"/>
                <a:ext cx="2613" cy="3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35" name="Rectangle 1648"/>
              <p:cNvSpPr>
                <a:spLocks noChangeArrowheads="1"/>
              </p:cNvSpPr>
              <p:nvPr/>
            </p:nvSpPr>
            <p:spPr bwMode="auto">
              <a:xfrm>
                <a:off x="204" y="1688"/>
                <a:ext cx="2613" cy="32"/>
              </a:xfrm>
              <a:prstGeom prst="rect">
                <a:avLst/>
              </a:prstGeom>
              <a:solidFill>
                <a:srgbClr val="F7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36" name="Rectangle 1649"/>
              <p:cNvSpPr>
                <a:spLocks noChangeArrowheads="1"/>
              </p:cNvSpPr>
              <p:nvPr/>
            </p:nvSpPr>
            <p:spPr bwMode="auto">
              <a:xfrm>
                <a:off x="204" y="1720"/>
                <a:ext cx="2613" cy="31"/>
              </a:xfrm>
              <a:prstGeom prst="rect">
                <a:avLst/>
              </a:prstGeom>
              <a:solidFill>
                <a:srgbClr val="E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37" name="Rectangle 1650"/>
              <p:cNvSpPr>
                <a:spLocks noChangeArrowheads="1"/>
              </p:cNvSpPr>
              <p:nvPr/>
            </p:nvSpPr>
            <p:spPr bwMode="auto">
              <a:xfrm>
                <a:off x="204" y="1751"/>
                <a:ext cx="2613" cy="32"/>
              </a:xfrm>
              <a:prstGeom prst="rect">
                <a:avLst/>
              </a:pr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38" name="Rectangle 1651"/>
              <p:cNvSpPr>
                <a:spLocks noChangeArrowheads="1"/>
              </p:cNvSpPr>
              <p:nvPr/>
            </p:nvSpPr>
            <p:spPr bwMode="auto">
              <a:xfrm>
                <a:off x="204" y="1783"/>
                <a:ext cx="2613" cy="31"/>
              </a:xfrm>
              <a:prstGeom prst="rect">
                <a:avLst/>
              </a:prstGeom>
              <a:solidFill>
                <a:srgbClr val="DD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39" name="Rectangle 1652"/>
              <p:cNvSpPr>
                <a:spLocks noChangeArrowheads="1"/>
              </p:cNvSpPr>
              <p:nvPr/>
            </p:nvSpPr>
            <p:spPr bwMode="auto">
              <a:xfrm>
                <a:off x="204" y="1814"/>
                <a:ext cx="2613" cy="31"/>
              </a:xfrm>
              <a:prstGeom prst="rect">
                <a:avLst/>
              </a:prstGeom>
              <a:solidFill>
                <a:srgbClr val="D5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40" name="Rectangle 1653"/>
              <p:cNvSpPr>
                <a:spLocks noChangeArrowheads="1"/>
              </p:cNvSpPr>
              <p:nvPr/>
            </p:nvSpPr>
            <p:spPr bwMode="auto">
              <a:xfrm>
                <a:off x="204" y="1845"/>
                <a:ext cx="2613" cy="32"/>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41" name="Rectangle 1654"/>
              <p:cNvSpPr>
                <a:spLocks noChangeArrowheads="1"/>
              </p:cNvSpPr>
              <p:nvPr/>
            </p:nvSpPr>
            <p:spPr bwMode="auto">
              <a:xfrm>
                <a:off x="204" y="1877"/>
                <a:ext cx="2613" cy="32"/>
              </a:xfrm>
              <a:prstGeom prst="rect">
                <a:avLst/>
              </a:prstGeom>
              <a:solidFill>
                <a:srgbClr val="C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42" name="Rectangle 1655"/>
              <p:cNvSpPr>
                <a:spLocks noChangeArrowheads="1"/>
              </p:cNvSpPr>
              <p:nvPr/>
            </p:nvSpPr>
            <p:spPr bwMode="auto">
              <a:xfrm>
                <a:off x="204" y="1909"/>
                <a:ext cx="2613" cy="31"/>
              </a:xfrm>
              <a:prstGeom prst="rect">
                <a:avLst/>
              </a:prstGeom>
              <a:solidFill>
                <a:srgbClr val="BB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43" name="Rectangle 1656"/>
              <p:cNvSpPr>
                <a:spLocks noChangeArrowheads="1"/>
              </p:cNvSpPr>
              <p:nvPr/>
            </p:nvSpPr>
            <p:spPr bwMode="auto">
              <a:xfrm>
                <a:off x="204" y="1940"/>
                <a:ext cx="2613" cy="32"/>
              </a:xfrm>
              <a:prstGeom prst="rect">
                <a:avLst/>
              </a:prstGeom>
              <a:solidFill>
                <a:srgbClr val="B3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44" name="Rectangle 1657"/>
              <p:cNvSpPr>
                <a:spLocks noChangeArrowheads="1"/>
              </p:cNvSpPr>
              <p:nvPr/>
            </p:nvSpPr>
            <p:spPr bwMode="auto">
              <a:xfrm>
                <a:off x="204" y="1972"/>
                <a:ext cx="2613" cy="32"/>
              </a:xfrm>
              <a:prstGeom prst="rect">
                <a:avLst/>
              </a:prstGeom>
              <a:solidFill>
                <a:srgbClr val="AA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45" name="Rectangle 1658"/>
              <p:cNvSpPr>
                <a:spLocks noChangeArrowheads="1"/>
              </p:cNvSpPr>
              <p:nvPr/>
            </p:nvSpPr>
            <p:spPr bwMode="auto">
              <a:xfrm>
                <a:off x="204" y="2004"/>
                <a:ext cx="2613" cy="31"/>
              </a:xfrm>
              <a:prstGeom prst="rect">
                <a:avLst/>
              </a:prstGeom>
              <a:solidFill>
                <a:srgbClr val="A2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46" name="Rectangle 1659"/>
              <p:cNvSpPr>
                <a:spLocks noChangeArrowheads="1"/>
              </p:cNvSpPr>
              <p:nvPr/>
            </p:nvSpPr>
            <p:spPr bwMode="auto">
              <a:xfrm>
                <a:off x="204" y="2035"/>
                <a:ext cx="2613" cy="31"/>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47" name="Rectangle 1660"/>
              <p:cNvSpPr>
                <a:spLocks noChangeArrowheads="1"/>
              </p:cNvSpPr>
              <p:nvPr/>
            </p:nvSpPr>
            <p:spPr bwMode="auto">
              <a:xfrm>
                <a:off x="204" y="2066"/>
                <a:ext cx="2613" cy="32"/>
              </a:xfrm>
              <a:prstGeom prst="rect">
                <a:avLst/>
              </a:prstGeom>
              <a:solidFill>
                <a:srgbClr val="91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48" name="Rectangle 1661"/>
              <p:cNvSpPr>
                <a:spLocks noChangeArrowheads="1"/>
              </p:cNvSpPr>
              <p:nvPr/>
            </p:nvSpPr>
            <p:spPr bwMode="auto">
              <a:xfrm>
                <a:off x="204" y="2098"/>
                <a:ext cx="2613" cy="31"/>
              </a:xfrm>
              <a:prstGeom prst="rect">
                <a:avLst/>
              </a:prstGeom>
              <a:solidFill>
                <a:srgbClr val="88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49" name="Rectangle 1662"/>
              <p:cNvSpPr>
                <a:spLocks noChangeArrowheads="1"/>
              </p:cNvSpPr>
              <p:nvPr/>
            </p:nvSpPr>
            <p:spPr bwMode="auto">
              <a:xfrm>
                <a:off x="204" y="2129"/>
                <a:ext cx="2613" cy="3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50" name="Rectangle 1663"/>
              <p:cNvSpPr>
                <a:spLocks noChangeArrowheads="1"/>
              </p:cNvSpPr>
              <p:nvPr/>
            </p:nvSpPr>
            <p:spPr bwMode="auto">
              <a:xfrm>
                <a:off x="204" y="2161"/>
                <a:ext cx="2613" cy="31"/>
              </a:xfrm>
              <a:prstGeom prst="rect">
                <a:avLst/>
              </a:prstGeom>
              <a:solidFill>
                <a:srgbClr val="77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51" name="Rectangle 1664"/>
              <p:cNvSpPr>
                <a:spLocks noChangeArrowheads="1"/>
              </p:cNvSpPr>
              <p:nvPr/>
            </p:nvSpPr>
            <p:spPr bwMode="auto">
              <a:xfrm>
                <a:off x="204" y="2192"/>
                <a:ext cx="2613" cy="32"/>
              </a:xfrm>
              <a:prstGeom prst="rect">
                <a:avLst/>
              </a:prstGeom>
              <a:solidFill>
                <a:srgbClr val="6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52" name="Rectangle 1665"/>
              <p:cNvSpPr>
                <a:spLocks noChangeArrowheads="1"/>
              </p:cNvSpPr>
              <p:nvPr/>
            </p:nvSpPr>
            <p:spPr bwMode="auto">
              <a:xfrm>
                <a:off x="204" y="2224"/>
                <a:ext cx="2613" cy="31"/>
              </a:xfrm>
              <a:prstGeom prst="rect">
                <a:avLst/>
              </a:prstGeom>
              <a:solidFill>
                <a:srgbClr val="6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53" name="Rectangle 1666"/>
              <p:cNvSpPr>
                <a:spLocks noChangeArrowheads="1"/>
              </p:cNvSpPr>
              <p:nvPr/>
            </p:nvSpPr>
            <p:spPr bwMode="auto">
              <a:xfrm>
                <a:off x="204" y="2255"/>
                <a:ext cx="2613" cy="32"/>
              </a:xfrm>
              <a:prstGeom prst="rect">
                <a:avLst/>
              </a:prstGeom>
              <a:solidFill>
                <a:srgbClr val="5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54" name="Rectangle 1667"/>
              <p:cNvSpPr>
                <a:spLocks noChangeArrowheads="1"/>
              </p:cNvSpPr>
              <p:nvPr/>
            </p:nvSpPr>
            <p:spPr bwMode="auto">
              <a:xfrm>
                <a:off x="204" y="2287"/>
                <a:ext cx="2613" cy="32"/>
              </a:xfrm>
              <a:prstGeom prst="rect">
                <a:avLst/>
              </a:prstGeom>
              <a:solidFill>
                <a:srgbClr val="55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55" name="Rectangle 1668"/>
              <p:cNvSpPr>
                <a:spLocks noChangeArrowheads="1"/>
              </p:cNvSpPr>
              <p:nvPr/>
            </p:nvSpPr>
            <p:spPr bwMode="auto">
              <a:xfrm>
                <a:off x="204" y="2319"/>
                <a:ext cx="2613" cy="31"/>
              </a:xfrm>
              <a:prstGeom prst="rect">
                <a:avLst/>
              </a:prstGeom>
              <a:solidFill>
                <a:srgbClr val="4D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56" name="Rectangle 1669"/>
              <p:cNvSpPr>
                <a:spLocks noChangeArrowheads="1"/>
              </p:cNvSpPr>
              <p:nvPr/>
            </p:nvSpPr>
            <p:spPr bwMode="auto">
              <a:xfrm>
                <a:off x="204" y="2350"/>
                <a:ext cx="2613" cy="32"/>
              </a:xfrm>
              <a:prstGeom prst="rect">
                <a:avLst/>
              </a:prstGeom>
              <a:solidFill>
                <a:srgbClr val="4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57" name="Rectangle 1670"/>
              <p:cNvSpPr>
                <a:spLocks noChangeArrowheads="1"/>
              </p:cNvSpPr>
              <p:nvPr/>
            </p:nvSpPr>
            <p:spPr bwMode="auto">
              <a:xfrm>
                <a:off x="204" y="2382"/>
                <a:ext cx="2613" cy="31"/>
              </a:xfrm>
              <a:prstGeom prst="rect">
                <a:avLst/>
              </a:prstGeom>
              <a:solidFill>
                <a:srgbClr val="3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58" name="Rectangle 1671"/>
              <p:cNvSpPr>
                <a:spLocks noChangeArrowheads="1"/>
              </p:cNvSpPr>
              <p:nvPr/>
            </p:nvSpPr>
            <p:spPr bwMode="auto">
              <a:xfrm>
                <a:off x="204" y="2413"/>
                <a:ext cx="2613" cy="32"/>
              </a:xfrm>
              <a:prstGeom prst="rect">
                <a:avLst/>
              </a:prstGeom>
              <a:solidFill>
                <a:srgbClr val="33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59" name="Rectangle 1672"/>
              <p:cNvSpPr>
                <a:spLocks noChangeArrowheads="1"/>
              </p:cNvSpPr>
              <p:nvPr/>
            </p:nvSpPr>
            <p:spPr bwMode="auto">
              <a:xfrm>
                <a:off x="204" y="2445"/>
                <a:ext cx="2613" cy="31"/>
              </a:xfrm>
              <a:prstGeom prst="rect">
                <a:avLst/>
              </a:prstGeom>
              <a:solidFill>
                <a:srgbClr val="2B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60" name="Rectangle 1673"/>
              <p:cNvSpPr>
                <a:spLocks noChangeArrowheads="1"/>
              </p:cNvSpPr>
              <p:nvPr/>
            </p:nvSpPr>
            <p:spPr bwMode="auto">
              <a:xfrm>
                <a:off x="204" y="2476"/>
                <a:ext cx="2613" cy="32"/>
              </a:xfrm>
              <a:prstGeom prst="rect">
                <a:avLst/>
              </a:prstGeom>
              <a:solidFill>
                <a:srgbClr val="22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61" name="Rectangle 1674"/>
              <p:cNvSpPr>
                <a:spLocks noChangeArrowheads="1"/>
              </p:cNvSpPr>
              <p:nvPr/>
            </p:nvSpPr>
            <p:spPr bwMode="auto">
              <a:xfrm>
                <a:off x="204" y="2508"/>
                <a:ext cx="2613" cy="31"/>
              </a:xfrm>
              <a:prstGeom prst="rect">
                <a:avLst/>
              </a:prstGeom>
              <a:solidFill>
                <a:srgbClr val="1A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62" name="Rectangle 1675"/>
              <p:cNvSpPr>
                <a:spLocks noChangeArrowheads="1"/>
              </p:cNvSpPr>
              <p:nvPr/>
            </p:nvSpPr>
            <p:spPr bwMode="auto">
              <a:xfrm>
                <a:off x="204" y="2539"/>
                <a:ext cx="2613" cy="32"/>
              </a:xfrm>
              <a:prstGeom prst="rect">
                <a:avLst/>
              </a:prstGeom>
              <a:solidFill>
                <a:srgbClr val="11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63" name="Rectangle 1676"/>
              <p:cNvSpPr>
                <a:spLocks noChangeArrowheads="1"/>
              </p:cNvSpPr>
              <p:nvPr/>
            </p:nvSpPr>
            <p:spPr bwMode="auto">
              <a:xfrm>
                <a:off x="204" y="2571"/>
                <a:ext cx="2613" cy="32"/>
              </a:xfrm>
              <a:prstGeom prst="rect">
                <a:avLst/>
              </a:prstGeom>
              <a:solidFill>
                <a:srgbClr val="0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64" name="Rectangle 1677"/>
              <p:cNvSpPr>
                <a:spLocks noChangeArrowheads="1"/>
              </p:cNvSpPr>
              <p:nvPr/>
            </p:nvSpPr>
            <p:spPr bwMode="auto">
              <a:xfrm>
                <a:off x="204" y="2603"/>
                <a:ext cx="2613"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65" name="Rectangle 1678"/>
              <p:cNvSpPr>
                <a:spLocks noChangeArrowheads="1"/>
              </p:cNvSpPr>
              <p:nvPr/>
            </p:nvSpPr>
            <p:spPr bwMode="auto">
              <a:xfrm>
                <a:off x="204" y="1672"/>
                <a:ext cx="2613" cy="9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66" name="Rectangle 1679"/>
              <p:cNvSpPr>
                <a:spLocks noChangeArrowheads="1"/>
              </p:cNvSpPr>
              <p:nvPr/>
            </p:nvSpPr>
            <p:spPr bwMode="auto">
              <a:xfrm>
                <a:off x="204" y="1656"/>
                <a:ext cx="2613" cy="3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67" name="Rectangle 1680"/>
              <p:cNvSpPr>
                <a:spLocks noChangeArrowheads="1"/>
              </p:cNvSpPr>
              <p:nvPr/>
            </p:nvSpPr>
            <p:spPr bwMode="auto">
              <a:xfrm>
                <a:off x="204" y="1688"/>
                <a:ext cx="2613" cy="32"/>
              </a:xfrm>
              <a:prstGeom prst="rect">
                <a:avLst/>
              </a:prstGeom>
              <a:solidFill>
                <a:srgbClr val="F7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68" name="Rectangle 1681"/>
              <p:cNvSpPr>
                <a:spLocks noChangeArrowheads="1"/>
              </p:cNvSpPr>
              <p:nvPr/>
            </p:nvSpPr>
            <p:spPr bwMode="auto">
              <a:xfrm>
                <a:off x="204" y="1720"/>
                <a:ext cx="2613" cy="31"/>
              </a:xfrm>
              <a:prstGeom prst="rect">
                <a:avLst/>
              </a:prstGeom>
              <a:solidFill>
                <a:srgbClr val="E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69" name="Rectangle 1682"/>
              <p:cNvSpPr>
                <a:spLocks noChangeArrowheads="1"/>
              </p:cNvSpPr>
              <p:nvPr/>
            </p:nvSpPr>
            <p:spPr bwMode="auto">
              <a:xfrm>
                <a:off x="204" y="1751"/>
                <a:ext cx="2613" cy="32"/>
              </a:xfrm>
              <a:prstGeom prst="rect">
                <a:avLst/>
              </a:pr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70" name="Rectangle 1683"/>
              <p:cNvSpPr>
                <a:spLocks noChangeArrowheads="1"/>
              </p:cNvSpPr>
              <p:nvPr/>
            </p:nvSpPr>
            <p:spPr bwMode="auto">
              <a:xfrm>
                <a:off x="204" y="1783"/>
                <a:ext cx="2613" cy="31"/>
              </a:xfrm>
              <a:prstGeom prst="rect">
                <a:avLst/>
              </a:prstGeom>
              <a:solidFill>
                <a:srgbClr val="DD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71" name="Rectangle 1684"/>
              <p:cNvSpPr>
                <a:spLocks noChangeArrowheads="1"/>
              </p:cNvSpPr>
              <p:nvPr/>
            </p:nvSpPr>
            <p:spPr bwMode="auto">
              <a:xfrm>
                <a:off x="204" y="1814"/>
                <a:ext cx="2613" cy="31"/>
              </a:xfrm>
              <a:prstGeom prst="rect">
                <a:avLst/>
              </a:prstGeom>
              <a:solidFill>
                <a:srgbClr val="D5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72" name="Rectangle 1685"/>
              <p:cNvSpPr>
                <a:spLocks noChangeArrowheads="1"/>
              </p:cNvSpPr>
              <p:nvPr/>
            </p:nvSpPr>
            <p:spPr bwMode="auto">
              <a:xfrm>
                <a:off x="204" y="1845"/>
                <a:ext cx="2613" cy="32"/>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73" name="Rectangle 1686"/>
              <p:cNvSpPr>
                <a:spLocks noChangeArrowheads="1"/>
              </p:cNvSpPr>
              <p:nvPr/>
            </p:nvSpPr>
            <p:spPr bwMode="auto">
              <a:xfrm>
                <a:off x="204" y="1877"/>
                <a:ext cx="2613" cy="32"/>
              </a:xfrm>
              <a:prstGeom prst="rect">
                <a:avLst/>
              </a:prstGeom>
              <a:solidFill>
                <a:srgbClr val="C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74" name="Rectangle 1687"/>
              <p:cNvSpPr>
                <a:spLocks noChangeArrowheads="1"/>
              </p:cNvSpPr>
              <p:nvPr/>
            </p:nvSpPr>
            <p:spPr bwMode="auto">
              <a:xfrm>
                <a:off x="204" y="1909"/>
                <a:ext cx="2613" cy="31"/>
              </a:xfrm>
              <a:prstGeom prst="rect">
                <a:avLst/>
              </a:prstGeom>
              <a:solidFill>
                <a:srgbClr val="BB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75" name="Rectangle 1688"/>
              <p:cNvSpPr>
                <a:spLocks noChangeArrowheads="1"/>
              </p:cNvSpPr>
              <p:nvPr/>
            </p:nvSpPr>
            <p:spPr bwMode="auto">
              <a:xfrm>
                <a:off x="204" y="1940"/>
                <a:ext cx="2613" cy="32"/>
              </a:xfrm>
              <a:prstGeom prst="rect">
                <a:avLst/>
              </a:prstGeom>
              <a:solidFill>
                <a:srgbClr val="B3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76" name="Rectangle 1689"/>
              <p:cNvSpPr>
                <a:spLocks noChangeArrowheads="1"/>
              </p:cNvSpPr>
              <p:nvPr/>
            </p:nvSpPr>
            <p:spPr bwMode="auto">
              <a:xfrm>
                <a:off x="204" y="1972"/>
                <a:ext cx="2613" cy="32"/>
              </a:xfrm>
              <a:prstGeom prst="rect">
                <a:avLst/>
              </a:prstGeom>
              <a:solidFill>
                <a:srgbClr val="AA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77" name="Rectangle 1690"/>
              <p:cNvSpPr>
                <a:spLocks noChangeArrowheads="1"/>
              </p:cNvSpPr>
              <p:nvPr/>
            </p:nvSpPr>
            <p:spPr bwMode="auto">
              <a:xfrm>
                <a:off x="204" y="2004"/>
                <a:ext cx="2613" cy="31"/>
              </a:xfrm>
              <a:prstGeom prst="rect">
                <a:avLst/>
              </a:prstGeom>
              <a:solidFill>
                <a:srgbClr val="A2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78" name="Rectangle 1691"/>
              <p:cNvSpPr>
                <a:spLocks noChangeArrowheads="1"/>
              </p:cNvSpPr>
              <p:nvPr/>
            </p:nvSpPr>
            <p:spPr bwMode="auto">
              <a:xfrm>
                <a:off x="204" y="2035"/>
                <a:ext cx="2613" cy="31"/>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79" name="Rectangle 1692"/>
              <p:cNvSpPr>
                <a:spLocks noChangeArrowheads="1"/>
              </p:cNvSpPr>
              <p:nvPr/>
            </p:nvSpPr>
            <p:spPr bwMode="auto">
              <a:xfrm>
                <a:off x="204" y="2066"/>
                <a:ext cx="2613" cy="32"/>
              </a:xfrm>
              <a:prstGeom prst="rect">
                <a:avLst/>
              </a:prstGeom>
              <a:solidFill>
                <a:srgbClr val="91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80" name="Rectangle 1693"/>
              <p:cNvSpPr>
                <a:spLocks noChangeArrowheads="1"/>
              </p:cNvSpPr>
              <p:nvPr/>
            </p:nvSpPr>
            <p:spPr bwMode="auto">
              <a:xfrm>
                <a:off x="204" y="2098"/>
                <a:ext cx="2613" cy="31"/>
              </a:xfrm>
              <a:prstGeom prst="rect">
                <a:avLst/>
              </a:prstGeom>
              <a:solidFill>
                <a:srgbClr val="88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81" name="Rectangle 1694"/>
              <p:cNvSpPr>
                <a:spLocks noChangeArrowheads="1"/>
              </p:cNvSpPr>
              <p:nvPr/>
            </p:nvSpPr>
            <p:spPr bwMode="auto">
              <a:xfrm>
                <a:off x="204" y="2129"/>
                <a:ext cx="2613" cy="3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82" name="Rectangle 1695"/>
              <p:cNvSpPr>
                <a:spLocks noChangeArrowheads="1"/>
              </p:cNvSpPr>
              <p:nvPr/>
            </p:nvSpPr>
            <p:spPr bwMode="auto">
              <a:xfrm>
                <a:off x="204" y="2161"/>
                <a:ext cx="2613" cy="31"/>
              </a:xfrm>
              <a:prstGeom prst="rect">
                <a:avLst/>
              </a:prstGeom>
              <a:solidFill>
                <a:srgbClr val="77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83" name="Rectangle 1696"/>
              <p:cNvSpPr>
                <a:spLocks noChangeArrowheads="1"/>
              </p:cNvSpPr>
              <p:nvPr/>
            </p:nvSpPr>
            <p:spPr bwMode="auto">
              <a:xfrm>
                <a:off x="204" y="2192"/>
                <a:ext cx="2613" cy="32"/>
              </a:xfrm>
              <a:prstGeom prst="rect">
                <a:avLst/>
              </a:prstGeom>
              <a:solidFill>
                <a:srgbClr val="6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84" name="Rectangle 1697"/>
              <p:cNvSpPr>
                <a:spLocks noChangeArrowheads="1"/>
              </p:cNvSpPr>
              <p:nvPr/>
            </p:nvSpPr>
            <p:spPr bwMode="auto">
              <a:xfrm>
                <a:off x="204" y="2224"/>
                <a:ext cx="2613" cy="31"/>
              </a:xfrm>
              <a:prstGeom prst="rect">
                <a:avLst/>
              </a:prstGeom>
              <a:solidFill>
                <a:srgbClr val="6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85" name="Rectangle 1698"/>
              <p:cNvSpPr>
                <a:spLocks noChangeArrowheads="1"/>
              </p:cNvSpPr>
              <p:nvPr/>
            </p:nvSpPr>
            <p:spPr bwMode="auto">
              <a:xfrm>
                <a:off x="204" y="2255"/>
                <a:ext cx="2613" cy="32"/>
              </a:xfrm>
              <a:prstGeom prst="rect">
                <a:avLst/>
              </a:prstGeom>
              <a:solidFill>
                <a:srgbClr val="5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86" name="Rectangle 1699"/>
              <p:cNvSpPr>
                <a:spLocks noChangeArrowheads="1"/>
              </p:cNvSpPr>
              <p:nvPr/>
            </p:nvSpPr>
            <p:spPr bwMode="auto">
              <a:xfrm>
                <a:off x="204" y="2287"/>
                <a:ext cx="2613" cy="32"/>
              </a:xfrm>
              <a:prstGeom prst="rect">
                <a:avLst/>
              </a:prstGeom>
              <a:solidFill>
                <a:srgbClr val="55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87" name="Rectangle 1700"/>
              <p:cNvSpPr>
                <a:spLocks noChangeArrowheads="1"/>
              </p:cNvSpPr>
              <p:nvPr/>
            </p:nvSpPr>
            <p:spPr bwMode="auto">
              <a:xfrm>
                <a:off x="204" y="2319"/>
                <a:ext cx="2613" cy="31"/>
              </a:xfrm>
              <a:prstGeom prst="rect">
                <a:avLst/>
              </a:prstGeom>
              <a:solidFill>
                <a:srgbClr val="4D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88" name="Rectangle 1701"/>
              <p:cNvSpPr>
                <a:spLocks noChangeArrowheads="1"/>
              </p:cNvSpPr>
              <p:nvPr/>
            </p:nvSpPr>
            <p:spPr bwMode="auto">
              <a:xfrm>
                <a:off x="204" y="2350"/>
                <a:ext cx="2613" cy="32"/>
              </a:xfrm>
              <a:prstGeom prst="rect">
                <a:avLst/>
              </a:prstGeom>
              <a:solidFill>
                <a:srgbClr val="4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89" name="Rectangle 1702"/>
              <p:cNvSpPr>
                <a:spLocks noChangeArrowheads="1"/>
              </p:cNvSpPr>
              <p:nvPr/>
            </p:nvSpPr>
            <p:spPr bwMode="auto">
              <a:xfrm>
                <a:off x="204" y="2382"/>
                <a:ext cx="2613" cy="31"/>
              </a:xfrm>
              <a:prstGeom prst="rect">
                <a:avLst/>
              </a:prstGeom>
              <a:solidFill>
                <a:srgbClr val="3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90" name="Rectangle 1703"/>
              <p:cNvSpPr>
                <a:spLocks noChangeArrowheads="1"/>
              </p:cNvSpPr>
              <p:nvPr/>
            </p:nvSpPr>
            <p:spPr bwMode="auto">
              <a:xfrm>
                <a:off x="204" y="2413"/>
                <a:ext cx="2613" cy="32"/>
              </a:xfrm>
              <a:prstGeom prst="rect">
                <a:avLst/>
              </a:prstGeom>
              <a:solidFill>
                <a:srgbClr val="33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91" name="Rectangle 1704"/>
              <p:cNvSpPr>
                <a:spLocks noChangeArrowheads="1"/>
              </p:cNvSpPr>
              <p:nvPr/>
            </p:nvSpPr>
            <p:spPr bwMode="auto">
              <a:xfrm>
                <a:off x="204" y="2445"/>
                <a:ext cx="2613" cy="31"/>
              </a:xfrm>
              <a:prstGeom prst="rect">
                <a:avLst/>
              </a:prstGeom>
              <a:solidFill>
                <a:srgbClr val="2B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92" name="Rectangle 1705"/>
              <p:cNvSpPr>
                <a:spLocks noChangeArrowheads="1"/>
              </p:cNvSpPr>
              <p:nvPr/>
            </p:nvSpPr>
            <p:spPr bwMode="auto">
              <a:xfrm>
                <a:off x="204" y="2476"/>
                <a:ext cx="2613" cy="32"/>
              </a:xfrm>
              <a:prstGeom prst="rect">
                <a:avLst/>
              </a:prstGeom>
              <a:solidFill>
                <a:srgbClr val="22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93" name="Rectangle 1706"/>
              <p:cNvSpPr>
                <a:spLocks noChangeArrowheads="1"/>
              </p:cNvSpPr>
              <p:nvPr/>
            </p:nvSpPr>
            <p:spPr bwMode="auto">
              <a:xfrm>
                <a:off x="204" y="2508"/>
                <a:ext cx="2613" cy="31"/>
              </a:xfrm>
              <a:prstGeom prst="rect">
                <a:avLst/>
              </a:prstGeom>
              <a:solidFill>
                <a:srgbClr val="1A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94" name="Rectangle 1707"/>
              <p:cNvSpPr>
                <a:spLocks noChangeArrowheads="1"/>
              </p:cNvSpPr>
              <p:nvPr/>
            </p:nvSpPr>
            <p:spPr bwMode="auto">
              <a:xfrm>
                <a:off x="204" y="2539"/>
                <a:ext cx="2613" cy="32"/>
              </a:xfrm>
              <a:prstGeom prst="rect">
                <a:avLst/>
              </a:prstGeom>
              <a:solidFill>
                <a:srgbClr val="11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95" name="Rectangle 1708"/>
              <p:cNvSpPr>
                <a:spLocks noChangeArrowheads="1"/>
              </p:cNvSpPr>
              <p:nvPr/>
            </p:nvSpPr>
            <p:spPr bwMode="auto">
              <a:xfrm>
                <a:off x="204" y="2571"/>
                <a:ext cx="2613" cy="32"/>
              </a:xfrm>
              <a:prstGeom prst="rect">
                <a:avLst/>
              </a:prstGeom>
              <a:solidFill>
                <a:srgbClr val="0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96" name="Rectangle 1709"/>
              <p:cNvSpPr>
                <a:spLocks noChangeArrowheads="1"/>
              </p:cNvSpPr>
              <p:nvPr/>
            </p:nvSpPr>
            <p:spPr bwMode="auto">
              <a:xfrm>
                <a:off x="204" y="2603"/>
                <a:ext cx="2613"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97" name="Rectangle 1710"/>
              <p:cNvSpPr>
                <a:spLocks noChangeArrowheads="1"/>
              </p:cNvSpPr>
              <p:nvPr/>
            </p:nvSpPr>
            <p:spPr bwMode="auto">
              <a:xfrm>
                <a:off x="2817" y="1656"/>
                <a:ext cx="2762" cy="32"/>
              </a:xfrm>
              <a:prstGeom prst="rect">
                <a:avLst/>
              </a:prstGeom>
              <a:solidFill>
                <a:srgbClr val="008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98" name="Rectangle 1711"/>
              <p:cNvSpPr>
                <a:spLocks noChangeArrowheads="1"/>
              </p:cNvSpPr>
              <p:nvPr/>
            </p:nvSpPr>
            <p:spPr bwMode="auto">
              <a:xfrm>
                <a:off x="2817" y="1688"/>
                <a:ext cx="2762" cy="32"/>
              </a:xfrm>
              <a:prstGeom prst="rect">
                <a:avLst/>
              </a:prstGeom>
              <a:solidFill>
                <a:srgbClr val="008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099" name="Rectangle 1712"/>
              <p:cNvSpPr>
                <a:spLocks noChangeArrowheads="1"/>
              </p:cNvSpPr>
              <p:nvPr/>
            </p:nvSpPr>
            <p:spPr bwMode="auto">
              <a:xfrm>
                <a:off x="2817" y="1720"/>
                <a:ext cx="2762" cy="31"/>
              </a:xfrm>
              <a:prstGeom prst="rect">
                <a:avLst/>
              </a:prstGeom>
              <a:solidFill>
                <a:srgbClr val="008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00" name="Rectangle 1713"/>
              <p:cNvSpPr>
                <a:spLocks noChangeArrowheads="1"/>
              </p:cNvSpPr>
              <p:nvPr/>
            </p:nvSpPr>
            <p:spPr bwMode="auto">
              <a:xfrm>
                <a:off x="2817" y="1751"/>
                <a:ext cx="2762" cy="32"/>
              </a:xfrm>
              <a:prstGeom prst="rect">
                <a:avLst/>
              </a:prstGeom>
              <a:solidFill>
                <a:srgbClr val="008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01" name="Rectangle 1714"/>
              <p:cNvSpPr>
                <a:spLocks noChangeArrowheads="1"/>
              </p:cNvSpPr>
              <p:nvPr/>
            </p:nvSpPr>
            <p:spPr bwMode="auto">
              <a:xfrm>
                <a:off x="2817" y="1783"/>
                <a:ext cx="2762" cy="31"/>
              </a:xfrm>
              <a:prstGeom prst="rect">
                <a:avLst/>
              </a:prstGeom>
              <a:solidFill>
                <a:srgbClr val="007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02" name="Rectangle 1715"/>
              <p:cNvSpPr>
                <a:spLocks noChangeArrowheads="1"/>
              </p:cNvSpPr>
              <p:nvPr/>
            </p:nvSpPr>
            <p:spPr bwMode="auto">
              <a:xfrm>
                <a:off x="2817" y="1814"/>
                <a:ext cx="2762" cy="31"/>
              </a:xfrm>
              <a:prstGeom prst="rect">
                <a:avLst/>
              </a:prstGeom>
              <a:solidFill>
                <a:srgbClr val="007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03" name="Rectangle 1716"/>
              <p:cNvSpPr>
                <a:spLocks noChangeArrowheads="1"/>
              </p:cNvSpPr>
              <p:nvPr/>
            </p:nvSpPr>
            <p:spPr bwMode="auto">
              <a:xfrm>
                <a:off x="2817" y="1845"/>
                <a:ext cx="2762" cy="32"/>
              </a:xfrm>
              <a:prstGeom prst="rect">
                <a:avLst/>
              </a:prstGeom>
              <a:solidFill>
                <a:srgbClr val="00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04" name="Rectangle 1717"/>
              <p:cNvSpPr>
                <a:spLocks noChangeArrowheads="1"/>
              </p:cNvSpPr>
              <p:nvPr/>
            </p:nvSpPr>
            <p:spPr bwMode="auto">
              <a:xfrm>
                <a:off x="2817" y="1877"/>
                <a:ext cx="2762" cy="32"/>
              </a:xfrm>
              <a:prstGeom prst="rect">
                <a:avLst/>
              </a:prstGeom>
              <a:solidFill>
                <a:srgbClr val="0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05" name="Rectangle 1718"/>
              <p:cNvSpPr>
                <a:spLocks noChangeArrowheads="1"/>
              </p:cNvSpPr>
              <p:nvPr/>
            </p:nvSpPr>
            <p:spPr bwMode="auto">
              <a:xfrm>
                <a:off x="2817" y="1909"/>
                <a:ext cx="2762" cy="31"/>
              </a:xfrm>
              <a:prstGeom prst="rect">
                <a:avLst/>
              </a:prstGeom>
              <a:solidFill>
                <a:srgbClr val="006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06" name="Rectangle 1719"/>
              <p:cNvSpPr>
                <a:spLocks noChangeArrowheads="1"/>
              </p:cNvSpPr>
              <p:nvPr/>
            </p:nvSpPr>
            <p:spPr bwMode="auto">
              <a:xfrm>
                <a:off x="2817" y="1940"/>
                <a:ext cx="2762" cy="32"/>
              </a:xfrm>
              <a:prstGeom prst="rect">
                <a:avLst/>
              </a:prstGeom>
              <a:solidFill>
                <a:srgbClr val="006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07" name="Rectangle 1720"/>
              <p:cNvSpPr>
                <a:spLocks noChangeArrowheads="1"/>
              </p:cNvSpPr>
              <p:nvPr/>
            </p:nvSpPr>
            <p:spPr bwMode="auto">
              <a:xfrm>
                <a:off x="2817" y="1972"/>
                <a:ext cx="2762" cy="32"/>
              </a:xfrm>
              <a:prstGeom prst="rect">
                <a:avLst/>
              </a:prstGeom>
              <a:solidFill>
                <a:srgbClr val="00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08" name="Rectangle 1721"/>
              <p:cNvSpPr>
                <a:spLocks noChangeArrowheads="1"/>
              </p:cNvSpPr>
              <p:nvPr/>
            </p:nvSpPr>
            <p:spPr bwMode="auto">
              <a:xfrm>
                <a:off x="2817" y="2004"/>
                <a:ext cx="2762" cy="31"/>
              </a:xfrm>
              <a:prstGeom prst="rect">
                <a:avLst/>
              </a:prstGeom>
              <a:solidFill>
                <a:srgbClr val="005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09" name="Rectangle 1722"/>
              <p:cNvSpPr>
                <a:spLocks noChangeArrowheads="1"/>
              </p:cNvSpPr>
              <p:nvPr/>
            </p:nvSpPr>
            <p:spPr bwMode="auto">
              <a:xfrm>
                <a:off x="2817" y="2035"/>
                <a:ext cx="2762" cy="31"/>
              </a:xfrm>
              <a:prstGeom prst="rect">
                <a:avLst/>
              </a:prstGeom>
              <a:solidFill>
                <a:srgbClr val="005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10" name="Rectangle 1723"/>
              <p:cNvSpPr>
                <a:spLocks noChangeArrowheads="1"/>
              </p:cNvSpPr>
              <p:nvPr/>
            </p:nvSpPr>
            <p:spPr bwMode="auto">
              <a:xfrm>
                <a:off x="2817" y="2066"/>
                <a:ext cx="2762" cy="32"/>
              </a:xfrm>
              <a:prstGeom prst="rect">
                <a:avLst/>
              </a:prstGeom>
              <a:solidFill>
                <a:srgbClr val="005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11" name="Rectangle 1724"/>
              <p:cNvSpPr>
                <a:spLocks noChangeArrowheads="1"/>
              </p:cNvSpPr>
              <p:nvPr/>
            </p:nvSpPr>
            <p:spPr bwMode="auto">
              <a:xfrm>
                <a:off x="2817" y="2098"/>
                <a:ext cx="2762" cy="31"/>
              </a:xfrm>
              <a:prstGeom prst="rect">
                <a:avLst/>
              </a:prstGeom>
              <a:solidFill>
                <a:srgbClr val="004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12" name="Rectangle 1725"/>
              <p:cNvSpPr>
                <a:spLocks noChangeArrowheads="1"/>
              </p:cNvSpPr>
              <p:nvPr/>
            </p:nvSpPr>
            <p:spPr bwMode="auto">
              <a:xfrm>
                <a:off x="2817" y="2129"/>
                <a:ext cx="2762" cy="32"/>
              </a:xfrm>
              <a:prstGeom prst="rect">
                <a:avLst/>
              </a:prstGeom>
              <a:solidFill>
                <a:srgbClr val="004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13" name="Rectangle 1726"/>
              <p:cNvSpPr>
                <a:spLocks noChangeArrowheads="1"/>
              </p:cNvSpPr>
              <p:nvPr/>
            </p:nvSpPr>
            <p:spPr bwMode="auto">
              <a:xfrm>
                <a:off x="2817" y="2161"/>
                <a:ext cx="2762" cy="31"/>
              </a:xfrm>
              <a:prstGeom prst="rect">
                <a:avLst/>
              </a:prstGeom>
              <a:solidFill>
                <a:srgbClr val="004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14" name="Rectangle 1727"/>
              <p:cNvSpPr>
                <a:spLocks noChangeArrowheads="1"/>
              </p:cNvSpPr>
              <p:nvPr/>
            </p:nvSpPr>
            <p:spPr bwMode="auto">
              <a:xfrm>
                <a:off x="2817" y="2192"/>
                <a:ext cx="2762" cy="32"/>
              </a:xfrm>
              <a:prstGeom prst="rect">
                <a:avLst/>
              </a:prstGeom>
              <a:solidFill>
                <a:srgbClr val="003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15" name="Rectangle 1728"/>
              <p:cNvSpPr>
                <a:spLocks noChangeArrowheads="1"/>
              </p:cNvSpPr>
              <p:nvPr/>
            </p:nvSpPr>
            <p:spPr bwMode="auto">
              <a:xfrm>
                <a:off x="2817" y="2224"/>
                <a:ext cx="2762" cy="31"/>
              </a:xfrm>
              <a:prstGeom prst="rect">
                <a:avLst/>
              </a:prstGeom>
              <a:solidFill>
                <a:srgbClr val="003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16" name="Rectangle 1729"/>
              <p:cNvSpPr>
                <a:spLocks noChangeArrowheads="1"/>
              </p:cNvSpPr>
              <p:nvPr/>
            </p:nvSpPr>
            <p:spPr bwMode="auto">
              <a:xfrm>
                <a:off x="2817" y="2255"/>
                <a:ext cx="2762" cy="32"/>
              </a:xfrm>
              <a:prstGeom prst="rect">
                <a:avLst/>
              </a:prstGeom>
              <a:solidFill>
                <a:srgbClr val="003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17" name="Rectangle 1730"/>
              <p:cNvSpPr>
                <a:spLocks noChangeArrowheads="1"/>
              </p:cNvSpPr>
              <p:nvPr/>
            </p:nvSpPr>
            <p:spPr bwMode="auto">
              <a:xfrm>
                <a:off x="2817" y="2287"/>
                <a:ext cx="2762" cy="32"/>
              </a:xfrm>
              <a:prstGeom prst="rect">
                <a:avLst/>
              </a:prstGeom>
              <a:solidFill>
                <a:srgbClr val="003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18" name="Rectangle 1731"/>
              <p:cNvSpPr>
                <a:spLocks noChangeArrowheads="1"/>
              </p:cNvSpPr>
              <p:nvPr/>
            </p:nvSpPr>
            <p:spPr bwMode="auto">
              <a:xfrm>
                <a:off x="2817" y="2319"/>
                <a:ext cx="2762" cy="31"/>
              </a:xfrm>
              <a:prstGeom prst="rect">
                <a:avLst/>
              </a:prstGeom>
              <a:solidFill>
                <a:srgbClr val="002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19" name="Rectangle 1732"/>
              <p:cNvSpPr>
                <a:spLocks noChangeArrowheads="1"/>
              </p:cNvSpPr>
              <p:nvPr/>
            </p:nvSpPr>
            <p:spPr bwMode="auto">
              <a:xfrm>
                <a:off x="2817" y="2350"/>
                <a:ext cx="2762" cy="32"/>
              </a:xfrm>
              <a:prstGeom prst="rect">
                <a:avLst/>
              </a:prstGeom>
              <a:solidFill>
                <a:srgbClr val="002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20" name="Rectangle 1733"/>
              <p:cNvSpPr>
                <a:spLocks noChangeArrowheads="1"/>
              </p:cNvSpPr>
              <p:nvPr/>
            </p:nvSpPr>
            <p:spPr bwMode="auto">
              <a:xfrm>
                <a:off x="2817" y="2382"/>
                <a:ext cx="2762" cy="31"/>
              </a:xfrm>
              <a:prstGeom prst="rect">
                <a:avLst/>
              </a:prstGeom>
              <a:solidFill>
                <a:srgbClr val="002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21" name="Rectangle 1734"/>
              <p:cNvSpPr>
                <a:spLocks noChangeArrowheads="1"/>
              </p:cNvSpPr>
              <p:nvPr/>
            </p:nvSpPr>
            <p:spPr bwMode="auto">
              <a:xfrm>
                <a:off x="2817" y="2413"/>
                <a:ext cx="2762" cy="32"/>
              </a:xfrm>
              <a:prstGeom prst="rect">
                <a:avLst/>
              </a:prstGeom>
              <a:solidFill>
                <a:srgbClr val="001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22" name="Rectangle 1735"/>
              <p:cNvSpPr>
                <a:spLocks noChangeArrowheads="1"/>
              </p:cNvSpPr>
              <p:nvPr/>
            </p:nvSpPr>
            <p:spPr bwMode="auto">
              <a:xfrm>
                <a:off x="2817" y="2445"/>
                <a:ext cx="2762" cy="31"/>
              </a:xfrm>
              <a:prstGeom prst="rect">
                <a:avLst/>
              </a:prstGeom>
              <a:solidFill>
                <a:srgbClr val="001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23" name="Rectangle 1736"/>
              <p:cNvSpPr>
                <a:spLocks noChangeArrowheads="1"/>
              </p:cNvSpPr>
              <p:nvPr/>
            </p:nvSpPr>
            <p:spPr bwMode="auto">
              <a:xfrm>
                <a:off x="2817" y="2476"/>
                <a:ext cx="2762" cy="32"/>
              </a:xfrm>
              <a:prstGeom prst="rect">
                <a:avLst/>
              </a:prstGeom>
              <a:solidFill>
                <a:srgbClr val="001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24" name="Rectangle 1737"/>
              <p:cNvSpPr>
                <a:spLocks noChangeArrowheads="1"/>
              </p:cNvSpPr>
              <p:nvPr/>
            </p:nvSpPr>
            <p:spPr bwMode="auto">
              <a:xfrm>
                <a:off x="2817" y="2508"/>
                <a:ext cx="2762" cy="31"/>
              </a:xfrm>
              <a:prstGeom prst="rect">
                <a:avLst/>
              </a:prstGeom>
              <a:solidFill>
                <a:srgbClr val="000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25" name="Rectangle 1738"/>
              <p:cNvSpPr>
                <a:spLocks noChangeArrowheads="1"/>
              </p:cNvSpPr>
              <p:nvPr/>
            </p:nvSpPr>
            <p:spPr bwMode="auto">
              <a:xfrm>
                <a:off x="2817" y="2539"/>
                <a:ext cx="2762" cy="32"/>
              </a:xfrm>
              <a:prstGeom prst="rect">
                <a:avLst/>
              </a:prstGeom>
              <a:solidFill>
                <a:srgbClr val="000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26" name="Rectangle 1739"/>
              <p:cNvSpPr>
                <a:spLocks noChangeArrowheads="1"/>
              </p:cNvSpPr>
              <p:nvPr/>
            </p:nvSpPr>
            <p:spPr bwMode="auto">
              <a:xfrm>
                <a:off x="2817" y="2571"/>
                <a:ext cx="2762" cy="32"/>
              </a:xfrm>
              <a:prstGeom prst="rect">
                <a:avLst/>
              </a:prstGeom>
              <a:solidFill>
                <a:srgbClr val="000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27" name="Rectangle 1740"/>
              <p:cNvSpPr>
                <a:spLocks noChangeArrowheads="1"/>
              </p:cNvSpPr>
              <p:nvPr/>
            </p:nvSpPr>
            <p:spPr bwMode="auto">
              <a:xfrm>
                <a:off x="2817" y="2603"/>
                <a:ext cx="2762"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28" name="Rectangle 1741"/>
              <p:cNvSpPr>
                <a:spLocks noChangeArrowheads="1"/>
              </p:cNvSpPr>
              <p:nvPr/>
            </p:nvSpPr>
            <p:spPr bwMode="auto">
              <a:xfrm>
                <a:off x="2817" y="1672"/>
                <a:ext cx="2762" cy="9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29" name="Rectangle 1742"/>
              <p:cNvSpPr>
                <a:spLocks noChangeArrowheads="1"/>
              </p:cNvSpPr>
              <p:nvPr/>
            </p:nvSpPr>
            <p:spPr bwMode="auto">
              <a:xfrm>
                <a:off x="2817" y="1656"/>
                <a:ext cx="2762" cy="32"/>
              </a:xfrm>
              <a:prstGeom prst="rect">
                <a:avLst/>
              </a:prstGeom>
              <a:solidFill>
                <a:srgbClr val="008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30" name="Rectangle 1743"/>
              <p:cNvSpPr>
                <a:spLocks noChangeArrowheads="1"/>
              </p:cNvSpPr>
              <p:nvPr/>
            </p:nvSpPr>
            <p:spPr bwMode="auto">
              <a:xfrm>
                <a:off x="2817" y="1688"/>
                <a:ext cx="2762" cy="32"/>
              </a:xfrm>
              <a:prstGeom prst="rect">
                <a:avLst/>
              </a:prstGeom>
              <a:solidFill>
                <a:srgbClr val="008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31" name="Rectangle 1744"/>
              <p:cNvSpPr>
                <a:spLocks noChangeArrowheads="1"/>
              </p:cNvSpPr>
              <p:nvPr/>
            </p:nvSpPr>
            <p:spPr bwMode="auto">
              <a:xfrm>
                <a:off x="2817" y="1720"/>
                <a:ext cx="2762" cy="31"/>
              </a:xfrm>
              <a:prstGeom prst="rect">
                <a:avLst/>
              </a:prstGeom>
              <a:solidFill>
                <a:srgbClr val="008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32" name="Rectangle 1745"/>
              <p:cNvSpPr>
                <a:spLocks noChangeArrowheads="1"/>
              </p:cNvSpPr>
              <p:nvPr/>
            </p:nvSpPr>
            <p:spPr bwMode="auto">
              <a:xfrm>
                <a:off x="2817" y="1751"/>
                <a:ext cx="2762" cy="32"/>
              </a:xfrm>
              <a:prstGeom prst="rect">
                <a:avLst/>
              </a:prstGeom>
              <a:solidFill>
                <a:srgbClr val="008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33" name="Rectangle 1746"/>
              <p:cNvSpPr>
                <a:spLocks noChangeArrowheads="1"/>
              </p:cNvSpPr>
              <p:nvPr/>
            </p:nvSpPr>
            <p:spPr bwMode="auto">
              <a:xfrm>
                <a:off x="2817" y="1783"/>
                <a:ext cx="2762" cy="31"/>
              </a:xfrm>
              <a:prstGeom prst="rect">
                <a:avLst/>
              </a:prstGeom>
              <a:solidFill>
                <a:srgbClr val="007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34" name="Rectangle 1747"/>
              <p:cNvSpPr>
                <a:spLocks noChangeArrowheads="1"/>
              </p:cNvSpPr>
              <p:nvPr/>
            </p:nvSpPr>
            <p:spPr bwMode="auto">
              <a:xfrm>
                <a:off x="2817" y="1814"/>
                <a:ext cx="2762" cy="31"/>
              </a:xfrm>
              <a:prstGeom prst="rect">
                <a:avLst/>
              </a:prstGeom>
              <a:solidFill>
                <a:srgbClr val="007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35" name="Rectangle 1748"/>
              <p:cNvSpPr>
                <a:spLocks noChangeArrowheads="1"/>
              </p:cNvSpPr>
              <p:nvPr/>
            </p:nvSpPr>
            <p:spPr bwMode="auto">
              <a:xfrm>
                <a:off x="2817" y="1845"/>
                <a:ext cx="2762" cy="32"/>
              </a:xfrm>
              <a:prstGeom prst="rect">
                <a:avLst/>
              </a:prstGeom>
              <a:solidFill>
                <a:srgbClr val="00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36" name="Rectangle 1749"/>
              <p:cNvSpPr>
                <a:spLocks noChangeArrowheads="1"/>
              </p:cNvSpPr>
              <p:nvPr/>
            </p:nvSpPr>
            <p:spPr bwMode="auto">
              <a:xfrm>
                <a:off x="2817" y="1877"/>
                <a:ext cx="2762" cy="32"/>
              </a:xfrm>
              <a:prstGeom prst="rect">
                <a:avLst/>
              </a:prstGeom>
              <a:solidFill>
                <a:srgbClr val="0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37" name="Rectangle 1750"/>
              <p:cNvSpPr>
                <a:spLocks noChangeArrowheads="1"/>
              </p:cNvSpPr>
              <p:nvPr/>
            </p:nvSpPr>
            <p:spPr bwMode="auto">
              <a:xfrm>
                <a:off x="2817" y="1909"/>
                <a:ext cx="2762" cy="31"/>
              </a:xfrm>
              <a:prstGeom prst="rect">
                <a:avLst/>
              </a:prstGeom>
              <a:solidFill>
                <a:srgbClr val="006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38" name="Rectangle 1751"/>
              <p:cNvSpPr>
                <a:spLocks noChangeArrowheads="1"/>
              </p:cNvSpPr>
              <p:nvPr/>
            </p:nvSpPr>
            <p:spPr bwMode="auto">
              <a:xfrm>
                <a:off x="2817" y="1940"/>
                <a:ext cx="2762" cy="32"/>
              </a:xfrm>
              <a:prstGeom prst="rect">
                <a:avLst/>
              </a:prstGeom>
              <a:solidFill>
                <a:srgbClr val="006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39" name="Rectangle 1752"/>
              <p:cNvSpPr>
                <a:spLocks noChangeArrowheads="1"/>
              </p:cNvSpPr>
              <p:nvPr/>
            </p:nvSpPr>
            <p:spPr bwMode="auto">
              <a:xfrm>
                <a:off x="2817" y="1972"/>
                <a:ext cx="2762" cy="32"/>
              </a:xfrm>
              <a:prstGeom prst="rect">
                <a:avLst/>
              </a:prstGeom>
              <a:solidFill>
                <a:srgbClr val="00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40" name="Rectangle 1753"/>
              <p:cNvSpPr>
                <a:spLocks noChangeArrowheads="1"/>
              </p:cNvSpPr>
              <p:nvPr/>
            </p:nvSpPr>
            <p:spPr bwMode="auto">
              <a:xfrm>
                <a:off x="2817" y="2004"/>
                <a:ext cx="2762" cy="31"/>
              </a:xfrm>
              <a:prstGeom prst="rect">
                <a:avLst/>
              </a:prstGeom>
              <a:solidFill>
                <a:srgbClr val="005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41" name="Rectangle 1754"/>
              <p:cNvSpPr>
                <a:spLocks noChangeArrowheads="1"/>
              </p:cNvSpPr>
              <p:nvPr/>
            </p:nvSpPr>
            <p:spPr bwMode="auto">
              <a:xfrm>
                <a:off x="2817" y="2035"/>
                <a:ext cx="2762" cy="31"/>
              </a:xfrm>
              <a:prstGeom prst="rect">
                <a:avLst/>
              </a:prstGeom>
              <a:solidFill>
                <a:srgbClr val="005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42" name="Rectangle 1755"/>
              <p:cNvSpPr>
                <a:spLocks noChangeArrowheads="1"/>
              </p:cNvSpPr>
              <p:nvPr/>
            </p:nvSpPr>
            <p:spPr bwMode="auto">
              <a:xfrm>
                <a:off x="2817" y="2066"/>
                <a:ext cx="2762" cy="32"/>
              </a:xfrm>
              <a:prstGeom prst="rect">
                <a:avLst/>
              </a:prstGeom>
              <a:solidFill>
                <a:srgbClr val="005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43" name="Rectangle 1756"/>
              <p:cNvSpPr>
                <a:spLocks noChangeArrowheads="1"/>
              </p:cNvSpPr>
              <p:nvPr/>
            </p:nvSpPr>
            <p:spPr bwMode="auto">
              <a:xfrm>
                <a:off x="2817" y="2098"/>
                <a:ext cx="2762" cy="31"/>
              </a:xfrm>
              <a:prstGeom prst="rect">
                <a:avLst/>
              </a:prstGeom>
              <a:solidFill>
                <a:srgbClr val="004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44" name="Rectangle 1757"/>
              <p:cNvSpPr>
                <a:spLocks noChangeArrowheads="1"/>
              </p:cNvSpPr>
              <p:nvPr/>
            </p:nvSpPr>
            <p:spPr bwMode="auto">
              <a:xfrm>
                <a:off x="2817" y="2129"/>
                <a:ext cx="2762" cy="32"/>
              </a:xfrm>
              <a:prstGeom prst="rect">
                <a:avLst/>
              </a:prstGeom>
              <a:solidFill>
                <a:srgbClr val="004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45" name="Rectangle 1758"/>
              <p:cNvSpPr>
                <a:spLocks noChangeArrowheads="1"/>
              </p:cNvSpPr>
              <p:nvPr/>
            </p:nvSpPr>
            <p:spPr bwMode="auto">
              <a:xfrm>
                <a:off x="2817" y="2161"/>
                <a:ext cx="2762" cy="31"/>
              </a:xfrm>
              <a:prstGeom prst="rect">
                <a:avLst/>
              </a:prstGeom>
              <a:solidFill>
                <a:srgbClr val="004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46" name="Rectangle 1759"/>
              <p:cNvSpPr>
                <a:spLocks noChangeArrowheads="1"/>
              </p:cNvSpPr>
              <p:nvPr/>
            </p:nvSpPr>
            <p:spPr bwMode="auto">
              <a:xfrm>
                <a:off x="2817" y="2192"/>
                <a:ext cx="2762" cy="32"/>
              </a:xfrm>
              <a:prstGeom prst="rect">
                <a:avLst/>
              </a:prstGeom>
              <a:solidFill>
                <a:srgbClr val="003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47" name="Rectangle 1760"/>
              <p:cNvSpPr>
                <a:spLocks noChangeArrowheads="1"/>
              </p:cNvSpPr>
              <p:nvPr/>
            </p:nvSpPr>
            <p:spPr bwMode="auto">
              <a:xfrm>
                <a:off x="2817" y="2224"/>
                <a:ext cx="2762" cy="31"/>
              </a:xfrm>
              <a:prstGeom prst="rect">
                <a:avLst/>
              </a:prstGeom>
              <a:solidFill>
                <a:srgbClr val="003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48" name="Rectangle 1761"/>
              <p:cNvSpPr>
                <a:spLocks noChangeArrowheads="1"/>
              </p:cNvSpPr>
              <p:nvPr/>
            </p:nvSpPr>
            <p:spPr bwMode="auto">
              <a:xfrm>
                <a:off x="2817" y="2255"/>
                <a:ext cx="2762" cy="32"/>
              </a:xfrm>
              <a:prstGeom prst="rect">
                <a:avLst/>
              </a:prstGeom>
              <a:solidFill>
                <a:srgbClr val="003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49" name="Rectangle 1762"/>
              <p:cNvSpPr>
                <a:spLocks noChangeArrowheads="1"/>
              </p:cNvSpPr>
              <p:nvPr/>
            </p:nvSpPr>
            <p:spPr bwMode="auto">
              <a:xfrm>
                <a:off x="2817" y="2287"/>
                <a:ext cx="2762" cy="32"/>
              </a:xfrm>
              <a:prstGeom prst="rect">
                <a:avLst/>
              </a:prstGeom>
              <a:solidFill>
                <a:srgbClr val="003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50" name="Rectangle 1763"/>
              <p:cNvSpPr>
                <a:spLocks noChangeArrowheads="1"/>
              </p:cNvSpPr>
              <p:nvPr/>
            </p:nvSpPr>
            <p:spPr bwMode="auto">
              <a:xfrm>
                <a:off x="2817" y="2319"/>
                <a:ext cx="2762" cy="31"/>
              </a:xfrm>
              <a:prstGeom prst="rect">
                <a:avLst/>
              </a:prstGeom>
              <a:solidFill>
                <a:srgbClr val="002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51" name="Rectangle 1764"/>
              <p:cNvSpPr>
                <a:spLocks noChangeArrowheads="1"/>
              </p:cNvSpPr>
              <p:nvPr/>
            </p:nvSpPr>
            <p:spPr bwMode="auto">
              <a:xfrm>
                <a:off x="2817" y="2350"/>
                <a:ext cx="2762" cy="32"/>
              </a:xfrm>
              <a:prstGeom prst="rect">
                <a:avLst/>
              </a:prstGeom>
              <a:solidFill>
                <a:srgbClr val="002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52" name="Rectangle 1765"/>
              <p:cNvSpPr>
                <a:spLocks noChangeArrowheads="1"/>
              </p:cNvSpPr>
              <p:nvPr/>
            </p:nvSpPr>
            <p:spPr bwMode="auto">
              <a:xfrm>
                <a:off x="2817" y="2382"/>
                <a:ext cx="2762" cy="31"/>
              </a:xfrm>
              <a:prstGeom prst="rect">
                <a:avLst/>
              </a:prstGeom>
              <a:solidFill>
                <a:srgbClr val="002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53" name="Rectangle 1766"/>
              <p:cNvSpPr>
                <a:spLocks noChangeArrowheads="1"/>
              </p:cNvSpPr>
              <p:nvPr/>
            </p:nvSpPr>
            <p:spPr bwMode="auto">
              <a:xfrm>
                <a:off x="2817" y="2413"/>
                <a:ext cx="2762" cy="32"/>
              </a:xfrm>
              <a:prstGeom prst="rect">
                <a:avLst/>
              </a:prstGeom>
              <a:solidFill>
                <a:srgbClr val="001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54" name="Rectangle 1767"/>
              <p:cNvSpPr>
                <a:spLocks noChangeArrowheads="1"/>
              </p:cNvSpPr>
              <p:nvPr/>
            </p:nvSpPr>
            <p:spPr bwMode="auto">
              <a:xfrm>
                <a:off x="2817" y="2445"/>
                <a:ext cx="2762" cy="31"/>
              </a:xfrm>
              <a:prstGeom prst="rect">
                <a:avLst/>
              </a:prstGeom>
              <a:solidFill>
                <a:srgbClr val="001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55" name="Rectangle 1768"/>
              <p:cNvSpPr>
                <a:spLocks noChangeArrowheads="1"/>
              </p:cNvSpPr>
              <p:nvPr/>
            </p:nvSpPr>
            <p:spPr bwMode="auto">
              <a:xfrm>
                <a:off x="2817" y="2476"/>
                <a:ext cx="2762" cy="32"/>
              </a:xfrm>
              <a:prstGeom prst="rect">
                <a:avLst/>
              </a:prstGeom>
              <a:solidFill>
                <a:srgbClr val="001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56" name="Rectangle 1769"/>
              <p:cNvSpPr>
                <a:spLocks noChangeArrowheads="1"/>
              </p:cNvSpPr>
              <p:nvPr/>
            </p:nvSpPr>
            <p:spPr bwMode="auto">
              <a:xfrm>
                <a:off x="2817" y="2508"/>
                <a:ext cx="2762" cy="31"/>
              </a:xfrm>
              <a:prstGeom prst="rect">
                <a:avLst/>
              </a:prstGeom>
              <a:solidFill>
                <a:srgbClr val="000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57" name="Rectangle 1770"/>
              <p:cNvSpPr>
                <a:spLocks noChangeArrowheads="1"/>
              </p:cNvSpPr>
              <p:nvPr/>
            </p:nvSpPr>
            <p:spPr bwMode="auto">
              <a:xfrm>
                <a:off x="2817" y="2539"/>
                <a:ext cx="2762" cy="32"/>
              </a:xfrm>
              <a:prstGeom prst="rect">
                <a:avLst/>
              </a:prstGeom>
              <a:solidFill>
                <a:srgbClr val="000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58" name="Rectangle 1771"/>
              <p:cNvSpPr>
                <a:spLocks noChangeArrowheads="1"/>
              </p:cNvSpPr>
              <p:nvPr/>
            </p:nvSpPr>
            <p:spPr bwMode="auto">
              <a:xfrm>
                <a:off x="2817" y="2571"/>
                <a:ext cx="2762" cy="32"/>
              </a:xfrm>
              <a:prstGeom prst="rect">
                <a:avLst/>
              </a:prstGeom>
              <a:solidFill>
                <a:srgbClr val="000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59" name="Rectangle 1772"/>
              <p:cNvSpPr>
                <a:spLocks noChangeArrowheads="1"/>
              </p:cNvSpPr>
              <p:nvPr/>
            </p:nvSpPr>
            <p:spPr bwMode="auto">
              <a:xfrm>
                <a:off x="2817" y="2603"/>
                <a:ext cx="2762"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60" name="Rectangle 1773"/>
              <p:cNvSpPr>
                <a:spLocks noChangeArrowheads="1"/>
              </p:cNvSpPr>
              <p:nvPr/>
            </p:nvSpPr>
            <p:spPr bwMode="auto">
              <a:xfrm>
                <a:off x="204" y="2605"/>
                <a:ext cx="2613" cy="2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61" name="Rectangle 1774"/>
              <p:cNvSpPr>
                <a:spLocks noChangeArrowheads="1"/>
              </p:cNvSpPr>
              <p:nvPr/>
            </p:nvSpPr>
            <p:spPr bwMode="auto">
              <a:xfrm>
                <a:off x="204" y="2632"/>
                <a:ext cx="2613" cy="27"/>
              </a:xfrm>
              <a:prstGeom prst="rect">
                <a:avLst/>
              </a:prstGeom>
              <a:solidFill>
                <a:srgbClr val="F7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62" name="Rectangle 1775"/>
              <p:cNvSpPr>
                <a:spLocks noChangeArrowheads="1"/>
              </p:cNvSpPr>
              <p:nvPr/>
            </p:nvSpPr>
            <p:spPr bwMode="auto">
              <a:xfrm>
                <a:off x="204" y="2659"/>
                <a:ext cx="2613" cy="27"/>
              </a:xfrm>
              <a:prstGeom prst="rect">
                <a:avLst/>
              </a:prstGeom>
              <a:solidFill>
                <a:srgbClr val="E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63" name="Rectangle 1776"/>
              <p:cNvSpPr>
                <a:spLocks noChangeArrowheads="1"/>
              </p:cNvSpPr>
              <p:nvPr/>
            </p:nvSpPr>
            <p:spPr bwMode="auto">
              <a:xfrm>
                <a:off x="204" y="2686"/>
                <a:ext cx="2613" cy="26"/>
              </a:xfrm>
              <a:prstGeom prst="rect">
                <a:avLst/>
              </a:pr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64" name="Rectangle 1777"/>
              <p:cNvSpPr>
                <a:spLocks noChangeArrowheads="1"/>
              </p:cNvSpPr>
              <p:nvPr/>
            </p:nvSpPr>
            <p:spPr bwMode="auto">
              <a:xfrm>
                <a:off x="204" y="2712"/>
                <a:ext cx="2613" cy="27"/>
              </a:xfrm>
              <a:prstGeom prst="rect">
                <a:avLst/>
              </a:prstGeom>
              <a:solidFill>
                <a:srgbClr val="D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65" name="Rectangle 1778"/>
              <p:cNvSpPr>
                <a:spLocks noChangeArrowheads="1"/>
              </p:cNvSpPr>
              <p:nvPr/>
            </p:nvSpPr>
            <p:spPr bwMode="auto">
              <a:xfrm>
                <a:off x="204" y="2739"/>
                <a:ext cx="2613" cy="27"/>
              </a:xfrm>
              <a:prstGeom prst="rect">
                <a:avLst/>
              </a:prstGeom>
              <a:solidFill>
                <a:srgbClr val="D5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66" name="Rectangle 1779"/>
              <p:cNvSpPr>
                <a:spLocks noChangeArrowheads="1"/>
              </p:cNvSpPr>
              <p:nvPr/>
            </p:nvSpPr>
            <p:spPr bwMode="auto">
              <a:xfrm>
                <a:off x="204" y="2766"/>
                <a:ext cx="2613" cy="26"/>
              </a:xfrm>
              <a:prstGeom prst="rect">
                <a:avLst/>
              </a:prstGeom>
              <a:solidFill>
                <a:srgbClr val="CD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67" name="Rectangle 1780"/>
              <p:cNvSpPr>
                <a:spLocks noChangeArrowheads="1"/>
              </p:cNvSpPr>
              <p:nvPr/>
            </p:nvSpPr>
            <p:spPr bwMode="auto">
              <a:xfrm>
                <a:off x="204" y="2792"/>
                <a:ext cx="2613" cy="27"/>
              </a:xfrm>
              <a:prstGeom prst="rect">
                <a:avLst/>
              </a:prstGeom>
              <a:solidFill>
                <a:srgbClr val="C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68" name="Rectangle 1781"/>
              <p:cNvSpPr>
                <a:spLocks noChangeArrowheads="1"/>
              </p:cNvSpPr>
              <p:nvPr/>
            </p:nvSpPr>
            <p:spPr bwMode="auto">
              <a:xfrm>
                <a:off x="204" y="2819"/>
                <a:ext cx="2613" cy="27"/>
              </a:xfrm>
              <a:prstGeom prst="rect">
                <a:avLst/>
              </a:prstGeom>
              <a:solidFill>
                <a:srgbClr val="B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69" name="Rectangle 1782"/>
              <p:cNvSpPr>
                <a:spLocks noChangeArrowheads="1"/>
              </p:cNvSpPr>
              <p:nvPr/>
            </p:nvSpPr>
            <p:spPr bwMode="auto">
              <a:xfrm>
                <a:off x="204" y="2846"/>
                <a:ext cx="2613" cy="26"/>
              </a:xfrm>
              <a:prstGeom prst="rect">
                <a:avLst/>
              </a:prstGeom>
              <a:solidFill>
                <a:srgbClr val="B3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70" name="Rectangle 1783"/>
              <p:cNvSpPr>
                <a:spLocks noChangeArrowheads="1"/>
              </p:cNvSpPr>
              <p:nvPr/>
            </p:nvSpPr>
            <p:spPr bwMode="auto">
              <a:xfrm>
                <a:off x="204" y="2872"/>
                <a:ext cx="2613" cy="27"/>
              </a:xfrm>
              <a:prstGeom prst="rect">
                <a:avLst/>
              </a:prstGeom>
              <a:solidFill>
                <a:srgbClr val="AB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71" name="Rectangle 1784"/>
              <p:cNvSpPr>
                <a:spLocks noChangeArrowheads="1"/>
              </p:cNvSpPr>
              <p:nvPr/>
            </p:nvSpPr>
            <p:spPr bwMode="auto">
              <a:xfrm>
                <a:off x="204" y="2899"/>
                <a:ext cx="2613" cy="27"/>
              </a:xfrm>
              <a:prstGeom prst="rect">
                <a:avLst/>
              </a:prstGeom>
              <a:solidFill>
                <a:srgbClr val="A2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72" name="Rectangle 1785"/>
              <p:cNvSpPr>
                <a:spLocks noChangeArrowheads="1"/>
              </p:cNvSpPr>
              <p:nvPr/>
            </p:nvSpPr>
            <p:spPr bwMode="auto">
              <a:xfrm>
                <a:off x="204" y="2926"/>
                <a:ext cx="2613" cy="27"/>
              </a:xfrm>
              <a:prstGeom prst="rect">
                <a:avLst/>
              </a:prstGeom>
              <a:solidFill>
                <a:srgbClr val="9A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73" name="Rectangle 1786"/>
              <p:cNvSpPr>
                <a:spLocks noChangeArrowheads="1"/>
              </p:cNvSpPr>
              <p:nvPr/>
            </p:nvSpPr>
            <p:spPr bwMode="auto">
              <a:xfrm>
                <a:off x="204" y="2953"/>
                <a:ext cx="2613" cy="26"/>
              </a:xfrm>
              <a:prstGeom prst="rect">
                <a:avLst/>
              </a:prstGeom>
              <a:solidFill>
                <a:srgbClr val="91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74" name="Rectangle 1787"/>
              <p:cNvSpPr>
                <a:spLocks noChangeArrowheads="1"/>
              </p:cNvSpPr>
              <p:nvPr/>
            </p:nvSpPr>
            <p:spPr bwMode="auto">
              <a:xfrm>
                <a:off x="204" y="2979"/>
                <a:ext cx="2613" cy="27"/>
              </a:xfrm>
              <a:prstGeom prst="rect">
                <a:avLst/>
              </a:prstGeom>
              <a:solidFill>
                <a:srgbClr val="88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75" name="Rectangle 1788"/>
              <p:cNvSpPr>
                <a:spLocks noChangeArrowheads="1"/>
              </p:cNvSpPr>
              <p:nvPr/>
            </p:nvSpPr>
            <p:spPr bwMode="auto">
              <a:xfrm>
                <a:off x="204" y="3006"/>
                <a:ext cx="2613" cy="26"/>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9176" name="Rectangle 1789"/>
              <p:cNvSpPr>
                <a:spLocks noChangeArrowheads="1"/>
              </p:cNvSpPr>
              <p:nvPr/>
            </p:nvSpPr>
            <p:spPr bwMode="auto">
              <a:xfrm>
                <a:off x="204" y="3032"/>
                <a:ext cx="2613" cy="27"/>
              </a:xfrm>
              <a:prstGeom prst="rect">
                <a:avLst/>
              </a:prstGeom>
              <a:solidFill>
                <a:srgbClr val="78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grpSp>
        <p:grpSp>
          <p:nvGrpSpPr>
            <p:cNvPr id="328712" name="Group 1790"/>
            <p:cNvGrpSpPr>
              <a:grpSpLocks/>
            </p:cNvGrpSpPr>
            <p:nvPr/>
          </p:nvGrpSpPr>
          <p:grpSpPr bwMode="auto">
            <a:xfrm>
              <a:off x="204" y="2605"/>
              <a:ext cx="5375" cy="1300"/>
              <a:chOff x="204" y="2605"/>
              <a:chExt cx="5375" cy="1300"/>
            </a:xfrm>
          </p:grpSpPr>
          <p:sp>
            <p:nvSpPr>
              <p:cNvPr id="328777" name="Rectangle 1791"/>
              <p:cNvSpPr>
                <a:spLocks noChangeArrowheads="1"/>
              </p:cNvSpPr>
              <p:nvPr/>
            </p:nvSpPr>
            <p:spPr bwMode="auto">
              <a:xfrm>
                <a:off x="204" y="3059"/>
                <a:ext cx="2613" cy="27"/>
              </a:xfrm>
              <a:prstGeom prst="rect">
                <a:avLst/>
              </a:prstGeom>
              <a:solidFill>
                <a:srgbClr val="6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78" name="Rectangle 1792"/>
              <p:cNvSpPr>
                <a:spLocks noChangeArrowheads="1"/>
              </p:cNvSpPr>
              <p:nvPr/>
            </p:nvSpPr>
            <p:spPr bwMode="auto">
              <a:xfrm>
                <a:off x="204" y="3086"/>
                <a:ext cx="2613" cy="26"/>
              </a:xfrm>
              <a:prstGeom prst="rect">
                <a:avLst/>
              </a:prstGeom>
              <a:solidFill>
                <a:srgbClr val="67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79" name="Rectangle 1793"/>
              <p:cNvSpPr>
                <a:spLocks noChangeArrowheads="1"/>
              </p:cNvSpPr>
              <p:nvPr/>
            </p:nvSpPr>
            <p:spPr bwMode="auto">
              <a:xfrm>
                <a:off x="204" y="3112"/>
                <a:ext cx="2613" cy="27"/>
              </a:xfrm>
              <a:prstGeom prst="rect">
                <a:avLst/>
              </a:prstGeom>
              <a:solidFill>
                <a:srgbClr val="5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80" name="Rectangle 1794"/>
              <p:cNvSpPr>
                <a:spLocks noChangeArrowheads="1"/>
              </p:cNvSpPr>
              <p:nvPr/>
            </p:nvSpPr>
            <p:spPr bwMode="auto">
              <a:xfrm>
                <a:off x="204" y="3139"/>
                <a:ext cx="2613" cy="27"/>
              </a:xfrm>
              <a:prstGeom prst="rect">
                <a:avLst/>
              </a:prstGeom>
              <a:solidFill>
                <a:srgbClr val="5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81" name="Rectangle 1795"/>
              <p:cNvSpPr>
                <a:spLocks noChangeArrowheads="1"/>
              </p:cNvSpPr>
              <p:nvPr/>
            </p:nvSpPr>
            <p:spPr bwMode="auto">
              <a:xfrm>
                <a:off x="204" y="3166"/>
                <a:ext cx="2613" cy="27"/>
              </a:xfrm>
              <a:prstGeom prst="rect">
                <a:avLst/>
              </a:prstGeom>
              <a:solidFill>
                <a:srgbClr val="4D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82" name="Rectangle 1796"/>
              <p:cNvSpPr>
                <a:spLocks noChangeArrowheads="1"/>
              </p:cNvSpPr>
              <p:nvPr/>
            </p:nvSpPr>
            <p:spPr bwMode="auto">
              <a:xfrm>
                <a:off x="204" y="3193"/>
                <a:ext cx="2613" cy="26"/>
              </a:xfrm>
              <a:prstGeom prst="rect">
                <a:avLst/>
              </a:prstGeom>
              <a:solidFill>
                <a:srgbClr val="45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83" name="Rectangle 1797"/>
              <p:cNvSpPr>
                <a:spLocks noChangeArrowheads="1"/>
              </p:cNvSpPr>
              <p:nvPr/>
            </p:nvSpPr>
            <p:spPr bwMode="auto">
              <a:xfrm>
                <a:off x="204" y="3219"/>
                <a:ext cx="2613" cy="27"/>
              </a:xfrm>
              <a:prstGeom prst="rect">
                <a:avLst/>
              </a:prstGeom>
              <a:solidFill>
                <a:srgbClr val="3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84" name="Rectangle 1798"/>
              <p:cNvSpPr>
                <a:spLocks noChangeArrowheads="1"/>
              </p:cNvSpPr>
              <p:nvPr/>
            </p:nvSpPr>
            <p:spPr bwMode="auto">
              <a:xfrm>
                <a:off x="204" y="3246"/>
                <a:ext cx="2613" cy="27"/>
              </a:xfrm>
              <a:prstGeom prst="rect">
                <a:avLst/>
              </a:prstGeom>
              <a:solidFill>
                <a:srgbClr val="3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85" name="Rectangle 1799"/>
              <p:cNvSpPr>
                <a:spLocks noChangeArrowheads="1"/>
              </p:cNvSpPr>
              <p:nvPr/>
            </p:nvSpPr>
            <p:spPr bwMode="auto">
              <a:xfrm>
                <a:off x="204" y="3273"/>
                <a:ext cx="2613" cy="26"/>
              </a:xfrm>
              <a:prstGeom prst="rect">
                <a:avLst/>
              </a:prstGeom>
              <a:solidFill>
                <a:srgbClr val="2B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86" name="Rectangle 1800"/>
              <p:cNvSpPr>
                <a:spLocks noChangeArrowheads="1"/>
              </p:cNvSpPr>
              <p:nvPr/>
            </p:nvSpPr>
            <p:spPr bwMode="auto">
              <a:xfrm>
                <a:off x="204" y="3299"/>
                <a:ext cx="2613" cy="27"/>
              </a:xfrm>
              <a:prstGeom prst="rect">
                <a:avLst/>
              </a:prstGeom>
              <a:solidFill>
                <a:srgbClr val="23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87" name="Rectangle 1801"/>
              <p:cNvSpPr>
                <a:spLocks noChangeArrowheads="1"/>
              </p:cNvSpPr>
              <p:nvPr/>
            </p:nvSpPr>
            <p:spPr bwMode="auto">
              <a:xfrm>
                <a:off x="204" y="3326"/>
                <a:ext cx="2613" cy="27"/>
              </a:xfrm>
              <a:prstGeom prst="rect">
                <a:avLst/>
              </a:prstGeom>
              <a:solidFill>
                <a:srgbClr val="1A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88" name="Rectangle 1802"/>
              <p:cNvSpPr>
                <a:spLocks noChangeArrowheads="1"/>
              </p:cNvSpPr>
              <p:nvPr/>
            </p:nvSpPr>
            <p:spPr bwMode="auto">
              <a:xfrm>
                <a:off x="204" y="3353"/>
                <a:ext cx="2613" cy="26"/>
              </a:xfrm>
              <a:prstGeom prst="rect">
                <a:avLst/>
              </a:prstGeom>
              <a:solidFill>
                <a:srgbClr val="11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89" name="Rectangle 1803"/>
              <p:cNvSpPr>
                <a:spLocks noChangeArrowheads="1"/>
              </p:cNvSpPr>
              <p:nvPr/>
            </p:nvSpPr>
            <p:spPr bwMode="auto">
              <a:xfrm>
                <a:off x="204" y="3379"/>
                <a:ext cx="2613" cy="27"/>
              </a:xfrm>
              <a:prstGeom prst="rect">
                <a:avLst/>
              </a:prstGeom>
              <a:solidFill>
                <a:srgbClr val="0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90" name="Rectangle 1804"/>
              <p:cNvSpPr>
                <a:spLocks noChangeArrowheads="1"/>
              </p:cNvSpPr>
              <p:nvPr/>
            </p:nvSpPr>
            <p:spPr bwMode="auto">
              <a:xfrm>
                <a:off x="204" y="3406"/>
                <a:ext cx="2613"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91" name="Rectangle 1805"/>
              <p:cNvSpPr>
                <a:spLocks noChangeArrowheads="1"/>
              </p:cNvSpPr>
              <p:nvPr/>
            </p:nvSpPr>
            <p:spPr bwMode="auto">
              <a:xfrm>
                <a:off x="204" y="2618"/>
                <a:ext cx="2613" cy="80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92" name="Rectangle 1806"/>
              <p:cNvSpPr>
                <a:spLocks noChangeArrowheads="1"/>
              </p:cNvSpPr>
              <p:nvPr/>
            </p:nvSpPr>
            <p:spPr bwMode="auto">
              <a:xfrm>
                <a:off x="204" y="2605"/>
                <a:ext cx="2613" cy="2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93" name="Rectangle 1807"/>
              <p:cNvSpPr>
                <a:spLocks noChangeArrowheads="1"/>
              </p:cNvSpPr>
              <p:nvPr/>
            </p:nvSpPr>
            <p:spPr bwMode="auto">
              <a:xfrm>
                <a:off x="204" y="2632"/>
                <a:ext cx="2613" cy="27"/>
              </a:xfrm>
              <a:prstGeom prst="rect">
                <a:avLst/>
              </a:prstGeom>
              <a:solidFill>
                <a:srgbClr val="F7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94" name="Rectangle 1808"/>
              <p:cNvSpPr>
                <a:spLocks noChangeArrowheads="1"/>
              </p:cNvSpPr>
              <p:nvPr/>
            </p:nvSpPr>
            <p:spPr bwMode="auto">
              <a:xfrm>
                <a:off x="204" y="2659"/>
                <a:ext cx="2613" cy="27"/>
              </a:xfrm>
              <a:prstGeom prst="rect">
                <a:avLst/>
              </a:prstGeom>
              <a:solidFill>
                <a:srgbClr val="E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95" name="Rectangle 1809"/>
              <p:cNvSpPr>
                <a:spLocks noChangeArrowheads="1"/>
              </p:cNvSpPr>
              <p:nvPr/>
            </p:nvSpPr>
            <p:spPr bwMode="auto">
              <a:xfrm>
                <a:off x="204" y="2686"/>
                <a:ext cx="2613" cy="26"/>
              </a:xfrm>
              <a:prstGeom prst="rect">
                <a:avLst/>
              </a:pr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96" name="Rectangle 1810"/>
              <p:cNvSpPr>
                <a:spLocks noChangeArrowheads="1"/>
              </p:cNvSpPr>
              <p:nvPr/>
            </p:nvSpPr>
            <p:spPr bwMode="auto">
              <a:xfrm>
                <a:off x="204" y="2712"/>
                <a:ext cx="2613" cy="27"/>
              </a:xfrm>
              <a:prstGeom prst="rect">
                <a:avLst/>
              </a:prstGeom>
              <a:solidFill>
                <a:srgbClr val="D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97" name="Rectangle 1811"/>
              <p:cNvSpPr>
                <a:spLocks noChangeArrowheads="1"/>
              </p:cNvSpPr>
              <p:nvPr/>
            </p:nvSpPr>
            <p:spPr bwMode="auto">
              <a:xfrm>
                <a:off x="204" y="2739"/>
                <a:ext cx="2613" cy="27"/>
              </a:xfrm>
              <a:prstGeom prst="rect">
                <a:avLst/>
              </a:prstGeom>
              <a:solidFill>
                <a:srgbClr val="D5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98" name="Rectangle 1812"/>
              <p:cNvSpPr>
                <a:spLocks noChangeArrowheads="1"/>
              </p:cNvSpPr>
              <p:nvPr/>
            </p:nvSpPr>
            <p:spPr bwMode="auto">
              <a:xfrm>
                <a:off x="204" y="2766"/>
                <a:ext cx="2613" cy="26"/>
              </a:xfrm>
              <a:prstGeom prst="rect">
                <a:avLst/>
              </a:prstGeom>
              <a:solidFill>
                <a:srgbClr val="CD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99" name="Rectangle 1813"/>
              <p:cNvSpPr>
                <a:spLocks noChangeArrowheads="1"/>
              </p:cNvSpPr>
              <p:nvPr/>
            </p:nvSpPr>
            <p:spPr bwMode="auto">
              <a:xfrm>
                <a:off x="204" y="2792"/>
                <a:ext cx="2613" cy="27"/>
              </a:xfrm>
              <a:prstGeom prst="rect">
                <a:avLst/>
              </a:prstGeom>
              <a:solidFill>
                <a:srgbClr val="C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00" name="Rectangle 1814"/>
              <p:cNvSpPr>
                <a:spLocks noChangeArrowheads="1"/>
              </p:cNvSpPr>
              <p:nvPr/>
            </p:nvSpPr>
            <p:spPr bwMode="auto">
              <a:xfrm>
                <a:off x="204" y="2819"/>
                <a:ext cx="2613" cy="27"/>
              </a:xfrm>
              <a:prstGeom prst="rect">
                <a:avLst/>
              </a:prstGeom>
              <a:solidFill>
                <a:srgbClr val="B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01" name="Rectangle 1815"/>
              <p:cNvSpPr>
                <a:spLocks noChangeArrowheads="1"/>
              </p:cNvSpPr>
              <p:nvPr/>
            </p:nvSpPr>
            <p:spPr bwMode="auto">
              <a:xfrm>
                <a:off x="204" y="2846"/>
                <a:ext cx="2613" cy="26"/>
              </a:xfrm>
              <a:prstGeom prst="rect">
                <a:avLst/>
              </a:prstGeom>
              <a:solidFill>
                <a:srgbClr val="B3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02" name="Rectangle 1816"/>
              <p:cNvSpPr>
                <a:spLocks noChangeArrowheads="1"/>
              </p:cNvSpPr>
              <p:nvPr/>
            </p:nvSpPr>
            <p:spPr bwMode="auto">
              <a:xfrm>
                <a:off x="204" y="2872"/>
                <a:ext cx="2613" cy="27"/>
              </a:xfrm>
              <a:prstGeom prst="rect">
                <a:avLst/>
              </a:prstGeom>
              <a:solidFill>
                <a:srgbClr val="AB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03" name="Rectangle 1817"/>
              <p:cNvSpPr>
                <a:spLocks noChangeArrowheads="1"/>
              </p:cNvSpPr>
              <p:nvPr/>
            </p:nvSpPr>
            <p:spPr bwMode="auto">
              <a:xfrm>
                <a:off x="204" y="2899"/>
                <a:ext cx="2613" cy="27"/>
              </a:xfrm>
              <a:prstGeom prst="rect">
                <a:avLst/>
              </a:prstGeom>
              <a:solidFill>
                <a:srgbClr val="A2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04" name="Rectangle 1818"/>
              <p:cNvSpPr>
                <a:spLocks noChangeArrowheads="1"/>
              </p:cNvSpPr>
              <p:nvPr/>
            </p:nvSpPr>
            <p:spPr bwMode="auto">
              <a:xfrm>
                <a:off x="204" y="2926"/>
                <a:ext cx="2613" cy="27"/>
              </a:xfrm>
              <a:prstGeom prst="rect">
                <a:avLst/>
              </a:prstGeom>
              <a:solidFill>
                <a:srgbClr val="9A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05" name="Rectangle 1819"/>
              <p:cNvSpPr>
                <a:spLocks noChangeArrowheads="1"/>
              </p:cNvSpPr>
              <p:nvPr/>
            </p:nvSpPr>
            <p:spPr bwMode="auto">
              <a:xfrm>
                <a:off x="204" y="2953"/>
                <a:ext cx="2613" cy="26"/>
              </a:xfrm>
              <a:prstGeom prst="rect">
                <a:avLst/>
              </a:prstGeom>
              <a:solidFill>
                <a:srgbClr val="91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06" name="Rectangle 1820"/>
              <p:cNvSpPr>
                <a:spLocks noChangeArrowheads="1"/>
              </p:cNvSpPr>
              <p:nvPr/>
            </p:nvSpPr>
            <p:spPr bwMode="auto">
              <a:xfrm>
                <a:off x="204" y="2979"/>
                <a:ext cx="2613" cy="27"/>
              </a:xfrm>
              <a:prstGeom prst="rect">
                <a:avLst/>
              </a:prstGeom>
              <a:solidFill>
                <a:srgbClr val="88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07" name="Rectangle 1821"/>
              <p:cNvSpPr>
                <a:spLocks noChangeArrowheads="1"/>
              </p:cNvSpPr>
              <p:nvPr/>
            </p:nvSpPr>
            <p:spPr bwMode="auto">
              <a:xfrm>
                <a:off x="204" y="3006"/>
                <a:ext cx="2613" cy="26"/>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08" name="Rectangle 1822"/>
              <p:cNvSpPr>
                <a:spLocks noChangeArrowheads="1"/>
              </p:cNvSpPr>
              <p:nvPr/>
            </p:nvSpPr>
            <p:spPr bwMode="auto">
              <a:xfrm>
                <a:off x="204" y="3032"/>
                <a:ext cx="2613" cy="27"/>
              </a:xfrm>
              <a:prstGeom prst="rect">
                <a:avLst/>
              </a:prstGeom>
              <a:solidFill>
                <a:srgbClr val="78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09" name="Rectangle 1823"/>
              <p:cNvSpPr>
                <a:spLocks noChangeArrowheads="1"/>
              </p:cNvSpPr>
              <p:nvPr/>
            </p:nvSpPr>
            <p:spPr bwMode="auto">
              <a:xfrm>
                <a:off x="204" y="3059"/>
                <a:ext cx="2613" cy="27"/>
              </a:xfrm>
              <a:prstGeom prst="rect">
                <a:avLst/>
              </a:prstGeom>
              <a:solidFill>
                <a:srgbClr val="6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10" name="Rectangle 1824"/>
              <p:cNvSpPr>
                <a:spLocks noChangeArrowheads="1"/>
              </p:cNvSpPr>
              <p:nvPr/>
            </p:nvSpPr>
            <p:spPr bwMode="auto">
              <a:xfrm>
                <a:off x="204" y="3086"/>
                <a:ext cx="2613" cy="26"/>
              </a:xfrm>
              <a:prstGeom prst="rect">
                <a:avLst/>
              </a:prstGeom>
              <a:solidFill>
                <a:srgbClr val="67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11" name="Rectangle 1825"/>
              <p:cNvSpPr>
                <a:spLocks noChangeArrowheads="1"/>
              </p:cNvSpPr>
              <p:nvPr/>
            </p:nvSpPr>
            <p:spPr bwMode="auto">
              <a:xfrm>
                <a:off x="204" y="3112"/>
                <a:ext cx="2613" cy="27"/>
              </a:xfrm>
              <a:prstGeom prst="rect">
                <a:avLst/>
              </a:prstGeom>
              <a:solidFill>
                <a:srgbClr val="5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12" name="Rectangle 1826"/>
              <p:cNvSpPr>
                <a:spLocks noChangeArrowheads="1"/>
              </p:cNvSpPr>
              <p:nvPr/>
            </p:nvSpPr>
            <p:spPr bwMode="auto">
              <a:xfrm>
                <a:off x="204" y="3139"/>
                <a:ext cx="2613" cy="27"/>
              </a:xfrm>
              <a:prstGeom prst="rect">
                <a:avLst/>
              </a:prstGeom>
              <a:solidFill>
                <a:srgbClr val="5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13" name="Rectangle 1827"/>
              <p:cNvSpPr>
                <a:spLocks noChangeArrowheads="1"/>
              </p:cNvSpPr>
              <p:nvPr/>
            </p:nvSpPr>
            <p:spPr bwMode="auto">
              <a:xfrm>
                <a:off x="204" y="3166"/>
                <a:ext cx="2613" cy="27"/>
              </a:xfrm>
              <a:prstGeom prst="rect">
                <a:avLst/>
              </a:prstGeom>
              <a:solidFill>
                <a:srgbClr val="4D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14" name="Rectangle 1828"/>
              <p:cNvSpPr>
                <a:spLocks noChangeArrowheads="1"/>
              </p:cNvSpPr>
              <p:nvPr/>
            </p:nvSpPr>
            <p:spPr bwMode="auto">
              <a:xfrm>
                <a:off x="204" y="3193"/>
                <a:ext cx="2613" cy="26"/>
              </a:xfrm>
              <a:prstGeom prst="rect">
                <a:avLst/>
              </a:prstGeom>
              <a:solidFill>
                <a:srgbClr val="45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15" name="Rectangle 1829"/>
              <p:cNvSpPr>
                <a:spLocks noChangeArrowheads="1"/>
              </p:cNvSpPr>
              <p:nvPr/>
            </p:nvSpPr>
            <p:spPr bwMode="auto">
              <a:xfrm>
                <a:off x="204" y="3219"/>
                <a:ext cx="2613" cy="27"/>
              </a:xfrm>
              <a:prstGeom prst="rect">
                <a:avLst/>
              </a:prstGeom>
              <a:solidFill>
                <a:srgbClr val="3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16" name="Rectangle 1830"/>
              <p:cNvSpPr>
                <a:spLocks noChangeArrowheads="1"/>
              </p:cNvSpPr>
              <p:nvPr/>
            </p:nvSpPr>
            <p:spPr bwMode="auto">
              <a:xfrm>
                <a:off x="204" y="3246"/>
                <a:ext cx="2613" cy="27"/>
              </a:xfrm>
              <a:prstGeom prst="rect">
                <a:avLst/>
              </a:prstGeom>
              <a:solidFill>
                <a:srgbClr val="3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17" name="Rectangle 1831"/>
              <p:cNvSpPr>
                <a:spLocks noChangeArrowheads="1"/>
              </p:cNvSpPr>
              <p:nvPr/>
            </p:nvSpPr>
            <p:spPr bwMode="auto">
              <a:xfrm>
                <a:off x="204" y="3273"/>
                <a:ext cx="2613" cy="26"/>
              </a:xfrm>
              <a:prstGeom prst="rect">
                <a:avLst/>
              </a:prstGeom>
              <a:solidFill>
                <a:srgbClr val="2B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18" name="Rectangle 1832"/>
              <p:cNvSpPr>
                <a:spLocks noChangeArrowheads="1"/>
              </p:cNvSpPr>
              <p:nvPr/>
            </p:nvSpPr>
            <p:spPr bwMode="auto">
              <a:xfrm>
                <a:off x="204" y="3299"/>
                <a:ext cx="2613" cy="27"/>
              </a:xfrm>
              <a:prstGeom prst="rect">
                <a:avLst/>
              </a:prstGeom>
              <a:solidFill>
                <a:srgbClr val="23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19" name="Rectangle 1833"/>
              <p:cNvSpPr>
                <a:spLocks noChangeArrowheads="1"/>
              </p:cNvSpPr>
              <p:nvPr/>
            </p:nvSpPr>
            <p:spPr bwMode="auto">
              <a:xfrm>
                <a:off x="204" y="3326"/>
                <a:ext cx="2613" cy="27"/>
              </a:xfrm>
              <a:prstGeom prst="rect">
                <a:avLst/>
              </a:prstGeom>
              <a:solidFill>
                <a:srgbClr val="1A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20" name="Rectangle 1834"/>
              <p:cNvSpPr>
                <a:spLocks noChangeArrowheads="1"/>
              </p:cNvSpPr>
              <p:nvPr/>
            </p:nvSpPr>
            <p:spPr bwMode="auto">
              <a:xfrm>
                <a:off x="204" y="3353"/>
                <a:ext cx="2613" cy="26"/>
              </a:xfrm>
              <a:prstGeom prst="rect">
                <a:avLst/>
              </a:prstGeom>
              <a:solidFill>
                <a:srgbClr val="11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21" name="Rectangle 1835"/>
              <p:cNvSpPr>
                <a:spLocks noChangeArrowheads="1"/>
              </p:cNvSpPr>
              <p:nvPr/>
            </p:nvSpPr>
            <p:spPr bwMode="auto">
              <a:xfrm>
                <a:off x="204" y="3379"/>
                <a:ext cx="2613" cy="27"/>
              </a:xfrm>
              <a:prstGeom prst="rect">
                <a:avLst/>
              </a:prstGeom>
              <a:solidFill>
                <a:srgbClr val="0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22" name="Rectangle 1836"/>
              <p:cNvSpPr>
                <a:spLocks noChangeArrowheads="1"/>
              </p:cNvSpPr>
              <p:nvPr/>
            </p:nvSpPr>
            <p:spPr bwMode="auto">
              <a:xfrm>
                <a:off x="204" y="3406"/>
                <a:ext cx="2613"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23" name="Rectangle 1837"/>
              <p:cNvSpPr>
                <a:spLocks noChangeArrowheads="1"/>
              </p:cNvSpPr>
              <p:nvPr/>
            </p:nvSpPr>
            <p:spPr bwMode="auto">
              <a:xfrm>
                <a:off x="2817" y="2605"/>
                <a:ext cx="2762" cy="27"/>
              </a:xfrm>
              <a:prstGeom prst="rect">
                <a:avLst/>
              </a:prstGeom>
              <a:solidFill>
                <a:srgbClr val="008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24" name="Rectangle 1838"/>
              <p:cNvSpPr>
                <a:spLocks noChangeArrowheads="1"/>
              </p:cNvSpPr>
              <p:nvPr/>
            </p:nvSpPr>
            <p:spPr bwMode="auto">
              <a:xfrm>
                <a:off x="2817" y="2632"/>
                <a:ext cx="2762" cy="27"/>
              </a:xfrm>
              <a:prstGeom prst="rect">
                <a:avLst/>
              </a:prstGeom>
              <a:solidFill>
                <a:srgbClr val="008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25" name="Rectangle 1839"/>
              <p:cNvSpPr>
                <a:spLocks noChangeArrowheads="1"/>
              </p:cNvSpPr>
              <p:nvPr/>
            </p:nvSpPr>
            <p:spPr bwMode="auto">
              <a:xfrm>
                <a:off x="2817" y="2659"/>
                <a:ext cx="2762" cy="27"/>
              </a:xfrm>
              <a:prstGeom prst="rect">
                <a:avLst/>
              </a:prstGeom>
              <a:solidFill>
                <a:srgbClr val="008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26" name="Rectangle 1840"/>
              <p:cNvSpPr>
                <a:spLocks noChangeArrowheads="1"/>
              </p:cNvSpPr>
              <p:nvPr/>
            </p:nvSpPr>
            <p:spPr bwMode="auto">
              <a:xfrm>
                <a:off x="2817" y="2686"/>
                <a:ext cx="2762" cy="26"/>
              </a:xfrm>
              <a:prstGeom prst="rect">
                <a:avLst/>
              </a:prstGeom>
              <a:solidFill>
                <a:srgbClr val="008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27" name="Rectangle 1841"/>
              <p:cNvSpPr>
                <a:spLocks noChangeArrowheads="1"/>
              </p:cNvSpPr>
              <p:nvPr/>
            </p:nvSpPr>
            <p:spPr bwMode="auto">
              <a:xfrm>
                <a:off x="2817" y="2712"/>
                <a:ext cx="2762" cy="27"/>
              </a:xfrm>
              <a:prstGeom prst="rect">
                <a:avLst/>
              </a:prstGeom>
              <a:solidFill>
                <a:srgbClr val="007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28" name="Rectangle 1842"/>
              <p:cNvSpPr>
                <a:spLocks noChangeArrowheads="1"/>
              </p:cNvSpPr>
              <p:nvPr/>
            </p:nvSpPr>
            <p:spPr bwMode="auto">
              <a:xfrm>
                <a:off x="2817" y="2739"/>
                <a:ext cx="2762" cy="27"/>
              </a:xfrm>
              <a:prstGeom prst="rect">
                <a:avLst/>
              </a:prstGeom>
              <a:solidFill>
                <a:srgbClr val="007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29" name="Rectangle 1843"/>
              <p:cNvSpPr>
                <a:spLocks noChangeArrowheads="1"/>
              </p:cNvSpPr>
              <p:nvPr/>
            </p:nvSpPr>
            <p:spPr bwMode="auto">
              <a:xfrm>
                <a:off x="2817" y="2766"/>
                <a:ext cx="2762" cy="26"/>
              </a:xfrm>
              <a:prstGeom prst="rect">
                <a:avLst/>
              </a:prstGeom>
              <a:solidFill>
                <a:srgbClr val="00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30" name="Rectangle 1844"/>
              <p:cNvSpPr>
                <a:spLocks noChangeArrowheads="1"/>
              </p:cNvSpPr>
              <p:nvPr/>
            </p:nvSpPr>
            <p:spPr bwMode="auto">
              <a:xfrm>
                <a:off x="2817" y="2792"/>
                <a:ext cx="2762" cy="27"/>
              </a:xfrm>
              <a:prstGeom prst="rect">
                <a:avLst/>
              </a:prstGeom>
              <a:solidFill>
                <a:srgbClr val="0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31" name="Rectangle 1845"/>
              <p:cNvSpPr>
                <a:spLocks noChangeArrowheads="1"/>
              </p:cNvSpPr>
              <p:nvPr/>
            </p:nvSpPr>
            <p:spPr bwMode="auto">
              <a:xfrm>
                <a:off x="2817" y="2819"/>
                <a:ext cx="2762" cy="27"/>
              </a:xfrm>
              <a:prstGeom prst="rect">
                <a:avLst/>
              </a:prstGeom>
              <a:solidFill>
                <a:srgbClr val="006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32" name="Rectangle 1846"/>
              <p:cNvSpPr>
                <a:spLocks noChangeArrowheads="1"/>
              </p:cNvSpPr>
              <p:nvPr/>
            </p:nvSpPr>
            <p:spPr bwMode="auto">
              <a:xfrm>
                <a:off x="2817" y="2846"/>
                <a:ext cx="2762" cy="26"/>
              </a:xfrm>
              <a:prstGeom prst="rect">
                <a:avLst/>
              </a:prstGeom>
              <a:solidFill>
                <a:srgbClr val="006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33" name="Rectangle 1847"/>
              <p:cNvSpPr>
                <a:spLocks noChangeArrowheads="1"/>
              </p:cNvSpPr>
              <p:nvPr/>
            </p:nvSpPr>
            <p:spPr bwMode="auto">
              <a:xfrm>
                <a:off x="2817" y="2872"/>
                <a:ext cx="2762" cy="27"/>
              </a:xfrm>
              <a:prstGeom prst="rect">
                <a:avLst/>
              </a:prstGeom>
              <a:solidFill>
                <a:srgbClr val="00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34" name="Rectangle 1848"/>
              <p:cNvSpPr>
                <a:spLocks noChangeArrowheads="1"/>
              </p:cNvSpPr>
              <p:nvPr/>
            </p:nvSpPr>
            <p:spPr bwMode="auto">
              <a:xfrm>
                <a:off x="2817" y="2899"/>
                <a:ext cx="2762" cy="27"/>
              </a:xfrm>
              <a:prstGeom prst="rect">
                <a:avLst/>
              </a:prstGeom>
              <a:solidFill>
                <a:srgbClr val="005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35" name="Rectangle 1849"/>
              <p:cNvSpPr>
                <a:spLocks noChangeArrowheads="1"/>
              </p:cNvSpPr>
              <p:nvPr/>
            </p:nvSpPr>
            <p:spPr bwMode="auto">
              <a:xfrm>
                <a:off x="2817" y="2926"/>
                <a:ext cx="2762" cy="27"/>
              </a:xfrm>
              <a:prstGeom prst="rect">
                <a:avLst/>
              </a:prstGeom>
              <a:solidFill>
                <a:srgbClr val="005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36" name="Rectangle 1850"/>
              <p:cNvSpPr>
                <a:spLocks noChangeArrowheads="1"/>
              </p:cNvSpPr>
              <p:nvPr/>
            </p:nvSpPr>
            <p:spPr bwMode="auto">
              <a:xfrm>
                <a:off x="2817" y="2953"/>
                <a:ext cx="2762" cy="26"/>
              </a:xfrm>
              <a:prstGeom prst="rect">
                <a:avLst/>
              </a:prstGeom>
              <a:solidFill>
                <a:srgbClr val="005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37" name="Rectangle 1851"/>
              <p:cNvSpPr>
                <a:spLocks noChangeArrowheads="1"/>
              </p:cNvSpPr>
              <p:nvPr/>
            </p:nvSpPr>
            <p:spPr bwMode="auto">
              <a:xfrm>
                <a:off x="2817" y="2979"/>
                <a:ext cx="2762" cy="27"/>
              </a:xfrm>
              <a:prstGeom prst="rect">
                <a:avLst/>
              </a:prstGeom>
              <a:solidFill>
                <a:srgbClr val="004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38" name="Rectangle 1852"/>
              <p:cNvSpPr>
                <a:spLocks noChangeArrowheads="1"/>
              </p:cNvSpPr>
              <p:nvPr/>
            </p:nvSpPr>
            <p:spPr bwMode="auto">
              <a:xfrm>
                <a:off x="2817" y="3006"/>
                <a:ext cx="2762" cy="26"/>
              </a:xfrm>
              <a:prstGeom prst="rect">
                <a:avLst/>
              </a:prstGeom>
              <a:solidFill>
                <a:srgbClr val="004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39" name="Rectangle 1853"/>
              <p:cNvSpPr>
                <a:spLocks noChangeArrowheads="1"/>
              </p:cNvSpPr>
              <p:nvPr/>
            </p:nvSpPr>
            <p:spPr bwMode="auto">
              <a:xfrm>
                <a:off x="2817" y="3032"/>
                <a:ext cx="2762" cy="27"/>
              </a:xfrm>
              <a:prstGeom prst="rect">
                <a:avLst/>
              </a:prstGeom>
              <a:solidFill>
                <a:srgbClr val="004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40" name="Rectangle 1854"/>
              <p:cNvSpPr>
                <a:spLocks noChangeArrowheads="1"/>
              </p:cNvSpPr>
              <p:nvPr/>
            </p:nvSpPr>
            <p:spPr bwMode="auto">
              <a:xfrm>
                <a:off x="2817" y="3059"/>
                <a:ext cx="2762" cy="27"/>
              </a:xfrm>
              <a:prstGeom prst="rect">
                <a:avLst/>
              </a:prstGeom>
              <a:solidFill>
                <a:srgbClr val="003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41" name="Rectangle 1855"/>
              <p:cNvSpPr>
                <a:spLocks noChangeArrowheads="1"/>
              </p:cNvSpPr>
              <p:nvPr/>
            </p:nvSpPr>
            <p:spPr bwMode="auto">
              <a:xfrm>
                <a:off x="2817" y="3086"/>
                <a:ext cx="2762" cy="26"/>
              </a:xfrm>
              <a:prstGeom prst="rect">
                <a:avLst/>
              </a:prstGeom>
              <a:solidFill>
                <a:srgbClr val="003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42" name="Rectangle 1856"/>
              <p:cNvSpPr>
                <a:spLocks noChangeArrowheads="1"/>
              </p:cNvSpPr>
              <p:nvPr/>
            </p:nvSpPr>
            <p:spPr bwMode="auto">
              <a:xfrm>
                <a:off x="2817" y="3112"/>
                <a:ext cx="2762" cy="27"/>
              </a:xfrm>
              <a:prstGeom prst="rect">
                <a:avLst/>
              </a:prstGeom>
              <a:solidFill>
                <a:srgbClr val="003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43" name="Rectangle 1857"/>
              <p:cNvSpPr>
                <a:spLocks noChangeArrowheads="1"/>
              </p:cNvSpPr>
              <p:nvPr/>
            </p:nvSpPr>
            <p:spPr bwMode="auto">
              <a:xfrm>
                <a:off x="2817" y="3139"/>
                <a:ext cx="2762" cy="27"/>
              </a:xfrm>
              <a:prstGeom prst="rect">
                <a:avLst/>
              </a:prstGeom>
              <a:solidFill>
                <a:srgbClr val="003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44" name="Rectangle 1858"/>
              <p:cNvSpPr>
                <a:spLocks noChangeArrowheads="1"/>
              </p:cNvSpPr>
              <p:nvPr/>
            </p:nvSpPr>
            <p:spPr bwMode="auto">
              <a:xfrm>
                <a:off x="2817" y="3166"/>
                <a:ext cx="2762" cy="27"/>
              </a:xfrm>
              <a:prstGeom prst="rect">
                <a:avLst/>
              </a:prstGeom>
              <a:solidFill>
                <a:srgbClr val="002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45" name="Rectangle 1859"/>
              <p:cNvSpPr>
                <a:spLocks noChangeArrowheads="1"/>
              </p:cNvSpPr>
              <p:nvPr/>
            </p:nvSpPr>
            <p:spPr bwMode="auto">
              <a:xfrm>
                <a:off x="2817" y="3193"/>
                <a:ext cx="2762" cy="26"/>
              </a:xfrm>
              <a:prstGeom prst="rect">
                <a:avLst/>
              </a:prstGeom>
              <a:solidFill>
                <a:srgbClr val="002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46" name="Rectangle 1860"/>
              <p:cNvSpPr>
                <a:spLocks noChangeArrowheads="1"/>
              </p:cNvSpPr>
              <p:nvPr/>
            </p:nvSpPr>
            <p:spPr bwMode="auto">
              <a:xfrm>
                <a:off x="2817" y="3219"/>
                <a:ext cx="2762" cy="27"/>
              </a:xfrm>
              <a:prstGeom prst="rect">
                <a:avLst/>
              </a:prstGeom>
              <a:solidFill>
                <a:srgbClr val="002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47" name="Rectangle 1861"/>
              <p:cNvSpPr>
                <a:spLocks noChangeArrowheads="1"/>
              </p:cNvSpPr>
              <p:nvPr/>
            </p:nvSpPr>
            <p:spPr bwMode="auto">
              <a:xfrm>
                <a:off x="2817" y="3246"/>
                <a:ext cx="2762" cy="27"/>
              </a:xfrm>
              <a:prstGeom prst="rect">
                <a:avLst/>
              </a:prstGeom>
              <a:solidFill>
                <a:srgbClr val="001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48" name="Rectangle 1862"/>
              <p:cNvSpPr>
                <a:spLocks noChangeArrowheads="1"/>
              </p:cNvSpPr>
              <p:nvPr/>
            </p:nvSpPr>
            <p:spPr bwMode="auto">
              <a:xfrm>
                <a:off x="2817" y="3273"/>
                <a:ext cx="2762" cy="26"/>
              </a:xfrm>
              <a:prstGeom prst="rect">
                <a:avLst/>
              </a:prstGeom>
              <a:solidFill>
                <a:srgbClr val="001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49" name="Rectangle 1863"/>
              <p:cNvSpPr>
                <a:spLocks noChangeArrowheads="1"/>
              </p:cNvSpPr>
              <p:nvPr/>
            </p:nvSpPr>
            <p:spPr bwMode="auto">
              <a:xfrm>
                <a:off x="2817" y="3299"/>
                <a:ext cx="2762" cy="27"/>
              </a:xfrm>
              <a:prstGeom prst="rect">
                <a:avLst/>
              </a:prstGeom>
              <a:solidFill>
                <a:srgbClr val="001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50" name="Rectangle 1864"/>
              <p:cNvSpPr>
                <a:spLocks noChangeArrowheads="1"/>
              </p:cNvSpPr>
              <p:nvPr/>
            </p:nvSpPr>
            <p:spPr bwMode="auto">
              <a:xfrm>
                <a:off x="2817" y="3326"/>
                <a:ext cx="2762" cy="27"/>
              </a:xfrm>
              <a:prstGeom prst="rect">
                <a:avLst/>
              </a:prstGeom>
              <a:solidFill>
                <a:srgbClr val="000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51" name="Rectangle 1865"/>
              <p:cNvSpPr>
                <a:spLocks noChangeArrowheads="1"/>
              </p:cNvSpPr>
              <p:nvPr/>
            </p:nvSpPr>
            <p:spPr bwMode="auto">
              <a:xfrm>
                <a:off x="2817" y="3353"/>
                <a:ext cx="2762" cy="26"/>
              </a:xfrm>
              <a:prstGeom prst="rect">
                <a:avLst/>
              </a:prstGeom>
              <a:solidFill>
                <a:srgbClr val="000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52" name="Rectangle 1866"/>
              <p:cNvSpPr>
                <a:spLocks noChangeArrowheads="1"/>
              </p:cNvSpPr>
              <p:nvPr/>
            </p:nvSpPr>
            <p:spPr bwMode="auto">
              <a:xfrm>
                <a:off x="2817" y="3379"/>
                <a:ext cx="2762" cy="27"/>
              </a:xfrm>
              <a:prstGeom prst="rect">
                <a:avLst/>
              </a:prstGeom>
              <a:solidFill>
                <a:srgbClr val="000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53" name="Rectangle 1867"/>
              <p:cNvSpPr>
                <a:spLocks noChangeArrowheads="1"/>
              </p:cNvSpPr>
              <p:nvPr/>
            </p:nvSpPr>
            <p:spPr bwMode="auto">
              <a:xfrm>
                <a:off x="2817" y="3406"/>
                <a:ext cx="2762"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54" name="Rectangle 1868"/>
              <p:cNvSpPr>
                <a:spLocks noChangeArrowheads="1"/>
              </p:cNvSpPr>
              <p:nvPr/>
            </p:nvSpPr>
            <p:spPr bwMode="auto">
              <a:xfrm>
                <a:off x="2817" y="2618"/>
                <a:ext cx="2762" cy="80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55" name="Rectangle 1869"/>
              <p:cNvSpPr>
                <a:spLocks noChangeArrowheads="1"/>
              </p:cNvSpPr>
              <p:nvPr/>
            </p:nvSpPr>
            <p:spPr bwMode="auto">
              <a:xfrm>
                <a:off x="2817" y="2605"/>
                <a:ext cx="2762" cy="27"/>
              </a:xfrm>
              <a:prstGeom prst="rect">
                <a:avLst/>
              </a:prstGeom>
              <a:solidFill>
                <a:srgbClr val="008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56" name="Rectangle 1870"/>
              <p:cNvSpPr>
                <a:spLocks noChangeArrowheads="1"/>
              </p:cNvSpPr>
              <p:nvPr/>
            </p:nvSpPr>
            <p:spPr bwMode="auto">
              <a:xfrm>
                <a:off x="2817" y="2632"/>
                <a:ext cx="2762" cy="27"/>
              </a:xfrm>
              <a:prstGeom prst="rect">
                <a:avLst/>
              </a:prstGeom>
              <a:solidFill>
                <a:srgbClr val="008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57" name="Rectangle 1871"/>
              <p:cNvSpPr>
                <a:spLocks noChangeArrowheads="1"/>
              </p:cNvSpPr>
              <p:nvPr/>
            </p:nvSpPr>
            <p:spPr bwMode="auto">
              <a:xfrm>
                <a:off x="2817" y="2659"/>
                <a:ext cx="2762" cy="27"/>
              </a:xfrm>
              <a:prstGeom prst="rect">
                <a:avLst/>
              </a:prstGeom>
              <a:solidFill>
                <a:srgbClr val="008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58" name="Rectangle 1872"/>
              <p:cNvSpPr>
                <a:spLocks noChangeArrowheads="1"/>
              </p:cNvSpPr>
              <p:nvPr/>
            </p:nvSpPr>
            <p:spPr bwMode="auto">
              <a:xfrm>
                <a:off x="2817" y="2686"/>
                <a:ext cx="2762" cy="26"/>
              </a:xfrm>
              <a:prstGeom prst="rect">
                <a:avLst/>
              </a:prstGeom>
              <a:solidFill>
                <a:srgbClr val="008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59" name="Rectangle 1873"/>
              <p:cNvSpPr>
                <a:spLocks noChangeArrowheads="1"/>
              </p:cNvSpPr>
              <p:nvPr/>
            </p:nvSpPr>
            <p:spPr bwMode="auto">
              <a:xfrm>
                <a:off x="2817" y="2712"/>
                <a:ext cx="2762" cy="27"/>
              </a:xfrm>
              <a:prstGeom prst="rect">
                <a:avLst/>
              </a:prstGeom>
              <a:solidFill>
                <a:srgbClr val="007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60" name="Rectangle 1874"/>
              <p:cNvSpPr>
                <a:spLocks noChangeArrowheads="1"/>
              </p:cNvSpPr>
              <p:nvPr/>
            </p:nvSpPr>
            <p:spPr bwMode="auto">
              <a:xfrm>
                <a:off x="2817" y="2739"/>
                <a:ext cx="2762" cy="27"/>
              </a:xfrm>
              <a:prstGeom prst="rect">
                <a:avLst/>
              </a:prstGeom>
              <a:solidFill>
                <a:srgbClr val="007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61" name="Rectangle 1875"/>
              <p:cNvSpPr>
                <a:spLocks noChangeArrowheads="1"/>
              </p:cNvSpPr>
              <p:nvPr/>
            </p:nvSpPr>
            <p:spPr bwMode="auto">
              <a:xfrm>
                <a:off x="2817" y="2766"/>
                <a:ext cx="2762" cy="26"/>
              </a:xfrm>
              <a:prstGeom prst="rect">
                <a:avLst/>
              </a:prstGeom>
              <a:solidFill>
                <a:srgbClr val="00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62" name="Rectangle 1876"/>
              <p:cNvSpPr>
                <a:spLocks noChangeArrowheads="1"/>
              </p:cNvSpPr>
              <p:nvPr/>
            </p:nvSpPr>
            <p:spPr bwMode="auto">
              <a:xfrm>
                <a:off x="2817" y="2792"/>
                <a:ext cx="2762" cy="27"/>
              </a:xfrm>
              <a:prstGeom prst="rect">
                <a:avLst/>
              </a:prstGeom>
              <a:solidFill>
                <a:srgbClr val="0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63" name="Rectangle 1877"/>
              <p:cNvSpPr>
                <a:spLocks noChangeArrowheads="1"/>
              </p:cNvSpPr>
              <p:nvPr/>
            </p:nvSpPr>
            <p:spPr bwMode="auto">
              <a:xfrm>
                <a:off x="2817" y="2819"/>
                <a:ext cx="2762" cy="27"/>
              </a:xfrm>
              <a:prstGeom prst="rect">
                <a:avLst/>
              </a:prstGeom>
              <a:solidFill>
                <a:srgbClr val="006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64" name="Rectangle 1878"/>
              <p:cNvSpPr>
                <a:spLocks noChangeArrowheads="1"/>
              </p:cNvSpPr>
              <p:nvPr/>
            </p:nvSpPr>
            <p:spPr bwMode="auto">
              <a:xfrm>
                <a:off x="2817" y="2846"/>
                <a:ext cx="2762" cy="26"/>
              </a:xfrm>
              <a:prstGeom prst="rect">
                <a:avLst/>
              </a:prstGeom>
              <a:solidFill>
                <a:srgbClr val="006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65" name="Rectangle 1879"/>
              <p:cNvSpPr>
                <a:spLocks noChangeArrowheads="1"/>
              </p:cNvSpPr>
              <p:nvPr/>
            </p:nvSpPr>
            <p:spPr bwMode="auto">
              <a:xfrm>
                <a:off x="2817" y="2872"/>
                <a:ext cx="2762" cy="27"/>
              </a:xfrm>
              <a:prstGeom prst="rect">
                <a:avLst/>
              </a:prstGeom>
              <a:solidFill>
                <a:srgbClr val="00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66" name="Rectangle 1880"/>
              <p:cNvSpPr>
                <a:spLocks noChangeArrowheads="1"/>
              </p:cNvSpPr>
              <p:nvPr/>
            </p:nvSpPr>
            <p:spPr bwMode="auto">
              <a:xfrm>
                <a:off x="2817" y="2899"/>
                <a:ext cx="2762" cy="27"/>
              </a:xfrm>
              <a:prstGeom prst="rect">
                <a:avLst/>
              </a:prstGeom>
              <a:solidFill>
                <a:srgbClr val="005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67" name="Rectangle 1881"/>
              <p:cNvSpPr>
                <a:spLocks noChangeArrowheads="1"/>
              </p:cNvSpPr>
              <p:nvPr/>
            </p:nvSpPr>
            <p:spPr bwMode="auto">
              <a:xfrm>
                <a:off x="2817" y="2926"/>
                <a:ext cx="2762" cy="27"/>
              </a:xfrm>
              <a:prstGeom prst="rect">
                <a:avLst/>
              </a:prstGeom>
              <a:solidFill>
                <a:srgbClr val="005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68" name="Rectangle 1882"/>
              <p:cNvSpPr>
                <a:spLocks noChangeArrowheads="1"/>
              </p:cNvSpPr>
              <p:nvPr/>
            </p:nvSpPr>
            <p:spPr bwMode="auto">
              <a:xfrm>
                <a:off x="2817" y="2953"/>
                <a:ext cx="2762" cy="26"/>
              </a:xfrm>
              <a:prstGeom prst="rect">
                <a:avLst/>
              </a:prstGeom>
              <a:solidFill>
                <a:srgbClr val="005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69" name="Rectangle 1883"/>
              <p:cNvSpPr>
                <a:spLocks noChangeArrowheads="1"/>
              </p:cNvSpPr>
              <p:nvPr/>
            </p:nvSpPr>
            <p:spPr bwMode="auto">
              <a:xfrm>
                <a:off x="2817" y="2979"/>
                <a:ext cx="2762" cy="27"/>
              </a:xfrm>
              <a:prstGeom prst="rect">
                <a:avLst/>
              </a:prstGeom>
              <a:solidFill>
                <a:srgbClr val="004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70" name="Rectangle 1884"/>
              <p:cNvSpPr>
                <a:spLocks noChangeArrowheads="1"/>
              </p:cNvSpPr>
              <p:nvPr/>
            </p:nvSpPr>
            <p:spPr bwMode="auto">
              <a:xfrm>
                <a:off x="2817" y="3006"/>
                <a:ext cx="2762" cy="26"/>
              </a:xfrm>
              <a:prstGeom prst="rect">
                <a:avLst/>
              </a:prstGeom>
              <a:solidFill>
                <a:srgbClr val="004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71" name="Rectangle 1885"/>
              <p:cNvSpPr>
                <a:spLocks noChangeArrowheads="1"/>
              </p:cNvSpPr>
              <p:nvPr/>
            </p:nvSpPr>
            <p:spPr bwMode="auto">
              <a:xfrm>
                <a:off x="2817" y="3032"/>
                <a:ext cx="2762" cy="27"/>
              </a:xfrm>
              <a:prstGeom prst="rect">
                <a:avLst/>
              </a:prstGeom>
              <a:solidFill>
                <a:srgbClr val="004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72" name="Rectangle 1886"/>
              <p:cNvSpPr>
                <a:spLocks noChangeArrowheads="1"/>
              </p:cNvSpPr>
              <p:nvPr/>
            </p:nvSpPr>
            <p:spPr bwMode="auto">
              <a:xfrm>
                <a:off x="2817" y="3059"/>
                <a:ext cx="2762" cy="27"/>
              </a:xfrm>
              <a:prstGeom prst="rect">
                <a:avLst/>
              </a:prstGeom>
              <a:solidFill>
                <a:srgbClr val="003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73" name="Rectangle 1887"/>
              <p:cNvSpPr>
                <a:spLocks noChangeArrowheads="1"/>
              </p:cNvSpPr>
              <p:nvPr/>
            </p:nvSpPr>
            <p:spPr bwMode="auto">
              <a:xfrm>
                <a:off x="2817" y="3086"/>
                <a:ext cx="2762" cy="26"/>
              </a:xfrm>
              <a:prstGeom prst="rect">
                <a:avLst/>
              </a:prstGeom>
              <a:solidFill>
                <a:srgbClr val="003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74" name="Rectangle 1888"/>
              <p:cNvSpPr>
                <a:spLocks noChangeArrowheads="1"/>
              </p:cNvSpPr>
              <p:nvPr/>
            </p:nvSpPr>
            <p:spPr bwMode="auto">
              <a:xfrm>
                <a:off x="2817" y="3112"/>
                <a:ext cx="2762" cy="27"/>
              </a:xfrm>
              <a:prstGeom prst="rect">
                <a:avLst/>
              </a:prstGeom>
              <a:solidFill>
                <a:srgbClr val="003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75" name="Rectangle 1889"/>
              <p:cNvSpPr>
                <a:spLocks noChangeArrowheads="1"/>
              </p:cNvSpPr>
              <p:nvPr/>
            </p:nvSpPr>
            <p:spPr bwMode="auto">
              <a:xfrm>
                <a:off x="2817" y="3139"/>
                <a:ext cx="2762" cy="27"/>
              </a:xfrm>
              <a:prstGeom prst="rect">
                <a:avLst/>
              </a:prstGeom>
              <a:solidFill>
                <a:srgbClr val="003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76" name="Rectangle 1890"/>
              <p:cNvSpPr>
                <a:spLocks noChangeArrowheads="1"/>
              </p:cNvSpPr>
              <p:nvPr/>
            </p:nvSpPr>
            <p:spPr bwMode="auto">
              <a:xfrm>
                <a:off x="2817" y="3166"/>
                <a:ext cx="2762" cy="27"/>
              </a:xfrm>
              <a:prstGeom prst="rect">
                <a:avLst/>
              </a:prstGeom>
              <a:solidFill>
                <a:srgbClr val="002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77" name="Rectangle 1891"/>
              <p:cNvSpPr>
                <a:spLocks noChangeArrowheads="1"/>
              </p:cNvSpPr>
              <p:nvPr/>
            </p:nvSpPr>
            <p:spPr bwMode="auto">
              <a:xfrm>
                <a:off x="2817" y="3193"/>
                <a:ext cx="2762" cy="26"/>
              </a:xfrm>
              <a:prstGeom prst="rect">
                <a:avLst/>
              </a:prstGeom>
              <a:solidFill>
                <a:srgbClr val="002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78" name="Rectangle 1892"/>
              <p:cNvSpPr>
                <a:spLocks noChangeArrowheads="1"/>
              </p:cNvSpPr>
              <p:nvPr/>
            </p:nvSpPr>
            <p:spPr bwMode="auto">
              <a:xfrm>
                <a:off x="2817" y="3219"/>
                <a:ext cx="2762" cy="27"/>
              </a:xfrm>
              <a:prstGeom prst="rect">
                <a:avLst/>
              </a:prstGeom>
              <a:solidFill>
                <a:srgbClr val="002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79" name="Rectangle 1893"/>
              <p:cNvSpPr>
                <a:spLocks noChangeArrowheads="1"/>
              </p:cNvSpPr>
              <p:nvPr/>
            </p:nvSpPr>
            <p:spPr bwMode="auto">
              <a:xfrm>
                <a:off x="2817" y="3246"/>
                <a:ext cx="2762" cy="27"/>
              </a:xfrm>
              <a:prstGeom prst="rect">
                <a:avLst/>
              </a:prstGeom>
              <a:solidFill>
                <a:srgbClr val="001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80" name="Rectangle 1894"/>
              <p:cNvSpPr>
                <a:spLocks noChangeArrowheads="1"/>
              </p:cNvSpPr>
              <p:nvPr/>
            </p:nvSpPr>
            <p:spPr bwMode="auto">
              <a:xfrm>
                <a:off x="2817" y="3273"/>
                <a:ext cx="2762" cy="26"/>
              </a:xfrm>
              <a:prstGeom prst="rect">
                <a:avLst/>
              </a:prstGeom>
              <a:solidFill>
                <a:srgbClr val="001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81" name="Rectangle 1895"/>
              <p:cNvSpPr>
                <a:spLocks noChangeArrowheads="1"/>
              </p:cNvSpPr>
              <p:nvPr/>
            </p:nvSpPr>
            <p:spPr bwMode="auto">
              <a:xfrm>
                <a:off x="2817" y="3299"/>
                <a:ext cx="2762" cy="27"/>
              </a:xfrm>
              <a:prstGeom prst="rect">
                <a:avLst/>
              </a:prstGeom>
              <a:solidFill>
                <a:srgbClr val="001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82" name="Rectangle 1896"/>
              <p:cNvSpPr>
                <a:spLocks noChangeArrowheads="1"/>
              </p:cNvSpPr>
              <p:nvPr/>
            </p:nvSpPr>
            <p:spPr bwMode="auto">
              <a:xfrm>
                <a:off x="2817" y="3326"/>
                <a:ext cx="2762" cy="27"/>
              </a:xfrm>
              <a:prstGeom prst="rect">
                <a:avLst/>
              </a:prstGeom>
              <a:solidFill>
                <a:srgbClr val="000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83" name="Rectangle 1897"/>
              <p:cNvSpPr>
                <a:spLocks noChangeArrowheads="1"/>
              </p:cNvSpPr>
              <p:nvPr/>
            </p:nvSpPr>
            <p:spPr bwMode="auto">
              <a:xfrm>
                <a:off x="2817" y="3353"/>
                <a:ext cx="2762" cy="26"/>
              </a:xfrm>
              <a:prstGeom prst="rect">
                <a:avLst/>
              </a:prstGeom>
              <a:solidFill>
                <a:srgbClr val="000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84" name="Rectangle 1898"/>
              <p:cNvSpPr>
                <a:spLocks noChangeArrowheads="1"/>
              </p:cNvSpPr>
              <p:nvPr/>
            </p:nvSpPr>
            <p:spPr bwMode="auto">
              <a:xfrm>
                <a:off x="2817" y="3379"/>
                <a:ext cx="2762" cy="27"/>
              </a:xfrm>
              <a:prstGeom prst="rect">
                <a:avLst/>
              </a:prstGeom>
              <a:solidFill>
                <a:srgbClr val="000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85" name="Rectangle 1899"/>
              <p:cNvSpPr>
                <a:spLocks noChangeArrowheads="1"/>
              </p:cNvSpPr>
              <p:nvPr/>
            </p:nvSpPr>
            <p:spPr bwMode="auto">
              <a:xfrm>
                <a:off x="2817" y="3406"/>
                <a:ext cx="2762"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86" name="Rectangle 1900"/>
              <p:cNvSpPr>
                <a:spLocks noChangeArrowheads="1"/>
              </p:cNvSpPr>
              <p:nvPr/>
            </p:nvSpPr>
            <p:spPr bwMode="auto">
              <a:xfrm>
                <a:off x="204" y="3412"/>
                <a:ext cx="2613" cy="1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87" name="Rectangle 1901"/>
              <p:cNvSpPr>
                <a:spLocks noChangeArrowheads="1"/>
              </p:cNvSpPr>
              <p:nvPr/>
            </p:nvSpPr>
            <p:spPr bwMode="auto">
              <a:xfrm>
                <a:off x="204" y="3428"/>
                <a:ext cx="2613" cy="16"/>
              </a:xfrm>
              <a:prstGeom prst="rect">
                <a:avLst/>
              </a:prstGeom>
              <a:solidFill>
                <a:srgbClr val="F7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88" name="Rectangle 1902"/>
              <p:cNvSpPr>
                <a:spLocks noChangeArrowheads="1"/>
              </p:cNvSpPr>
              <p:nvPr/>
            </p:nvSpPr>
            <p:spPr bwMode="auto">
              <a:xfrm>
                <a:off x="204" y="3444"/>
                <a:ext cx="2613" cy="17"/>
              </a:xfrm>
              <a:prstGeom prst="rect">
                <a:avLst/>
              </a:prstGeom>
              <a:solidFill>
                <a:srgbClr val="E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89" name="Rectangle 1903"/>
              <p:cNvSpPr>
                <a:spLocks noChangeArrowheads="1"/>
              </p:cNvSpPr>
              <p:nvPr/>
            </p:nvSpPr>
            <p:spPr bwMode="auto">
              <a:xfrm>
                <a:off x="204" y="3461"/>
                <a:ext cx="2613" cy="16"/>
              </a:xfrm>
              <a:prstGeom prst="rect">
                <a:avLst/>
              </a:pr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90" name="Rectangle 1904"/>
              <p:cNvSpPr>
                <a:spLocks noChangeArrowheads="1"/>
              </p:cNvSpPr>
              <p:nvPr/>
            </p:nvSpPr>
            <p:spPr bwMode="auto">
              <a:xfrm>
                <a:off x="204" y="3477"/>
                <a:ext cx="2613" cy="16"/>
              </a:xfrm>
              <a:prstGeom prst="rect">
                <a:avLst/>
              </a:prstGeom>
              <a:solidFill>
                <a:srgbClr val="D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91" name="Rectangle 1905"/>
              <p:cNvSpPr>
                <a:spLocks noChangeArrowheads="1"/>
              </p:cNvSpPr>
              <p:nvPr/>
            </p:nvSpPr>
            <p:spPr bwMode="auto">
              <a:xfrm>
                <a:off x="204" y="3493"/>
                <a:ext cx="2613" cy="16"/>
              </a:xfrm>
              <a:prstGeom prst="rect">
                <a:avLst/>
              </a:prstGeom>
              <a:solidFill>
                <a:srgbClr val="D5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92" name="Rectangle 1906"/>
              <p:cNvSpPr>
                <a:spLocks noChangeArrowheads="1"/>
              </p:cNvSpPr>
              <p:nvPr/>
            </p:nvSpPr>
            <p:spPr bwMode="auto">
              <a:xfrm>
                <a:off x="204" y="3509"/>
                <a:ext cx="2613" cy="16"/>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93" name="Rectangle 1907"/>
              <p:cNvSpPr>
                <a:spLocks noChangeArrowheads="1"/>
              </p:cNvSpPr>
              <p:nvPr/>
            </p:nvSpPr>
            <p:spPr bwMode="auto">
              <a:xfrm>
                <a:off x="204" y="3525"/>
                <a:ext cx="2613" cy="16"/>
              </a:xfrm>
              <a:prstGeom prst="rect">
                <a:avLst/>
              </a:prstGeom>
              <a:solidFill>
                <a:srgbClr val="C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94" name="Rectangle 1908"/>
              <p:cNvSpPr>
                <a:spLocks noChangeArrowheads="1"/>
              </p:cNvSpPr>
              <p:nvPr/>
            </p:nvSpPr>
            <p:spPr bwMode="auto">
              <a:xfrm>
                <a:off x="204" y="3541"/>
                <a:ext cx="2613" cy="17"/>
              </a:xfrm>
              <a:prstGeom prst="rect">
                <a:avLst/>
              </a:prstGeom>
              <a:solidFill>
                <a:srgbClr val="BB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95" name="Rectangle 1909"/>
              <p:cNvSpPr>
                <a:spLocks noChangeArrowheads="1"/>
              </p:cNvSpPr>
              <p:nvPr/>
            </p:nvSpPr>
            <p:spPr bwMode="auto">
              <a:xfrm>
                <a:off x="204" y="3558"/>
                <a:ext cx="2613" cy="16"/>
              </a:xfrm>
              <a:prstGeom prst="rect">
                <a:avLst/>
              </a:prstGeom>
              <a:solidFill>
                <a:srgbClr val="B3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96" name="Rectangle 1910"/>
              <p:cNvSpPr>
                <a:spLocks noChangeArrowheads="1"/>
              </p:cNvSpPr>
              <p:nvPr/>
            </p:nvSpPr>
            <p:spPr bwMode="auto">
              <a:xfrm>
                <a:off x="204" y="3574"/>
                <a:ext cx="2613" cy="16"/>
              </a:xfrm>
              <a:prstGeom prst="rect">
                <a:avLst/>
              </a:prstGeom>
              <a:solidFill>
                <a:srgbClr val="AA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97" name="Rectangle 1911"/>
              <p:cNvSpPr>
                <a:spLocks noChangeArrowheads="1"/>
              </p:cNvSpPr>
              <p:nvPr/>
            </p:nvSpPr>
            <p:spPr bwMode="auto">
              <a:xfrm>
                <a:off x="204" y="3590"/>
                <a:ext cx="2613" cy="16"/>
              </a:xfrm>
              <a:prstGeom prst="rect">
                <a:avLst/>
              </a:prstGeom>
              <a:solidFill>
                <a:srgbClr val="A2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98" name="Rectangle 1912"/>
              <p:cNvSpPr>
                <a:spLocks noChangeArrowheads="1"/>
              </p:cNvSpPr>
              <p:nvPr/>
            </p:nvSpPr>
            <p:spPr bwMode="auto">
              <a:xfrm>
                <a:off x="204" y="3606"/>
                <a:ext cx="2613" cy="16"/>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899" name="Rectangle 1913"/>
              <p:cNvSpPr>
                <a:spLocks noChangeArrowheads="1"/>
              </p:cNvSpPr>
              <p:nvPr/>
            </p:nvSpPr>
            <p:spPr bwMode="auto">
              <a:xfrm>
                <a:off x="204" y="3622"/>
                <a:ext cx="2613" cy="17"/>
              </a:xfrm>
              <a:prstGeom prst="rect">
                <a:avLst/>
              </a:prstGeom>
              <a:solidFill>
                <a:srgbClr val="91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00" name="Rectangle 1914"/>
              <p:cNvSpPr>
                <a:spLocks noChangeArrowheads="1"/>
              </p:cNvSpPr>
              <p:nvPr/>
            </p:nvSpPr>
            <p:spPr bwMode="auto">
              <a:xfrm>
                <a:off x="204" y="3639"/>
                <a:ext cx="2613" cy="16"/>
              </a:xfrm>
              <a:prstGeom prst="rect">
                <a:avLst/>
              </a:prstGeom>
              <a:solidFill>
                <a:srgbClr val="88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01" name="Rectangle 1915"/>
              <p:cNvSpPr>
                <a:spLocks noChangeArrowheads="1"/>
              </p:cNvSpPr>
              <p:nvPr/>
            </p:nvSpPr>
            <p:spPr bwMode="auto">
              <a:xfrm>
                <a:off x="204" y="3655"/>
                <a:ext cx="2613" cy="15"/>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02" name="Rectangle 1916"/>
              <p:cNvSpPr>
                <a:spLocks noChangeArrowheads="1"/>
              </p:cNvSpPr>
              <p:nvPr/>
            </p:nvSpPr>
            <p:spPr bwMode="auto">
              <a:xfrm>
                <a:off x="204" y="3670"/>
                <a:ext cx="2613" cy="17"/>
              </a:xfrm>
              <a:prstGeom prst="rect">
                <a:avLst/>
              </a:prstGeom>
              <a:solidFill>
                <a:srgbClr val="78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03" name="Rectangle 1917"/>
              <p:cNvSpPr>
                <a:spLocks noChangeArrowheads="1"/>
              </p:cNvSpPr>
              <p:nvPr/>
            </p:nvSpPr>
            <p:spPr bwMode="auto">
              <a:xfrm>
                <a:off x="204" y="3687"/>
                <a:ext cx="2613" cy="16"/>
              </a:xfrm>
              <a:prstGeom prst="rect">
                <a:avLst/>
              </a:prstGeom>
              <a:solidFill>
                <a:srgbClr val="6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04" name="Rectangle 1918"/>
              <p:cNvSpPr>
                <a:spLocks noChangeArrowheads="1"/>
              </p:cNvSpPr>
              <p:nvPr/>
            </p:nvSpPr>
            <p:spPr bwMode="auto">
              <a:xfrm>
                <a:off x="204" y="3703"/>
                <a:ext cx="2613" cy="16"/>
              </a:xfrm>
              <a:prstGeom prst="rect">
                <a:avLst/>
              </a:prstGeom>
              <a:solidFill>
                <a:srgbClr val="67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05" name="Rectangle 1919"/>
              <p:cNvSpPr>
                <a:spLocks noChangeArrowheads="1"/>
              </p:cNvSpPr>
              <p:nvPr/>
            </p:nvSpPr>
            <p:spPr bwMode="auto">
              <a:xfrm>
                <a:off x="204" y="3719"/>
                <a:ext cx="2613" cy="16"/>
              </a:xfrm>
              <a:prstGeom prst="rect">
                <a:avLst/>
              </a:prstGeom>
              <a:solidFill>
                <a:srgbClr val="5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06" name="Rectangle 1920"/>
              <p:cNvSpPr>
                <a:spLocks noChangeArrowheads="1"/>
              </p:cNvSpPr>
              <p:nvPr/>
            </p:nvSpPr>
            <p:spPr bwMode="auto">
              <a:xfrm>
                <a:off x="204" y="3735"/>
                <a:ext cx="2613" cy="17"/>
              </a:xfrm>
              <a:prstGeom prst="rect">
                <a:avLst/>
              </a:prstGeom>
              <a:solidFill>
                <a:srgbClr val="5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07" name="Rectangle 1921"/>
              <p:cNvSpPr>
                <a:spLocks noChangeArrowheads="1"/>
              </p:cNvSpPr>
              <p:nvPr/>
            </p:nvSpPr>
            <p:spPr bwMode="auto">
              <a:xfrm>
                <a:off x="204" y="3752"/>
                <a:ext cx="2613" cy="15"/>
              </a:xfrm>
              <a:prstGeom prst="rect">
                <a:avLst/>
              </a:prstGeom>
              <a:solidFill>
                <a:srgbClr val="4D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08" name="Rectangle 1922"/>
              <p:cNvSpPr>
                <a:spLocks noChangeArrowheads="1"/>
              </p:cNvSpPr>
              <p:nvPr/>
            </p:nvSpPr>
            <p:spPr bwMode="auto">
              <a:xfrm>
                <a:off x="204" y="3767"/>
                <a:ext cx="2613" cy="17"/>
              </a:xfrm>
              <a:prstGeom prst="rect">
                <a:avLst/>
              </a:prstGeom>
              <a:solidFill>
                <a:srgbClr val="45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09" name="Rectangle 1923"/>
              <p:cNvSpPr>
                <a:spLocks noChangeArrowheads="1"/>
              </p:cNvSpPr>
              <p:nvPr/>
            </p:nvSpPr>
            <p:spPr bwMode="auto">
              <a:xfrm>
                <a:off x="204" y="3784"/>
                <a:ext cx="2613" cy="16"/>
              </a:xfrm>
              <a:prstGeom prst="rect">
                <a:avLst/>
              </a:prstGeom>
              <a:solidFill>
                <a:srgbClr val="3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10" name="Rectangle 1924"/>
              <p:cNvSpPr>
                <a:spLocks noChangeArrowheads="1"/>
              </p:cNvSpPr>
              <p:nvPr/>
            </p:nvSpPr>
            <p:spPr bwMode="auto">
              <a:xfrm>
                <a:off x="204" y="3800"/>
                <a:ext cx="2613" cy="16"/>
              </a:xfrm>
              <a:prstGeom prst="rect">
                <a:avLst/>
              </a:prstGeom>
              <a:solidFill>
                <a:srgbClr val="3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11" name="Rectangle 1925"/>
              <p:cNvSpPr>
                <a:spLocks noChangeArrowheads="1"/>
              </p:cNvSpPr>
              <p:nvPr/>
            </p:nvSpPr>
            <p:spPr bwMode="auto">
              <a:xfrm>
                <a:off x="204" y="3816"/>
                <a:ext cx="2613" cy="16"/>
              </a:xfrm>
              <a:prstGeom prst="rect">
                <a:avLst/>
              </a:prstGeom>
              <a:solidFill>
                <a:srgbClr val="2B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12" name="Rectangle 1926"/>
              <p:cNvSpPr>
                <a:spLocks noChangeArrowheads="1"/>
              </p:cNvSpPr>
              <p:nvPr/>
            </p:nvSpPr>
            <p:spPr bwMode="auto">
              <a:xfrm>
                <a:off x="204" y="3832"/>
                <a:ext cx="2613" cy="17"/>
              </a:xfrm>
              <a:prstGeom prst="rect">
                <a:avLst/>
              </a:prstGeom>
              <a:solidFill>
                <a:srgbClr val="23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13" name="Rectangle 1927"/>
              <p:cNvSpPr>
                <a:spLocks noChangeArrowheads="1"/>
              </p:cNvSpPr>
              <p:nvPr/>
            </p:nvSpPr>
            <p:spPr bwMode="auto">
              <a:xfrm>
                <a:off x="204" y="3849"/>
                <a:ext cx="2613" cy="15"/>
              </a:xfrm>
              <a:prstGeom prst="rect">
                <a:avLst/>
              </a:prstGeom>
              <a:solidFill>
                <a:srgbClr val="1A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14" name="Rectangle 1928"/>
              <p:cNvSpPr>
                <a:spLocks noChangeArrowheads="1"/>
              </p:cNvSpPr>
              <p:nvPr/>
            </p:nvSpPr>
            <p:spPr bwMode="auto">
              <a:xfrm>
                <a:off x="204" y="3864"/>
                <a:ext cx="2613" cy="17"/>
              </a:xfrm>
              <a:prstGeom prst="rect">
                <a:avLst/>
              </a:prstGeom>
              <a:solidFill>
                <a:srgbClr val="11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15" name="Rectangle 1929"/>
              <p:cNvSpPr>
                <a:spLocks noChangeArrowheads="1"/>
              </p:cNvSpPr>
              <p:nvPr/>
            </p:nvSpPr>
            <p:spPr bwMode="auto">
              <a:xfrm>
                <a:off x="204" y="3881"/>
                <a:ext cx="2613" cy="16"/>
              </a:xfrm>
              <a:prstGeom prst="rect">
                <a:avLst/>
              </a:prstGeom>
              <a:solidFill>
                <a:srgbClr val="0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16" name="Rectangle 1930"/>
              <p:cNvSpPr>
                <a:spLocks noChangeArrowheads="1"/>
              </p:cNvSpPr>
              <p:nvPr/>
            </p:nvSpPr>
            <p:spPr bwMode="auto">
              <a:xfrm>
                <a:off x="204" y="3897"/>
                <a:ext cx="26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17" name="Rectangle 1931"/>
              <p:cNvSpPr>
                <a:spLocks noChangeArrowheads="1"/>
              </p:cNvSpPr>
              <p:nvPr/>
            </p:nvSpPr>
            <p:spPr bwMode="auto">
              <a:xfrm>
                <a:off x="204" y="3420"/>
                <a:ext cx="2613" cy="48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18" name="Rectangle 1932"/>
              <p:cNvSpPr>
                <a:spLocks noChangeArrowheads="1"/>
              </p:cNvSpPr>
              <p:nvPr/>
            </p:nvSpPr>
            <p:spPr bwMode="auto">
              <a:xfrm>
                <a:off x="204" y="3412"/>
                <a:ext cx="2613" cy="1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19" name="Rectangle 1933"/>
              <p:cNvSpPr>
                <a:spLocks noChangeArrowheads="1"/>
              </p:cNvSpPr>
              <p:nvPr/>
            </p:nvSpPr>
            <p:spPr bwMode="auto">
              <a:xfrm>
                <a:off x="204" y="3428"/>
                <a:ext cx="2613" cy="16"/>
              </a:xfrm>
              <a:prstGeom prst="rect">
                <a:avLst/>
              </a:prstGeom>
              <a:solidFill>
                <a:srgbClr val="F7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20" name="Rectangle 1934"/>
              <p:cNvSpPr>
                <a:spLocks noChangeArrowheads="1"/>
              </p:cNvSpPr>
              <p:nvPr/>
            </p:nvSpPr>
            <p:spPr bwMode="auto">
              <a:xfrm>
                <a:off x="204" y="3444"/>
                <a:ext cx="2613" cy="17"/>
              </a:xfrm>
              <a:prstGeom prst="rect">
                <a:avLst/>
              </a:prstGeom>
              <a:solidFill>
                <a:srgbClr val="E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21" name="Rectangle 1935"/>
              <p:cNvSpPr>
                <a:spLocks noChangeArrowheads="1"/>
              </p:cNvSpPr>
              <p:nvPr/>
            </p:nvSpPr>
            <p:spPr bwMode="auto">
              <a:xfrm>
                <a:off x="204" y="3461"/>
                <a:ext cx="2613" cy="16"/>
              </a:xfrm>
              <a:prstGeom prst="rect">
                <a:avLst/>
              </a:pr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22" name="Rectangle 1936"/>
              <p:cNvSpPr>
                <a:spLocks noChangeArrowheads="1"/>
              </p:cNvSpPr>
              <p:nvPr/>
            </p:nvSpPr>
            <p:spPr bwMode="auto">
              <a:xfrm>
                <a:off x="204" y="3477"/>
                <a:ext cx="2613" cy="16"/>
              </a:xfrm>
              <a:prstGeom prst="rect">
                <a:avLst/>
              </a:prstGeom>
              <a:solidFill>
                <a:srgbClr val="D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23" name="Rectangle 1937"/>
              <p:cNvSpPr>
                <a:spLocks noChangeArrowheads="1"/>
              </p:cNvSpPr>
              <p:nvPr/>
            </p:nvSpPr>
            <p:spPr bwMode="auto">
              <a:xfrm>
                <a:off x="204" y="3493"/>
                <a:ext cx="2613" cy="16"/>
              </a:xfrm>
              <a:prstGeom prst="rect">
                <a:avLst/>
              </a:prstGeom>
              <a:solidFill>
                <a:srgbClr val="D5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24" name="Rectangle 1938"/>
              <p:cNvSpPr>
                <a:spLocks noChangeArrowheads="1"/>
              </p:cNvSpPr>
              <p:nvPr/>
            </p:nvSpPr>
            <p:spPr bwMode="auto">
              <a:xfrm>
                <a:off x="204" y="3509"/>
                <a:ext cx="2613" cy="16"/>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25" name="Rectangle 1939"/>
              <p:cNvSpPr>
                <a:spLocks noChangeArrowheads="1"/>
              </p:cNvSpPr>
              <p:nvPr/>
            </p:nvSpPr>
            <p:spPr bwMode="auto">
              <a:xfrm>
                <a:off x="204" y="3525"/>
                <a:ext cx="2613" cy="16"/>
              </a:xfrm>
              <a:prstGeom prst="rect">
                <a:avLst/>
              </a:prstGeom>
              <a:solidFill>
                <a:srgbClr val="C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26" name="Rectangle 1940"/>
              <p:cNvSpPr>
                <a:spLocks noChangeArrowheads="1"/>
              </p:cNvSpPr>
              <p:nvPr/>
            </p:nvSpPr>
            <p:spPr bwMode="auto">
              <a:xfrm>
                <a:off x="204" y="3541"/>
                <a:ext cx="2613" cy="17"/>
              </a:xfrm>
              <a:prstGeom prst="rect">
                <a:avLst/>
              </a:prstGeom>
              <a:solidFill>
                <a:srgbClr val="BB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27" name="Rectangle 1941"/>
              <p:cNvSpPr>
                <a:spLocks noChangeArrowheads="1"/>
              </p:cNvSpPr>
              <p:nvPr/>
            </p:nvSpPr>
            <p:spPr bwMode="auto">
              <a:xfrm>
                <a:off x="204" y="3558"/>
                <a:ext cx="2613" cy="16"/>
              </a:xfrm>
              <a:prstGeom prst="rect">
                <a:avLst/>
              </a:prstGeom>
              <a:solidFill>
                <a:srgbClr val="B3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28" name="Rectangle 1942"/>
              <p:cNvSpPr>
                <a:spLocks noChangeArrowheads="1"/>
              </p:cNvSpPr>
              <p:nvPr/>
            </p:nvSpPr>
            <p:spPr bwMode="auto">
              <a:xfrm>
                <a:off x="204" y="3574"/>
                <a:ext cx="2613" cy="16"/>
              </a:xfrm>
              <a:prstGeom prst="rect">
                <a:avLst/>
              </a:prstGeom>
              <a:solidFill>
                <a:srgbClr val="AA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29" name="Rectangle 1943"/>
              <p:cNvSpPr>
                <a:spLocks noChangeArrowheads="1"/>
              </p:cNvSpPr>
              <p:nvPr/>
            </p:nvSpPr>
            <p:spPr bwMode="auto">
              <a:xfrm>
                <a:off x="204" y="3590"/>
                <a:ext cx="2613" cy="16"/>
              </a:xfrm>
              <a:prstGeom prst="rect">
                <a:avLst/>
              </a:prstGeom>
              <a:solidFill>
                <a:srgbClr val="A2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30" name="Rectangle 1944"/>
              <p:cNvSpPr>
                <a:spLocks noChangeArrowheads="1"/>
              </p:cNvSpPr>
              <p:nvPr/>
            </p:nvSpPr>
            <p:spPr bwMode="auto">
              <a:xfrm>
                <a:off x="204" y="3606"/>
                <a:ext cx="2613" cy="16"/>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31" name="Rectangle 1945"/>
              <p:cNvSpPr>
                <a:spLocks noChangeArrowheads="1"/>
              </p:cNvSpPr>
              <p:nvPr/>
            </p:nvSpPr>
            <p:spPr bwMode="auto">
              <a:xfrm>
                <a:off x="204" y="3622"/>
                <a:ext cx="2613" cy="17"/>
              </a:xfrm>
              <a:prstGeom prst="rect">
                <a:avLst/>
              </a:prstGeom>
              <a:solidFill>
                <a:srgbClr val="91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32" name="Rectangle 1946"/>
              <p:cNvSpPr>
                <a:spLocks noChangeArrowheads="1"/>
              </p:cNvSpPr>
              <p:nvPr/>
            </p:nvSpPr>
            <p:spPr bwMode="auto">
              <a:xfrm>
                <a:off x="204" y="3639"/>
                <a:ext cx="2613" cy="16"/>
              </a:xfrm>
              <a:prstGeom prst="rect">
                <a:avLst/>
              </a:prstGeom>
              <a:solidFill>
                <a:srgbClr val="88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33" name="Rectangle 1947"/>
              <p:cNvSpPr>
                <a:spLocks noChangeArrowheads="1"/>
              </p:cNvSpPr>
              <p:nvPr/>
            </p:nvSpPr>
            <p:spPr bwMode="auto">
              <a:xfrm>
                <a:off x="204" y="3655"/>
                <a:ext cx="2613" cy="15"/>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34" name="Rectangle 1948"/>
              <p:cNvSpPr>
                <a:spLocks noChangeArrowheads="1"/>
              </p:cNvSpPr>
              <p:nvPr/>
            </p:nvSpPr>
            <p:spPr bwMode="auto">
              <a:xfrm>
                <a:off x="204" y="3670"/>
                <a:ext cx="2613" cy="17"/>
              </a:xfrm>
              <a:prstGeom prst="rect">
                <a:avLst/>
              </a:prstGeom>
              <a:solidFill>
                <a:srgbClr val="78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35" name="Rectangle 1949"/>
              <p:cNvSpPr>
                <a:spLocks noChangeArrowheads="1"/>
              </p:cNvSpPr>
              <p:nvPr/>
            </p:nvSpPr>
            <p:spPr bwMode="auto">
              <a:xfrm>
                <a:off x="204" y="3687"/>
                <a:ext cx="2613" cy="16"/>
              </a:xfrm>
              <a:prstGeom prst="rect">
                <a:avLst/>
              </a:prstGeom>
              <a:solidFill>
                <a:srgbClr val="6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36" name="Rectangle 1950"/>
              <p:cNvSpPr>
                <a:spLocks noChangeArrowheads="1"/>
              </p:cNvSpPr>
              <p:nvPr/>
            </p:nvSpPr>
            <p:spPr bwMode="auto">
              <a:xfrm>
                <a:off x="204" y="3703"/>
                <a:ext cx="2613" cy="16"/>
              </a:xfrm>
              <a:prstGeom prst="rect">
                <a:avLst/>
              </a:prstGeom>
              <a:solidFill>
                <a:srgbClr val="67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37" name="Rectangle 1951"/>
              <p:cNvSpPr>
                <a:spLocks noChangeArrowheads="1"/>
              </p:cNvSpPr>
              <p:nvPr/>
            </p:nvSpPr>
            <p:spPr bwMode="auto">
              <a:xfrm>
                <a:off x="204" y="3719"/>
                <a:ext cx="2613" cy="16"/>
              </a:xfrm>
              <a:prstGeom prst="rect">
                <a:avLst/>
              </a:prstGeom>
              <a:solidFill>
                <a:srgbClr val="5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38" name="Rectangle 1952"/>
              <p:cNvSpPr>
                <a:spLocks noChangeArrowheads="1"/>
              </p:cNvSpPr>
              <p:nvPr/>
            </p:nvSpPr>
            <p:spPr bwMode="auto">
              <a:xfrm>
                <a:off x="204" y="3735"/>
                <a:ext cx="2613" cy="17"/>
              </a:xfrm>
              <a:prstGeom prst="rect">
                <a:avLst/>
              </a:prstGeom>
              <a:solidFill>
                <a:srgbClr val="5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39" name="Rectangle 1953"/>
              <p:cNvSpPr>
                <a:spLocks noChangeArrowheads="1"/>
              </p:cNvSpPr>
              <p:nvPr/>
            </p:nvSpPr>
            <p:spPr bwMode="auto">
              <a:xfrm>
                <a:off x="204" y="3752"/>
                <a:ext cx="2613" cy="15"/>
              </a:xfrm>
              <a:prstGeom prst="rect">
                <a:avLst/>
              </a:prstGeom>
              <a:solidFill>
                <a:srgbClr val="4D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40" name="Rectangle 1954"/>
              <p:cNvSpPr>
                <a:spLocks noChangeArrowheads="1"/>
              </p:cNvSpPr>
              <p:nvPr/>
            </p:nvSpPr>
            <p:spPr bwMode="auto">
              <a:xfrm>
                <a:off x="204" y="3767"/>
                <a:ext cx="2613" cy="17"/>
              </a:xfrm>
              <a:prstGeom prst="rect">
                <a:avLst/>
              </a:prstGeom>
              <a:solidFill>
                <a:srgbClr val="45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41" name="Rectangle 1955"/>
              <p:cNvSpPr>
                <a:spLocks noChangeArrowheads="1"/>
              </p:cNvSpPr>
              <p:nvPr/>
            </p:nvSpPr>
            <p:spPr bwMode="auto">
              <a:xfrm>
                <a:off x="204" y="3784"/>
                <a:ext cx="2613" cy="16"/>
              </a:xfrm>
              <a:prstGeom prst="rect">
                <a:avLst/>
              </a:prstGeom>
              <a:solidFill>
                <a:srgbClr val="3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42" name="Rectangle 1956"/>
              <p:cNvSpPr>
                <a:spLocks noChangeArrowheads="1"/>
              </p:cNvSpPr>
              <p:nvPr/>
            </p:nvSpPr>
            <p:spPr bwMode="auto">
              <a:xfrm>
                <a:off x="204" y="3800"/>
                <a:ext cx="2613" cy="16"/>
              </a:xfrm>
              <a:prstGeom prst="rect">
                <a:avLst/>
              </a:prstGeom>
              <a:solidFill>
                <a:srgbClr val="3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43" name="Rectangle 1957"/>
              <p:cNvSpPr>
                <a:spLocks noChangeArrowheads="1"/>
              </p:cNvSpPr>
              <p:nvPr/>
            </p:nvSpPr>
            <p:spPr bwMode="auto">
              <a:xfrm>
                <a:off x="204" y="3816"/>
                <a:ext cx="2613" cy="16"/>
              </a:xfrm>
              <a:prstGeom prst="rect">
                <a:avLst/>
              </a:prstGeom>
              <a:solidFill>
                <a:srgbClr val="2B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44" name="Rectangle 1958"/>
              <p:cNvSpPr>
                <a:spLocks noChangeArrowheads="1"/>
              </p:cNvSpPr>
              <p:nvPr/>
            </p:nvSpPr>
            <p:spPr bwMode="auto">
              <a:xfrm>
                <a:off x="204" y="3832"/>
                <a:ext cx="2613" cy="17"/>
              </a:xfrm>
              <a:prstGeom prst="rect">
                <a:avLst/>
              </a:prstGeom>
              <a:solidFill>
                <a:srgbClr val="23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45" name="Rectangle 1959"/>
              <p:cNvSpPr>
                <a:spLocks noChangeArrowheads="1"/>
              </p:cNvSpPr>
              <p:nvPr/>
            </p:nvSpPr>
            <p:spPr bwMode="auto">
              <a:xfrm>
                <a:off x="204" y="3849"/>
                <a:ext cx="2613" cy="15"/>
              </a:xfrm>
              <a:prstGeom prst="rect">
                <a:avLst/>
              </a:prstGeom>
              <a:solidFill>
                <a:srgbClr val="1A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46" name="Rectangle 1960"/>
              <p:cNvSpPr>
                <a:spLocks noChangeArrowheads="1"/>
              </p:cNvSpPr>
              <p:nvPr/>
            </p:nvSpPr>
            <p:spPr bwMode="auto">
              <a:xfrm>
                <a:off x="204" y="3864"/>
                <a:ext cx="2613" cy="17"/>
              </a:xfrm>
              <a:prstGeom prst="rect">
                <a:avLst/>
              </a:prstGeom>
              <a:solidFill>
                <a:srgbClr val="11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47" name="Rectangle 1961"/>
              <p:cNvSpPr>
                <a:spLocks noChangeArrowheads="1"/>
              </p:cNvSpPr>
              <p:nvPr/>
            </p:nvSpPr>
            <p:spPr bwMode="auto">
              <a:xfrm>
                <a:off x="204" y="3881"/>
                <a:ext cx="2613" cy="16"/>
              </a:xfrm>
              <a:prstGeom prst="rect">
                <a:avLst/>
              </a:prstGeom>
              <a:solidFill>
                <a:srgbClr val="0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48" name="Rectangle 1962"/>
              <p:cNvSpPr>
                <a:spLocks noChangeArrowheads="1"/>
              </p:cNvSpPr>
              <p:nvPr/>
            </p:nvSpPr>
            <p:spPr bwMode="auto">
              <a:xfrm>
                <a:off x="204" y="3897"/>
                <a:ext cx="2613"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49" name="Rectangle 1963"/>
              <p:cNvSpPr>
                <a:spLocks noChangeArrowheads="1"/>
              </p:cNvSpPr>
              <p:nvPr/>
            </p:nvSpPr>
            <p:spPr bwMode="auto">
              <a:xfrm>
                <a:off x="2817" y="3412"/>
                <a:ext cx="2762" cy="16"/>
              </a:xfrm>
              <a:prstGeom prst="rect">
                <a:avLst/>
              </a:prstGeom>
              <a:solidFill>
                <a:srgbClr val="008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50" name="Rectangle 1964"/>
              <p:cNvSpPr>
                <a:spLocks noChangeArrowheads="1"/>
              </p:cNvSpPr>
              <p:nvPr/>
            </p:nvSpPr>
            <p:spPr bwMode="auto">
              <a:xfrm>
                <a:off x="2817" y="3428"/>
                <a:ext cx="2762" cy="16"/>
              </a:xfrm>
              <a:prstGeom prst="rect">
                <a:avLst/>
              </a:prstGeom>
              <a:solidFill>
                <a:srgbClr val="008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51" name="Rectangle 1965"/>
              <p:cNvSpPr>
                <a:spLocks noChangeArrowheads="1"/>
              </p:cNvSpPr>
              <p:nvPr/>
            </p:nvSpPr>
            <p:spPr bwMode="auto">
              <a:xfrm>
                <a:off x="2817" y="3444"/>
                <a:ext cx="2762" cy="17"/>
              </a:xfrm>
              <a:prstGeom prst="rect">
                <a:avLst/>
              </a:prstGeom>
              <a:solidFill>
                <a:srgbClr val="008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52" name="Rectangle 1966"/>
              <p:cNvSpPr>
                <a:spLocks noChangeArrowheads="1"/>
              </p:cNvSpPr>
              <p:nvPr/>
            </p:nvSpPr>
            <p:spPr bwMode="auto">
              <a:xfrm>
                <a:off x="2817" y="3461"/>
                <a:ext cx="2762" cy="16"/>
              </a:xfrm>
              <a:prstGeom prst="rect">
                <a:avLst/>
              </a:prstGeom>
              <a:solidFill>
                <a:srgbClr val="008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53" name="Rectangle 1967"/>
              <p:cNvSpPr>
                <a:spLocks noChangeArrowheads="1"/>
              </p:cNvSpPr>
              <p:nvPr/>
            </p:nvSpPr>
            <p:spPr bwMode="auto">
              <a:xfrm>
                <a:off x="2817" y="3477"/>
                <a:ext cx="2762" cy="16"/>
              </a:xfrm>
              <a:prstGeom prst="rect">
                <a:avLst/>
              </a:prstGeom>
              <a:solidFill>
                <a:srgbClr val="007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54" name="Rectangle 1968"/>
              <p:cNvSpPr>
                <a:spLocks noChangeArrowheads="1"/>
              </p:cNvSpPr>
              <p:nvPr/>
            </p:nvSpPr>
            <p:spPr bwMode="auto">
              <a:xfrm>
                <a:off x="2817" y="3493"/>
                <a:ext cx="2762" cy="16"/>
              </a:xfrm>
              <a:prstGeom prst="rect">
                <a:avLst/>
              </a:prstGeom>
              <a:solidFill>
                <a:srgbClr val="007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55" name="Rectangle 1969"/>
              <p:cNvSpPr>
                <a:spLocks noChangeArrowheads="1"/>
              </p:cNvSpPr>
              <p:nvPr/>
            </p:nvSpPr>
            <p:spPr bwMode="auto">
              <a:xfrm>
                <a:off x="2817" y="3509"/>
                <a:ext cx="2762" cy="16"/>
              </a:xfrm>
              <a:prstGeom prst="rect">
                <a:avLst/>
              </a:prstGeom>
              <a:solidFill>
                <a:srgbClr val="00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56" name="Rectangle 1970"/>
              <p:cNvSpPr>
                <a:spLocks noChangeArrowheads="1"/>
              </p:cNvSpPr>
              <p:nvPr/>
            </p:nvSpPr>
            <p:spPr bwMode="auto">
              <a:xfrm>
                <a:off x="2817" y="3525"/>
                <a:ext cx="2762" cy="16"/>
              </a:xfrm>
              <a:prstGeom prst="rect">
                <a:avLst/>
              </a:prstGeom>
              <a:solidFill>
                <a:srgbClr val="0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57" name="Rectangle 1971"/>
              <p:cNvSpPr>
                <a:spLocks noChangeArrowheads="1"/>
              </p:cNvSpPr>
              <p:nvPr/>
            </p:nvSpPr>
            <p:spPr bwMode="auto">
              <a:xfrm>
                <a:off x="2817" y="3541"/>
                <a:ext cx="2762" cy="17"/>
              </a:xfrm>
              <a:prstGeom prst="rect">
                <a:avLst/>
              </a:prstGeom>
              <a:solidFill>
                <a:srgbClr val="006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58" name="Rectangle 1972"/>
              <p:cNvSpPr>
                <a:spLocks noChangeArrowheads="1"/>
              </p:cNvSpPr>
              <p:nvPr/>
            </p:nvSpPr>
            <p:spPr bwMode="auto">
              <a:xfrm>
                <a:off x="2817" y="3558"/>
                <a:ext cx="2762" cy="16"/>
              </a:xfrm>
              <a:prstGeom prst="rect">
                <a:avLst/>
              </a:prstGeom>
              <a:solidFill>
                <a:srgbClr val="006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59" name="Rectangle 1973"/>
              <p:cNvSpPr>
                <a:spLocks noChangeArrowheads="1"/>
              </p:cNvSpPr>
              <p:nvPr/>
            </p:nvSpPr>
            <p:spPr bwMode="auto">
              <a:xfrm>
                <a:off x="2817" y="3574"/>
                <a:ext cx="2762" cy="16"/>
              </a:xfrm>
              <a:prstGeom prst="rect">
                <a:avLst/>
              </a:prstGeom>
              <a:solidFill>
                <a:srgbClr val="00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60" name="Rectangle 1974"/>
              <p:cNvSpPr>
                <a:spLocks noChangeArrowheads="1"/>
              </p:cNvSpPr>
              <p:nvPr/>
            </p:nvSpPr>
            <p:spPr bwMode="auto">
              <a:xfrm>
                <a:off x="2817" y="3590"/>
                <a:ext cx="2762" cy="16"/>
              </a:xfrm>
              <a:prstGeom prst="rect">
                <a:avLst/>
              </a:prstGeom>
              <a:solidFill>
                <a:srgbClr val="005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61" name="Rectangle 1975"/>
              <p:cNvSpPr>
                <a:spLocks noChangeArrowheads="1"/>
              </p:cNvSpPr>
              <p:nvPr/>
            </p:nvSpPr>
            <p:spPr bwMode="auto">
              <a:xfrm>
                <a:off x="2817" y="3606"/>
                <a:ext cx="2762" cy="16"/>
              </a:xfrm>
              <a:prstGeom prst="rect">
                <a:avLst/>
              </a:prstGeom>
              <a:solidFill>
                <a:srgbClr val="005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62" name="Rectangle 1976"/>
              <p:cNvSpPr>
                <a:spLocks noChangeArrowheads="1"/>
              </p:cNvSpPr>
              <p:nvPr/>
            </p:nvSpPr>
            <p:spPr bwMode="auto">
              <a:xfrm>
                <a:off x="2817" y="3622"/>
                <a:ext cx="2762" cy="17"/>
              </a:xfrm>
              <a:prstGeom prst="rect">
                <a:avLst/>
              </a:prstGeom>
              <a:solidFill>
                <a:srgbClr val="005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63" name="Rectangle 1977"/>
              <p:cNvSpPr>
                <a:spLocks noChangeArrowheads="1"/>
              </p:cNvSpPr>
              <p:nvPr/>
            </p:nvSpPr>
            <p:spPr bwMode="auto">
              <a:xfrm>
                <a:off x="2817" y="3639"/>
                <a:ext cx="2762" cy="16"/>
              </a:xfrm>
              <a:prstGeom prst="rect">
                <a:avLst/>
              </a:prstGeom>
              <a:solidFill>
                <a:srgbClr val="004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64" name="Rectangle 1978"/>
              <p:cNvSpPr>
                <a:spLocks noChangeArrowheads="1"/>
              </p:cNvSpPr>
              <p:nvPr/>
            </p:nvSpPr>
            <p:spPr bwMode="auto">
              <a:xfrm>
                <a:off x="2817" y="3655"/>
                <a:ext cx="2762" cy="15"/>
              </a:xfrm>
              <a:prstGeom prst="rect">
                <a:avLst/>
              </a:prstGeom>
              <a:solidFill>
                <a:srgbClr val="004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65" name="Rectangle 1979"/>
              <p:cNvSpPr>
                <a:spLocks noChangeArrowheads="1"/>
              </p:cNvSpPr>
              <p:nvPr/>
            </p:nvSpPr>
            <p:spPr bwMode="auto">
              <a:xfrm>
                <a:off x="2817" y="3670"/>
                <a:ext cx="2762" cy="17"/>
              </a:xfrm>
              <a:prstGeom prst="rect">
                <a:avLst/>
              </a:prstGeom>
              <a:solidFill>
                <a:srgbClr val="004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66" name="Rectangle 1980"/>
              <p:cNvSpPr>
                <a:spLocks noChangeArrowheads="1"/>
              </p:cNvSpPr>
              <p:nvPr/>
            </p:nvSpPr>
            <p:spPr bwMode="auto">
              <a:xfrm>
                <a:off x="2817" y="3687"/>
                <a:ext cx="2762" cy="16"/>
              </a:xfrm>
              <a:prstGeom prst="rect">
                <a:avLst/>
              </a:prstGeom>
              <a:solidFill>
                <a:srgbClr val="003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67" name="Rectangle 1981"/>
              <p:cNvSpPr>
                <a:spLocks noChangeArrowheads="1"/>
              </p:cNvSpPr>
              <p:nvPr/>
            </p:nvSpPr>
            <p:spPr bwMode="auto">
              <a:xfrm>
                <a:off x="2817" y="3703"/>
                <a:ext cx="2762" cy="16"/>
              </a:xfrm>
              <a:prstGeom prst="rect">
                <a:avLst/>
              </a:prstGeom>
              <a:solidFill>
                <a:srgbClr val="003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68" name="Rectangle 1982"/>
              <p:cNvSpPr>
                <a:spLocks noChangeArrowheads="1"/>
              </p:cNvSpPr>
              <p:nvPr/>
            </p:nvSpPr>
            <p:spPr bwMode="auto">
              <a:xfrm>
                <a:off x="2817" y="3719"/>
                <a:ext cx="2762" cy="16"/>
              </a:xfrm>
              <a:prstGeom prst="rect">
                <a:avLst/>
              </a:prstGeom>
              <a:solidFill>
                <a:srgbClr val="003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69" name="Rectangle 1983"/>
              <p:cNvSpPr>
                <a:spLocks noChangeArrowheads="1"/>
              </p:cNvSpPr>
              <p:nvPr/>
            </p:nvSpPr>
            <p:spPr bwMode="auto">
              <a:xfrm>
                <a:off x="2817" y="3735"/>
                <a:ext cx="2762" cy="17"/>
              </a:xfrm>
              <a:prstGeom prst="rect">
                <a:avLst/>
              </a:prstGeom>
              <a:solidFill>
                <a:srgbClr val="003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70" name="Rectangle 1984"/>
              <p:cNvSpPr>
                <a:spLocks noChangeArrowheads="1"/>
              </p:cNvSpPr>
              <p:nvPr/>
            </p:nvSpPr>
            <p:spPr bwMode="auto">
              <a:xfrm>
                <a:off x="2817" y="3752"/>
                <a:ext cx="2762" cy="15"/>
              </a:xfrm>
              <a:prstGeom prst="rect">
                <a:avLst/>
              </a:prstGeom>
              <a:solidFill>
                <a:srgbClr val="002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71" name="Rectangle 1985"/>
              <p:cNvSpPr>
                <a:spLocks noChangeArrowheads="1"/>
              </p:cNvSpPr>
              <p:nvPr/>
            </p:nvSpPr>
            <p:spPr bwMode="auto">
              <a:xfrm>
                <a:off x="2817" y="3767"/>
                <a:ext cx="2762" cy="17"/>
              </a:xfrm>
              <a:prstGeom prst="rect">
                <a:avLst/>
              </a:prstGeom>
              <a:solidFill>
                <a:srgbClr val="002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72" name="Rectangle 1986"/>
              <p:cNvSpPr>
                <a:spLocks noChangeArrowheads="1"/>
              </p:cNvSpPr>
              <p:nvPr/>
            </p:nvSpPr>
            <p:spPr bwMode="auto">
              <a:xfrm>
                <a:off x="2817" y="3784"/>
                <a:ext cx="2762" cy="16"/>
              </a:xfrm>
              <a:prstGeom prst="rect">
                <a:avLst/>
              </a:prstGeom>
              <a:solidFill>
                <a:srgbClr val="002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73" name="Rectangle 1987"/>
              <p:cNvSpPr>
                <a:spLocks noChangeArrowheads="1"/>
              </p:cNvSpPr>
              <p:nvPr/>
            </p:nvSpPr>
            <p:spPr bwMode="auto">
              <a:xfrm>
                <a:off x="2817" y="3800"/>
                <a:ext cx="2762" cy="16"/>
              </a:xfrm>
              <a:prstGeom prst="rect">
                <a:avLst/>
              </a:prstGeom>
              <a:solidFill>
                <a:srgbClr val="001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74" name="Rectangle 1988"/>
              <p:cNvSpPr>
                <a:spLocks noChangeArrowheads="1"/>
              </p:cNvSpPr>
              <p:nvPr/>
            </p:nvSpPr>
            <p:spPr bwMode="auto">
              <a:xfrm>
                <a:off x="2817" y="3816"/>
                <a:ext cx="2762" cy="16"/>
              </a:xfrm>
              <a:prstGeom prst="rect">
                <a:avLst/>
              </a:prstGeom>
              <a:solidFill>
                <a:srgbClr val="001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75" name="Rectangle 1989"/>
              <p:cNvSpPr>
                <a:spLocks noChangeArrowheads="1"/>
              </p:cNvSpPr>
              <p:nvPr/>
            </p:nvSpPr>
            <p:spPr bwMode="auto">
              <a:xfrm>
                <a:off x="2817" y="3832"/>
                <a:ext cx="2762" cy="17"/>
              </a:xfrm>
              <a:prstGeom prst="rect">
                <a:avLst/>
              </a:prstGeom>
              <a:solidFill>
                <a:srgbClr val="001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976" name="Rectangle 1990"/>
              <p:cNvSpPr>
                <a:spLocks noChangeArrowheads="1"/>
              </p:cNvSpPr>
              <p:nvPr/>
            </p:nvSpPr>
            <p:spPr bwMode="auto">
              <a:xfrm>
                <a:off x="2817" y="3849"/>
                <a:ext cx="2762" cy="15"/>
              </a:xfrm>
              <a:prstGeom prst="rect">
                <a:avLst/>
              </a:prstGeom>
              <a:solidFill>
                <a:srgbClr val="000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grpSp>
        <p:sp>
          <p:nvSpPr>
            <p:cNvPr id="328713" name="Rectangle 1991"/>
            <p:cNvSpPr>
              <a:spLocks noChangeArrowheads="1"/>
            </p:cNvSpPr>
            <p:nvPr/>
          </p:nvSpPr>
          <p:spPr bwMode="auto">
            <a:xfrm>
              <a:off x="2817" y="3864"/>
              <a:ext cx="2762" cy="17"/>
            </a:xfrm>
            <a:prstGeom prst="rect">
              <a:avLst/>
            </a:prstGeom>
            <a:solidFill>
              <a:srgbClr val="000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14" name="Rectangle 1992"/>
            <p:cNvSpPr>
              <a:spLocks noChangeArrowheads="1"/>
            </p:cNvSpPr>
            <p:nvPr/>
          </p:nvSpPr>
          <p:spPr bwMode="auto">
            <a:xfrm>
              <a:off x="2817" y="3881"/>
              <a:ext cx="2762" cy="16"/>
            </a:xfrm>
            <a:prstGeom prst="rect">
              <a:avLst/>
            </a:prstGeom>
            <a:solidFill>
              <a:srgbClr val="000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15" name="Rectangle 1993"/>
            <p:cNvSpPr>
              <a:spLocks noChangeArrowheads="1"/>
            </p:cNvSpPr>
            <p:nvPr/>
          </p:nvSpPr>
          <p:spPr bwMode="auto">
            <a:xfrm>
              <a:off x="2817" y="3897"/>
              <a:ext cx="276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16" name="Rectangle 1994"/>
            <p:cNvSpPr>
              <a:spLocks noChangeArrowheads="1"/>
            </p:cNvSpPr>
            <p:nvPr/>
          </p:nvSpPr>
          <p:spPr bwMode="auto">
            <a:xfrm>
              <a:off x="2817" y="3420"/>
              <a:ext cx="2762" cy="48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17" name="Rectangle 1995"/>
            <p:cNvSpPr>
              <a:spLocks noChangeArrowheads="1"/>
            </p:cNvSpPr>
            <p:nvPr/>
          </p:nvSpPr>
          <p:spPr bwMode="auto">
            <a:xfrm>
              <a:off x="2817" y="3412"/>
              <a:ext cx="2762" cy="16"/>
            </a:xfrm>
            <a:prstGeom prst="rect">
              <a:avLst/>
            </a:prstGeom>
            <a:solidFill>
              <a:srgbClr val="008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18" name="Rectangle 1996"/>
            <p:cNvSpPr>
              <a:spLocks noChangeArrowheads="1"/>
            </p:cNvSpPr>
            <p:nvPr/>
          </p:nvSpPr>
          <p:spPr bwMode="auto">
            <a:xfrm>
              <a:off x="2817" y="3428"/>
              <a:ext cx="2762" cy="16"/>
            </a:xfrm>
            <a:prstGeom prst="rect">
              <a:avLst/>
            </a:prstGeom>
            <a:solidFill>
              <a:srgbClr val="008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19" name="Rectangle 1997"/>
            <p:cNvSpPr>
              <a:spLocks noChangeArrowheads="1"/>
            </p:cNvSpPr>
            <p:nvPr/>
          </p:nvSpPr>
          <p:spPr bwMode="auto">
            <a:xfrm>
              <a:off x="2817" y="3444"/>
              <a:ext cx="2762" cy="17"/>
            </a:xfrm>
            <a:prstGeom prst="rect">
              <a:avLst/>
            </a:prstGeom>
            <a:solidFill>
              <a:srgbClr val="008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20" name="Rectangle 1998"/>
            <p:cNvSpPr>
              <a:spLocks noChangeArrowheads="1"/>
            </p:cNvSpPr>
            <p:nvPr/>
          </p:nvSpPr>
          <p:spPr bwMode="auto">
            <a:xfrm>
              <a:off x="2817" y="3461"/>
              <a:ext cx="2762" cy="16"/>
            </a:xfrm>
            <a:prstGeom prst="rect">
              <a:avLst/>
            </a:prstGeom>
            <a:solidFill>
              <a:srgbClr val="0081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21" name="Rectangle 1999"/>
            <p:cNvSpPr>
              <a:spLocks noChangeArrowheads="1"/>
            </p:cNvSpPr>
            <p:nvPr/>
          </p:nvSpPr>
          <p:spPr bwMode="auto">
            <a:xfrm>
              <a:off x="2817" y="3477"/>
              <a:ext cx="2762" cy="16"/>
            </a:xfrm>
            <a:prstGeom prst="rect">
              <a:avLst/>
            </a:prstGeom>
            <a:solidFill>
              <a:srgbClr val="007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22" name="Rectangle 2000"/>
            <p:cNvSpPr>
              <a:spLocks noChangeArrowheads="1"/>
            </p:cNvSpPr>
            <p:nvPr/>
          </p:nvSpPr>
          <p:spPr bwMode="auto">
            <a:xfrm>
              <a:off x="2817" y="3493"/>
              <a:ext cx="2762" cy="16"/>
            </a:xfrm>
            <a:prstGeom prst="rect">
              <a:avLst/>
            </a:prstGeom>
            <a:solidFill>
              <a:srgbClr val="007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23" name="Rectangle 2001"/>
            <p:cNvSpPr>
              <a:spLocks noChangeArrowheads="1"/>
            </p:cNvSpPr>
            <p:nvPr/>
          </p:nvSpPr>
          <p:spPr bwMode="auto">
            <a:xfrm>
              <a:off x="2817" y="3509"/>
              <a:ext cx="2762" cy="16"/>
            </a:xfrm>
            <a:prstGeom prst="rect">
              <a:avLst/>
            </a:prstGeom>
            <a:solidFill>
              <a:srgbClr val="00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24" name="Rectangle 2002"/>
            <p:cNvSpPr>
              <a:spLocks noChangeArrowheads="1"/>
            </p:cNvSpPr>
            <p:nvPr/>
          </p:nvSpPr>
          <p:spPr bwMode="auto">
            <a:xfrm>
              <a:off x="2817" y="3525"/>
              <a:ext cx="2762" cy="16"/>
            </a:xfrm>
            <a:prstGeom prst="rect">
              <a:avLst/>
            </a:prstGeom>
            <a:solidFill>
              <a:srgbClr val="0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25" name="Rectangle 2003"/>
            <p:cNvSpPr>
              <a:spLocks noChangeArrowheads="1"/>
            </p:cNvSpPr>
            <p:nvPr/>
          </p:nvSpPr>
          <p:spPr bwMode="auto">
            <a:xfrm>
              <a:off x="2817" y="3541"/>
              <a:ext cx="2762" cy="17"/>
            </a:xfrm>
            <a:prstGeom prst="rect">
              <a:avLst/>
            </a:prstGeom>
            <a:solidFill>
              <a:srgbClr val="006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26" name="Rectangle 2004"/>
            <p:cNvSpPr>
              <a:spLocks noChangeArrowheads="1"/>
            </p:cNvSpPr>
            <p:nvPr/>
          </p:nvSpPr>
          <p:spPr bwMode="auto">
            <a:xfrm>
              <a:off x="2817" y="3558"/>
              <a:ext cx="2762" cy="16"/>
            </a:xfrm>
            <a:prstGeom prst="rect">
              <a:avLst/>
            </a:prstGeom>
            <a:solidFill>
              <a:srgbClr val="006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27" name="Rectangle 2005"/>
            <p:cNvSpPr>
              <a:spLocks noChangeArrowheads="1"/>
            </p:cNvSpPr>
            <p:nvPr/>
          </p:nvSpPr>
          <p:spPr bwMode="auto">
            <a:xfrm>
              <a:off x="2817" y="3574"/>
              <a:ext cx="2762" cy="16"/>
            </a:xfrm>
            <a:prstGeom prst="rect">
              <a:avLst/>
            </a:prstGeom>
            <a:solidFill>
              <a:srgbClr val="006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28" name="Rectangle 2006"/>
            <p:cNvSpPr>
              <a:spLocks noChangeArrowheads="1"/>
            </p:cNvSpPr>
            <p:nvPr/>
          </p:nvSpPr>
          <p:spPr bwMode="auto">
            <a:xfrm>
              <a:off x="2817" y="3590"/>
              <a:ext cx="2762" cy="16"/>
            </a:xfrm>
            <a:prstGeom prst="rect">
              <a:avLst/>
            </a:prstGeom>
            <a:solidFill>
              <a:srgbClr val="005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29" name="Rectangle 2007"/>
            <p:cNvSpPr>
              <a:spLocks noChangeArrowheads="1"/>
            </p:cNvSpPr>
            <p:nvPr/>
          </p:nvSpPr>
          <p:spPr bwMode="auto">
            <a:xfrm>
              <a:off x="2817" y="3606"/>
              <a:ext cx="2762" cy="16"/>
            </a:xfrm>
            <a:prstGeom prst="rect">
              <a:avLst/>
            </a:prstGeom>
            <a:solidFill>
              <a:srgbClr val="005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30" name="Rectangle 2008"/>
            <p:cNvSpPr>
              <a:spLocks noChangeArrowheads="1"/>
            </p:cNvSpPr>
            <p:nvPr/>
          </p:nvSpPr>
          <p:spPr bwMode="auto">
            <a:xfrm>
              <a:off x="2817" y="3622"/>
              <a:ext cx="2762" cy="17"/>
            </a:xfrm>
            <a:prstGeom prst="rect">
              <a:avLst/>
            </a:prstGeom>
            <a:solidFill>
              <a:srgbClr val="005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31" name="Rectangle 2009"/>
            <p:cNvSpPr>
              <a:spLocks noChangeArrowheads="1"/>
            </p:cNvSpPr>
            <p:nvPr/>
          </p:nvSpPr>
          <p:spPr bwMode="auto">
            <a:xfrm>
              <a:off x="2817" y="3639"/>
              <a:ext cx="2762" cy="16"/>
            </a:xfrm>
            <a:prstGeom prst="rect">
              <a:avLst/>
            </a:prstGeom>
            <a:solidFill>
              <a:srgbClr val="004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32" name="Rectangle 2010"/>
            <p:cNvSpPr>
              <a:spLocks noChangeArrowheads="1"/>
            </p:cNvSpPr>
            <p:nvPr/>
          </p:nvSpPr>
          <p:spPr bwMode="auto">
            <a:xfrm>
              <a:off x="2817" y="3655"/>
              <a:ext cx="2762" cy="15"/>
            </a:xfrm>
            <a:prstGeom prst="rect">
              <a:avLst/>
            </a:prstGeom>
            <a:solidFill>
              <a:srgbClr val="004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33" name="Rectangle 2011"/>
            <p:cNvSpPr>
              <a:spLocks noChangeArrowheads="1"/>
            </p:cNvSpPr>
            <p:nvPr/>
          </p:nvSpPr>
          <p:spPr bwMode="auto">
            <a:xfrm>
              <a:off x="2817" y="3670"/>
              <a:ext cx="2762" cy="17"/>
            </a:xfrm>
            <a:prstGeom prst="rect">
              <a:avLst/>
            </a:prstGeom>
            <a:solidFill>
              <a:srgbClr val="004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34" name="Rectangle 2012"/>
            <p:cNvSpPr>
              <a:spLocks noChangeArrowheads="1"/>
            </p:cNvSpPr>
            <p:nvPr/>
          </p:nvSpPr>
          <p:spPr bwMode="auto">
            <a:xfrm>
              <a:off x="2817" y="3687"/>
              <a:ext cx="2762" cy="16"/>
            </a:xfrm>
            <a:prstGeom prst="rect">
              <a:avLst/>
            </a:prstGeom>
            <a:solidFill>
              <a:srgbClr val="003E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35" name="Rectangle 2013"/>
            <p:cNvSpPr>
              <a:spLocks noChangeArrowheads="1"/>
            </p:cNvSpPr>
            <p:nvPr/>
          </p:nvSpPr>
          <p:spPr bwMode="auto">
            <a:xfrm>
              <a:off x="2817" y="3703"/>
              <a:ext cx="2762" cy="16"/>
            </a:xfrm>
            <a:prstGeom prst="rect">
              <a:avLst/>
            </a:prstGeom>
            <a:solidFill>
              <a:srgbClr val="003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36" name="Rectangle 2014"/>
            <p:cNvSpPr>
              <a:spLocks noChangeArrowheads="1"/>
            </p:cNvSpPr>
            <p:nvPr/>
          </p:nvSpPr>
          <p:spPr bwMode="auto">
            <a:xfrm>
              <a:off x="2817" y="3719"/>
              <a:ext cx="2762" cy="16"/>
            </a:xfrm>
            <a:prstGeom prst="rect">
              <a:avLst/>
            </a:prstGeom>
            <a:solidFill>
              <a:srgbClr val="003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37" name="Rectangle 2015"/>
            <p:cNvSpPr>
              <a:spLocks noChangeArrowheads="1"/>
            </p:cNvSpPr>
            <p:nvPr/>
          </p:nvSpPr>
          <p:spPr bwMode="auto">
            <a:xfrm>
              <a:off x="2817" y="3735"/>
              <a:ext cx="2762" cy="17"/>
            </a:xfrm>
            <a:prstGeom prst="rect">
              <a:avLst/>
            </a:prstGeom>
            <a:solidFill>
              <a:srgbClr val="003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38" name="Rectangle 2016"/>
            <p:cNvSpPr>
              <a:spLocks noChangeArrowheads="1"/>
            </p:cNvSpPr>
            <p:nvPr/>
          </p:nvSpPr>
          <p:spPr bwMode="auto">
            <a:xfrm>
              <a:off x="2817" y="3752"/>
              <a:ext cx="2762" cy="15"/>
            </a:xfrm>
            <a:prstGeom prst="rect">
              <a:avLst/>
            </a:prstGeom>
            <a:solidFill>
              <a:srgbClr val="002B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39" name="Rectangle 2017"/>
            <p:cNvSpPr>
              <a:spLocks noChangeArrowheads="1"/>
            </p:cNvSpPr>
            <p:nvPr/>
          </p:nvSpPr>
          <p:spPr bwMode="auto">
            <a:xfrm>
              <a:off x="2817" y="3767"/>
              <a:ext cx="2762" cy="17"/>
            </a:xfrm>
            <a:prstGeom prst="rect">
              <a:avLst/>
            </a:prstGeom>
            <a:solidFill>
              <a:srgbClr val="0027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40" name="Rectangle 2018"/>
            <p:cNvSpPr>
              <a:spLocks noChangeArrowheads="1"/>
            </p:cNvSpPr>
            <p:nvPr/>
          </p:nvSpPr>
          <p:spPr bwMode="auto">
            <a:xfrm>
              <a:off x="2817" y="3784"/>
              <a:ext cx="2762" cy="16"/>
            </a:xfrm>
            <a:prstGeom prst="rect">
              <a:avLst/>
            </a:prstGeom>
            <a:solidFill>
              <a:srgbClr val="0022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41" name="Rectangle 2019"/>
            <p:cNvSpPr>
              <a:spLocks noChangeArrowheads="1"/>
            </p:cNvSpPr>
            <p:nvPr/>
          </p:nvSpPr>
          <p:spPr bwMode="auto">
            <a:xfrm>
              <a:off x="2817" y="3800"/>
              <a:ext cx="2762" cy="16"/>
            </a:xfrm>
            <a:prstGeom prst="rect">
              <a:avLst/>
            </a:prstGeom>
            <a:solidFill>
              <a:srgbClr val="001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42" name="Rectangle 2020"/>
            <p:cNvSpPr>
              <a:spLocks noChangeArrowheads="1"/>
            </p:cNvSpPr>
            <p:nvPr/>
          </p:nvSpPr>
          <p:spPr bwMode="auto">
            <a:xfrm>
              <a:off x="2817" y="3816"/>
              <a:ext cx="2762" cy="16"/>
            </a:xfrm>
            <a:prstGeom prst="rect">
              <a:avLst/>
            </a:prstGeom>
            <a:solidFill>
              <a:srgbClr val="001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43" name="Rectangle 2021"/>
            <p:cNvSpPr>
              <a:spLocks noChangeArrowheads="1"/>
            </p:cNvSpPr>
            <p:nvPr/>
          </p:nvSpPr>
          <p:spPr bwMode="auto">
            <a:xfrm>
              <a:off x="2817" y="3832"/>
              <a:ext cx="2762" cy="17"/>
            </a:xfrm>
            <a:prstGeom prst="rect">
              <a:avLst/>
            </a:prstGeom>
            <a:solidFill>
              <a:srgbClr val="001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44" name="Rectangle 2022"/>
            <p:cNvSpPr>
              <a:spLocks noChangeArrowheads="1"/>
            </p:cNvSpPr>
            <p:nvPr/>
          </p:nvSpPr>
          <p:spPr bwMode="auto">
            <a:xfrm>
              <a:off x="2817" y="3849"/>
              <a:ext cx="2762" cy="15"/>
            </a:xfrm>
            <a:prstGeom prst="rect">
              <a:avLst/>
            </a:prstGeom>
            <a:solidFill>
              <a:srgbClr val="000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45" name="Rectangle 2023"/>
            <p:cNvSpPr>
              <a:spLocks noChangeArrowheads="1"/>
            </p:cNvSpPr>
            <p:nvPr/>
          </p:nvSpPr>
          <p:spPr bwMode="auto">
            <a:xfrm>
              <a:off x="2817" y="3864"/>
              <a:ext cx="2762" cy="17"/>
            </a:xfrm>
            <a:prstGeom prst="rect">
              <a:avLst/>
            </a:prstGeom>
            <a:solidFill>
              <a:srgbClr val="000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46" name="Rectangle 2024"/>
            <p:cNvSpPr>
              <a:spLocks noChangeArrowheads="1"/>
            </p:cNvSpPr>
            <p:nvPr/>
          </p:nvSpPr>
          <p:spPr bwMode="auto">
            <a:xfrm>
              <a:off x="2817" y="3881"/>
              <a:ext cx="2762" cy="16"/>
            </a:xfrm>
            <a:prstGeom prst="rect">
              <a:avLst/>
            </a:prstGeom>
            <a:solidFill>
              <a:srgbClr val="0005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47" name="Rectangle 2025"/>
            <p:cNvSpPr>
              <a:spLocks noChangeArrowheads="1"/>
            </p:cNvSpPr>
            <p:nvPr/>
          </p:nvSpPr>
          <p:spPr bwMode="auto">
            <a:xfrm>
              <a:off x="2817" y="3897"/>
              <a:ext cx="2762"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s-PR"/>
            </a:p>
          </p:txBody>
        </p:sp>
        <p:sp>
          <p:nvSpPr>
            <p:cNvPr id="328748" name="Rectangle 2026"/>
            <p:cNvSpPr>
              <a:spLocks noChangeArrowheads="1"/>
            </p:cNvSpPr>
            <p:nvPr/>
          </p:nvSpPr>
          <p:spPr bwMode="auto">
            <a:xfrm>
              <a:off x="502" y="622"/>
              <a:ext cx="2186"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sz="1900">
                  <a:solidFill>
                    <a:srgbClr val="FFFFFF"/>
                  </a:solidFill>
                  <a:latin typeface="Arial Black" panose="020B0A04020102020204" pitchFamily="34" charset="0"/>
                </a:rPr>
                <a:t>DISCIPLINA DEPORTIVA</a:t>
              </a:r>
              <a:endParaRPr lang="en-US" altLang="es-PR" sz="3400">
                <a:latin typeface="Arial" panose="020B0604020202020204" pitchFamily="34" charset="0"/>
              </a:endParaRPr>
            </a:p>
          </p:txBody>
        </p:sp>
        <p:sp>
          <p:nvSpPr>
            <p:cNvPr id="328749" name="Rectangle 2027"/>
            <p:cNvSpPr>
              <a:spLocks noChangeArrowheads="1"/>
            </p:cNvSpPr>
            <p:nvPr/>
          </p:nvSpPr>
          <p:spPr bwMode="auto">
            <a:xfrm>
              <a:off x="3787" y="622"/>
              <a:ext cx="888"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sz="1900">
                  <a:solidFill>
                    <a:srgbClr val="FFFFFF"/>
                  </a:solidFill>
                  <a:latin typeface="Arial Black" panose="020B0A04020102020204" pitchFamily="34" charset="0"/>
                </a:rPr>
                <a:t>CRITERIO</a:t>
              </a:r>
              <a:endParaRPr lang="en-US" altLang="es-PR" sz="3400">
                <a:latin typeface="Arial" panose="020B0604020202020204" pitchFamily="34" charset="0"/>
              </a:endParaRPr>
            </a:p>
          </p:txBody>
        </p:sp>
        <p:sp>
          <p:nvSpPr>
            <p:cNvPr id="328750" name="Rectangle 2028"/>
            <p:cNvSpPr>
              <a:spLocks noChangeArrowheads="1"/>
            </p:cNvSpPr>
            <p:nvPr/>
          </p:nvSpPr>
          <p:spPr bwMode="auto">
            <a:xfrm>
              <a:off x="387" y="1035"/>
              <a:ext cx="2185"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sz="1700" b="1">
                  <a:solidFill>
                    <a:srgbClr val="FFFFFF"/>
                  </a:solidFill>
                  <a:latin typeface="Arial" panose="020B0604020202020204" pitchFamily="34" charset="0"/>
                </a:rPr>
                <a:t>Gimnasia, jinetes, ballet, baile, </a:t>
              </a:r>
              <a:endParaRPr lang="en-US" altLang="es-PR" sz="3400">
                <a:latin typeface="Arial" panose="020B0604020202020204" pitchFamily="34" charset="0"/>
              </a:endParaRPr>
            </a:p>
          </p:txBody>
        </p:sp>
        <p:sp>
          <p:nvSpPr>
            <p:cNvPr id="328751" name="Rectangle 2029"/>
            <p:cNvSpPr>
              <a:spLocks noChangeArrowheads="1"/>
            </p:cNvSpPr>
            <p:nvPr/>
          </p:nvSpPr>
          <p:spPr bwMode="auto">
            <a:xfrm>
              <a:off x="387" y="1196"/>
              <a:ext cx="2290"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sz="1700" b="1">
                  <a:solidFill>
                    <a:srgbClr val="FFFFFF"/>
                  </a:solidFill>
                  <a:latin typeface="Arial" panose="020B0604020202020204" pitchFamily="34" charset="0"/>
                </a:rPr>
                <a:t>gimnasia rítmica, patinaje sobre </a:t>
              </a:r>
              <a:endParaRPr lang="en-US" altLang="es-PR" sz="3400">
                <a:latin typeface="Arial" panose="020B0604020202020204" pitchFamily="34" charset="0"/>
              </a:endParaRPr>
            </a:p>
          </p:txBody>
        </p:sp>
        <p:sp>
          <p:nvSpPr>
            <p:cNvPr id="328752" name="Rectangle 2030"/>
            <p:cNvSpPr>
              <a:spLocks noChangeArrowheads="1"/>
            </p:cNvSpPr>
            <p:nvPr/>
          </p:nvSpPr>
          <p:spPr bwMode="auto">
            <a:xfrm>
              <a:off x="387" y="1357"/>
              <a:ext cx="1124"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sz="1700" b="1">
                  <a:solidFill>
                    <a:srgbClr val="FFFFFF"/>
                  </a:solidFill>
                  <a:latin typeface="Arial" panose="020B0604020202020204" pitchFamily="34" charset="0"/>
                </a:rPr>
                <a:t>hielo, aeróbicos</a:t>
              </a:r>
              <a:endParaRPr lang="en-US" altLang="es-PR" sz="3400">
                <a:latin typeface="Arial" panose="020B0604020202020204" pitchFamily="34" charset="0"/>
              </a:endParaRPr>
            </a:p>
          </p:txBody>
        </p:sp>
        <p:sp>
          <p:nvSpPr>
            <p:cNvPr id="328753" name="Rectangle 2031"/>
            <p:cNvSpPr>
              <a:spLocks noChangeArrowheads="1"/>
            </p:cNvSpPr>
            <p:nvPr/>
          </p:nvSpPr>
          <p:spPr bwMode="auto">
            <a:xfrm>
              <a:off x="3010" y="935"/>
              <a:ext cx="158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sz="1700">
                  <a:solidFill>
                    <a:srgbClr val="FFF10D"/>
                  </a:solidFill>
                  <a:latin typeface="Arial Black" panose="020B0A04020102020204" pitchFamily="34" charset="0"/>
                </a:rPr>
                <a:t>Bajo Peso Corporal:</a:t>
              </a:r>
              <a:endParaRPr lang="en-US" altLang="es-PR" sz="3400">
                <a:latin typeface="Arial" panose="020B0604020202020204" pitchFamily="34" charset="0"/>
              </a:endParaRPr>
            </a:p>
          </p:txBody>
        </p:sp>
        <p:sp>
          <p:nvSpPr>
            <p:cNvPr id="328754" name="Rectangle 2032"/>
            <p:cNvSpPr>
              <a:spLocks noChangeArrowheads="1"/>
            </p:cNvSpPr>
            <p:nvPr/>
          </p:nvSpPr>
          <p:spPr bwMode="auto">
            <a:xfrm>
              <a:off x="4495" y="958"/>
              <a:ext cx="877"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sz="1700" b="1">
                  <a:solidFill>
                    <a:srgbClr val="FFFFFF"/>
                  </a:solidFill>
                  <a:latin typeface="Arial" panose="020B0604020202020204" pitchFamily="34" charset="0"/>
                </a:rPr>
                <a:t>    Reducido </a:t>
              </a:r>
              <a:endParaRPr lang="en-US" altLang="es-PR" sz="3400">
                <a:latin typeface="Arial" panose="020B0604020202020204" pitchFamily="34" charset="0"/>
              </a:endParaRPr>
            </a:p>
          </p:txBody>
        </p:sp>
        <p:sp>
          <p:nvSpPr>
            <p:cNvPr id="328755" name="Rectangle 2033"/>
            <p:cNvSpPr>
              <a:spLocks noChangeArrowheads="1"/>
            </p:cNvSpPr>
            <p:nvPr/>
          </p:nvSpPr>
          <p:spPr bwMode="auto">
            <a:xfrm>
              <a:off x="3010" y="1133"/>
              <a:ext cx="2411"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sz="1700" b="1">
                  <a:solidFill>
                    <a:srgbClr val="FFFFFF"/>
                  </a:solidFill>
                  <a:latin typeface="Arial" panose="020B0604020202020204" pitchFamily="34" charset="0"/>
                </a:rPr>
                <a:t>consumo energético crónico para </a:t>
              </a:r>
              <a:endParaRPr lang="en-US" altLang="es-PR" sz="3400">
                <a:latin typeface="Arial" panose="020B0604020202020204" pitchFamily="34" charset="0"/>
              </a:endParaRPr>
            </a:p>
          </p:txBody>
        </p:sp>
        <p:sp>
          <p:nvSpPr>
            <p:cNvPr id="328756" name="Rectangle 2034"/>
            <p:cNvSpPr>
              <a:spLocks noChangeArrowheads="1"/>
            </p:cNvSpPr>
            <p:nvPr/>
          </p:nvSpPr>
          <p:spPr bwMode="auto">
            <a:xfrm>
              <a:off x="3010" y="1294"/>
              <a:ext cx="2436"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sz="1700" b="1">
                  <a:solidFill>
                    <a:srgbClr val="FFFFFF"/>
                  </a:solidFill>
                  <a:latin typeface="Arial" panose="020B0604020202020204" pitchFamily="34" charset="0"/>
                </a:rPr>
                <a:t>poder alcanzar un bajo porcentaje </a:t>
              </a:r>
              <a:endParaRPr lang="en-US" altLang="es-PR" sz="3400">
                <a:latin typeface="Arial" panose="020B0604020202020204" pitchFamily="34" charset="0"/>
              </a:endParaRPr>
            </a:p>
          </p:txBody>
        </p:sp>
        <p:sp>
          <p:nvSpPr>
            <p:cNvPr id="328757" name="Rectangle 2035"/>
            <p:cNvSpPr>
              <a:spLocks noChangeArrowheads="1"/>
            </p:cNvSpPr>
            <p:nvPr/>
          </p:nvSpPr>
          <p:spPr bwMode="auto">
            <a:xfrm>
              <a:off x="3010" y="1454"/>
              <a:ext cx="649"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sz="1700" b="1">
                  <a:solidFill>
                    <a:srgbClr val="FFFFFF"/>
                  </a:solidFill>
                  <a:latin typeface="Arial" panose="020B0604020202020204" pitchFamily="34" charset="0"/>
                </a:rPr>
                <a:t>de grasa </a:t>
              </a:r>
              <a:endParaRPr lang="en-US" altLang="es-PR" sz="3400">
                <a:latin typeface="Arial" panose="020B0604020202020204" pitchFamily="34" charset="0"/>
              </a:endParaRPr>
            </a:p>
          </p:txBody>
        </p:sp>
        <p:sp>
          <p:nvSpPr>
            <p:cNvPr id="328758" name="Rectangle 2036"/>
            <p:cNvSpPr>
              <a:spLocks noChangeArrowheads="1"/>
            </p:cNvSpPr>
            <p:nvPr/>
          </p:nvSpPr>
          <p:spPr bwMode="auto">
            <a:xfrm>
              <a:off x="387" y="1909"/>
              <a:ext cx="239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sz="1700" b="1">
                  <a:solidFill>
                    <a:srgbClr val="FFFFFF"/>
                  </a:solidFill>
                  <a:latin typeface="Arial" panose="020B0604020202020204" pitchFamily="34" charset="0"/>
                </a:rPr>
                <a:t>Deportes que se clasifican por su </a:t>
              </a:r>
              <a:endParaRPr lang="en-US" altLang="es-PR" sz="3400">
                <a:latin typeface="Arial" panose="020B0604020202020204" pitchFamily="34" charset="0"/>
              </a:endParaRPr>
            </a:p>
          </p:txBody>
        </p:sp>
        <p:sp>
          <p:nvSpPr>
            <p:cNvPr id="328759" name="Rectangle 2037"/>
            <p:cNvSpPr>
              <a:spLocks noChangeArrowheads="1"/>
            </p:cNvSpPr>
            <p:nvPr/>
          </p:nvSpPr>
          <p:spPr bwMode="auto">
            <a:xfrm>
              <a:off x="387" y="2069"/>
              <a:ext cx="2001"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sz="1700" b="1">
                  <a:solidFill>
                    <a:srgbClr val="FFFFFF"/>
                  </a:solidFill>
                  <a:latin typeface="Arial" panose="020B0604020202020204" pitchFamily="34" charset="0"/>
                </a:rPr>
                <a:t>peso (Ej: judo, boxeo, lucha </a:t>
              </a:r>
              <a:endParaRPr lang="en-US" altLang="es-PR" sz="3400">
                <a:latin typeface="Arial" panose="020B0604020202020204" pitchFamily="34" charset="0"/>
              </a:endParaRPr>
            </a:p>
          </p:txBody>
        </p:sp>
        <p:sp>
          <p:nvSpPr>
            <p:cNvPr id="328760" name="Rectangle 2038"/>
            <p:cNvSpPr>
              <a:spLocks noChangeArrowheads="1"/>
            </p:cNvSpPr>
            <p:nvPr/>
          </p:nvSpPr>
          <p:spPr bwMode="auto">
            <a:xfrm>
              <a:off x="387" y="2230"/>
              <a:ext cx="2248"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sz="1700" b="1">
                  <a:solidFill>
                    <a:srgbClr val="FFFFFF"/>
                  </a:solidFill>
                  <a:latin typeface="Arial" panose="020B0604020202020204" pitchFamily="34" charset="0"/>
                </a:rPr>
                <a:t>olímpica, remo, salto con esquí)</a:t>
              </a:r>
              <a:endParaRPr lang="en-US" altLang="es-PR" sz="3400">
                <a:latin typeface="Arial" panose="020B0604020202020204" pitchFamily="34" charset="0"/>
              </a:endParaRPr>
            </a:p>
          </p:txBody>
        </p:sp>
        <p:sp>
          <p:nvSpPr>
            <p:cNvPr id="328761" name="Rectangle 2039"/>
            <p:cNvSpPr>
              <a:spLocks noChangeArrowheads="1"/>
            </p:cNvSpPr>
            <p:nvPr/>
          </p:nvSpPr>
          <p:spPr bwMode="auto">
            <a:xfrm>
              <a:off x="3010" y="1807"/>
              <a:ext cx="1802"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sz="1700">
                  <a:solidFill>
                    <a:srgbClr val="FFF10D"/>
                  </a:solidFill>
                  <a:latin typeface="Arial Black" panose="020B0A04020102020204" pitchFamily="34" charset="0"/>
                </a:rPr>
                <a:t>Peso de Competencia:</a:t>
              </a:r>
              <a:endParaRPr lang="en-US" altLang="es-PR" sz="3400">
                <a:latin typeface="Arial" panose="020B0604020202020204" pitchFamily="34" charset="0"/>
              </a:endParaRPr>
            </a:p>
          </p:txBody>
        </p:sp>
        <p:sp>
          <p:nvSpPr>
            <p:cNvPr id="328762" name="Rectangle 2040"/>
            <p:cNvSpPr>
              <a:spLocks noChangeArrowheads="1"/>
            </p:cNvSpPr>
            <p:nvPr/>
          </p:nvSpPr>
          <p:spPr bwMode="auto">
            <a:xfrm>
              <a:off x="4693" y="1832"/>
              <a:ext cx="60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sz="1700" b="1">
                  <a:solidFill>
                    <a:srgbClr val="FFFFFF"/>
                  </a:solidFill>
                  <a:latin typeface="Arial" panose="020B0604020202020204" pitchFamily="34" charset="0"/>
                </a:rPr>
                <a:t>   Dietas </a:t>
              </a:r>
              <a:endParaRPr lang="en-US" altLang="es-PR" sz="3400">
                <a:latin typeface="Arial" panose="020B0604020202020204" pitchFamily="34" charset="0"/>
              </a:endParaRPr>
            </a:p>
          </p:txBody>
        </p:sp>
        <p:sp>
          <p:nvSpPr>
            <p:cNvPr id="328763" name="Rectangle 2041"/>
            <p:cNvSpPr>
              <a:spLocks noChangeArrowheads="1"/>
            </p:cNvSpPr>
            <p:nvPr/>
          </p:nvSpPr>
          <p:spPr bwMode="auto">
            <a:xfrm>
              <a:off x="3010" y="2006"/>
              <a:ext cx="2553"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sz="1700" b="1">
                  <a:solidFill>
                    <a:srgbClr val="FFFFFF"/>
                  </a:solidFill>
                  <a:latin typeface="Arial" panose="020B0604020202020204" pitchFamily="34" charset="0"/>
                </a:rPr>
                <a:t>para la pérdida radical de peso, con </a:t>
              </a:r>
              <a:endParaRPr lang="en-US" altLang="es-PR" sz="3400">
                <a:latin typeface="Arial" panose="020B0604020202020204" pitchFamily="34" charset="0"/>
              </a:endParaRPr>
            </a:p>
          </p:txBody>
        </p:sp>
        <p:sp>
          <p:nvSpPr>
            <p:cNvPr id="328764" name="Rectangle 2042"/>
            <p:cNvSpPr>
              <a:spLocks noChangeArrowheads="1"/>
            </p:cNvSpPr>
            <p:nvPr/>
          </p:nvSpPr>
          <p:spPr bwMode="auto">
            <a:xfrm>
              <a:off x="3010" y="2166"/>
              <a:ext cx="2275"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sz="1700" b="1">
                  <a:solidFill>
                    <a:srgbClr val="FFFFFF"/>
                  </a:solidFill>
                  <a:latin typeface="Arial" panose="020B0604020202020204" pitchFamily="34" charset="0"/>
                </a:rPr>
                <a:t>el fin de llegar a la categoría del </a:t>
              </a:r>
              <a:endParaRPr lang="en-US" altLang="es-PR" sz="3400">
                <a:latin typeface="Arial" panose="020B0604020202020204" pitchFamily="34" charset="0"/>
              </a:endParaRPr>
            </a:p>
          </p:txBody>
        </p:sp>
        <p:sp>
          <p:nvSpPr>
            <p:cNvPr id="328765" name="Rectangle 2043"/>
            <p:cNvSpPr>
              <a:spLocks noChangeArrowheads="1"/>
            </p:cNvSpPr>
            <p:nvPr/>
          </p:nvSpPr>
          <p:spPr bwMode="auto">
            <a:xfrm>
              <a:off x="3010" y="2327"/>
              <a:ext cx="217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sz="1700" b="1">
                  <a:solidFill>
                    <a:srgbClr val="FFFFFF"/>
                  </a:solidFill>
                  <a:latin typeface="Arial" panose="020B0604020202020204" pitchFamily="34" charset="0"/>
                </a:rPr>
                <a:t>peso de competencia deseable</a:t>
              </a:r>
              <a:endParaRPr lang="en-US" altLang="es-PR" sz="3400">
                <a:latin typeface="Arial" panose="020B0604020202020204" pitchFamily="34" charset="0"/>
              </a:endParaRPr>
            </a:p>
          </p:txBody>
        </p:sp>
        <p:sp>
          <p:nvSpPr>
            <p:cNvPr id="328766" name="Rectangle 2044"/>
            <p:cNvSpPr>
              <a:spLocks noChangeArrowheads="1"/>
            </p:cNvSpPr>
            <p:nvPr/>
          </p:nvSpPr>
          <p:spPr bwMode="auto">
            <a:xfrm>
              <a:off x="387" y="2943"/>
              <a:ext cx="1001"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sz="1700" b="1">
                  <a:solidFill>
                    <a:srgbClr val="FFFFFF"/>
                  </a:solidFill>
                  <a:latin typeface="Arial" panose="020B0604020202020204" pitchFamily="34" charset="0"/>
                </a:rPr>
                <a:t>Fisiculturistas</a:t>
              </a:r>
              <a:endParaRPr lang="en-US" altLang="es-PR" sz="3400">
                <a:latin typeface="Arial" panose="020B0604020202020204" pitchFamily="34" charset="0"/>
              </a:endParaRPr>
            </a:p>
          </p:txBody>
        </p:sp>
        <p:sp>
          <p:nvSpPr>
            <p:cNvPr id="328767" name="Rectangle 2045"/>
            <p:cNvSpPr>
              <a:spLocks noChangeArrowheads="1"/>
            </p:cNvSpPr>
            <p:nvPr/>
          </p:nvSpPr>
          <p:spPr bwMode="auto">
            <a:xfrm>
              <a:off x="3010" y="2681"/>
              <a:ext cx="1374"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sz="1700">
                  <a:solidFill>
                    <a:srgbClr val="FFF10D"/>
                  </a:solidFill>
                  <a:latin typeface="Arial Black" panose="020B0A04020102020204" pitchFamily="34" charset="0"/>
                </a:rPr>
                <a:t>Bajo Peso Graso:</a:t>
              </a:r>
              <a:endParaRPr lang="en-US" altLang="es-PR" sz="3400">
                <a:latin typeface="Arial" panose="020B0604020202020204" pitchFamily="34" charset="0"/>
              </a:endParaRPr>
            </a:p>
          </p:txBody>
        </p:sp>
        <p:sp>
          <p:nvSpPr>
            <p:cNvPr id="328768" name="Rectangle 2046"/>
            <p:cNvSpPr>
              <a:spLocks noChangeArrowheads="1"/>
            </p:cNvSpPr>
            <p:nvPr/>
          </p:nvSpPr>
          <p:spPr bwMode="auto">
            <a:xfrm>
              <a:off x="4296" y="2706"/>
              <a:ext cx="919"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sz="1700" b="1">
                  <a:solidFill>
                    <a:srgbClr val="FFFFFF"/>
                  </a:solidFill>
                  <a:latin typeface="Arial" panose="020B0604020202020204" pitchFamily="34" charset="0"/>
                </a:rPr>
                <a:t>   Pérdida de </a:t>
              </a:r>
              <a:endParaRPr lang="en-US" altLang="es-PR" sz="3400">
                <a:latin typeface="Arial" panose="020B0604020202020204" pitchFamily="34" charset="0"/>
              </a:endParaRPr>
            </a:p>
          </p:txBody>
        </p:sp>
        <p:sp>
          <p:nvSpPr>
            <p:cNvPr id="328769" name="Rectangle 2047"/>
            <p:cNvSpPr>
              <a:spLocks noChangeArrowheads="1"/>
            </p:cNvSpPr>
            <p:nvPr/>
          </p:nvSpPr>
          <p:spPr bwMode="auto">
            <a:xfrm>
              <a:off x="3010" y="2880"/>
              <a:ext cx="2151"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sz="1700" b="1">
                  <a:solidFill>
                    <a:srgbClr val="FFFFFF"/>
                  </a:solidFill>
                  <a:latin typeface="Arial" panose="020B0604020202020204" pitchFamily="34" charset="0"/>
                </a:rPr>
                <a:t>peso drástico para alcanzar la </a:t>
              </a:r>
              <a:endParaRPr lang="en-US" altLang="es-PR" sz="3400">
                <a:latin typeface="Arial" panose="020B0604020202020204" pitchFamily="34" charset="0"/>
              </a:endParaRPr>
            </a:p>
          </p:txBody>
        </p:sp>
        <p:sp>
          <p:nvSpPr>
            <p:cNvPr id="328770" name="Rectangle 2048"/>
            <p:cNvSpPr>
              <a:spLocks noChangeArrowheads="1"/>
            </p:cNvSpPr>
            <p:nvPr/>
          </p:nvSpPr>
          <p:spPr bwMode="auto">
            <a:xfrm>
              <a:off x="3010" y="3040"/>
              <a:ext cx="234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sz="1700" b="1">
                  <a:solidFill>
                    <a:srgbClr val="FFFFFF"/>
                  </a:solidFill>
                  <a:latin typeface="Arial" panose="020B0604020202020204" pitchFamily="34" charset="0"/>
                </a:rPr>
                <a:t>cantidad más baja de grasa en el </a:t>
              </a:r>
              <a:endParaRPr lang="en-US" altLang="es-PR" sz="3400">
                <a:latin typeface="Arial" panose="020B0604020202020204" pitchFamily="34" charset="0"/>
              </a:endParaRPr>
            </a:p>
          </p:txBody>
        </p:sp>
        <p:sp>
          <p:nvSpPr>
            <p:cNvPr id="328771" name="Rectangle 2049"/>
            <p:cNvSpPr>
              <a:spLocks noChangeArrowheads="1"/>
            </p:cNvSpPr>
            <p:nvPr/>
          </p:nvSpPr>
          <p:spPr bwMode="auto">
            <a:xfrm>
              <a:off x="3010" y="3201"/>
              <a:ext cx="754"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sz="1700" b="1">
                  <a:solidFill>
                    <a:srgbClr val="FFFFFF"/>
                  </a:solidFill>
                  <a:latin typeface="Arial" panose="020B0604020202020204" pitchFamily="34" charset="0"/>
                </a:rPr>
                <a:t>organismo</a:t>
              </a:r>
              <a:endParaRPr lang="en-US" altLang="es-PR" sz="3400">
                <a:latin typeface="Arial" panose="020B0604020202020204" pitchFamily="34" charset="0"/>
              </a:endParaRPr>
            </a:p>
          </p:txBody>
        </p:sp>
        <p:sp>
          <p:nvSpPr>
            <p:cNvPr id="328772" name="Rectangle 2050"/>
            <p:cNvSpPr>
              <a:spLocks noChangeArrowheads="1"/>
            </p:cNvSpPr>
            <p:nvPr/>
          </p:nvSpPr>
          <p:spPr bwMode="auto">
            <a:xfrm>
              <a:off x="387" y="3586"/>
              <a:ext cx="144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sz="1700" b="1">
                  <a:solidFill>
                    <a:srgbClr val="FFFFFF"/>
                  </a:solidFill>
                  <a:latin typeface="Arial" panose="020B0604020202020204" pitchFamily="34" charset="0"/>
                </a:rPr>
                <a:t>Atletas vegetarianos</a:t>
              </a:r>
              <a:endParaRPr lang="en-US" altLang="es-PR" sz="3400">
                <a:latin typeface="Arial" panose="020B0604020202020204" pitchFamily="34" charset="0"/>
              </a:endParaRPr>
            </a:p>
          </p:txBody>
        </p:sp>
        <p:sp>
          <p:nvSpPr>
            <p:cNvPr id="328773" name="Rectangle 2051"/>
            <p:cNvSpPr>
              <a:spLocks noChangeArrowheads="1"/>
            </p:cNvSpPr>
            <p:nvPr/>
          </p:nvSpPr>
          <p:spPr bwMode="auto">
            <a:xfrm>
              <a:off x="3010" y="3506"/>
              <a:ext cx="2101"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sz="1700" b="1">
                  <a:solidFill>
                    <a:srgbClr val="FFFFFF"/>
                  </a:solidFill>
                  <a:latin typeface="Arial" panose="020B0604020202020204" pitchFamily="34" charset="0"/>
                </a:rPr>
                <a:t>Especialmente en eventos de </a:t>
              </a:r>
              <a:endParaRPr lang="en-US" altLang="es-PR" sz="3400">
                <a:latin typeface="Arial" panose="020B0604020202020204" pitchFamily="34" charset="0"/>
              </a:endParaRPr>
            </a:p>
          </p:txBody>
        </p:sp>
        <p:sp>
          <p:nvSpPr>
            <p:cNvPr id="328774" name="Rectangle 2052"/>
            <p:cNvSpPr>
              <a:spLocks noChangeArrowheads="1"/>
            </p:cNvSpPr>
            <p:nvPr/>
          </p:nvSpPr>
          <p:spPr bwMode="auto">
            <a:xfrm>
              <a:off x="3010" y="3667"/>
              <a:ext cx="697"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sz="1700" b="1">
                  <a:solidFill>
                    <a:srgbClr val="FFFFFF"/>
                  </a:solidFill>
                  <a:latin typeface="Arial" panose="020B0604020202020204" pitchFamily="34" charset="0"/>
                </a:rPr>
                <a:t>tolerancia</a:t>
              </a:r>
              <a:endParaRPr lang="en-US" altLang="es-PR" sz="3400">
                <a:latin typeface="Arial" panose="020B0604020202020204" pitchFamily="34" charset="0"/>
              </a:endParaRPr>
            </a:p>
          </p:txBody>
        </p:sp>
        <p:sp>
          <p:nvSpPr>
            <p:cNvPr id="328775" name="Line 2053"/>
            <p:cNvSpPr>
              <a:spLocks noChangeShapeType="1"/>
            </p:cNvSpPr>
            <p:nvPr/>
          </p:nvSpPr>
          <p:spPr bwMode="auto">
            <a:xfrm>
              <a:off x="204" y="874"/>
              <a:ext cx="5375" cy="1"/>
            </a:xfrm>
            <a:prstGeom prst="line">
              <a:avLst/>
            </a:prstGeom>
            <a:noFill/>
            <a:ln w="42863">
              <a:solidFill>
                <a:srgbClr val="FF00FF"/>
              </a:solidFill>
              <a:round/>
              <a:headEnd/>
              <a:tailEnd/>
            </a:ln>
            <a:extLst>
              <a:ext uri="{909E8E84-426E-40DD-AFC4-6F175D3DCCD1}">
                <a14:hiddenFill xmlns:a14="http://schemas.microsoft.com/office/drawing/2010/main">
                  <a:noFill/>
                </a14:hiddenFill>
              </a:ext>
            </a:extLst>
          </p:spPr>
          <p:txBody>
            <a:bodyPr/>
            <a:lstStyle/>
            <a:p>
              <a:endParaRPr lang="es-PR"/>
            </a:p>
          </p:txBody>
        </p:sp>
        <p:sp>
          <p:nvSpPr>
            <p:cNvPr id="328776" name="Line 2054"/>
            <p:cNvSpPr>
              <a:spLocks noChangeShapeType="1"/>
            </p:cNvSpPr>
            <p:nvPr/>
          </p:nvSpPr>
          <p:spPr bwMode="auto">
            <a:xfrm>
              <a:off x="2817" y="585"/>
              <a:ext cx="1" cy="3321"/>
            </a:xfrm>
            <a:prstGeom prst="line">
              <a:avLst/>
            </a:prstGeom>
            <a:noFill/>
            <a:ln w="42863">
              <a:solidFill>
                <a:srgbClr val="FF00FF"/>
              </a:solidFill>
              <a:round/>
              <a:headEnd/>
              <a:tailEnd/>
            </a:ln>
            <a:extLst>
              <a:ext uri="{909E8E84-426E-40DD-AFC4-6F175D3DCCD1}">
                <a14:hiddenFill xmlns:a14="http://schemas.microsoft.com/office/drawing/2010/main">
                  <a:noFill/>
                </a14:hiddenFill>
              </a:ext>
            </a:extLst>
          </p:spPr>
          <p:txBody>
            <a:bodyPr/>
            <a:lstStyle/>
            <a:p>
              <a:endParaRPr lang="es-PR"/>
            </a:p>
          </p:txBody>
        </p:sp>
      </p:grpSp>
      <p:sp>
        <p:nvSpPr>
          <p:cNvPr id="328708" name="Text Box 2055"/>
          <p:cNvSpPr txBox="1">
            <a:spLocks noChangeArrowheads="1"/>
          </p:cNvSpPr>
          <p:nvPr/>
        </p:nvSpPr>
        <p:spPr bwMode="auto">
          <a:xfrm>
            <a:off x="250825" y="6165850"/>
            <a:ext cx="8713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spcBef>
                <a:spcPct val="20000"/>
              </a:spcBef>
            </a:pPr>
            <a:r>
              <a:rPr lang="en-US" altLang="es-PR" sz="1200" b="1">
                <a:solidFill>
                  <a:srgbClr val="000000"/>
                </a:solidFill>
                <a:latin typeface="Times New Roman" panose="02020603050405020304" pitchFamily="18" charset="0"/>
              </a:rPr>
              <a:t>NOTA:</a:t>
            </a:r>
            <a:r>
              <a:rPr lang="en-US" altLang="es-PR" sz="1200">
                <a:solidFill>
                  <a:srgbClr val="000000"/>
                </a:solidFill>
                <a:latin typeface="Times New Roman" panose="02020603050405020304" pitchFamily="18" charset="0"/>
              </a:rPr>
              <a:t> Adaptado de: </a:t>
            </a:r>
            <a:r>
              <a:rPr lang="en-US" altLang="es-PR" sz="1200" b="1" i="1">
                <a:solidFill>
                  <a:srgbClr val="000000"/>
                </a:solidFill>
                <a:latin typeface="Times New Roman" panose="02020603050405020304" pitchFamily="18" charset="0"/>
              </a:rPr>
              <a:t>Nutritional Needs of Athletes</a:t>
            </a:r>
            <a:r>
              <a:rPr lang="en-US" altLang="es-PR" sz="1200">
                <a:solidFill>
                  <a:srgbClr val="000000"/>
                </a:solidFill>
                <a:latin typeface="Times New Roman" panose="02020603050405020304" pitchFamily="18" charset="0"/>
              </a:rPr>
              <a:t>. (p. 8), por F. Brouns, 1993, New York: John Wiley &amp; Sons. Copyright 1993 por John Wiley &amp; Sons Ltd</a:t>
            </a:r>
            <a:r>
              <a:rPr lang="en-US" altLang="es-PR" sz="1200">
                <a:solidFill>
                  <a:srgbClr val="000000"/>
                </a:solidFill>
                <a:latin typeface="Arial" panose="020B0604020202020204" pitchFamily="34" charset="0"/>
              </a:rPr>
              <a:t>.</a:t>
            </a:r>
          </a:p>
        </p:txBody>
      </p:sp>
    </p:spTree>
    <p:custDataLst>
      <p:tags r:id="rId1"/>
    </p:custDataLst>
  </p:cSld>
  <p:clrMapOvr>
    <a:masterClrMapping/>
  </p:clrMapOvr>
  <p:transition spd="slow">
    <p:pull dir="ru"/>
    <p:sndAc>
      <p:stSnd>
        <p:snd r:embed="rId4" name="whoosh.wav"/>
      </p:stSnd>
    </p:sndAc>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Picture 5" descr="POINTER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4752975"/>
            <a:ext cx="360362"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0755" name="Text Box 6"/>
          <p:cNvSpPr txBox="1">
            <a:spLocks noChangeArrowheads="1"/>
          </p:cNvSpPr>
          <p:nvPr/>
        </p:nvSpPr>
        <p:spPr bwMode="auto">
          <a:xfrm>
            <a:off x="3276600" y="4711700"/>
            <a:ext cx="5400675"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r>
              <a:rPr lang="en-US" altLang="es-PR" sz="2700" b="1">
                <a:solidFill>
                  <a:srgbClr val="000000"/>
                </a:solidFill>
                <a:latin typeface="Times New Roman" panose="02020603050405020304" pitchFamily="18" charset="0"/>
              </a:rPr>
              <a:t>No asumir que la supercarga de vitaminas sustituirá la necesidad de un entrenamiento vigoroso</a:t>
            </a:r>
          </a:p>
        </p:txBody>
      </p:sp>
      <p:pic>
        <p:nvPicPr>
          <p:cNvPr id="330756" name="Picture 7" descr="POINTER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2030413"/>
            <a:ext cx="360362"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0757" name="Text Box 8"/>
          <p:cNvSpPr txBox="1">
            <a:spLocks noChangeArrowheads="1"/>
          </p:cNvSpPr>
          <p:nvPr/>
        </p:nvSpPr>
        <p:spPr bwMode="auto">
          <a:xfrm>
            <a:off x="3276600" y="1989138"/>
            <a:ext cx="5543550" cy="214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r>
              <a:rPr lang="en-US" altLang="es-PR" sz="2700" b="1">
                <a:solidFill>
                  <a:srgbClr val="000000"/>
                </a:solidFill>
                <a:latin typeface="Times New Roman" panose="02020603050405020304" pitchFamily="18" charset="0"/>
              </a:rPr>
              <a:t>Ingerir una variedad de alimentos, para asegurar una dieta balanceada, con las raciones adecuadas de cada grupo de alimento, según las demandas energéticas de su deporte</a:t>
            </a:r>
          </a:p>
        </p:txBody>
      </p:sp>
      <p:sp>
        <p:nvSpPr>
          <p:cNvPr id="2" name="Title 1"/>
          <p:cNvSpPr>
            <a:spLocks/>
          </p:cNvSpPr>
          <p:nvPr/>
        </p:nvSpPr>
        <p:spPr bwMode="auto">
          <a:xfrm>
            <a:off x="0" y="1125538"/>
            <a:ext cx="91440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VITAMINAS Y MINERALES:</a:t>
            </a:r>
            <a:br>
              <a:rPr lang="es-PR" altLang="es-PR" sz="2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RECOMENDACIÓN: Atletas en General</a:t>
            </a:r>
            <a:br>
              <a:rPr lang="es-PR" altLang="es-PR" sz="2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s-PR" sz="2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330759" name="Picture 10" descr="Amuse_Gueules_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557338"/>
            <a:ext cx="2376488"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760" name="Picture 11" descr="Carrots_bg_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3213100"/>
            <a:ext cx="2376488"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761" name="Picture 13" descr="75106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4797425"/>
            <a:ext cx="237648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u"/>
    <p:sndAc>
      <p:stSnd>
        <p:snd r:embed="rId4" name="whoosh.wav"/>
      </p:st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6613"/>
            <a:ext cx="9144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7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PRESCRIPCIÓN DE EJERCICIO: </a:t>
            </a:r>
            <a:r>
              <a:rPr lang="es-PR" altLang="es-PR" sz="17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GUÍAS DE ACSM (2014)</a:t>
            </a:r>
            <a:br>
              <a:rPr lang="es-PR" altLang="es-PR" sz="17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s-PR" sz="17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37891" name="Picture 5" descr="TAB12_Ex_Rx_ACSM_2014_MODE_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1038225"/>
            <a:ext cx="80295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over dir="u"/>
    <p:sndAc>
      <p:stSnd>
        <p:snd r:embed="rId4" name="whoosh.wav"/>
      </p:stSnd>
    </p:sndAc>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1268413"/>
            <a:ext cx="91440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VITAMINAS Y MINERALES:</a:t>
            </a:r>
            <a:br>
              <a:rPr lang="es-PR" altLang="es-PR" sz="2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SUPLETAMENTACIÓN: Dieta</a:t>
            </a:r>
            <a:br>
              <a:rPr lang="es-PR" altLang="es-PR" sz="2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s-PR" sz="2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332803" name="Picture 7" descr="POINTER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0913" y="2205038"/>
            <a:ext cx="360362"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2804" name="Text Box 8"/>
          <p:cNvSpPr txBox="1">
            <a:spLocks noChangeArrowheads="1"/>
          </p:cNvSpPr>
          <p:nvPr/>
        </p:nvSpPr>
        <p:spPr bwMode="auto">
          <a:xfrm>
            <a:off x="3851275" y="2133600"/>
            <a:ext cx="4897438"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r>
              <a:rPr lang="en-US" altLang="es-PR" sz="2700" b="1">
                <a:solidFill>
                  <a:srgbClr val="000000"/>
                </a:solidFill>
                <a:latin typeface="Times New Roman" panose="02020603050405020304" pitchFamily="18" charset="0"/>
              </a:rPr>
              <a:t>Entre más alimentos consumas, mayor también será la cantidad de vitaminas y minerales ingeridos</a:t>
            </a:r>
          </a:p>
        </p:txBody>
      </p:sp>
      <p:pic>
        <p:nvPicPr>
          <p:cNvPr id="332805" name="Picture 9" descr="POINTER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0913" y="4356100"/>
            <a:ext cx="360362"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2806" name="Text Box 10"/>
          <p:cNvSpPr txBox="1">
            <a:spLocks noChangeArrowheads="1"/>
          </p:cNvSpPr>
          <p:nvPr/>
        </p:nvSpPr>
        <p:spPr bwMode="auto">
          <a:xfrm>
            <a:off x="3851275" y="4284663"/>
            <a:ext cx="5113338"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r>
              <a:rPr lang="en-US" altLang="es-PR" sz="2700" b="1">
                <a:solidFill>
                  <a:srgbClr val="000000"/>
                </a:solidFill>
                <a:latin typeface="Times New Roman" panose="02020603050405020304" pitchFamily="18" charset="0"/>
              </a:rPr>
              <a:t>Para asegurar esto, seleccione raciones adecuadas de los grupos de alimentos presentes en la pirámide de alimentos</a:t>
            </a:r>
          </a:p>
        </p:txBody>
      </p:sp>
      <p:pic>
        <p:nvPicPr>
          <p:cNvPr id="332807" name="Picture 19" descr="Row_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413" y="4237038"/>
            <a:ext cx="3024187"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2808" name="Picture 22" descr="SPOBA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413" y="1844675"/>
            <a:ext cx="3024187"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plit/>
    <p:sndAc>
      <p:stSnd>
        <p:snd r:embed="rId4" name="whoosh.wav"/>
      </p:stSnd>
    </p:sndAc>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1268413"/>
            <a:ext cx="91440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VITAMINAS Y MINERALES:</a:t>
            </a:r>
            <a:br>
              <a:rPr lang="es-PR" altLang="es-PR" sz="2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SUPLETAMENTACIÓN: Dieta</a:t>
            </a:r>
            <a:br>
              <a:rPr lang="es-PR" altLang="es-PR" sz="2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s-PR" sz="2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34851" name="Text Box 4"/>
          <p:cNvSpPr txBox="1">
            <a:spLocks noChangeArrowheads="1"/>
          </p:cNvSpPr>
          <p:nvPr/>
        </p:nvSpPr>
        <p:spPr bwMode="auto">
          <a:xfrm>
            <a:off x="4356100" y="2133600"/>
            <a:ext cx="4357688"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lnSpc>
                <a:spcPct val="90000"/>
              </a:lnSpc>
              <a:spcBef>
                <a:spcPct val="20000"/>
              </a:spcBef>
            </a:pPr>
            <a:r>
              <a:rPr lang="en-US" altLang="es-PR" sz="2300" b="1">
                <a:solidFill>
                  <a:srgbClr val="000000"/>
                </a:solidFill>
                <a:latin typeface="Tahoma" panose="020B0604030504040204" pitchFamily="34" charset="0"/>
              </a:rPr>
              <a:t>La suplementación no es necesaria</a:t>
            </a:r>
          </a:p>
        </p:txBody>
      </p:sp>
      <p:sp>
        <p:nvSpPr>
          <p:cNvPr id="334852" name="Text Box 6"/>
          <p:cNvSpPr txBox="1">
            <a:spLocks noChangeArrowheads="1"/>
          </p:cNvSpPr>
          <p:nvPr/>
        </p:nvSpPr>
        <p:spPr bwMode="auto">
          <a:xfrm>
            <a:off x="4356100" y="3141663"/>
            <a:ext cx="4392613" cy="135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lnSpc>
                <a:spcPct val="90000"/>
              </a:lnSpc>
              <a:spcBef>
                <a:spcPct val="20000"/>
              </a:spcBef>
            </a:pPr>
            <a:r>
              <a:rPr lang="en-US" altLang="es-PR" sz="2300" b="1">
                <a:solidFill>
                  <a:srgbClr val="000000"/>
                </a:solidFill>
                <a:latin typeface="Tahoma" panose="020B0604030504040204" pitchFamily="34" charset="0"/>
              </a:rPr>
              <a:t>Seleccionar una variedad de alimentos naturales en las cantidades y calidades adecuadas:</a:t>
            </a:r>
          </a:p>
        </p:txBody>
      </p:sp>
      <p:sp>
        <p:nvSpPr>
          <p:cNvPr id="334853" name="Text Box 8"/>
          <p:cNvSpPr txBox="1">
            <a:spLocks noChangeArrowheads="1"/>
          </p:cNvSpPr>
          <p:nvPr/>
        </p:nvSpPr>
        <p:spPr bwMode="auto">
          <a:xfrm>
            <a:off x="4787900" y="4941888"/>
            <a:ext cx="3671888"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r>
              <a:rPr lang="en-US" altLang="es-PR" sz="2100" b="1" i="1">
                <a:solidFill>
                  <a:srgbClr val="000000"/>
                </a:solidFill>
                <a:latin typeface="Tahoma" panose="020B0604030504040204" pitchFamily="34" charset="0"/>
              </a:rPr>
              <a:t>Esto habrá de garantizar:</a:t>
            </a:r>
          </a:p>
        </p:txBody>
      </p:sp>
      <p:sp>
        <p:nvSpPr>
          <p:cNvPr id="334854" name="Text Box 9"/>
          <p:cNvSpPr txBox="1">
            <a:spLocks noChangeArrowheads="1"/>
          </p:cNvSpPr>
          <p:nvPr/>
        </p:nvSpPr>
        <p:spPr bwMode="auto">
          <a:xfrm>
            <a:off x="4789488" y="5451475"/>
            <a:ext cx="3886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lnSpc>
                <a:spcPct val="90000"/>
              </a:lnSpc>
            </a:pPr>
            <a:r>
              <a:rPr lang="es-ES" altLang="es-PR" b="1" i="1">
                <a:solidFill>
                  <a:srgbClr val="000000"/>
                </a:solidFill>
                <a:latin typeface="Arial" panose="020B0604020202020204" pitchFamily="34" charset="0"/>
              </a:rPr>
              <a:t>Las vitaminas y minerales que necesitan los atletas</a:t>
            </a:r>
            <a:endParaRPr lang="en-US" altLang="es-PR" b="1" i="1">
              <a:solidFill>
                <a:srgbClr val="000000"/>
              </a:solidFill>
              <a:latin typeface="Arial" panose="020B0604020202020204" pitchFamily="34" charset="0"/>
            </a:endParaRPr>
          </a:p>
        </p:txBody>
      </p:sp>
      <p:pic>
        <p:nvPicPr>
          <p:cNvPr id="334855" name="Picture 10" descr="House &amp; Food 0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773238"/>
            <a:ext cx="3657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4856" name="Picture 13" descr="Bullet_Round_Diamond_Maggenta_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563" y="5013325"/>
            <a:ext cx="347662"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4857" name="Picture 16" descr="Bullets_Arrow_Blue1_Right_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0200" y="3162300"/>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4858" name="Picture 17" descr="Bullets_Arrow_Blue1_Right_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0200" y="2205038"/>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r"/>
    <p:sndAc>
      <p:stSnd>
        <p:snd r:embed="rId4" name="whoosh.wav"/>
      </p:stSnd>
    </p:sndAc>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9" descr="Mi_Pla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692150"/>
            <a:ext cx="5832475"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899" name="Text Box 6"/>
          <p:cNvSpPr txBox="1">
            <a:spLocks noChangeArrowheads="1"/>
          </p:cNvSpPr>
          <p:nvPr/>
        </p:nvSpPr>
        <p:spPr bwMode="auto">
          <a:xfrm>
            <a:off x="0" y="6453188"/>
            <a:ext cx="9144000" cy="404812"/>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336900" name="Text Box 6"/>
          <p:cNvSpPr txBox="1">
            <a:spLocks noChangeArrowheads="1"/>
          </p:cNvSpPr>
          <p:nvPr/>
        </p:nvSpPr>
        <p:spPr bwMode="auto">
          <a:xfrm>
            <a:off x="179388" y="6165850"/>
            <a:ext cx="8964612"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Adaptado de: </a:t>
            </a:r>
            <a:r>
              <a:rPr lang="en-US" altLang="es-PR" sz="1200">
                <a:latin typeface="Times New Roman" panose="02020603050405020304" pitchFamily="18" charset="0"/>
              </a:rPr>
              <a:t>“ChooseMyPlate.gov: Getting Started with MyPlate,” por United States Department of Agriculture [USDA], 2012. Copyright 2012 por United States Department of Agriculture [USDA]. Recuperado de </a:t>
            </a:r>
            <a:r>
              <a:rPr lang="en-US" altLang="es-PR" sz="1200" b="1" i="1">
                <a:latin typeface="Times New Roman" panose="02020603050405020304" pitchFamily="18" charset="0"/>
                <a:hlinkClick r:id="rId6"/>
              </a:rPr>
              <a:t>http://www.choosemyplate.gov/downloads/GettingStartedWithMyPlate.pdf</a:t>
            </a:r>
            <a:endParaRPr lang="en-US" altLang="es-PR" sz="1200" b="1" i="1">
              <a:latin typeface="Times New Roman" panose="02020603050405020304" pitchFamily="18" charset="0"/>
            </a:endParaRPr>
          </a:p>
        </p:txBody>
      </p:sp>
    </p:spTree>
    <p:custDataLst>
      <p:tags r:id="rId1"/>
    </p:custDataLst>
  </p:cSld>
  <p:clrMapOvr>
    <a:masterClrMapping/>
  </p:clrMapOvr>
  <p:transition spd="slow">
    <p:newsflash/>
    <p:sndAc>
      <p:stSnd>
        <p:snd r:embed="rId4" name="whoosh.wav"/>
      </p:stSnd>
    </p:sndAc>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909638"/>
            <a:ext cx="9144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1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PIRÁMIDA ALIMENTARIA: </a:t>
            </a:r>
            <a:r>
              <a:rPr lang="es-PR" altLang="es-PR" sz="21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PUERTO RICO</a:t>
            </a:r>
            <a:r>
              <a:rPr lang="es-PR" altLang="es-PR" sz="21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r>
            <a:br>
              <a:rPr lang="es-PR" altLang="es-PR" sz="21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s-PR" sz="21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338947" name="Picture 6" descr="Food_Pyramid_PR_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125538"/>
            <a:ext cx="8713787" cy="542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4" descr="Morro_0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3375"/>
            <a:ext cx="9180513" cy="623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107950" y="619125"/>
            <a:ext cx="882015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40000"/>
              </a:lnSpc>
              <a:defRPr/>
            </a:pPr>
            <a:r>
              <a:rPr lang="es-PR" altLang="es-PR" sz="81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¿PREGUNTAS?</a:t>
            </a:r>
            <a:endParaRPr lang="es-PR" altLang="es-PR" sz="81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ustDataLst>
      <p:tags r:id="rId1"/>
    </p:custDataLst>
  </p:cSld>
  <p:clrMapOvr>
    <a:masterClrMapping/>
  </p:clrMapOvr>
  <p:transition spd="slow">
    <p:pull dir="d"/>
    <p:sndAc>
      <p:stSnd>
        <p:snd r:embed="rId4" name="whoosh.wav"/>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6613"/>
            <a:ext cx="9144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7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PRESCRIPCIÓN DE EJERCICIO: </a:t>
            </a:r>
            <a:r>
              <a:rPr lang="es-PR" altLang="es-PR" sz="17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GUÍAS DE ACSM (2014)</a:t>
            </a:r>
            <a:br>
              <a:rPr lang="es-PR" altLang="es-PR" sz="17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s-PR" sz="17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39939" name="Picture 11" descr="TAB12_Ex_Rx_ACSM_2014_INTENSITY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263" y="1006475"/>
            <a:ext cx="8570912" cy="545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heel spokes="1"/>
    <p:sndAc>
      <p:stSnd>
        <p:snd r:embed="rId4" name="whoosh.wav"/>
      </p:stSnd>
    </p:sndAc>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6613"/>
            <a:ext cx="9144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7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PRESCRIPCIÓN DE EJERCICIO: </a:t>
            </a:r>
            <a:r>
              <a:rPr lang="es-PR" altLang="es-PR" sz="17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GUÍAS DE ACSM (2014)</a:t>
            </a:r>
            <a:br>
              <a:rPr lang="es-PR" altLang="es-PR" sz="17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s-PR" sz="17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41987" name="Picture 8" descr="TAB12_Ex_Rx_ACSM_2014_INTENSITY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75" y="981075"/>
            <a:ext cx="8215313" cy="55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over dir="ld"/>
    <p:sndAc>
      <p:stSnd>
        <p:snd r:embed="rId4" name="whoosh.wav"/>
      </p:stSnd>
    </p:sndAc>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1052513"/>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PRESCRIPCIÓN DE EJERCICIO:</a:t>
            </a:r>
            <a:br>
              <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GUÍAS DE ACSM (2014)</a:t>
            </a:r>
            <a:br>
              <a:rPr lang="es-PR" altLang="es-PR" sz="2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44035" name="Picture 9" descr="TAB12_Ex_Rx_ACSM_2014_INTENSITY_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075" y="1773238"/>
            <a:ext cx="8745538" cy="451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d"/>
    <p:sndAc>
      <p:stSnd>
        <p:snd r:embed="rId4" name="whoosh.wav"/>
      </p:st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7" descr="Rowers_River_Blurry_Edge-GAL_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549275"/>
            <a:ext cx="2087562"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2484438" y="836613"/>
            <a:ext cx="64103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36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CONTENIDO DE LA PRESENTACIÓN</a:t>
            </a:r>
          </a:p>
        </p:txBody>
      </p:sp>
      <p:sp>
        <p:nvSpPr>
          <p:cNvPr id="9220" name="Content Placeholder 2"/>
          <p:cNvSpPr>
            <a:spLocks/>
          </p:cNvSpPr>
          <p:nvPr/>
        </p:nvSpPr>
        <p:spPr bwMode="auto">
          <a:xfrm>
            <a:off x="395288" y="2060575"/>
            <a:ext cx="8497887"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90000"/>
              </a:lnSpc>
              <a:spcBef>
                <a:spcPct val="20000"/>
              </a:spcBef>
              <a:buClr>
                <a:schemeClr val="tx1"/>
              </a:buClr>
              <a:buSzPts val="2400"/>
              <a:buFont typeface="Wingdings" panose="05000000000000000000" pitchFamily="2" charset="2"/>
              <a:buChar char="q"/>
            </a:pPr>
            <a:r>
              <a:rPr lang="es-PR" altLang="es-PR" sz="2600" b="1">
                <a:latin typeface="Calibri" panose="020F0502020204030204" pitchFamily="34" charset="0"/>
              </a:rPr>
              <a:t> Introducción</a:t>
            </a:r>
          </a:p>
          <a:p>
            <a:pPr eaLnBrk="1" hangingPunct="1">
              <a:lnSpc>
                <a:spcPct val="90000"/>
              </a:lnSpc>
              <a:spcBef>
                <a:spcPct val="20000"/>
              </a:spcBef>
              <a:buClr>
                <a:schemeClr val="tx1"/>
              </a:buClr>
              <a:buSzPts val="2400"/>
              <a:buFont typeface="Wingdings" panose="05000000000000000000" pitchFamily="2" charset="2"/>
              <a:buChar char="q"/>
            </a:pPr>
            <a:r>
              <a:rPr lang="es-PR" altLang="es-PR" sz="2600" b="1">
                <a:latin typeface="Calibri" panose="020F0502020204030204" pitchFamily="34" charset="0"/>
              </a:rPr>
              <a:t> Programas de ejercicio y actividad física</a:t>
            </a:r>
          </a:p>
          <a:p>
            <a:pPr eaLnBrk="1" hangingPunct="1">
              <a:lnSpc>
                <a:spcPct val="90000"/>
              </a:lnSpc>
              <a:spcBef>
                <a:spcPct val="20000"/>
              </a:spcBef>
              <a:buClr>
                <a:schemeClr val="tx1"/>
              </a:buClr>
              <a:buSzPts val="2400"/>
              <a:buFont typeface="Wingdings" panose="05000000000000000000" pitchFamily="2" charset="2"/>
              <a:buChar char="q"/>
            </a:pPr>
            <a:r>
              <a:rPr lang="es-PR" altLang="es-PR" sz="2600" b="1">
                <a:latin typeface="Calibri" panose="020F0502020204030204" pitchFamily="34" charset="0"/>
              </a:rPr>
              <a:t> Efectos del ejercicio agudo y crónico </a:t>
            </a:r>
          </a:p>
          <a:p>
            <a:pPr eaLnBrk="1" hangingPunct="1">
              <a:lnSpc>
                <a:spcPct val="90000"/>
              </a:lnSpc>
              <a:spcBef>
                <a:spcPct val="20000"/>
              </a:spcBef>
              <a:buClr>
                <a:schemeClr val="tx1"/>
              </a:buClr>
              <a:buSzPts val="2400"/>
              <a:buFont typeface="Wingdings" panose="05000000000000000000" pitchFamily="2" charset="2"/>
              <a:buChar char="q"/>
            </a:pPr>
            <a:r>
              <a:rPr lang="es-PR" altLang="es-PR" sz="2600" b="1">
                <a:latin typeface="Calibri" panose="020F0502020204030204" pitchFamily="34" charset="0"/>
              </a:rPr>
              <a:t> Control de peso</a:t>
            </a:r>
          </a:p>
          <a:p>
            <a:pPr eaLnBrk="1" hangingPunct="1">
              <a:lnSpc>
                <a:spcPct val="90000"/>
              </a:lnSpc>
              <a:spcBef>
                <a:spcPct val="20000"/>
              </a:spcBef>
              <a:buClr>
                <a:schemeClr val="tx1"/>
              </a:buClr>
              <a:buSzPts val="2400"/>
              <a:buFont typeface="Wingdings" panose="05000000000000000000" pitchFamily="2" charset="2"/>
              <a:buChar char="q"/>
            </a:pPr>
            <a:r>
              <a:rPr lang="es-PR" altLang="es-PR" sz="2600" b="1">
                <a:latin typeface="Calibri" panose="020F0502020204030204" pitchFamily="34" charset="0"/>
              </a:rPr>
              <a:t> Nutrición y actividad física</a:t>
            </a:r>
          </a:p>
          <a:p>
            <a:pPr eaLnBrk="1" hangingPunct="1">
              <a:lnSpc>
                <a:spcPct val="90000"/>
              </a:lnSpc>
              <a:spcBef>
                <a:spcPct val="20000"/>
              </a:spcBef>
              <a:buClr>
                <a:schemeClr val="tx1"/>
              </a:buClr>
              <a:buSzPts val="2400"/>
              <a:buFont typeface="Wingdings" panose="05000000000000000000" pitchFamily="2" charset="2"/>
              <a:buChar char="q"/>
            </a:pPr>
            <a:r>
              <a:rPr lang="es-PR" altLang="es-PR" sz="2600" b="1">
                <a:latin typeface="Calibri" panose="020F0502020204030204" pitchFamily="34" charset="0"/>
              </a:rPr>
              <a:t> Fraude comercial</a:t>
            </a:r>
          </a:p>
          <a:p>
            <a:pPr eaLnBrk="1" hangingPunct="1">
              <a:lnSpc>
                <a:spcPct val="90000"/>
              </a:lnSpc>
              <a:spcBef>
                <a:spcPct val="20000"/>
              </a:spcBef>
              <a:buClr>
                <a:schemeClr val="tx1"/>
              </a:buClr>
              <a:buSzPts val="2400"/>
              <a:buFont typeface="Wingdings" panose="05000000000000000000" pitchFamily="2" charset="2"/>
              <a:buChar char="q"/>
            </a:pPr>
            <a:r>
              <a:rPr lang="es-PR" altLang="es-PR" sz="2600" b="1">
                <a:latin typeface="Calibri" panose="020F0502020204030204" pitchFamily="34" charset="0"/>
              </a:rPr>
              <a:t> Terminología inapropiada  </a:t>
            </a:r>
          </a:p>
          <a:p>
            <a:pPr eaLnBrk="1" hangingPunct="1">
              <a:spcBef>
                <a:spcPct val="0"/>
              </a:spcBef>
              <a:buClr>
                <a:schemeClr val="tx1"/>
              </a:buClr>
              <a:buSzPts val="2400"/>
              <a:buFont typeface="Wingdings" panose="05000000000000000000" pitchFamily="2" charset="2"/>
              <a:buChar char="q"/>
            </a:pPr>
            <a:r>
              <a:rPr lang="es-PR" altLang="es-PR" sz="2600" b="1">
                <a:latin typeface="Calibri" panose="020F0502020204030204" pitchFamily="34" charset="0"/>
              </a:rPr>
              <a:t> Conclusión</a:t>
            </a:r>
          </a:p>
          <a:p>
            <a:pPr eaLnBrk="1" hangingPunct="1">
              <a:lnSpc>
                <a:spcPct val="90000"/>
              </a:lnSpc>
              <a:spcBef>
                <a:spcPct val="20000"/>
              </a:spcBef>
              <a:buClr>
                <a:schemeClr val="tx1"/>
              </a:buClr>
              <a:buSzPts val="2400"/>
              <a:buFont typeface="Wingdings" panose="05000000000000000000" pitchFamily="2" charset="2"/>
              <a:buChar char="q"/>
            </a:pPr>
            <a:r>
              <a:rPr lang="es-PR" altLang="es-PR" sz="2600" b="1">
                <a:latin typeface="Calibri" panose="020F0502020204030204" pitchFamily="34" charset="0"/>
              </a:rPr>
              <a:t> Referencias</a:t>
            </a:r>
          </a:p>
          <a:p>
            <a:pPr eaLnBrk="1" hangingPunct="1">
              <a:lnSpc>
                <a:spcPct val="90000"/>
              </a:lnSpc>
              <a:spcBef>
                <a:spcPct val="20000"/>
              </a:spcBef>
              <a:buClr>
                <a:schemeClr val="tx1"/>
              </a:buClr>
              <a:buSzPts val="2400"/>
              <a:buFont typeface="Wingdings" panose="05000000000000000000" pitchFamily="2" charset="2"/>
              <a:buChar char="q"/>
            </a:pPr>
            <a:r>
              <a:rPr lang="es-PR" altLang="es-PR" sz="2600" b="1">
                <a:latin typeface="Calibri" panose="020F0502020204030204" pitchFamily="34" charset="0"/>
              </a:rPr>
              <a:t> Recursos en la Internet/Web</a:t>
            </a:r>
            <a:r>
              <a:rPr lang="es-PR" altLang="es-PR" sz="2500" b="1">
                <a:latin typeface="Calibri" panose="020F0502020204030204" pitchFamily="34" charset="0"/>
              </a:rPr>
              <a:t> </a:t>
            </a:r>
          </a:p>
        </p:txBody>
      </p:sp>
    </p:spTree>
    <p:custDataLst>
      <p:tags r:id="rId1"/>
    </p:custDataLst>
  </p:cSld>
  <p:clrMapOvr>
    <a:masterClrMapping/>
  </p:clrMapOvr>
  <p:transition spd="slow">
    <p:newsflash/>
    <p:sndAc>
      <p:stSnd>
        <p:snd r:embed="rId4" name="breeze.wav"/>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TAB12_Ex_Rx_ACSM_2014_DURATION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113" y="1752600"/>
            <a:ext cx="8897937"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0" y="1052513"/>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PRESCRIPCIÓN DE EJERCICIO:</a:t>
            </a:r>
            <a:br>
              <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GUÍAS DE ACSM (2014)</a:t>
            </a:r>
            <a:br>
              <a:rPr lang="es-PR" altLang="es-PR" sz="2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ustDataLst>
      <p:tags r:id="rId1"/>
    </p:custDataLst>
  </p:cSld>
  <p:clrMapOvr>
    <a:masterClrMapping/>
  </p:clrMapOvr>
  <p:transition spd="slow">
    <p:wipe dir="u"/>
    <p:sndAc>
      <p:stSnd>
        <p:snd r:embed="rId4" name="whoosh.wav"/>
      </p:stSnd>
    </p:sndAc>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9810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PRESCRIPCIÓN DE EJERCICIO:</a:t>
            </a:r>
            <a:br>
              <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GUÍAS DE ACSM (2014)</a:t>
            </a:r>
            <a:br>
              <a:rPr lang="es-PR" altLang="es-PR" sz="2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48131" name="Picture 5" descr="TAB12_Ex_Rx_ACSM_2014_DURATION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674813"/>
            <a:ext cx="8785225" cy="470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omb dir="vert"/>
    <p:sndAc>
      <p:stSnd>
        <p:snd r:embed="rId4" name="whoosh.wav"/>
      </p:stSnd>
    </p:sndAc>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6" descr="TAB12_Ex_Rx_ACSM_2014_FRECUENCIA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412875"/>
            <a:ext cx="8785225"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0" y="908050"/>
            <a:ext cx="91440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2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PRESCRIPCIÓN DE EJERCICIO:</a:t>
            </a:r>
            <a:br>
              <a:rPr lang="es-PR" altLang="es-PR" sz="22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2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GUÍAS DE ACSM (2014)</a:t>
            </a:r>
            <a:br>
              <a:rPr lang="es-PR" altLang="es-PR" sz="22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s-PR" sz="22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ustDataLst>
      <p:tags r:id="rId1"/>
    </p:custDataLst>
  </p:cSld>
  <p:clrMapOvr>
    <a:masterClrMapping/>
  </p:clrMapOvr>
  <p:transition spd="slow">
    <p:checker dir="vert"/>
    <p:sndAc>
      <p:stSnd>
        <p:snd r:embed="rId4" name="whoosh.wav"/>
      </p:stSnd>
    </p:sndAc>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TAB12_Ex_Rx_ACSM_2014_VOLUM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628775"/>
            <a:ext cx="8785225"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0" y="1044575"/>
            <a:ext cx="91440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2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PRESCRIPCIÓN DE EJERCICIO:</a:t>
            </a:r>
            <a:br>
              <a:rPr lang="es-PR" altLang="es-PR" sz="22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2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GUÍAS DE ACSM (2014)</a:t>
            </a:r>
            <a:br>
              <a:rPr lang="es-PR" altLang="es-PR" sz="22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s-PR" sz="22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ustDataLst>
      <p:tags r:id="rId1"/>
    </p:custDataLst>
  </p:cSld>
  <p:clrMapOvr>
    <a:masterClrMapping/>
  </p:clrMapOvr>
  <p:transition spd="slow">
    <p:zoom/>
    <p:sndAc>
      <p:stSnd>
        <p:snd r:embed="rId4" name="whoosh.wav"/>
      </p:stSnd>
    </p:sndAc>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TAB12_Ex_Rx_ACSM_2014_PROGRES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979613"/>
            <a:ext cx="8785225"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0" y="1123950"/>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PRESCRIPCIÓN DE EJERCICIO:</a:t>
            </a:r>
            <a:br>
              <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GUÍAS DE ACSM (2014)</a:t>
            </a:r>
            <a:br>
              <a:rPr lang="es-PR" altLang="es-PR" sz="2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ustDataLst>
      <p:tags r:id="rId1"/>
    </p:custDataLst>
  </p:cSld>
  <p:clrMapOvr>
    <a:masterClrMapping/>
  </p:clrMapOvr>
  <p:transition spd="slow">
    <p:zoom dir="in"/>
    <p:sndAc>
      <p:stSnd>
        <p:snd r:embed="rId4" name="whoosh.wav"/>
      </p:stSnd>
    </p:sndAc>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906463"/>
            <a:ext cx="91440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1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RECOMENDACIONES ACTUALES DE:</a:t>
            </a:r>
            <a:br>
              <a:rPr lang="es-PR" altLang="es-PR" sz="21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1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ACTIVIDAD FÍSICA PARA ADULTOS</a:t>
            </a:r>
            <a:br>
              <a:rPr lang="es-PR" altLang="es-PR" sz="21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s-PR" sz="21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56323" name="Picture 3" descr="GT10_Guias_Act-Fis2008_PP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1268413"/>
            <a:ext cx="80645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lus/>
    <p:sndAc>
      <p:stSnd>
        <p:snd r:embed="rId4" name="whoosh.wav"/>
      </p:stSnd>
    </p:sndAc>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ontent Placeholder 2"/>
          <p:cNvSpPr>
            <a:spLocks/>
          </p:cNvSpPr>
          <p:nvPr/>
        </p:nvSpPr>
        <p:spPr bwMode="auto">
          <a:xfrm>
            <a:off x="323850" y="2420938"/>
            <a:ext cx="8424863"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Mito:</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a:t>
            </a:r>
            <a:r>
              <a:rPr lang="es-ES" altLang="es-PR" sz="2200" b="1">
                <a:solidFill>
                  <a:srgbClr val="000000"/>
                </a:solidFill>
              </a:rPr>
              <a:t>La mejor hora para efectuar los ejercicios es en la</a:t>
            </a:r>
          </a:p>
          <a:p>
            <a:pPr lvl="1" eaLnBrk="1" hangingPunct="1">
              <a:lnSpc>
                <a:spcPct val="70000"/>
              </a:lnSpc>
              <a:buClr>
                <a:schemeClr val="tx1"/>
              </a:buClr>
              <a:buFont typeface="Wingdings" panose="05000000000000000000" pitchFamily="2" charset="2"/>
              <a:buNone/>
            </a:pPr>
            <a:r>
              <a:rPr lang="es-ES" altLang="es-PR" sz="2200" b="1">
                <a:solidFill>
                  <a:srgbClr val="000000"/>
                </a:solidFill>
              </a:rPr>
              <a:t>    mañana</a:t>
            </a:r>
            <a:endParaRPr lang="es-PR" altLang="es-PR" b="1">
              <a:latin typeface="Calibri" panose="020F0502020204030204" pitchFamily="34" charset="0"/>
            </a:endParaRPr>
          </a:p>
          <a:p>
            <a:pPr eaLnBrk="1" hangingPunct="1">
              <a:lnSpc>
                <a:spcPct val="90000"/>
              </a:lnSpc>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Realidad:</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Los beneficios de ejercicio se obtiene a cualquier:</a:t>
            </a:r>
          </a:p>
          <a:p>
            <a:pPr lvl="1" eaLnBrk="1" hangingPunct="1">
              <a:lnSpc>
                <a:spcPct val="80000"/>
              </a:lnSpc>
              <a:buClr>
                <a:schemeClr val="tx1"/>
              </a:buClr>
              <a:buFont typeface="Wingdings" panose="05000000000000000000" pitchFamily="2" charset="2"/>
              <a:buNone/>
            </a:pPr>
            <a:r>
              <a:rPr lang="es-PR" altLang="es-PR" sz="2200" b="1">
                <a:solidFill>
                  <a:srgbClr val="000000"/>
                </a:solidFill>
              </a:rPr>
              <a:t>    hora del día que se entrena:</a:t>
            </a:r>
            <a:endParaRPr lang="es-PR" altLang="es-PR" sz="2100" b="1">
              <a:solidFill>
                <a:srgbClr val="000000"/>
              </a:solidFill>
              <a:latin typeface="Tahoma" panose="020B0604030504040204" pitchFamily="34" charset="0"/>
            </a:endParaRPr>
          </a:p>
          <a:p>
            <a:pPr lvl="2" eaLnBrk="1" hangingPunct="1">
              <a:lnSpc>
                <a:spcPct val="120000"/>
              </a:lnSpc>
              <a:buClr>
                <a:schemeClr val="tx1"/>
              </a:buClr>
              <a:buFontTx/>
              <a:buChar char="•"/>
            </a:pPr>
            <a:r>
              <a:rPr lang="es-PR" altLang="es-PR" sz="2100" b="1">
                <a:solidFill>
                  <a:srgbClr val="000000"/>
                </a:solidFill>
                <a:latin typeface="Arial" panose="020B0604020202020204" pitchFamily="34" charset="0"/>
              </a:rPr>
              <a:t>Fundamentadas en evidencias científicas:</a:t>
            </a: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Ritmos circardianos: </a:t>
            </a:r>
          </a:p>
          <a:p>
            <a:pPr lvl="3" eaLnBrk="1" hangingPunct="1">
              <a:lnSpc>
                <a:spcPct val="90000"/>
              </a:lnSpc>
              <a:buClr>
                <a:schemeClr val="tx1"/>
              </a:buClr>
              <a:buFont typeface="Wingdings" panose="05000000000000000000" pitchFamily="2" charset="2"/>
              <a:buNone/>
            </a:pPr>
            <a:r>
              <a:rPr lang="en-US" altLang="es-PR" b="1">
                <a:solidFill>
                  <a:schemeClr val="tx1"/>
                </a:solidFill>
                <a:sym typeface="Wingdings" panose="05000000000000000000" pitchFamily="2" charset="2"/>
              </a:rPr>
              <a:t>    </a:t>
            </a:r>
            <a:r>
              <a:rPr lang="en-US" altLang="es-PR" sz="2000" b="1">
                <a:solidFill>
                  <a:schemeClr val="tx1"/>
                </a:solidFill>
                <a:sym typeface="Wingdings" panose="05000000000000000000" pitchFamily="2" charset="2"/>
              </a:rPr>
              <a:t>◊ La adaptaciones crónicas al ejercicio:</a:t>
            </a:r>
            <a:endParaRPr lang="es-PR" altLang="es-PR" sz="2100" b="1">
              <a:solidFill>
                <a:srgbClr val="000000"/>
              </a:solidFill>
              <a:latin typeface="Arial" panose="020B0604020202020204" pitchFamily="34" charset="0"/>
            </a:endParaRPr>
          </a:p>
          <a:p>
            <a:pPr lvl="3" eaLnBrk="1" hangingPunct="1">
              <a:lnSpc>
                <a:spcPct val="90000"/>
              </a:lnSpc>
              <a:buClr>
                <a:schemeClr val="tx1"/>
              </a:buClr>
              <a:buFont typeface="Wingdings" panose="05000000000000000000" pitchFamily="2" charset="2"/>
              <a:buNone/>
            </a:pPr>
            <a:r>
              <a:rPr lang="es-PR" altLang="es-PR" sz="2100" b="1">
                <a:solidFill>
                  <a:srgbClr val="000000"/>
                </a:solidFill>
                <a:latin typeface="Calibri" panose="020F0502020204030204" pitchFamily="34" charset="0"/>
              </a:rPr>
              <a:t>         No varían significativamente</a:t>
            </a:r>
            <a:endParaRPr lang="es-PR" altLang="es-PR" sz="1900" b="1">
              <a:solidFill>
                <a:srgbClr val="000000"/>
              </a:solidFill>
              <a:latin typeface="Tahoma" panose="020B0604030504040204" pitchFamily="34" charset="0"/>
            </a:endParaRPr>
          </a:p>
          <a:p>
            <a:pPr lvl="1" eaLnBrk="1" hangingPunct="1">
              <a:buClr>
                <a:schemeClr val="tx1"/>
              </a:buClr>
              <a:buFont typeface="Wingdings" panose="05000000000000000000" pitchFamily="2" charset="2"/>
              <a:buChar char="Ø"/>
            </a:pPr>
            <a:endParaRPr lang="es-PR" altLang="es-PR" sz="3000">
              <a:solidFill>
                <a:srgbClr val="000000"/>
              </a:solidFill>
              <a:latin typeface="Arial" panose="020B0604020202020204" pitchFamily="34" charset="0"/>
            </a:endParaRPr>
          </a:p>
        </p:txBody>
      </p:sp>
      <p:pic>
        <p:nvPicPr>
          <p:cNvPr id="58371" name="Picture 3" descr="Pushups_Man_Filed_Edge_GAL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692150"/>
            <a:ext cx="2520950"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2628900" y="1123950"/>
            <a:ext cx="6551613"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31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HORA DEL DÍA PARA ENTRENAR</a:t>
            </a:r>
          </a:p>
        </p:txBody>
      </p:sp>
    </p:spTree>
    <p:custDataLst>
      <p:tags r:id="rId1"/>
    </p:custDataLst>
  </p:cSld>
  <p:clrMapOvr>
    <a:masterClrMapping/>
  </p:clrMapOvr>
  <p:transition spd="slow">
    <p:split orient="vert"/>
    <p:sndAc>
      <p:stSnd>
        <p:snd r:embed="rId4" name="whoosh.wav"/>
      </p:stSnd>
    </p:sndAc>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5" descr="Circardian_Rhythms_PAPER_20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476250"/>
            <a:ext cx="6119813" cy="606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over dir="u"/>
    <p:sndAc>
      <p:stSnd>
        <p:snd r:embed="rId4" name="whoosh.wav"/>
      </p:stSnd>
    </p:sndAc>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2"/>
          <p:cNvSpPr>
            <a:spLocks/>
          </p:cNvSpPr>
          <p:nvPr/>
        </p:nvSpPr>
        <p:spPr bwMode="auto">
          <a:xfrm>
            <a:off x="323850" y="2420938"/>
            <a:ext cx="8424863"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Mito:</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a:t>
            </a:r>
            <a:r>
              <a:rPr lang="es-ES" altLang="es-PR" sz="2200" b="1">
                <a:solidFill>
                  <a:schemeClr val="tx1"/>
                </a:solidFill>
              </a:rPr>
              <a:t>Es más importante desarrollar la tolerancia</a:t>
            </a:r>
          </a:p>
          <a:p>
            <a:pPr lvl="1" eaLnBrk="1" hangingPunct="1">
              <a:lnSpc>
                <a:spcPct val="70000"/>
              </a:lnSpc>
              <a:buClr>
                <a:schemeClr val="tx1"/>
              </a:buClr>
              <a:buFont typeface="Wingdings" panose="05000000000000000000" pitchFamily="2" charset="2"/>
              <a:buNone/>
            </a:pPr>
            <a:r>
              <a:rPr lang="es-ES" altLang="es-PR" sz="2200" b="1">
                <a:solidFill>
                  <a:schemeClr val="tx1"/>
                </a:solidFill>
              </a:rPr>
              <a:t>    cardiorrespiratoria, o aeróbica, que la</a:t>
            </a:r>
          </a:p>
          <a:p>
            <a:pPr lvl="1" eaLnBrk="1" hangingPunct="1">
              <a:lnSpc>
                <a:spcPct val="80000"/>
              </a:lnSpc>
              <a:buClr>
                <a:schemeClr val="tx1"/>
              </a:buClr>
              <a:buFont typeface="Wingdings" panose="05000000000000000000" pitchFamily="2" charset="2"/>
              <a:buNone/>
            </a:pPr>
            <a:r>
              <a:rPr lang="es-ES" altLang="es-PR" sz="2200" b="1">
                <a:solidFill>
                  <a:schemeClr val="tx1"/>
                </a:solidFill>
              </a:rPr>
              <a:t>    aptitud muscular</a:t>
            </a:r>
            <a:endParaRPr lang="es-PR" altLang="es-PR" sz="2200" b="1">
              <a:solidFill>
                <a:schemeClr val="tx1"/>
              </a:solidFill>
            </a:endParaRPr>
          </a:p>
          <a:p>
            <a:pPr eaLnBrk="1" hangingPunct="1">
              <a:lnSpc>
                <a:spcPct val="90000"/>
              </a:lnSpc>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Realidad:</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El entrenamiento muscular ayuda al aeróbico:</a:t>
            </a:r>
            <a:endParaRPr lang="es-PR" altLang="es-PR" sz="2100" b="1">
              <a:solidFill>
                <a:srgbClr val="000000"/>
              </a:solidFill>
              <a:latin typeface="Tahoma" panose="020B0604030504040204" pitchFamily="34" charset="0"/>
            </a:endParaRPr>
          </a:p>
          <a:p>
            <a:pPr lvl="2" eaLnBrk="1" hangingPunct="1">
              <a:lnSpc>
                <a:spcPct val="120000"/>
              </a:lnSpc>
              <a:buClr>
                <a:schemeClr val="tx1"/>
              </a:buClr>
              <a:buFontTx/>
              <a:buChar char="•"/>
            </a:pPr>
            <a:r>
              <a:rPr lang="es-PR" altLang="es-PR" sz="2100" b="1">
                <a:solidFill>
                  <a:srgbClr val="000000"/>
                </a:solidFill>
                <a:latin typeface="Arial" panose="020B0604020202020204" pitchFamily="34" charset="0"/>
              </a:rPr>
              <a:t>Fundamentadas en evidencias científicas:</a:t>
            </a:r>
            <a:endParaRPr lang="es-PR" altLang="es-PR" sz="2000" b="1" i="1">
              <a:solidFill>
                <a:schemeClr val="tx1"/>
              </a:solidFill>
              <a:latin typeface="Calibri" panose="020F0502020204030204" pitchFamily="34" charset="0"/>
            </a:endParaRP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Asisten en la salud ósea - </a:t>
            </a:r>
            <a:r>
              <a:rPr lang="en-US" altLang="es-PR" sz="1800" b="1" i="1">
                <a:solidFill>
                  <a:schemeClr val="tx1"/>
                </a:solidFill>
                <a:sym typeface="Wingdings" panose="05000000000000000000" pitchFamily="2" charset="2"/>
              </a:rPr>
              <a:t>Prevención de osteoporosis</a:t>
            </a:r>
            <a:r>
              <a:rPr lang="es-PR" altLang="es-PR" sz="2100" b="1">
                <a:solidFill>
                  <a:srgbClr val="000000"/>
                </a:solidFill>
                <a:latin typeface="Calibri" panose="020F0502020204030204" pitchFamily="34" charset="0"/>
              </a:rPr>
              <a:t>:</a:t>
            </a:r>
            <a:endParaRPr lang="es-PR" altLang="es-PR" sz="2000" b="1" i="1">
              <a:solidFill>
                <a:schemeClr val="tx1"/>
              </a:solidFill>
              <a:latin typeface="Calibri" panose="020F0502020204030204" pitchFamily="34" charset="0"/>
            </a:endParaRP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Incorporadas en las guías de actividad física y ejercicio: </a:t>
            </a:r>
          </a:p>
          <a:p>
            <a:pPr lvl="3" eaLnBrk="1" hangingPunct="1">
              <a:lnSpc>
                <a:spcPct val="90000"/>
              </a:lnSpc>
              <a:buClr>
                <a:schemeClr val="tx1"/>
              </a:buClr>
              <a:buFont typeface="Wingdings" panose="05000000000000000000" pitchFamily="2" charset="2"/>
              <a:buNone/>
            </a:pPr>
            <a:r>
              <a:rPr lang="en-US" altLang="es-PR" b="1">
                <a:solidFill>
                  <a:schemeClr val="tx1"/>
                </a:solidFill>
                <a:sym typeface="Wingdings" panose="05000000000000000000" pitchFamily="2" charset="2"/>
              </a:rPr>
              <a:t>    </a:t>
            </a:r>
            <a:r>
              <a:rPr lang="en-US" altLang="es-PR" sz="2000" b="1">
                <a:solidFill>
                  <a:schemeClr val="tx1"/>
                </a:solidFill>
                <a:sym typeface="Wingdings" panose="05000000000000000000" pitchFamily="2" charset="2"/>
              </a:rPr>
              <a:t>◊ USDDHHS: </a:t>
            </a:r>
            <a:r>
              <a:rPr lang="en-US" altLang="es-PR" sz="2000" b="1" i="1">
                <a:solidFill>
                  <a:schemeClr val="tx1"/>
                </a:solidFill>
                <a:sym typeface="Wingdings" panose="05000000000000000000" pitchFamily="2" charset="2"/>
              </a:rPr>
              <a:t>2008</a:t>
            </a:r>
            <a:r>
              <a:rPr lang="es-PR" altLang="es-PR" sz="2100" b="1">
                <a:solidFill>
                  <a:srgbClr val="000000"/>
                </a:solidFill>
                <a:latin typeface="Calibri" panose="020F0502020204030204" pitchFamily="34" charset="0"/>
              </a:rPr>
              <a:t>         </a:t>
            </a:r>
            <a:r>
              <a:rPr lang="en-US" altLang="es-PR" sz="2000" b="1">
                <a:solidFill>
                  <a:schemeClr val="tx1"/>
                </a:solidFill>
                <a:sym typeface="Wingdings" panose="05000000000000000000" pitchFamily="2" charset="2"/>
              </a:rPr>
              <a:t>◊ AHA:</a:t>
            </a:r>
            <a:r>
              <a:rPr lang="en-US" altLang="es-PR" sz="2000" b="1" i="1">
                <a:solidFill>
                  <a:schemeClr val="tx1"/>
                </a:solidFill>
                <a:sym typeface="Wingdings" panose="05000000000000000000" pitchFamily="2" charset="2"/>
              </a:rPr>
              <a:t> 2007</a:t>
            </a:r>
            <a:endParaRPr lang="es-PR" altLang="es-PR" sz="2000" b="1">
              <a:solidFill>
                <a:schemeClr val="tx1"/>
              </a:solidFill>
            </a:endParaRPr>
          </a:p>
          <a:p>
            <a:pPr lvl="4" eaLnBrk="1" hangingPunct="1">
              <a:buClr>
                <a:schemeClr val="tx1"/>
              </a:buClr>
              <a:buFont typeface="Wingdings" panose="05000000000000000000" pitchFamily="2" charset="2"/>
              <a:buNone/>
            </a:pPr>
            <a:r>
              <a:rPr lang="en-US" altLang="es-PR" b="1">
                <a:solidFill>
                  <a:schemeClr val="tx1"/>
                </a:solidFill>
                <a:sym typeface="Wingdings" panose="05000000000000000000" pitchFamily="2" charset="2"/>
              </a:rPr>
              <a:t> ◊ ACSM:</a:t>
            </a:r>
            <a:r>
              <a:rPr lang="en-US" altLang="es-PR" b="1" i="1">
                <a:solidFill>
                  <a:schemeClr val="tx1"/>
                </a:solidFill>
                <a:sym typeface="Wingdings" panose="05000000000000000000" pitchFamily="2" charset="2"/>
              </a:rPr>
              <a:t> 2017</a:t>
            </a:r>
            <a:endParaRPr lang="es-PR" altLang="es-PR" b="1">
              <a:solidFill>
                <a:schemeClr val="tx1"/>
              </a:solidFill>
              <a:sym typeface="Wingdings" panose="05000000000000000000" pitchFamily="2" charset="2"/>
            </a:endParaRPr>
          </a:p>
        </p:txBody>
      </p:sp>
      <p:pic>
        <p:nvPicPr>
          <p:cNvPr id="62467" name="Picture 5" descr="Resistance_Training_Machine_Edge_Gallery_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498475"/>
            <a:ext cx="2879725"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2987675" y="981075"/>
            <a:ext cx="619283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31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METODOLOGÍA DEL ENTRENAMIENTO FÍSICO</a:t>
            </a:r>
          </a:p>
        </p:txBody>
      </p:sp>
    </p:spTree>
    <p:custDataLst>
      <p:tags r:id="rId1"/>
    </p:custDataLst>
  </p:cSld>
  <p:clrMapOvr>
    <a:masterClrMapping/>
  </p:clrMapOvr>
  <p:transition spd="slow">
    <p:cover dir="lu"/>
    <p:sndAc>
      <p:stSnd>
        <p:snd r:embed="rId4" name="whoosh.wav"/>
      </p:stSnd>
    </p:sndAc>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6613"/>
            <a:ext cx="91440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7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RECOMENDACIONES ACTUALES DE:</a:t>
            </a:r>
            <a:br>
              <a:rPr lang="es-PR" altLang="es-PR" sz="17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7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ACTIVIDAD FÍSICA PARA ADULTOS</a:t>
            </a:r>
            <a:br>
              <a:rPr lang="es-PR" altLang="es-PR" sz="17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s-PR" sz="17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p:cNvSpPr>
            <a:spLocks/>
          </p:cNvSpPr>
          <p:nvPr/>
        </p:nvSpPr>
        <p:spPr bwMode="auto">
          <a:xfrm>
            <a:off x="-36513" y="1123950"/>
            <a:ext cx="9144001"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7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USDHHS (2008): Guías de Actividad Física para la</a:t>
            </a:r>
            <a:br>
              <a:rPr lang="es-PR" altLang="es-PR" sz="17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7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Población de los Estados Unidos Continentales:</a:t>
            </a:r>
          </a:p>
        </p:txBody>
      </p:sp>
      <p:pic>
        <p:nvPicPr>
          <p:cNvPr id="64516" name="Picture 6" descr="Tabla_4c_Guisa_Actividad-Fisica_20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1700213"/>
            <a:ext cx="8207375"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r"/>
    <p:sndAc>
      <p:stSnd>
        <p:snd r:embed="rId4" name="whoosh.wav"/>
      </p:stSnd>
    </p:sndAc>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5" descr="Resistance_Training_Woman_Edge_GAL_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750" y="620713"/>
            <a:ext cx="2376488" cy="160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2843213" y="1050925"/>
            <a:ext cx="5329237"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INTRODUCCIÓN</a:t>
            </a:r>
          </a:p>
        </p:txBody>
      </p:sp>
      <p:sp>
        <p:nvSpPr>
          <p:cNvPr id="11268" name="Content Placeholder 2"/>
          <p:cNvSpPr>
            <a:spLocks/>
          </p:cNvSpPr>
          <p:nvPr/>
        </p:nvSpPr>
        <p:spPr bwMode="auto">
          <a:xfrm>
            <a:off x="395288" y="2276475"/>
            <a:ext cx="842486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El concepto de mito</a:t>
            </a:r>
          </a:p>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El problema del fraude en la salud</a:t>
            </a:r>
          </a:p>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Evidencias de las investigaciones científicas</a:t>
            </a:r>
            <a:endParaRPr lang="es-PR" altLang="es-PR" sz="3200">
              <a:latin typeface="Arial" panose="020B0604020202020204" pitchFamily="34" charset="0"/>
            </a:endParaRPr>
          </a:p>
        </p:txBody>
      </p:sp>
    </p:spTree>
    <p:custDataLst>
      <p:tags r:id="rId1"/>
    </p:custDataLst>
  </p:cSld>
  <p:clrMapOvr>
    <a:masterClrMapping/>
  </p:clrMapOvr>
  <p:transition spd="slow">
    <p:zoom dir="in"/>
    <p:sndAc>
      <p:stSnd>
        <p:snd r:embed="rId4" name="whoosh.wav"/>
      </p:stSnd>
    </p:sndAc>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descr="AHA_2007_PAPER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644525"/>
            <a:ext cx="8569325"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over dir="rd"/>
    <p:sndAc>
      <p:stSnd>
        <p:snd r:embed="rId4" name="whoosh.wav"/>
      </p:stSnd>
    </p:sndAc>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AHA_2007_TAB3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620713"/>
            <a:ext cx="7921625"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6"/>
          <p:cNvSpPr txBox="1">
            <a:spLocks noChangeArrowheads="1"/>
          </p:cNvSpPr>
          <p:nvPr/>
        </p:nvSpPr>
        <p:spPr bwMode="auto">
          <a:xfrm>
            <a:off x="0" y="6524625"/>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68612" name="Text Box 6"/>
          <p:cNvSpPr txBox="1">
            <a:spLocks noChangeArrowheads="1"/>
          </p:cNvSpPr>
          <p:nvPr/>
        </p:nvSpPr>
        <p:spPr bwMode="auto">
          <a:xfrm>
            <a:off x="107950" y="6021388"/>
            <a:ext cx="896461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Reproducido de: "Resistance exercise in individuals with and without cardiovascular disease: 2007 update: a scientific statement from the American Heart Association Council on Clinical Cardiology and Council on Nutrition, Physical Activity, and Metabolism. Circulation," por M. A. Williams, W. L. Haskell, P. AAdes, E. A. Amsterdam, V. Bittner, B. A. Franklin, M. Gulanick, S. T., Laing, y K. J. Stewart, 2007, </a:t>
            </a:r>
            <a:r>
              <a:rPr lang="en-US" altLang="es-PR" sz="1200" b="1" i="1">
                <a:latin typeface="Times New Roman" panose="02020603050405020304" pitchFamily="18" charset="0"/>
              </a:rPr>
              <a:t>Circulation, 116</a:t>
            </a:r>
            <a:r>
              <a:rPr lang="en-US" altLang="es-PR" sz="1200">
                <a:latin typeface="Times New Roman" panose="02020603050405020304" pitchFamily="18" charset="0"/>
              </a:rPr>
              <a:t>(5),  p. 578. doi:10.1139/H10-079. Recuperado de </a:t>
            </a:r>
            <a:r>
              <a:rPr lang="en-US" altLang="es-PR" sz="1200" b="1" i="1">
                <a:latin typeface="Times New Roman" panose="02020603050405020304" pitchFamily="18" charset="0"/>
                <a:hlinkClick r:id="rId6"/>
              </a:rPr>
              <a:t>http://circ.ahajournals.org/content/116/5/572.full.pdf+html</a:t>
            </a:r>
            <a:endParaRPr lang="en-US" altLang="es-PR" sz="1200" b="1" i="1">
              <a:latin typeface="Times New Roman" panose="02020603050405020304" pitchFamily="18" charset="0"/>
            </a:endParaRPr>
          </a:p>
        </p:txBody>
      </p:sp>
    </p:spTree>
    <p:custDataLst>
      <p:tags r:id="rId1"/>
    </p:custDataLst>
  </p:cSld>
  <p:clrMapOvr>
    <a:masterClrMapping/>
  </p:clrMapOvr>
  <p:transition spd="slow">
    <p:wheel spokes="3"/>
    <p:sndAc>
      <p:stSnd>
        <p:snd r:embed="rId4" name="whoosh.wav"/>
      </p:stSnd>
    </p:sndAc>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6"/>
          <p:cNvSpPr txBox="1">
            <a:spLocks noChangeArrowheads="1"/>
          </p:cNvSpPr>
          <p:nvPr/>
        </p:nvSpPr>
        <p:spPr bwMode="auto">
          <a:xfrm>
            <a:off x="0" y="6524625"/>
            <a:ext cx="9144000" cy="333375"/>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70659" name="Text Box 6"/>
          <p:cNvSpPr txBox="1">
            <a:spLocks noChangeArrowheads="1"/>
          </p:cNvSpPr>
          <p:nvPr/>
        </p:nvSpPr>
        <p:spPr bwMode="auto">
          <a:xfrm>
            <a:off x="107950" y="5949950"/>
            <a:ext cx="896461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Reproducido de: "Resistance exercise in individuals with and without cardiovascular disease: 2007 update: a scientific statement from the American Heart Association Council on Clinical Cardiology and Council on Nutrition, Physical Activity, and Metabolism. Circulation," por M. A. Williams, W. L. Haskell, P. AAdes, E. A. Amsterdam, V. Bittner, B. A. Franklin, M. Gulanick, S. T., Laing, y K. J. Stewart, 2007, </a:t>
            </a:r>
            <a:r>
              <a:rPr lang="en-US" altLang="es-PR" sz="1200" b="1" i="1">
                <a:latin typeface="Times New Roman" panose="02020603050405020304" pitchFamily="18" charset="0"/>
              </a:rPr>
              <a:t>Circulation, 116</a:t>
            </a:r>
            <a:r>
              <a:rPr lang="en-US" altLang="es-PR" sz="1200">
                <a:latin typeface="Times New Roman" panose="02020603050405020304" pitchFamily="18" charset="0"/>
              </a:rPr>
              <a:t>(5),  p. 578. doi:10.1139/H10-079. Recuperado de </a:t>
            </a:r>
            <a:r>
              <a:rPr lang="en-US" altLang="es-PR" sz="1200" b="1" i="1">
                <a:latin typeface="Times New Roman" panose="02020603050405020304" pitchFamily="18" charset="0"/>
                <a:hlinkClick r:id="rId5"/>
              </a:rPr>
              <a:t>http://circ.ahajournals.org/content/116/5/572.full.pdf+html</a:t>
            </a:r>
            <a:endParaRPr lang="en-US" altLang="es-PR" sz="1200" b="1" i="1">
              <a:latin typeface="Times New Roman" panose="02020603050405020304" pitchFamily="18" charset="0"/>
            </a:endParaRPr>
          </a:p>
        </p:txBody>
      </p:sp>
      <p:pic>
        <p:nvPicPr>
          <p:cNvPr id="70660" name="Picture 5" descr="AHA_2007_TAB4_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2275" y="765175"/>
            <a:ext cx="5616575" cy="506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edge/>
    <p:sndAc>
      <p:stSnd>
        <p:snd r:embed="rId4" name="whoosh.wav"/>
      </p:stSnd>
    </p:sndAc>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5" descr="Catch_and_Je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620713"/>
            <a:ext cx="1995488"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Content Placeholder 2"/>
          <p:cNvSpPr>
            <a:spLocks/>
          </p:cNvSpPr>
          <p:nvPr/>
        </p:nvSpPr>
        <p:spPr bwMode="auto">
          <a:xfrm>
            <a:off x="323850" y="2781300"/>
            <a:ext cx="7993063"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Mito:</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a:t>
            </a:r>
            <a:r>
              <a:rPr lang="es-ES" altLang="es-PR" sz="2200" b="1">
                <a:solidFill>
                  <a:schemeClr val="tx1"/>
                </a:solidFill>
              </a:rPr>
              <a:t>El entrenamiento con resistencias</a:t>
            </a:r>
          </a:p>
          <a:p>
            <a:pPr lvl="1" eaLnBrk="1" hangingPunct="1">
              <a:lnSpc>
                <a:spcPct val="80000"/>
              </a:lnSpc>
              <a:buClr>
                <a:schemeClr val="tx1"/>
              </a:buClr>
              <a:buFont typeface="Wingdings" panose="05000000000000000000" pitchFamily="2" charset="2"/>
              <a:buNone/>
            </a:pPr>
            <a:r>
              <a:rPr lang="es-ES" altLang="es-PR" sz="2200" b="1">
                <a:solidFill>
                  <a:schemeClr val="tx1"/>
                </a:solidFill>
              </a:rPr>
              <a:t>    disminuye la flexibilidad</a:t>
            </a:r>
            <a:endParaRPr lang="es-PR" altLang="es-PR" sz="2200" b="1">
              <a:solidFill>
                <a:schemeClr val="tx1"/>
              </a:solidFill>
            </a:endParaRPr>
          </a:p>
          <a:p>
            <a:pPr eaLnBrk="1" hangingPunct="1">
              <a:lnSpc>
                <a:spcPct val="90000"/>
              </a:lnSpc>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Realidad:</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Ausencia de ejercicios de flexibilidad:</a:t>
            </a:r>
          </a:p>
          <a:p>
            <a:pPr lvl="1" eaLnBrk="1" hangingPunct="1">
              <a:lnSpc>
                <a:spcPct val="80000"/>
              </a:lnSpc>
              <a:buClr>
                <a:schemeClr val="tx1"/>
              </a:buClr>
              <a:buFont typeface="Wingdings" panose="05000000000000000000" pitchFamily="2" charset="2"/>
              <a:buNone/>
            </a:pPr>
            <a:r>
              <a:rPr lang="en-US" altLang="es-PR" sz="2400" b="1" i="1">
                <a:solidFill>
                  <a:schemeClr val="tx1"/>
                </a:solidFill>
                <a:latin typeface="Calibri" panose="020F0502020204030204" pitchFamily="34" charset="0"/>
                <a:sym typeface="Wingdings" panose="05000000000000000000" pitchFamily="2" charset="2"/>
              </a:rPr>
              <a:t>    Induce estos problemas de flexibilidad</a:t>
            </a:r>
            <a:endParaRPr lang="es-PR" altLang="es-PR" sz="2100" b="1">
              <a:solidFill>
                <a:srgbClr val="000000"/>
              </a:solidFill>
              <a:latin typeface="Tahoma" panose="020B0604030504040204" pitchFamily="34" charset="0"/>
            </a:endParaRPr>
          </a:p>
          <a:p>
            <a:pPr lvl="2" eaLnBrk="1" hangingPunct="1">
              <a:lnSpc>
                <a:spcPct val="120000"/>
              </a:lnSpc>
              <a:buClr>
                <a:schemeClr val="tx1"/>
              </a:buClr>
              <a:buFontTx/>
              <a:buChar char="•"/>
            </a:pPr>
            <a:r>
              <a:rPr lang="es-PR" altLang="es-PR" sz="2100" b="1">
                <a:solidFill>
                  <a:srgbClr val="000000"/>
                </a:solidFill>
                <a:latin typeface="Arial" panose="020B0604020202020204" pitchFamily="34" charset="0"/>
              </a:rPr>
              <a:t>Fundamentadas en evidencias científicas:</a:t>
            </a:r>
            <a:endParaRPr lang="es-PR" altLang="es-PR" sz="2000" b="1" i="1">
              <a:solidFill>
                <a:schemeClr val="tx1"/>
              </a:solidFill>
              <a:latin typeface="Calibri" panose="020F0502020204030204" pitchFamily="34" charset="0"/>
            </a:endParaRP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Incrementar flexibilidad en algunas articulaciones:</a:t>
            </a:r>
          </a:p>
          <a:p>
            <a:pPr lvl="3" eaLnBrk="1" hangingPunct="1">
              <a:lnSpc>
                <a:spcPct val="90000"/>
              </a:lnSpc>
              <a:buClr>
                <a:schemeClr val="tx1"/>
              </a:buClr>
              <a:buFont typeface="Wingdings" panose="05000000000000000000" pitchFamily="2" charset="2"/>
              <a:buNone/>
            </a:pPr>
            <a:r>
              <a:rPr lang="en-US" altLang="es-PR" b="1">
                <a:solidFill>
                  <a:schemeClr val="tx1"/>
                </a:solidFill>
                <a:sym typeface="Wingdings" panose="05000000000000000000" pitchFamily="2" charset="2"/>
              </a:rPr>
              <a:t>    </a:t>
            </a:r>
            <a:r>
              <a:rPr lang="en-US" altLang="es-PR" sz="2000" b="1">
                <a:solidFill>
                  <a:schemeClr val="tx1"/>
                </a:solidFill>
                <a:sym typeface="Wingdings" panose="05000000000000000000" pitchFamily="2" charset="2"/>
              </a:rPr>
              <a:t>◊ Poblaciones sendentarias y  envejecientes: </a:t>
            </a:r>
          </a:p>
          <a:p>
            <a:pPr lvl="3" eaLnBrk="1" hangingPunct="1">
              <a:lnSpc>
                <a:spcPct val="90000"/>
              </a:lnSpc>
              <a:buClr>
                <a:schemeClr val="tx1"/>
              </a:buClr>
              <a:buFont typeface="Wingdings" panose="05000000000000000000" pitchFamily="2" charset="2"/>
              <a:buNone/>
            </a:pPr>
            <a:r>
              <a:rPr lang="en-US" altLang="es-PR" sz="2000" b="1" i="1">
                <a:solidFill>
                  <a:schemeClr val="tx1"/>
                </a:solidFill>
                <a:latin typeface="Calibri" panose="020F0502020204030204" pitchFamily="34" charset="0"/>
                <a:sym typeface="Wingdings" panose="05000000000000000000" pitchFamily="2" charset="2"/>
              </a:rPr>
              <a:t>          Con niveles iniciales bajos de flexibilidad</a:t>
            </a:r>
            <a:endParaRPr lang="es-PR" altLang="es-PR" sz="2000" b="1" i="1">
              <a:solidFill>
                <a:schemeClr val="tx1"/>
              </a:solidFill>
              <a:latin typeface="Calibri" panose="020F0502020204030204" pitchFamily="34" charset="0"/>
              <a:sym typeface="Wingdings" panose="05000000000000000000" pitchFamily="2" charset="2"/>
            </a:endParaRPr>
          </a:p>
        </p:txBody>
      </p:sp>
      <p:sp>
        <p:nvSpPr>
          <p:cNvPr id="2" name="Title 1"/>
          <p:cNvSpPr>
            <a:spLocks/>
          </p:cNvSpPr>
          <p:nvPr/>
        </p:nvSpPr>
        <p:spPr bwMode="auto">
          <a:xfrm>
            <a:off x="2987675" y="981075"/>
            <a:ext cx="619283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31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METODOLOGÍA DEL ENTRENAMIENTO FÍSICO</a:t>
            </a:r>
          </a:p>
        </p:txBody>
      </p:sp>
    </p:spTree>
    <p:custDataLst>
      <p:tags r:id="rId1"/>
    </p:custDataLst>
  </p:cSld>
  <p:clrMapOvr>
    <a:masterClrMapping/>
  </p:clrMapOvr>
  <p:transition spd="slow">
    <p:plus/>
    <p:sndAc>
      <p:stSnd>
        <p:snd r:embed="rId4" name="whoosh.wav"/>
      </p:stSnd>
    </p:sndAc>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Content Placeholder 2"/>
          <p:cNvSpPr>
            <a:spLocks/>
          </p:cNvSpPr>
          <p:nvPr/>
        </p:nvSpPr>
        <p:spPr bwMode="auto">
          <a:xfrm>
            <a:off x="323850" y="4149725"/>
            <a:ext cx="7993063"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Evidencias de Estudios Científicos:</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a:t>
            </a:r>
            <a:r>
              <a:rPr lang="es-ES" altLang="es-PR" sz="2200" b="1">
                <a:solidFill>
                  <a:schemeClr val="tx1"/>
                </a:solidFill>
              </a:rPr>
              <a:t>Entrenamiento con resistencias:</a:t>
            </a:r>
            <a:endParaRPr lang="es-PR" altLang="es-PR" sz="2200" b="1">
              <a:solidFill>
                <a:srgbClr val="000000"/>
              </a:solidFill>
            </a:endParaRPr>
          </a:p>
          <a:p>
            <a:pPr lvl="1" eaLnBrk="1" hangingPunct="1">
              <a:lnSpc>
                <a:spcPct val="80000"/>
              </a:lnSpc>
              <a:buClr>
                <a:schemeClr val="tx1"/>
              </a:buClr>
              <a:buFont typeface="Wingdings" panose="05000000000000000000" pitchFamily="2" charset="2"/>
              <a:buNone/>
            </a:pPr>
            <a:r>
              <a:rPr lang="en-US" altLang="es-PR" sz="2400" b="1" i="1">
                <a:solidFill>
                  <a:schemeClr val="tx1"/>
                </a:solidFill>
                <a:latin typeface="Calibri" panose="020F0502020204030204" pitchFamily="34" charset="0"/>
                <a:sym typeface="Wingdings" panose="05000000000000000000" pitchFamily="2" charset="2"/>
              </a:rPr>
              <a:t>     Conjuntamente con un regimen de flexibilidad</a:t>
            </a:r>
            <a:endParaRPr lang="es-PR" altLang="es-PR" sz="2100" b="1">
              <a:solidFill>
                <a:srgbClr val="000000"/>
              </a:solidFill>
              <a:latin typeface="Tahoma" panose="020B0604030504040204" pitchFamily="34" charset="0"/>
            </a:endParaRPr>
          </a:p>
          <a:p>
            <a:pPr lvl="2" eaLnBrk="1" hangingPunct="1">
              <a:lnSpc>
                <a:spcPct val="120000"/>
              </a:lnSpc>
              <a:buClr>
                <a:schemeClr val="tx1"/>
              </a:buClr>
              <a:buFontTx/>
              <a:buChar char="•"/>
            </a:pPr>
            <a:r>
              <a:rPr lang="es-PR" altLang="es-PR" sz="2100" b="1">
                <a:solidFill>
                  <a:srgbClr val="000000"/>
                </a:solidFill>
                <a:latin typeface="Arial" panose="020B0604020202020204" pitchFamily="34" charset="0"/>
              </a:rPr>
              <a:t>Efecto:</a:t>
            </a:r>
            <a:endParaRPr lang="es-PR" altLang="es-PR" sz="2000" b="1" i="1">
              <a:solidFill>
                <a:schemeClr val="tx1"/>
              </a:solidFill>
              <a:latin typeface="Calibri" panose="020F0502020204030204" pitchFamily="34" charset="0"/>
            </a:endParaRP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No altera el nivel inicial de flexibilidad</a:t>
            </a:r>
            <a:endParaRPr lang="es-PR" altLang="es-PR" sz="2000" b="1" i="1">
              <a:solidFill>
                <a:schemeClr val="tx1"/>
              </a:solidFill>
              <a:latin typeface="Calibri" panose="020F0502020204030204" pitchFamily="34" charset="0"/>
            </a:endParaRP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No inhibe el desarrollo de la flexibilidad</a:t>
            </a:r>
            <a:endParaRPr lang="es-PR" altLang="es-PR" sz="2000" b="1" i="1">
              <a:solidFill>
                <a:schemeClr val="tx1"/>
              </a:solidFill>
              <a:latin typeface="Calibri" panose="020F0502020204030204" pitchFamily="34" charset="0"/>
              <a:sym typeface="Wingdings" panose="05000000000000000000" pitchFamily="2" charset="2"/>
            </a:endParaRPr>
          </a:p>
        </p:txBody>
      </p:sp>
      <p:pic>
        <p:nvPicPr>
          <p:cNvPr id="74755" name="Picture 4" descr="Catch_of_the_Power_Cle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765175"/>
            <a:ext cx="307498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2951163" y="1843088"/>
            <a:ext cx="6192837"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31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METODOLOGÍA DEL ENTRENAMIENTO FÍSICO</a:t>
            </a:r>
          </a:p>
        </p:txBody>
      </p:sp>
    </p:spTree>
    <p:custDataLst>
      <p:tags r:id="rId1"/>
    </p:custDataLst>
  </p:cSld>
  <p:clrMapOvr>
    <a:masterClrMapping/>
  </p:clrMapOvr>
  <p:transition spd="slow">
    <p:pull dir="ru"/>
    <p:sndAc>
      <p:stSnd>
        <p:snd r:embed="rId4" name="whoosh.wav"/>
      </p:stSnd>
    </p:sndAc>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Content Placeholder 2"/>
          <p:cNvSpPr>
            <a:spLocks/>
          </p:cNvSpPr>
          <p:nvPr/>
        </p:nvSpPr>
        <p:spPr bwMode="auto">
          <a:xfrm>
            <a:off x="323850" y="2924175"/>
            <a:ext cx="8424863"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Mito:</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a:t>
            </a:r>
            <a:r>
              <a:rPr lang="es-ES" altLang="es-PR" sz="2200" b="1">
                <a:solidFill>
                  <a:schemeClr val="tx1"/>
                </a:solidFill>
              </a:rPr>
              <a:t>Entrenamiento con resistencias:</a:t>
            </a:r>
            <a:endParaRPr lang="es-PR" altLang="es-PR" sz="2100" b="1">
              <a:solidFill>
                <a:srgbClr val="000000"/>
              </a:solidFill>
              <a:latin typeface="Tahoma" panose="020B0604030504040204" pitchFamily="34" charset="0"/>
            </a:endParaRPr>
          </a:p>
          <a:p>
            <a:pPr lvl="2" eaLnBrk="1" hangingPunct="1">
              <a:lnSpc>
                <a:spcPct val="120000"/>
              </a:lnSpc>
              <a:buClr>
                <a:schemeClr val="tx1"/>
              </a:buClr>
              <a:buFontTx/>
              <a:buChar char="•"/>
            </a:pPr>
            <a:r>
              <a:rPr lang="es-PR" altLang="es-PR" sz="2100" b="1">
                <a:solidFill>
                  <a:srgbClr val="000000"/>
                </a:solidFill>
                <a:latin typeface="Arial" panose="020B0604020202020204" pitchFamily="34" charset="0"/>
              </a:rPr>
              <a:t>Ejercicios que pueden aumentar el arco de movimiento:</a:t>
            </a:r>
            <a:endParaRPr lang="es-PR" altLang="es-PR" sz="2000" b="1" i="1">
              <a:solidFill>
                <a:schemeClr val="tx1"/>
              </a:solidFill>
              <a:latin typeface="Calibri" panose="020F0502020204030204" pitchFamily="34" charset="0"/>
            </a:endParaRP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Sentadilla (squat)</a:t>
            </a: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Arranque (snatch)</a:t>
            </a:r>
            <a:endParaRPr lang="es-PR" altLang="es-PR" sz="2000" b="1" i="1">
              <a:solidFill>
                <a:schemeClr val="tx1"/>
              </a:solidFill>
              <a:latin typeface="Calibri" panose="020F0502020204030204" pitchFamily="34" charset="0"/>
            </a:endParaRP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Cargada de potencia (power clean) y</a:t>
            </a: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Sentadilla frontal (front squat)</a:t>
            </a: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Peso muerto con rodillas extendidas (stiff-leg deadlift)</a:t>
            </a: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Embestida (Lunge)</a:t>
            </a: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Otras </a:t>
            </a:r>
            <a:endParaRPr lang="es-PR" altLang="es-PR" sz="2000" b="1" i="1">
              <a:solidFill>
                <a:schemeClr val="tx1"/>
              </a:solidFill>
              <a:latin typeface="Calibri" panose="020F0502020204030204" pitchFamily="34" charset="0"/>
              <a:sym typeface="Wingdings" panose="05000000000000000000" pitchFamily="2" charset="2"/>
            </a:endParaRPr>
          </a:p>
        </p:txBody>
      </p:sp>
      <p:sp>
        <p:nvSpPr>
          <p:cNvPr id="2" name="Title 1"/>
          <p:cNvSpPr>
            <a:spLocks/>
          </p:cNvSpPr>
          <p:nvPr/>
        </p:nvSpPr>
        <p:spPr bwMode="auto">
          <a:xfrm>
            <a:off x="2987675" y="981075"/>
            <a:ext cx="619283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31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METODOLOGÍA DEL ENTRENAMIENTO FÍSICO</a:t>
            </a:r>
          </a:p>
        </p:txBody>
      </p:sp>
      <p:pic>
        <p:nvPicPr>
          <p:cNvPr id="76804" name="Picture 4" descr="wtlg_ba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549275"/>
            <a:ext cx="2447925"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heel spokes="8"/>
    <p:sndAc>
      <p:stSnd>
        <p:snd r:embed="rId4" name="whoosh.wav"/>
      </p:stSnd>
    </p:sndAc>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5" descr="Resistance_Flexibility_PAPER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5950" y="620713"/>
            <a:ext cx="5489575" cy="59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zoom/>
    <p:sndAc>
      <p:stSnd>
        <p:snd r:embed="rId4" name="whoosh.wav"/>
      </p:stSnd>
    </p:sndAc>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Resistance_Flexibility_PAPER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638175"/>
            <a:ext cx="7705725"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zoom/>
    <p:sndAc>
      <p:stSnd>
        <p:snd r:embed="rId4" name="whoosh.wav"/>
      </p:stSnd>
    </p:sndAc>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Content Placeholder 2"/>
          <p:cNvSpPr>
            <a:spLocks/>
          </p:cNvSpPr>
          <p:nvPr/>
        </p:nvSpPr>
        <p:spPr bwMode="auto">
          <a:xfrm>
            <a:off x="323850" y="2349500"/>
            <a:ext cx="8424863"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Mito:</a:t>
            </a:r>
            <a:endParaRPr lang="es-PR" altLang="es-PR" b="1">
              <a:solidFill>
                <a:srgbClr val="000000"/>
              </a:solidFill>
            </a:endParaRPr>
          </a:p>
          <a:p>
            <a:pPr lvl="1" eaLnBrk="1" hangingPunct="1">
              <a:lnSpc>
                <a:spcPct val="90000"/>
              </a:lnSpc>
              <a:buClr>
                <a:schemeClr val="tx1"/>
              </a:buClr>
              <a:buFont typeface="Wingdings" panose="05000000000000000000" pitchFamily="2" charset="2"/>
              <a:buChar char="Ø"/>
            </a:pPr>
            <a:r>
              <a:rPr lang="es-PR" altLang="es-PR" sz="2200" b="1">
                <a:solidFill>
                  <a:srgbClr val="000000"/>
                </a:solidFill>
              </a:rPr>
              <a:t> </a:t>
            </a:r>
            <a:r>
              <a:rPr lang="es-ES" altLang="es-PR" sz="2200" b="1">
                <a:solidFill>
                  <a:schemeClr val="tx1"/>
                </a:solidFill>
              </a:rPr>
              <a:t>La Flexibilidad es principalmente genética,</a:t>
            </a:r>
          </a:p>
          <a:p>
            <a:pPr lvl="1" eaLnBrk="1" hangingPunct="1">
              <a:lnSpc>
                <a:spcPct val="70000"/>
              </a:lnSpc>
              <a:buClr>
                <a:schemeClr val="tx1"/>
              </a:buClr>
              <a:buFont typeface="Wingdings" panose="05000000000000000000" pitchFamily="2" charset="2"/>
              <a:buNone/>
            </a:pPr>
            <a:r>
              <a:rPr lang="es-ES" altLang="es-PR" sz="2200" b="1">
                <a:solidFill>
                  <a:schemeClr val="tx1"/>
                </a:solidFill>
              </a:rPr>
              <a:t>     y muy poco desarrollo se espera</a:t>
            </a:r>
          </a:p>
          <a:p>
            <a:pPr lvl="1" eaLnBrk="1" hangingPunct="1">
              <a:lnSpc>
                <a:spcPct val="80000"/>
              </a:lnSpc>
              <a:buClr>
                <a:schemeClr val="tx1"/>
              </a:buClr>
              <a:buFont typeface="Wingdings" panose="05000000000000000000" pitchFamily="2" charset="2"/>
              <a:buNone/>
            </a:pPr>
            <a:r>
              <a:rPr lang="es-ES" altLang="es-PR" sz="2200" b="1">
                <a:solidFill>
                  <a:schemeClr val="tx1"/>
                </a:solidFill>
              </a:rPr>
              <a:t>     mediante el entrenamiento</a:t>
            </a:r>
            <a:endParaRPr lang="es-PR" altLang="es-PR" sz="2200" b="1">
              <a:solidFill>
                <a:schemeClr val="tx1"/>
              </a:solidFill>
            </a:endParaRPr>
          </a:p>
          <a:p>
            <a:pPr eaLnBrk="1" hangingPunct="1">
              <a:lnSpc>
                <a:spcPct val="80000"/>
              </a:lnSpc>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Realidad:</a:t>
            </a:r>
            <a:endParaRPr lang="es-PR" altLang="es-PR" b="1">
              <a:solidFill>
                <a:srgbClr val="000000"/>
              </a:solidFill>
            </a:endParaRPr>
          </a:p>
          <a:p>
            <a:pPr lvl="1" eaLnBrk="1" hangingPunct="1">
              <a:lnSpc>
                <a:spcPct val="90000"/>
              </a:lnSpc>
              <a:buClr>
                <a:schemeClr val="tx1"/>
              </a:buClr>
              <a:buFont typeface="Wingdings" panose="05000000000000000000" pitchFamily="2" charset="2"/>
              <a:buChar char="Ø"/>
            </a:pPr>
            <a:r>
              <a:rPr lang="es-PR" altLang="es-PR" sz="2200" b="1">
                <a:solidFill>
                  <a:srgbClr val="000000"/>
                </a:solidFill>
              </a:rPr>
              <a:t> Existen otros factores entrenables contribuyen:</a:t>
            </a:r>
          </a:p>
          <a:p>
            <a:pPr lvl="1" eaLnBrk="1" hangingPunct="1">
              <a:lnSpc>
                <a:spcPct val="80000"/>
              </a:lnSpc>
              <a:buClr>
                <a:schemeClr val="tx1"/>
              </a:buClr>
              <a:buFont typeface="Wingdings" panose="05000000000000000000" pitchFamily="2" charset="2"/>
              <a:buNone/>
            </a:pPr>
            <a:r>
              <a:rPr lang="en-US" altLang="es-PR" sz="2400" b="1" i="1">
                <a:solidFill>
                  <a:schemeClr val="tx1"/>
                </a:solidFill>
                <a:latin typeface="Calibri" panose="020F0502020204030204" pitchFamily="34" charset="0"/>
                <a:sym typeface="Wingdings" panose="05000000000000000000" pitchFamily="2" charset="2"/>
              </a:rPr>
              <a:t>     Mejora con el entrenamiento regular</a:t>
            </a:r>
            <a:endParaRPr lang="es-PR" altLang="es-PR" sz="2100" b="1">
              <a:solidFill>
                <a:srgbClr val="000000"/>
              </a:solidFill>
              <a:latin typeface="Tahoma" panose="020B0604030504040204" pitchFamily="34" charset="0"/>
            </a:endParaRPr>
          </a:p>
          <a:p>
            <a:pPr lvl="2" eaLnBrk="1" hangingPunct="1">
              <a:lnSpc>
                <a:spcPct val="110000"/>
              </a:lnSpc>
              <a:buClr>
                <a:schemeClr val="tx1"/>
              </a:buClr>
              <a:buFontTx/>
              <a:buChar char="•"/>
            </a:pPr>
            <a:r>
              <a:rPr lang="es-PR" altLang="es-PR" sz="2100" b="1">
                <a:solidFill>
                  <a:srgbClr val="000000"/>
                </a:solidFill>
                <a:latin typeface="Arial" panose="020B0604020202020204" pitchFamily="34" charset="0"/>
              </a:rPr>
              <a:t>Fundamentadas en evidencias científicas:</a:t>
            </a:r>
            <a:endParaRPr lang="es-PR" altLang="es-PR" sz="2000" b="1" i="1">
              <a:solidFill>
                <a:schemeClr val="tx1"/>
              </a:solidFill>
              <a:latin typeface="Calibri" panose="020F0502020204030204" pitchFamily="34" charset="0"/>
            </a:endParaRPr>
          </a:p>
          <a:p>
            <a:pPr lvl="3" eaLnBrk="1" hangingPunct="1">
              <a:lnSpc>
                <a:spcPct val="8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Ejercicios crónicos de estiramiento estático - </a:t>
            </a:r>
            <a:r>
              <a:rPr lang="es-PR" altLang="es-PR" sz="2100" b="1" i="1">
                <a:solidFill>
                  <a:srgbClr val="000000"/>
                </a:solidFill>
                <a:latin typeface="Calibri" panose="020F0502020204030204" pitchFamily="34" charset="0"/>
              </a:rPr>
              <a:t>6-12 semanas</a:t>
            </a:r>
            <a:r>
              <a:rPr lang="es-PR" altLang="es-PR" sz="2100" b="1">
                <a:solidFill>
                  <a:srgbClr val="000000"/>
                </a:solidFill>
                <a:latin typeface="Calibri" panose="020F0502020204030204" pitchFamily="34" charset="0"/>
              </a:rPr>
              <a:t>:</a:t>
            </a:r>
          </a:p>
          <a:p>
            <a:pPr lvl="3" eaLnBrk="1" hangingPunct="1">
              <a:lnSpc>
                <a:spcPct val="80000"/>
              </a:lnSpc>
              <a:buClr>
                <a:schemeClr val="tx1"/>
              </a:buClr>
              <a:buFont typeface="Wingdings" panose="05000000000000000000" pitchFamily="2" charset="2"/>
              <a:buNone/>
            </a:pPr>
            <a:r>
              <a:rPr lang="en-US" altLang="es-PR" b="1">
                <a:solidFill>
                  <a:schemeClr val="tx1"/>
                </a:solidFill>
                <a:sym typeface="Wingdings" panose="05000000000000000000" pitchFamily="2" charset="2"/>
              </a:rPr>
              <a:t>    </a:t>
            </a:r>
            <a:r>
              <a:rPr lang="en-US" altLang="es-PR" sz="2000" b="1">
                <a:solidFill>
                  <a:schemeClr val="tx1"/>
                </a:solidFill>
                <a:sym typeface="Wingdings" panose="05000000000000000000" pitchFamily="2" charset="2"/>
              </a:rPr>
              <a:t>◊ Aumenta el arco de movimiento:</a:t>
            </a:r>
            <a:endParaRPr lang="es-PR" altLang="es-PR" sz="2300" b="1">
              <a:solidFill>
                <a:schemeClr val="tx1"/>
              </a:solidFill>
            </a:endParaRPr>
          </a:p>
          <a:p>
            <a:pPr lvl="4" eaLnBrk="1" hangingPunct="1">
              <a:buClr>
                <a:schemeClr val="tx1"/>
              </a:buClr>
              <a:buFont typeface="Wingdings" panose="05000000000000000000" pitchFamily="2" charset="2"/>
              <a:buNone/>
            </a:pPr>
            <a:r>
              <a:rPr lang="en-US" altLang="es-PR" sz="1800" b="1">
                <a:solidFill>
                  <a:schemeClr val="tx1"/>
                </a:solidFill>
                <a:sym typeface="Wingdings" panose="05000000000000000000" pitchFamily="2" charset="2"/>
              </a:rPr>
              <a:t>     </a:t>
            </a:r>
            <a:r>
              <a:rPr lang="pt-BR" altLang="es-PR" b="1">
                <a:solidFill>
                  <a:srgbClr val="000000"/>
                </a:solidFill>
                <a:sym typeface="Wingdings" panose="05000000000000000000" pitchFamily="2" charset="2"/>
              </a:rPr>
              <a:t>◘</a:t>
            </a:r>
            <a:r>
              <a:rPr lang="en-US" altLang="es-PR">
                <a:solidFill>
                  <a:schemeClr val="tx1"/>
                </a:solidFill>
                <a:sym typeface="Wingdings" panose="05000000000000000000" pitchFamily="2" charset="2"/>
              </a:rPr>
              <a:t> </a:t>
            </a:r>
            <a:r>
              <a:rPr lang="en-US" altLang="es-PR" b="1">
                <a:solidFill>
                  <a:schemeClr val="tx1"/>
                </a:solidFill>
                <a:latin typeface="Calibri" panose="020F0502020204030204" pitchFamily="34" charset="0"/>
                <a:sym typeface="Wingdings" panose="05000000000000000000" pitchFamily="2" charset="2"/>
              </a:rPr>
              <a:t>Por más de 10 grados, o</a:t>
            </a:r>
            <a:endParaRPr lang="es-PR" altLang="es-PR" sz="2100" b="1">
              <a:solidFill>
                <a:schemeClr val="tx1"/>
              </a:solidFill>
            </a:endParaRPr>
          </a:p>
          <a:p>
            <a:pPr lvl="4" eaLnBrk="1" hangingPunct="1">
              <a:lnSpc>
                <a:spcPct val="70000"/>
              </a:lnSpc>
              <a:buClr>
                <a:schemeClr val="tx1"/>
              </a:buClr>
              <a:buFont typeface="Wingdings" panose="05000000000000000000" pitchFamily="2" charset="2"/>
              <a:buNone/>
            </a:pPr>
            <a:r>
              <a:rPr lang="en-US" altLang="es-PR" sz="1800" b="1">
                <a:solidFill>
                  <a:schemeClr val="tx1"/>
                </a:solidFill>
                <a:sym typeface="Wingdings" panose="05000000000000000000" pitchFamily="2" charset="2"/>
              </a:rPr>
              <a:t>     </a:t>
            </a:r>
            <a:r>
              <a:rPr lang="pt-BR" altLang="es-PR" b="1">
                <a:solidFill>
                  <a:srgbClr val="000000"/>
                </a:solidFill>
                <a:sym typeface="Wingdings" panose="05000000000000000000" pitchFamily="2" charset="2"/>
              </a:rPr>
              <a:t>◘</a:t>
            </a:r>
            <a:r>
              <a:rPr lang="en-US" altLang="es-PR">
                <a:solidFill>
                  <a:schemeClr val="tx1"/>
                </a:solidFill>
                <a:sym typeface="Wingdings" panose="05000000000000000000" pitchFamily="2" charset="2"/>
              </a:rPr>
              <a:t> </a:t>
            </a:r>
            <a:r>
              <a:rPr lang="en-US" altLang="es-PR" b="1">
                <a:solidFill>
                  <a:schemeClr val="tx1"/>
                </a:solidFill>
                <a:latin typeface="Calibri" panose="020F0502020204030204" pitchFamily="34" charset="0"/>
                <a:sym typeface="Wingdings" panose="05000000000000000000" pitchFamily="2" charset="2"/>
              </a:rPr>
              <a:t>Por más de 18 %</a:t>
            </a:r>
            <a:endParaRPr lang="es-PR" altLang="es-PR" sz="1800" b="1">
              <a:solidFill>
                <a:schemeClr val="tx1"/>
              </a:solidFill>
              <a:sym typeface="Wingdings" panose="05000000000000000000" pitchFamily="2" charset="2"/>
            </a:endParaRPr>
          </a:p>
          <a:p>
            <a:pPr lvl="4" eaLnBrk="1" hangingPunct="1">
              <a:lnSpc>
                <a:spcPct val="110000"/>
              </a:lnSpc>
              <a:buClr>
                <a:schemeClr val="tx1"/>
              </a:buClr>
              <a:buFont typeface="Wingdings" panose="05000000000000000000" pitchFamily="2" charset="2"/>
              <a:buNone/>
            </a:pPr>
            <a:endParaRPr lang="es-PR" altLang="es-PR" sz="1800" b="1">
              <a:solidFill>
                <a:schemeClr val="tx1"/>
              </a:solidFill>
              <a:sym typeface="Wingdings" panose="05000000000000000000" pitchFamily="2" charset="2"/>
            </a:endParaRPr>
          </a:p>
        </p:txBody>
      </p:sp>
      <p:pic>
        <p:nvPicPr>
          <p:cNvPr id="82947" name="Picture 5" descr="Static_Stretch_Hamstrings_Woman_Edge_GALL_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620713"/>
            <a:ext cx="2665413"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2987675" y="981075"/>
            <a:ext cx="619283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31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METODOLOGÍA DEL ENTRENAMIENTO FÍSICO</a:t>
            </a:r>
          </a:p>
        </p:txBody>
      </p:sp>
    </p:spTree>
    <p:custDataLst>
      <p:tags r:id="rId1"/>
    </p:custDataLst>
  </p:cSld>
  <p:clrMapOvr>
    <a:masterClrMapping/>
  </p:clrMapOvr>
  <p:transition spd="slow">
    <p:comb/>
    <p:sndAc>
      <p:stSnd>
        <p:snd r:embed="rId4" name="whoosh.wav"/>
      </p:stSnd>
    </p:sndAc>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6" descr="Flexibility_Training_Gains_COVER_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908050"/>
            <a:ext cx="8659813" cy="536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omb/>
    <p:sndAc>
      <p:stSnd>
        <p:snd r:embed="rId4" name="whoosh.wav"/>
      </p:st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6"/>
          <p:cNvSpPr txBox="1">
            <a:spLocks noChangeArrowheads="1"/>
          </p:cNvSpPr>
          <p:nvPr/>
        </p:nvSpPr>
        <p:spPr bwMode="auto">
          <a:xfrm>
            <a:off x="107950" y="5876925"/>
            <a:ext cx="896461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De</a:t>
            </a:r>
            <a:r>
              <a:rPr lang="en-US" altLang="es-PR" sz="1200">
                <a:latin typeface="Times New Roman" panose="02020603050405020304" pitchFamily="18" charset="0"/>
              </a:rPr>
              <a:t>: "mito1," por Real Lengua Española [RAE], 2001, </a:t>
            </a:r>
            <a:r>
              <a:rPr lang="es-ES" altLang="es-PR" sz="1200" b="1" i="1">
                <a:latin typeface="Times New Roman" panose="02020603050405020304" pitchFamily="18" charset="0"/>
              </a:rPr>
              <a:t>Diccionario de la lengua española</a:t>
            </a:r>
            <a:r>
              <a:rPr lang="es-ES" altLang="es-PR" sz="1200">
                <a:latin typeface="Times New Roman" panose="02020603050405020304" pitchFamily="18" charset="0"/>
              </a:rPr>
              <a:t>. 22ma. ed.,</a:t>
            </a:r>
            <a:r>
              <a:rPr lang="en-US" altLang="es-PR" sz="1200">
                <a:latin typeface="Times New Roman" panose="02020603050405020304" pitchFamily="18" charset="0"/>
              </a:rPr>
              <a:t> Copyright 2001 por Real Academia Española. </a:t>
            </a:r>
            <a:r>
              <a:rPr lang="pt-BR" altLang="es-PR" sz="1200">
                <a:latin typeface="Times New Roman" panose="02020603050405020304" pitchFamily="18" charset="0"/>
              </a:rPr>
              <a:t>Recuperado de </a:t>
            </a:r>
            <a:r>
              <a:rPr lang="en-US" altLang="es-PR" sz="1200" b="1" i="1">
                <a:latin typeface="Times New Roman" panose="02020603050405020304" pitchFamily="18" charset="0"/>
                <a:hlinkClick r:id="rId5"/>
              </a:rPr>
              <a:t>http://lema.rae.es/drae/?val=Mito</a:t>
            </a:r>
            <a:endParaRPr lang="en-US" altLang="es-PR" sz="1200" b="1" i="1">
              <a:latin typeface="Times New Roman" panose="02020603050405020304" pitchFamily="18" charset="0"/>
            </a:endParaRPr>
          </a:p>
        </p:txBody>
      </p:sp>
      <p:pic>
        <p:nvPicPr>
          <p:cNvPr id="13315" name="Picture 6" descr="Arm_Restle_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213" y="2420938"/>
            <a:ext cx="3332162"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7" descr="Pull_Up_WomanEDge_GAL_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288" y="620713"/>
            <a:ext cx="2305050" cy="156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2627313" y="895350"/>
            <a:ext cx="61928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36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 DE MITO</a:t>
            </a:r>
          </a:p>
        </p:txBody>
      </p:sp>
      <p:sp>
        <p:nvSpPr>
          <p:cNvPr id="13318" name="Content Placeholder 2"/>
          <p:cNvSpPr>
            <a:spLocks/>
          </p:cNvSpPr>
          <p:nvPr/>
        </p:nvSpPr>
        <p:spPr bwMode="auto">
          <a:xfrm>
            <a:off x="395288" y="2133600"/>
            <a:ext cx="85693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“Historia ficticia…”</a:t>
            </a:r>
            <a:endParaRPr lang="es-PR" altLang="es-PR" sz="3200">
              <a:latin typeface="Arial" panose="020B0604020202020204" pitchFamily="34" charset="0"/>
            </a:endParaRPr>
          </a:p>
        </p:txBody>
      </p:sp>
    </p:spTree>
    <p:custDataLst>
      <p:tags r:id="rId1"/>
    </p:custDataLst>
  </p:cSld>
  <p:clrMapOvr>
    <a:masterClrMapping/>
  </p:clrMapOvr>
  <p:transition spd="slow">
    <p:zoom/>
    <p:sndAc>
      <p:stSnd>
        <p:snd r:embed="rId4" name="whoosh.wav"/>
      </p:stSnd>
    </p:sndAc>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Flexibility_Training_Gains_COVER_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646113"/>
            <a:ext cx="6481762" cy="583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omb/>
    <p:sndAc>
      <p:stSnd>
        <p:snd r:embed="rId4" name="whoosh.wav"/>
      </p:stSnd>
    </p:sndAc>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Content Placeholder 2"/>
          <p:cNvSpPr>
            <a:spLocks/>
          </p:cNvSpPr>
          <p:nvPr/>
        </p:nvSpPr>
        <p:spPr bwMode="auto">
          <a:xfrm>
            <a:off x="323850" y="2349500"/>
            <a:ext cx="8424863"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Mito:</a:t>
            </a:r>
            <a:endParaRPr lang="es-PR" altLang="es-PR" b="1">
              <a:solidFill>
                <a:srgbClr val="000000"/>
              </a:solidFill>
            </a:endParaRPr>
          </a:p>
          <a:p>
            <a:pPr lvl="1" eaLnBrk="1" hangingPunct="1">
              <a:lnSpc>
                <a:spcPct val="90000"/>
              </a:lnSpc>
              <a:buClr>
                <a:schemeClr val="tx1"/>
              </a:buClr>
              <a:buFont typeface="Wingdings" panose="05000000000000000000" pitchFamily="2" charset="2"/>
              <a:buChar char="Ø"/>
            </a:pPr>
            <a:r>
              <a:rPr lang="es-PR" altLang="es-PR" sz="2200" b="1">
                <a:solidFill>
                  <a:srgbClr val="000000"/>
                </a:solidFill>
              </a:rPr>
              <a:t> </a:t>
            </a:r>
            <a:r>
              <a:rPr lang="es-ES" altLang="es-PR" sz="2200" b="1">
                <a:solidFill>
                  <a:schemeClr val="tx1"/>
                </a:solidFill>
              </a:rPr>
              <a:t>Hacer ejercicios con fiebre alivia la enfermedad</a:t>
            </a:r>
            <a:endParaRPr lang="es-PR" altLang="es-PR" sz="2200" b="1">
              <a:solidFill>
                <a:schemeClr val="tx1"/>
              </a:solidFill>
            </a:endParaRPr>
          </a:p>
          <a:p>
            <a:pPr eaLnBrk="1" hangingPunct="1">
              <a:lnSpc>
                <a:spcPct val="80000"/>
              </a:lnSpc>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Realidad:</a:t>
            </a:r>
            <a:endParaRPr lang="es-PR" altLang="es-PR" b="1">
              <a:solidFill>
                <a:srgbClr val="000000"/>
              </a:solidFill>
            </a:endParaRPr>
          </a:p>
          <a:p>
            <a:pPr lvl="1" eaLnBrk="1" hangingPunct="1">
              <a:lnSpc>
                <a:spcPct val="90000"/>
              </a:lnSpc>
              <a:buClr>
                <a:schemeClr val="tx1"/>
              </a:buClr>
              <a:buFont typeface="Wingdings" panose="05000000000000000000" pitchFamily="2" charset="2"/>
              <a:buChar char="Ø"/>
            </a:pPr>
            <a:r>
              <a:rPr lang="es-PR" altLang="es-PR" sz="2200" b="1">
                <a:solidFill>
                  <a:srgbClr val="000000"/>
                </a:solidFill>
              </a:rPr>
              <a:t> Los estados pirogénicos requieren reposo:</a:t>
            </a:r>
          </a:p>
          <a:p>
            <a:pPr lvl="1" eaLnBrk="1" hangingPunct="1">
              <a:lnSpc>
                <a:spcPct val="80000"/>
              </a:lnSpc>
              <a:buClr>
                <a:schemeClr val="tx1"/>
              </a:buClr>
              <a:buFont typeface="Wingdings" panose="05000000000000000000" pitchFamily="2" charset="2"/>
              <a:buNone/>
            </a:pPr>
            <a:r>
              <a:rPr lang="en-US" altLang="es-PR" sz="2400" b="1" i="1">
                <a:solidFill>
                  <a:schemeClr val="tx1"/>
                </a:solidFill>
                <a:latin typeface="Calibri" panose="020F0502020204030204" pitchFamily="34" charset="0"/>
                <a:sym typeface="Wingdings" panose="05000000000000000000" pitchFamily="2" charset="2"/>
              </a:rPr>
              <a:t>     Puede acelerar la deshidratación y emergencias cardiacas</a:t>
            </a:r>
            <a:endParaRPr lang="es-PR" altLang="es-PR" sz="2100" b="1">
              <a:solidFill>
                <a:srgbClr val="000000"/>
              </a:solidFill>
              <a:latin typeface="Tahoma" panose="020B0604030504040204" pitchFamily="34" charset="0"/>
            </a:endParaRPr>
          </a:p>
          <a:p>
            <a:pPr lvl="2" eaLnBrk="1" hangingPunct="1">
              <a:lnSpc>
                <a:spcPct val="110000"/>
              </a:lnSpc>
              <a:buClr>
                <a:schemeClr val="tx1"/>
              </a:buClr>
              <a:buFontTx/>
              <a:buChar char="•"/>
            </a:pPr>
            <a:r>
              <a:rPr lang="es-PR" altLang="es-PR" sz="2100" b="1">
                <a:solidFill>
                  <a:srgbClr val="000000"/>
                </a:solidFill>
                <a:latin typeface="Arial" panose="020B0604020202020204" pitchFamily="34" charset="0"/>
              </a:rPr>
              <a:t>Fundamentadas en evidencias científicas:</a:t>
            </a:r>
            <a:endParaRPr lang="es-PR" altLang="es-PR" sz="2000" b="1" i="1">
              <a:solidFill>
                <a:schemeClr val="tx1"/>
              </a:solidFill>
              <a:latin typeface="Calibri" panose="020F0502020204030204" pitchFamily="34" charset="0"/>
            </a:endParaRPr>
          </a:p>
          <a:p>
            <a:pPr lvl="3" eaLnBrk="1" hangingPunct="1">
              <a:lnSpc>
                <a:spcPct val="8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Ejercicios agudos con fiebre:</a:t>
            </a:r>
          </a:p>
          <a:p>
            <a:pPr lvl="3" eaLnBrk="1" hangingPunct="1">
              <a:lnSpc>
                <a:spcPct val="80000"/>
              </a:lnSpc>
              <a:buClr>
                <a:schemeClr val="tx1"/>
              </a:buClr>
              <a:buFont typeface="Wingdings" panose="05000000000000000000" pitchFamily="2" charset="2"/>
              <a:buNone/>
            </a:pPr>
            <a:r>
              <a:rPr lang="en-US" altLang="es-PR" b="1">
                <a:solidFill>
                  <a:schemeClr val="tx1"/>
                </a:solidFill>
                <a:sym typeface="Wingdings" panose="05000000000000000000" pitchFamily="2" charset="2"/>
              </a:rPr>
              <a:t>    </a:t>
            </a:r>
            <a:r>
              <a:rPr lang="en-US" altLang="es-PR" sz="2000" b="1">
                <a:solidFill>
                  <a:schemeClr val="tx1"/>
                </a:solidFill>
                <a:sym typeface="Wingdings" panose="05000000000000000000" pitchFamily="2" charset="2"/>
              </a:rPr>
              <a:t>◊ Incrementa el estado de deshidratación</a:t>
            </a:r>
            <a:endParaRPr lang="es-PR" altLang="es-PR" sz="2100" b="1">
              <a:solidFill>
                <a:srgbClr val="000000"/>
              </a:solidFill>
              <a:latin typeface="Calibri" panose="020F0502020204030204" pitchFamily="34" charset="0"/>
            </a:endParaRPr>
          </a:p>
          <a:p>
            <a:pPr lvl="3" eaLnBrk="1" hangingPunct="1">
              <a:lnSpc>
                <a:spcPct val="80000"/>
              </a:lnSpc>
              <a:buClr>
                <a:schemeClr val="tx1"/>
              </a:buClr>
              <a:buFont typeface="Wingdings" panose="05000000000000000000" pitchFamily="2" charset="2"/>
              <a:buNone/>
            </a:pPr>
            <a:r>
              <a:rPr lang="en-US" altLang="es-PR" b="1">
                <a:solidFill>
                  <a:schemeClr val="tx1"/>
                </a:solidFill>
                <a:sym typeface="Wingdings" panose="05000000000000000000" pitchFamily="2" charset="2"/>
              </a:rPr>
              <a:t>    </a:t>
            </a:r>
            <a:r>
              <a:rPr lang="en-US" altLang="es-PR" sz="2000" b="1">
                <a:solidFill>
                  <a:schemeClr val="tx1"/>
                </a:solidFill>
                <a:sym typeface="Wingdings" panose="05000000000000000000" pitchFamily="2" charset="2"/>
              </a:rPr>
              <a:t>◊ Aumenta el riesgo de:</a:t>
            </a:r>
            <a:endParaRPr lang="es-PR" altLang="es-PR" sz="2300" b="1">
              <a:solidFill>
                <a:schemeClr val="tx1"/>
              </a:solidFill>
            </a:endParaRPr>
          </a:p>
          <a:p>
            <a:pPr lvl="4" eaLnBrk="1" hangingPunct="1">
              <a:buClr>
                <a:schemeClr val="tx1"/>
              </a:buClr>
              <a:buFont typeface="Wingdings" panose="05000000000000000000" pitchFamily="2" charset="2"/>
              <a:buNone/>
            </a:pPr>
            <a:r>
              <a:rPr lang="en-US" altLang="es-PR" sz="1800" b="1">
                <a:solidFill>
                  <a:schemeClr val="tx1"/>
                </a:solidFill>
                <a:sym typeface="Wingdings" panose="05000000000000000000" pitchFamily="2" charset="2"/>
              </a:rPr>
              <a:t>     </a:t>
            </a:r>
            <a:r>
              <a:rPr lang="pt-BR" altLang="es-PR" b="1">
                <a:solidFill>
                  <a:srgbClr val="000000"/>
                </a:solidFill>
                <a:sym typeface="Wingdings" panose="05000000000000000000" pitchFamily="2" charset="2"/>
              </a:rPr>
              <a:t>◘</a:t>
            </a:r>
            <a:r>
              <a:rPr lang="en-US" altLang="es-PR">
                <a:solidFill>
                  <a:schemeClr val="tx1"/>
                </a:solidFill>
                <a:sym typeface="Wingdings" panose="05000000000000000000" pitchFamily="2" charset="2"/>
              </a:rPr>
              <a:t> </a:t>
            </a:r>
            <a:r>
              <a:rPr lang="en-US" altLang="es-PR" b="1">
                <a:solidFill>
                  <a:schemeClr val="tx1"/>
                </a:solidFill>
                <a:latin typeface="Calibri" panose="020F0502020204030204" pitchFamily="34" charset="0"/>
                <a:sym typeface="Wingdings" panose="05000000000000000000" pitchFamily="2" charset="2"/>
              </a:rPr>
              <a:t>Enfermedades relacionada con el calor: </a:t>
            </a:r>
            <a:endParaRPr lang="es-PR" altLang="es-PR" sz="2100" b="1">
              <a:solidFill>
                <a:schemeClr val="tx1"/>
              </a:solidFill>
            </a:endParaRPr>
          </a:p>
          <a:p>
            <a:pPr lvl="4" eaLnBrk="1" hangingPunct="1">
              <a:buClr>
                <a:schemeClr val="tx1"/>
              </a:buClr>
              <a:buFont typeface="Wingdings" panose="05000000000000000000" pitchFamily="2" charset="2"/>
              <a:buNone/>
            </a:pPr>
            <a:r>
              <a:rPr lang="en-US" altLang="es-PR" sz="1800" b="1">
                <a:solidFill>
                  <a:schemeClr val="tx1"/>
                </a:solidFill>
                <a:sym typeface="Wingdings" panose="05000000000000000000" pitchFamily="2" charset="2"/>
              </a:rPr>
              <a:t>          </a:t>
            </a:r>
            <a:r>
              <a:rPr lang="pt-BR" altLang="es-PR" sz="1800" b="1">
                <a:solidFill>
                  <a:schemeClr val="tx1"/>
                </a:solidFill>
                <a:sym typeface="Wingdings" panose="05000000000000000000" pitchFamily="2" charset="2"/>
              </a:rPr>
              <a:t>►</a:t>
            </a:r>
            <a:r>
              <a:rPr lang="en-US" altLang="es-PR" sz="1800">
                <a:solidFill>
                  <a:schemeClr val="tx1"/>
                </a:solidFill>
                <a:sym typeface="Wingdings" panose="05000000000000000000" pitchFamily="2" charset="2"/>
              </a:rPr>
              <a:t> </a:t>
            </a:r>
            <a:r>
              <a:rPr lang="en-US" altLang="es-PR" b="1">
                <a:solidFill>
                  <a:schemeClr val="tx1"/>
                </a:solidFill>
                <a:latin typeface="Calibri" panose="020F0502020204030204" pitchFamily="34" charset="0"/>
                <a:sym typeface="Wingdings" panose="05000000000000000000" pitchFamily="2" charset="2"/>
              </a:rPr>
              <a:t>Calambres</a:t>
            </a:r>
            <a:r>
              <a:rPr lang="en-US" altLang="es-PR" sz="1800" b="1">
                <a:solidFill>
                  <a:schemeClr val="tx1"/>
                </a:solidFill>
                <a:sym typeface="Wingdings" panose="05000000000000000000" pitchFamily="2" charset="2"/>
              </a:rPr>
              <a:t>    </a:t>
            </a:r>
            <a:r>
              <a:rPr lang="pt-BR" altLang="es-PR" sz="1800" b="1">
                <a:solidFill>
                  <a:schemeClr val="tx1"/>
                </a:solidFill>
                <a:sym typeface="Wingdings" panose="05000000000000000000" pitchFamily="2" charset="2"/>
              </a:rPr>
              <a:t>►</a:t>
            </a:r>
            <a:r>
              <a:rPr lang="en-US" altLang="es-PR" sz="1800">
                <a:solidFill>
                  <a:schemeClr val="tx1"/>
                </a:solidFill>
                <a:sym typeface="Wingdings" panose="05000000000000000000" pitchFamily="2" charset="2"/>
              </a:rPr>
              <a:t> </a:t>
            </a:r>
            <a:r>
              <a:rPr lang="en-US" altLang="es-PR" b="1">
                <a:solidFill>
                  <a:schemeClr val="tx1"/>
                </a:solidFill>
                <a:latin typeface="Calibri" panose="020F0502020204030204" pitchFamily="34" charset="0"/>
                <a:sym typeface="Wingdings" panose="05000000000000000000" pitchFamily="2" charset="2"/>
              </a:rPr>
              <a:t>Agotamiento   </a:t>
            </a:r>
            <a:r>
              <a:rPr lang="pt-BR" altLang="es-PR" sz="1800" b="1">
                <a:solidFill>
                  <a:schemeClr val="tx1"/>
                </a:solidFill>
                <a:sym typeface="Wingdings" panose="05000000000000000000" pitchFamily="2" charset="2"/>
              </a:rPr>
              <a:t>►</a:t>
            </a:r>
            <a:r>
              <a:rPr lang="en-US" altLang="es-PR" sz="1800">
                <a:solidFill>
                  <a:schemeClr val="tx1"/>
                </a:solidFill>
                <a:sym typeface="Wingdings" panose="05000000000000000000" pitchFamily="2" charset="2"/>
              </a:rPr>
              <a:t> </a:t>
            </a:r>
            <a:r>
              <a:rPr lang="en-US" altLang="es-PR" b="1">
                <a:solidFill>
                  <a:schemeClr val="tx1"/>
                </a:solidFill>
                <a:latin typeface="Calibri" panose="020F0502020204030204" pitchFamily="34" charset="0"/>
                <a:sym typeface="Wingdings" panose="05000000000000000000" pitchFamily="2" charset="2"/>
              </a:rPr>
              <a:t>Choque por calor</a:t>
            </a:r>
            <a:endParaRPr lang="es-PR" altLang="es-PR" sz="1800" b="1">
              <a:solidFill>
                <a:schemeClr val="tx1"/>
              </a:solidFill>
              <a:sym typeface="Wingdings" panose="05000000000000000000" pitchFamily="2" charset="2"/>
            </a:endParaRPr>
          </a:p>
        </p:txBody>
      </p:sp>
      <p:sp>
        <p:nvSpPr>
          <p:cNvPr id="2" name="Title 1"/>
          <p:cNvSpPr>
            <a:spLocks/>
          </p:cNvSpPr>
          <p:nvPr/>
        </p:nvSpPr>
        <p:spPr bwMode="auto">
          <a:xfrm>
            <a:off x="2987675" y="981075"/>
            <a:ext cx="619283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31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METODOLOGÍA DEL ENTRENAMIENTO FÍSICO</a:t>
            </a:r>
          </a:p>
        </p:txBody>
      </p:sp>
    </p:spTree>
    <p:custDataLst>
      <p:tags r:id="rId1"/>
    </p:custDataLst>
  </p:cSld>
  <p:clrMapOvr>
    <a:masterClrMapping/>
  </p:clrMapOvr>
  <p:transition spd="slow">
    <p:plus/>
    <p:sndAc>
      <p:stSnd>
        <p:snd r:embed="rId4" name="whoosh.wav"/>
      </p:stSnd>
    </p:sndAc>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Content Placeholder 2"/>
          <p:cNvSpPr>
            <a:spLocks/>
          </p:cNvSpPr>
          <p:nvPr/>
        </p:nvSpPr>
        <p:spPr bwMode="auto">
          <a:xfrm>
            <a:off x="323850" y="1989138"/>
            <a:ext cx="8424863"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Evitar hacer ejercicios estando enfermo:</a:t>
            </a:r>
            <a:endParaRPr lang="es-PR" altLang="es-PR" b="1">
              <a:solidFill>
                <a:srgbClr val="000000"/>
              </a:solidFill>
            </a:endParaRPr>
          </a:p>
          <a:p>
            <a:pPr lvl="1" eaLnBrk="1" hangingPunct="1">
              <a:lnSpc>
                <a:spcPct val="90000"/>
              </a:lnSpc>
              <a:buClr>
                <a:schemeClr val="tx1"/>
              </a:buClr>
              <a:buFont typeface="Wingdings" panose="05000000000000000000" pitchFamily="2" charset="2"/>
              <a:buChar char="Ø"/>
            </a:pPr>
            <a:r>
              <a:rPr lang="es-PR" altLang="es-PR" sz="2200" b="1">
                <a:solidFill>
                  <a:srgbClr val="000000"/>
                </a:solidFill>
              </a:rPr>
              <a:t> Algunas enfermedades puede:</a:t>
            </a:r>
            <a:endParaRPr lang="es-PR" altLang="es-PR" sz="2100" b="1">
              <a:solidFill>
                <a:srgbClr val="000000"/>
              </a:solidFill>
              <a:latin typeface="Tahoma" panose="020B0604030504040204" pitchFamily="34" charset="0"/>
            </a:endParaRPr>
          </a:p>
          <a:p>
            <a:pPr lvl="2" eaLnBrk="1" hangingPunct="1">
              <a:lnSpc>
                <a:spcPct val="110000"/>
              </a:lnSpc>
              <a:buClr>
                <a:schemeClr val="tx1"/>
              </a:buClr>
              <a:buFontTx/>
              <a:buChar char="•"/>
            </a:pPr>
            <a:r>
              <a:rPr lang="es-PR" altLang="es-PR" sz="2100" b="1">
                <a:solidFill>
                  <a:srgbClr val="000000"/>
                </a:solidFill>
                <a:latin typeface="Arial" panose="020B0604020202020204" pitchFamily="34" charset="0"/>
              </a:rPr>
              <a:t>Causar deshidratación:</a:t>
            </a:r>
            <a:endParaRPr lang="es-PR" altLang="es-PR" sz="2000" b="1" i="1">
              <a:solidFill>
                <a:schemeClr val="tx1"/>
              </a:solidFill>
              <a:latin typeface="Calibri" panose="020F0502020204030204" pitchFamily="34" charset="0"/>
            </a:endParaRPr>
          </a:p>
          <a:p>
            <a:pPr lvl="3" eaLnBrk="1" hangingPunct="1">
              <a:lnSpc>
                <a:spcPct val="80000"/>
              </a:lnSpc>
              <a:buClr>
                <a:schemeClr val="tx1"/>
              </a:buClr>
              <a:buFont typeface="Wingdings" panose="05000000000000000000" pitchFamily="2" charset="2"/>
              <a:buNone/>
            </a:pPr>
            <a:r>
              <a:rPr lang="es-PR" altLang="es-PR" sz="2100" b="1" i="1">
                <a:solidFill>
                  <a:srgbClr val="000000"/>
                </a:solidFill>
                <a:latin typeface="Calibri" panose="020F0502020204030204" pitchFamily="34" charset="0"/>
              </a:rPr>
              <a:t>Reduce el volumen sanguíneo circulatorio</a:t>
            </a:r>
            <a:endParaRPr lang="es-PR" altLang="es-PR" sz="1900" b="1" i="1">
              <a:solidFill>
                <a:srgbClr val="000000"/>
              </a:solidFill>
              <a:latin typeface="Tahoma" panose="020B0604030504040204" pitchFamily="34" charset="0"/>
            </a:endParaRPr>
          </a:p>
          <a:p>
            <a:pPr lvl="2" eaLnBrk="1" hangingPunct="1">
              <a:lnSpc>
                <a:spcPct val="110000"/>
              </a:lnSpc>
              <a:buClr>
                <a:schemeClr val="tx1"/>
              </a:buClr>
              <a:buFontTx/>
              <a:buChar char="•"/>
            </a:pPr>
            <a:r>
              <a:rPr lang="es-PR" altLang="es-PR" sz="2100" b="1">
                <a:solidFill>
                  <a:srgbClr val="000000"/>
                </a:solidFill>
                <a:latin typeface="Arial" panose="020B0604020202020204" pitchFamily="34" charset="0"/>
              </a:rPr>
              <a:t>Predisponen al individuo a:</a:t>
            </a:r>
            <a:endParaRPr lang="es-PR" altLang="es-PR" sz="2000" b="1" i="1">
              <a:solidFill>
                <a:schemeClr val="tx1"/>
              </a:solidFill>
              <a:latin typeface="Calibri" panose="020F0502020204030204" pitchFamily="34" charset="0"/>
            </a:endParaRPr>
          </a:p>
          <a:p>
            <a:pPr lvl="3" eaLnBrk="1" hangingPunct="1">
              <a:lnSpc>
                <a:spcPct val="80000"/>
              </a:lnSpc>
              <a:buClr>
                <a:schemeClr val="tx1"/>
              </a:buClr>
              <a:buFont typeface="Wingdings" panose="05000000000000000000" pitchFamily="2" charset="2"/>
              <a:buNone/>
            </a:pPr>
            <a:r>
              <a:rPr lang="es-PR" altLang="es-PR" sz="2100" b="1" i="1">
                <a:solidFill>
                  <a:srgbClr val="000000"/>
                </a:solidFill>
                <a:latin typeface="Calibri" panose="020F0502020204030204" pitchFamily="34" charset="0"/>
              </a:rPr>
              <a:t>Arritmias cardiacas</a:t>
            </a:r>
            <a:endParaRPr lang="es-PR" altLang="es-PR" sz="1900" b="1">
              <a:solidFill>
                <a:srgbClr val="000000"/>
              </a:solidFill>
              <a:latin typeface="Tahoma" panose="020B0604030504040204" pitchFamily="34" charset="0"/>
            </a:endParaRPr>
          </a:p>
          <a:p>
            <a:pPr lvl="2" eaLnBrk="1" hangingPunct="1">
              <a:lnSpc>
                <a:spcPct val="110000"/>
              </a:lnSpc>
              <a:buClr>
                <a:schemeClr val="tx1"/>
              </a:buClr>
              <a:buFontTx/>
              <a:buChar char="•"/>
            </a:pPr>
            <a:r>
              <a:rPr lang="es-PR" altLang="es-PR" sz="2100" b="1">
                <a:solidFill>
                  <a:srgbClr val="000000"/>
                </a:solidFill>
                <a:latin typeface="Arial" panose="020B0604020202020204" pitchFamily="34" charset="0"/>
              </a:rPr>
              <a:t>Puede agravar otros problemas de salud</a:t>
            </a:r>
            <a:endParaRPr lang="es-PR" altLang="es-PR" b="1">
              <a:solidFill>
                <a:srgbClr val="000000"/>
              </a:solidFill>
            </a:endParaRPr>
          </a:p>
          <a:p>
            <a:pPr lvl="1" eaLnBrk="1" hangingPunct="1">
              <a:lnSpc>
                <a:spcPct val="90000"/>
              </a:lnSpc>
              <a:buClr>
                <a:schemeClr val="tx1"/>
              </a:buClr>
              <a:buFont typeface="Wingdings" panose="05000000000000000000" pitchFamily="2" charset="2"/>
              <a:buChar char="Ø"/>
            </a:pPr>
            <a:r>
              <a:rPr lang="es-PR" altLang="es-PR" sz="2200" b="1">
                <a:solidFill>
                  <a:srgbClr val="000000"/>
                </a:solidFill>
              </a:rPr>
              <a:t> Recomendaciones:</a:t>
            </a:r>
            <a:endParaRPr lang="es-PR" altLang="es-PR" sz="2100" b="1">
              <a:solidFill>
                <a:srgbClr val="000000"/>
              </a:solidFill>
              <a:latin typeface="Tahoma" panose="020B0604030504040204" pitchFamily="34" charset="0"/>
            </a:endParaRPr>
          </a:p>
          <a:p>
            <a:pPr lvl="2" eaLnBrk="1" hangingPunct="1">
              <a:lnSpc>
                <a:spcPct val="110000"/>
              </a:lnSpc>
              <a:buClr>
                <a:schemeClr val="tx1"/>
              </a:buClr>
              <a:buFontTx/>
              <a:buChar char="•"/>
            </a:pPr>
            <a:r>
              <a:rPr lang="es-PR" altLang="es-PR" sz="2100" b="1">
                <a:solidFill>
                  <a:srgbClr val="000000"/>
                </a:solidFill>
                <a:latin typeface="Arial" panose="020B0604020202020204" pitchFamily="34" charset="0"/>
              </a:rPr>
              <a:t>Con ejercitarse cuando los individuos:</a:t>
            </a:r>
            <a:endParaRPr lang="es-PR" altLang="es-PR" sz="2000" b="1" i="1">
              <a:solidFill>
                <a:schemeClr val="tx1"/>
              </a:solidFill>
              <a:latin typeface="Calibri" panose="020F0502020204030204" pitchFamily="34" charset="0"/>
            </a:endParaRPr>
          </a:p>
          <a:p>
            <a:pPr lvl="3" eaLnBrk="1" hangingPunct="1">
              <a:lnSpc>
                <a:spcPct val="8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Se sienten enfermos</a:t>
            </a:r>
            <a:endParaRPr lang="es-PR" altLang="es-PR" sz="2000" b="1" i="1">
              <a:solidFill>
                <a:schemeClr val="tx1"/>
              </a:solidFill>
              <a:latin typeface="Calibri" panose="020F0502020204030204" pitchFamily="34" charset="0"/>
            </a:endParaRPr>
          </a:p>
          <a:p>
            <a:pPr lvl="3" eaLnBrk="1" hangingPunct="1">
              <a:lnSpc>
                <a:spcPct val="8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Perciben una fatiga poco usual</a:t>
            </a:r>
            <a:endParaRPr lang="es-PR" altLang="es-PR" b="1">
              <a:solidFill>
                <a:schemeClr val="tx1"/>
              </a:solidFill>
              <a:latin typeface="Calibri" panose="020F0502020204030204" pitchFamily="34" charset="0"/>
              <a:sym typeface="Wingdings" panose="05000000000000000000" pitchFamily="2" charset="2"/>
            </a:endParaRPr>
          </a:p>
        </p:txBody>
      </p:sp>
      <p:sp>
        <p:nvSpPr>
          <p:cNvPr id="2" name="Title 1"/>
          <p:cNvSpPr>
            <a:spLocks/>
          </p:cNvSpPr>
          <p:nvPr/>
        </p:nvSpPr>
        <p:spPr bwMode="auto">
          <a:xfrm>
            <a:off x="2555875" y="836613"/>
            <a:ext cx="5761038"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31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METODOLOGÍA DEL ENTRENAMIENTO FÍSICO</a:t>
            </a:r>
          </a:p>
        </p:txBody>
      </p:sp>
      <p:sp>
        <p:nvSpPr>
          <p:cNvPr id="91140" name="Text Box 6"/>
          <p:cNvSpPr txBox="1">
            <a:spLocks noChangeArrowheads="1"/>
          </p:cNvSpPr>
          <p:nvPr/>
        </p:nvSpPr>
        <p:spPr bwMode="auto">
          <a:xfrm>
            <a:off x="179388" y="5949950"/>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Tomado de: “Design and Implementation of Exercise Training Regimens,”  Por M. M. Dehn, &amp; C. B. Mullins, 1984. En  </a:t>
            </a:r>
            <a:r>
              <a:rPr lang="en-US" altLang="es-PR" sz="1200" b="1" i="1">
                <a:latin typeface="Times New Roman" panose="02020603050405020304" pitchFamily="18" charset="0"/>
              </a:rPr>
              <a:t>Rehabilitation of the Coronary Patient</a:t>
            </a:r>
            <a:r>
              <a:rPr lang="en-US" altLang="es-PR" sz="1200">
                <a:latin typeface="Times New Roman" panose="02020603050405020304" pitchFamily="18" charset="0"/>
              </a:rPr>
              <a:t>. 2da. ed., (p. 342), por N. K. Wenger, &amp; H. K. Hellerdtein (Eds.), 1984,  New York: John Wiley &amp; Sons. Copyright 1984 John Wiley &amp; Sons, Inc.</a:t>
            </a:r>
          </a:p>
        </p:txBody>
      </p:sp>
      <p:pic>
        <p:nvPicPr>
          <p:cNvPr id="91141" name="Picture 5" descr="Mounting_Biike_Pair_Belved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549275"/>
            <a:ext cx="1944688"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zoom/>
    <p:sndAc>
      <p:stSnd>
        <p:snd r:embed="rId4" name="whoosh.wav"/>
      </p:stSnd>
    </p:sndAc>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6"/>
          <p:cNvSpPr txBox="1">
            <a:spLocks noChangeArrowheads="1"/>
          </p:cNvSpPr>
          <p:nvPr/>
        </p:nvSpPr>
        <p:spPr bwMode="auto">
          <a:xfrm>
            <a:off x="0" y="6453188"/>
            <a:ext cx="9144000" cy="404812"/>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93187" name="Text Box 6"/>
          <p:cNvSpPr txBox="1">
            <a:spLocks noChangeArrowheads="1"/>
          </p:cNvSpPr>
          <p:nvPr/>
        </p:nvSpPr>
        <p:spPr bwMode="auto">
          <a:xfrm>
            <a:off x="179388" y="6237288"/>
            <a:ext cx="896461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Exercise Physiology for Health, Fitness, and Performance</a:t>
            </a:r>
            <a:r>
              <a:rPr lang="en-US" altLang="es-PR" sz="1200">
                <a:latin typeface="Times New Roman" panose="02020603050405020304" pitchFamily="18" charset="0"/>
              </a:rPr>
              <a:t>. (p. 428), por S. A. Plowman, &amp; D. L. Smith, 2011, Philadelphia: Lippincott Williams &amp; Wilkins. Copyright 2011 por Lippincott Williams &amp; Wilkins, a Wolters Kluwer business.</a:t>
            </a:r>
          </a:p>
        </p:txBody>
      </p:sp>
      <p:pic>
        <p:nvPicPr>
          <p:cNvPr id="93188" name="Picture 8" descr="Range_of_Core-Temperature_and_Condit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765175"/>
            <a:ext cx="4787900"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323850" y="2205038"/>
            <a:ext cx="3529013"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r" eaLnBrk="1" hangingPunct="1">
              <a:lnSpc>
                <a:spcPct val="210000"/>
              </a:lnSpc>
              <a:defRPr/>
            </a:pPr>
            <a: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Rango de la Temperatura Interna y su Asociación con Enfermedades Vinculadas con el Calor o el Frío</a:t>
            </a:r>
          </a:p>
        </p:txBody>
      </p:sp>
    </p:spTree>
    <p:custDataLst>
      <p:tags r:id="rId1"/>
    </p:custDataLst>
  </p:cSld>
  <p:clrMapOvr>
    <a:masterClrMapping/>
  </p:clrMapOvr>
  <p:transition spd="slow">
    <p:zoom/>
    <p:sndAc>
      <p:stSnd>
        <p:snd r:embed="rId4" name="whoosh.wav"/>
      </p:stSnd>
    </p:sndAc>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Content Placeholder 2"/>
          <p:cNvSpPr>
            <a:spLocks/>
          </p:cNvSpPr>
          <p:nvPr/>
        </p:nvSpPr>
        <p:spPr bwMode="auto">
          <a:xfrm>
            <a:off x="323850" y="2420938"/>
            <a:ext cx="8424863"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Mito:</a:t>
            </a:r>
            <a:endParaRPr lang="es-PR" altLang="es-PR" b="1" i="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a:t>
            </a:r>
            <a:r>
              <a:rPr lang="es-ES" altLang="es-PR" sz="2200" b="1">
                <a:solidFill>
                  <a:srgbClr val="000000"/>
                </a:solidFill>
              </a:rPr>
              <a:t>Los músculos locales (Ej: multifido) pueden ser</a:t>
            </a:r>
          </a:p>
          <a:p>
            <a:pPr lvl="1" eaLnBrk="1" hangingPunct="1">
              <a:lnSpc>
                <a:spcPct val="70000"/>
              </a:lnSpc>
              <a:buClr>
                <a:schemeClr val="tx1"/>
              </a:buClr>
              <a:buFont typeface="Wingdings" panose="05000000000000000000" pitchFamily="2" charset="2"/>
              <a:buNone/>
            </a:pPr>
            <a:r>
              <a:rPr lang="es-ES" altLang="es-PR" sz="2200" b="1">
                <a:solidFill>
                  <a:srgbClr val="000000"/>
                </a:solidFill>
              </a:rPr>
              <a:t>     entrenados de forma independiente de los</a:t>
            </a:r>
          </a:p>
          <a:p>
            <a:pPr lvl="1" eaLnBrk="1" hangingPunct="1">
              <a:lnSpc>
                <a:spcPct val="70000"/>
              </a:lnSpc>
              <a:buClr>
                <a:schemeClr val="tx1"/>
              </a:buClr>
              <a:buFont typeface="Wingdings" panose="05000000000000000000" pitchFamily="2" charset="2"/>
              <a:buNone/>
            </a:pPr>
            <a:r>
              <a:rPr lang="es-ES" altLang="es-PR" sz="2200" b="1">
                <a:solidFill>
                  <a:srgbClr val="000000"/>
                </a:solidFill>
              </a:rPr>
              <a:t>     músculos  globales (Ej: erectores de la espina)</a:t>
            </a:r>
            <a:endParaRPr lang="es-PR" altLang="es-PR" b="1">
              <a:latin typeface="Calibri" panose="020F0502020204030204" pitchFamily="34" charset="0"/>
            </a:endParaRPr>
          </a:p>
          <a:p>
            <a:pPr eaLnBrk="1" hangingPunct="1">
              <a:lnSpc>
                <a:spcPct val="90000"/>
              </a:lnSpc>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Realidad - </a:t>
            </a:r>
            <a:r>
              <a:rPr lang="es-PR" altLang="es-PR" b="1" i="1">
                <a:latin typeface="Calibri" panose="020F0502020204030204" pitchFamily="34" charset="0"/>
              </a:rPr>
              <a:t>Evidencia Científica</a:t>
            </a:r>
            <a:r>
              <a:rPr lang="es-PR" altLang="es-PR" b="1">
                <a:latin typeface="Calibri" panose="020F0502020204030204" pitchFamily="34" charset="0"/>
              </a:rPr>
              <a:t>:</a:t>
            </a:r>
            <a:endParaRPr lang="es-PR" altLang="es-PR" b="1">
              <a:solidFill>
                <a:srgbClr val="000000"/>
              </a:solidFill>
            </a:endParaRPr>
          </a:p>
          <a:p>
            <a:pPr lvl="1" eaLnBrk="1" hangingPunct="1">
              <a:lnSpc>
                <a:spcPct val="90000"/>
              </a:lnSpc>
              <a:buClr>
                <a:schemeClr val="tx1"/>
              </a:buClr>
              <a:buFont typeface="Wingdings" panose="05000000000000000000" pitchFamily="2" charset="2"/>
              <a:buChar char="Ø"/>
            </a:pPr>
            <a:r>
              <a:rPr lang="es-PR" altLang="es-PR" sz="2200" b="1">
                <a:solidFill>
                  <a:srgbClr val="000000"/>
                </a:solidFill>
              </a:rPr>
              <a:t> Todos los ejercicios para el tronco:</a:t>
            </a:r>
            <a:endParaRPr lang="es-PR" altLang="es-PR" sz="2100" b="1">
              <a:solidFill>
                <a:srgbClr val="000000"/>
              </a:solidFill>
              <a:latin typeface="Tahoma" panose="020B0604030504040204" pitchFamily="34" charset="0"/>
            </a:endParaRPr>
          </a:p>
          <a:p>
            <a:pPr lvl="2" eaLnBrk="1" hangingPunct="1">
              <a:lnSpc>
                <a:spcPct val="110000"/>
              </a:lnSpc>
              <a:buClr>
                <a:schemeClr val="tx1"/>
              </a:buClr>
              <a:buFontTx/>
              <a:buChar char="•"/>
            </a:pPr>
            <a:r>
              <a:rPr lang="es-PR" altLang="es-PR" sz="2100" b="1">
                <a:solidFill>
                  <a:srgbClr val="000000"/>
                </a:solidFill>
                <a:latin typeface="Arial" panose="020B0604020202020204" pitchFamily="34" charset="0"/>
              </a:rPr>
              <a:t>Involucran la activación de los grupos musculares:</a:t>
            </a:r>
          </a:p>
          <a:p>
            <a:pPr lvl="3" eaLnBrk="1" hangingPunct="1">
              <a:lnSpc>
                <a:spcPct val="90000"/>
              </a:lnSpc>
              <a:buClr>
                <a:schemeClr val="tx1"/>
              </a:buClr>
              <a:buFont typeface="Wingdings" panose="05000000000000000000" pitchFamily="2" charset="2"/>
              <a:buNone/>
            </a:pPr>
            <a:r>
              <a:rPr lang="es-PR" altLang="es-PR" sz="2100">
                <a:solidFill>
                  <a:schemeClr val="tx1"/>
                </a:solidFill>
                <a:sym typeface="Wingdings" panose="05000000000000000000" pitchFamily="2" charset="2"/>
              </a:rPr>
              <a:t>» </a:t>
            </a:r>
            <a:r>
              <a:rPr lang="es-PR" altLang="es-PR" sz="2100" b="1">
                <a:solidFill>
                  <a:srgbClr val="000000"/>
                </a:solidFill>
                <a:latin typeface="Calibri" panose="020F0502020204030204" pitchFamily="34" charset="0"/>
              </a:rPr>
              <a:t>Locales,     y     </a:t>
            </a:r>
            <a:r>
              <a:rPr lang="es-PR" altLang="es-PR" sz="2100">
                <a:solidFill>
                  <a:schemeClr val="tx1"/>
                </a:solidFill>
                <a:sym typeface="Wingdings" panose="05000000000000000000" pitchFamily="2" charset="2"/>
              </a:rPr>
              <a:t>» </a:t>
            </a:r>
            <a:r>
              <a:rPr lang="es-PR" altLang="es-PR" sz="2100" b="1">
                <a:solidFill>
                  <a:srgbClr val="000000"/>
                </a:solidFill>
                <a:latin typeface="Calibri" panose="020F0502020204030204" pitchFamily="34" charset="0"/>
              </a:rPr>
              <a:t>Globales</a:t>
            </a:r>
            <a:endParaRPr lang="es-PR" altLang="es-PR" b="1">
              <a:solidFill>
                <a:srgbClr val="000000"/>
              </a:solidFill>
            </a:endParaRPr>
          </a:p>
          <a:p>
            <a:pPr lvl="1" eaLnBrk="1" hangingPunct="1">
              <a:lnSpc>
                <a:spcPct val="90000"/>
              </a:lnSpc>
              <a:buClr>
                <a:schemeClr val="tx1"/>
              </a:buClr>
              <a:buFont typeface="Wingdings" panose="05000000000000000000" pitchFamily="2" charset="2"/>
              <a:buChar char="Ø"/>
            </a:pPr>
            <a:r>
              <a:rPr lang="es-PR" altLang="es-PR" sz="2200" b="1">
                <a:solidFill>
                  <a:srgbClr val="000000"/>
                </a:solidFill>
              </a:rPr>
              <a:t> Músculos específicamente activados:</a:t>
            </a:r>
            <a:endParaRPr lang="es-PR" altLang="es-PR" sz="2100" b="1">
              <a:solidFill>
                <a:srgbClr val="000000"/>
              </a:solidFill>
              <a:latin typeface="Tahoma" panose="020B0604030504040204" pitchFamily="34" charset="0"/>
            </a:endParaRPr>
          </a:p>
          <a:p>
            <a:pPr lvl="2" eaLnBrk="1" hangingPunct="1">
              <a:lnSpc>
                <a:spcPct val="110000"/>
              </a:lnSpc>
              <a:buClr>
                <a:schemeClr val="tx1"/>
              </a:buClr>
              <a:buFontTx/>
              <a:buChar char="•"/>
            </a:pPr>
            <a:r>
              <a:rPr lang="es-PR" altLang="es-PR" sz="2100" b="1">
                <a:solidFill>
                  <a:srgbClr val="000000"/>
                </a:solidFill>
                <a:latin typeface="Arial" panose="020B0604020202020204" pitchFamily="34" charset="0"/>
              </a:rPr>
              <a:t>Determinantes:</a:t>
            </a:r>
          </a:p>
          <a:p>
            <a:pPr lvl="3" eaLnBrk="1" hangingPunct="1">
              <a:lnSpc>
                <a:spcPct val="90000"/>
              </a:lnSpc>
              <a:buClr>
                <a:schemeClr val="tx1"/>
              </a:buClr>
              <a:buFont typeface="Wingdings" panose="05000000000000000000" pitchFamily="2" charset="2"/>
              <a:buNone/>
            </a:pPr>
            <a:r>
              <a:rPr lang="es-PR" altLang="es-PR" sz="2100">
                <a:solidFill>
                  <a:schemeClr val="tx1"/>
                </a:solidFill>
                <a:sym typeface="Wingdings" panose="05000000000000000000" pitchFamily="2" charset="2"/>
              </a:rPr>
              <a:t>» </a:t>
            </a:r>
            <a:r>
              <a:rPr lang="es-PR" altLang="es-PR" sz="2100" b="1">
                <a:solidFill>
                  <a:srgbClr val="000000"/>
                </a:solidFill>
                <a:latin typeface="Calibri" panose="020F0502020204030204" pitchFamily="34" charset="0"/>
              </a:rPr>
              <a:t>Posición del cuerpo,     y     </a:t>
            </a:r>
            <a:r>
              <a:rPr lang="es-PR" altLang="es-PR" sz="2100">
                <a:solidFill>
                  <a:schemeClr val="tx1"/>
                </a:solidFill>
                <a:sym typeface="Wingdings" panose="05000000000000000000" pitchFamily="2" charset="2"/>
              </a:rPr>
              <a:t>» </a:t>
            </a:r>
            <a:r>
              <a:rPr lang="es-PR" altLang="es-PR" sz="2100" b="1">
                <a:solidFill>
                  <a:srgbClr val="000000"/>
                </a:solidFill>
                <a:latin typeface="Calibri" panose="020F0502020204030204" pitchFamily="34" charset="0"/>
              </a:rPr>
              <a:t>Fuerza de gravedad</a:t>
            </a:r>
          </a:p>
        </p:txBody>
      </p:sp>
      <p:pic>
        <p:nvPicPr>
          <p:cNvPr id="95235" name="Picture 6" descr="Muscles_Torso_Posterior_BactT_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549275"/>
            <a:ext cx="1528762"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1979613" y="981075"/>
            <a:ext cx="716438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28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ENTRENAMIENTO MÚSCULOS ESTABILIZADORES DEL NUCLEO (CORE)</a:t>
            </a:r>
          </a:p>
        </p:txBody>
      </p:sp>
    </p:spTree>
    <p:custDataLst>
      <p:tags r:id="rId1"/>
    </p:custDataLst>
  </p:cSld>
  <p:clrMapOvr>
    <a:masterClrMapping/>
  </p:clrMapOvr>
  <p:transition spd="slow">
    <p:blinds dir="vert"/>
    <p:sndAc>
      <p:stSnd>
        <p:snd r:embed="rId4" name="whoosh.wav"/>
      </p:stSnd>
    </p:sndAc>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Content Placeholder 2"/>
          <p:cNvSpPr>
            <a:spLocks/>
          </p:cNvSpPr>
          <p:nvPr/>
        </p:nvSpPr>
        <p:spPr bwMode="auto">
          <a:xfrm>
            <a:off x="323850" y="2420938"/>
            <a:ext cx="8424863"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Mito:</a:t>
            </a:r>
            <a:endParaRPr lang="es-PR" altLang="es-PR" b="1" i="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a:t>
            </a:r>
            <a:r>
              <a:rPr lang="es-ES" altLang="es-PR" sz="2200" b="1">
                <a:solidFill>
                  <a:srgbClr val="000000"/>
                </a:solidFill>
              </a:rPr>
              <a:t>Existen ciertos músculos que son más importantes</a:t>
            </a:r>
          </a:p>
          <a:p>
            <a:pPr lvl="1" eaLnBrk="1" hangingPunct="1">
              <a:lnSpc>
                <a:spcPct val="70000"/>
              </a:lnSpc>
              <a:buClr>
                <a:schemeClr val="tx1"/>
              </a:buClr>
              <a:buFont typeface="Wingdings" panose="05000000000000000000" pitchFamily="2" charset="2"/>
              <a:buNone/>
            </a:pPr>
            <a:r>
              <a:rPr lang="es-ES" altLang="es-PR" sz="2200" b="1">
                <a:solidFill>
                  <a:srgbClr val="000000"/>
                </a:solidFill>
              </a:rPr>
              <a:t>     para la estabilización del núcleo, que otros (Ej:</a:t>
            </a:r>
          </a:p>
          <a:p>
            <a:pPr lvl="1" eaLnBrk="1" hangingPunct="1">
              <a:lnSpc>
                <a:spcPct val="70000"/>
              </a:lnSpc>
              <a:buClr>
                <a:schemeClr val="tx1"/>
              </a:buClr>
              <a:buFont typeface="Wingdings" panose="05000000000000000000" pitchFamily="2" charset="2"/>
              <a:buNone/>
            </a:pPr>
            <a:r>
              <a:rPr lang="es-ES" altLang="es-PR" sz="2200" b="1">
                <a:solidFill>
                  <a:srgbClr val="000000"/>
                </a:solidFill>
              </a:rPr>
              <a:t>     transverso abdominal)</a:t>
            </a:r>
            <a:endParaRPr lang="es-PR" altLang="es-PR" b="1">
              <a:latin typeface="Calibri" panose="020F0502020204030204" pitchFamily="34" charset="0"/>
            </a:endParaRPr>
          </a:p>
          <a:p>
            <a:pPr eaLnBrk="1" hangingPunct="1">
              <a:lnSpc>
                <a:spcPct val="90000"/>
              </a:lnSpc>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Realidad - </a:t>
            </a:r>
            <a:r>
              <a:rPr lang="es-PR" altLang="es-PR" b="1" i="1">
                <a:latin typeface="Calibri" panose="020F0502020204030204" pitchFamily="34" charset="0"/>
              </a:rPr>
              <a:t>Evidencia Científica</a:t>
            </a:r>
            <a:r>
              <a:rPr lang="es-PR" altLang="es-PR" b="1">
                <a:latin typeface="Calibri" panose="020F0502020204030204" pitchFamily="34" charset="0"/>
              </a:rPr>
              <a:t>:</a:t>
            </a:r>
            <a:endParaRPr lang="es-PR" altLang="es-PR" b="1">
              <a:solidFill>
                <a:srgbClr val="000000"/>
              </a:solidFill>
            </a:endParaRPr>
          </a:p>
          <a:p>
            <a:pPr lvl="1" eaLnBrk="1" hangingPunct="1">
              <a:lnSpc>
                <a:spcPct val="90000"/>
              </a:lnSpc>
              <a:buClr>
                <a:schemeClr val="tx1"/>
              </a:buClr>
              <a:buFont typeface="Wingdings" panose="05000000000000000000" pitchFamily="2" charset="2"/>
              <a:buChar char="Ø"/>
            </a:pPr>
            <a:r>
              <a:rPr lang="es-PR" altLang="es-PR" sz="2200" b="1">
                <a:solidFill>
                  <a:srgbClr val="000000"/>
                </a:solidFill>
              </a:rPr>
              <a:t> La estabilización del complejo lumbo-abdominal:</a:t>
            </a:r>
            <a:endParaRPr lang="es-PR" altLang="es-PR" sz="2100" b="1">
              <a:solidFill>
                <a:srgbClr val="000000"/>
              </a:solidFill>
              <a:latin typeface="Tahoma" panose="020B0604030504040204" pitchFamily="34" charset="0"/>
            </a:endParaRPr>
          </a:p>
          <a:p>
            <a:pPr lvl="2" eaLnBrk="1" hangingPunct="1">
              <a:lnSpc>
                <a:spcPct val="110000"/>
              </a:lnSpc>
              <a:buClr>
                <a:schemeClr val="tx1"/>
              </a:buClr>
              <a:buFontTx/>
              <a:buChar char="•"/>
            </a:pPr>
            <a:r>
              <a:rPr lang="es-PR" altLang="es-PR" sz="2100" b="1">
                <a:solidFill>
                  <a:srgbClr val="000000"/>
                </a:solidFill>
                <a:latin typeface="Arial" panose="020B0604020202020204" pitchFamily="34" charset="0"/>
              </a:rPr>
              <a:t>Se obtiene a través de:</a:t>
            </a: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La activación coordinada de diversos músculos </a:t>
            </a:r>
          </a:p>
          <a:p>
            <a:pPr lvl="3" eaLnBrk="1" hangingPunct="1">
              <a:lnSpc>
                <a:spcPct val="60000"/>
              </a:lnSpc>
              <a:buClr>
                <a:schemeClr val="tx1"/>
              </a:buClr>
              <a:buFont typeface="Wingdings" panose="05000000000000000000" pitchFamily="2" charset="2"/>
              <a:buNone/>
            </a:pPr>
            <a:r>
              <a:rPr lang="en-US" altLang="es-PR" b="1">
                <a:solidFill>
                  <a:schemeClr val="tx1"/>
                </a:solidFill>
                <a:sym typeface="Wingdings" panose="05000000000000000000" pitchFamily="2" charset="2"/>
              </a:rPr>
              <a:t>    </a:t>
            </a:r>
            <a:r>
              <a:rPr lang="en-US" altLang="es-PR" sz="2000" b="1">
                <a:solidFill>
                  <a:schemeClr val="tx1"/>
                </a:solidFill>
                <a:sym typeface="Wingdings" panose="05000000000000000000" pitchFamily="2" charset="2"/>
              </a:rPr>
              <a:t>de la región media (core) del tronco</a:t>
            </a:r>
            <a:r>
              <a:rPr lang="es-PR" altLang="es-PR" sz="2100" b="1">
                <a:solidFill>
                  <a:srgbClr val="000000"/>
                </a:solidFill>
                <a:latin typeface="Calibri" panose="020F0502020204030204" pitchFamily="34" charset="0"/>
              </a:rPr>
              <a:t>: </a:t>
            </a:r>
            <a:endParaRPr lang="es-PR" altLang="es-PR" sz="2100" b="1">
              <a:solidFill>
                <a:schemeClr val="tx1"/>
              </a:solidFill>
            </a:endParaRPr>
          </a:p>
          <a:p>
            <a:pPr lvl="4" eaLnBrk="1" hangingPunct="1">
              <a:buClr>
                <a:schemeClr val="tx1"/>
              </a:buClr>
              <a:buFont typeface="Wingdings" panose="05000000000000000000" pitchFamily="2" charset="2"/>
              <a:buNone/>
            </a:pPr>
            <a:r>
              <a:rPr lang="en-US" altLang="es-PR" b="1">
                <a:solidFill>
                  <a:schemeClr val="tx1"/>
                </a:solidFill>
                <a:sym typeface="Wingdings" panose="05000000000000000000" pitchFamily="2" charset="2"/>
              </a:rPr>
              <a:t> ◊ No existe un grupo muscular mejor que otro:</a:t>
            </a:r>
            <a:endParaRPr lang="es-PR" altLang="es-PR" sz="2100" b="1">
              <a:solidFill>
                <a:schemeClr val="tx1"/>
              </a:solidFill>
            </a:endParaRPr>
          </a:p>
          <a:p>
            <a:pPr lvl="4" eaLnBrk="1" hangingPunct="1">
              <a:lnSpc>
                <a:spcPct val="110000"/>
              </a:lnSpc>
              <a:buClr>
                <a:schemeClr val="tx1"/>
              </a:buClr>
              <a:buFont typeface="Wingdings" panose="05000000000000000000" pitchFamily="2" charset="2"/>
              <a:buNone/>
            </a:pPr>
            <a:r>
              <a:rPr lang="en-US" altLang="es-PR" sz="1800" b="1">
                <a:solidFill>
                  <a:schemeClr val="tx1"/>
                </a:solidFill>
                <a:sym typeface="Wingdings" panose="05000000000000000000" pitchFamily="2" charset="2"/>
              </a:rPr>
              <a:t>     </a:t>
            </a:r>
            <a:r>
              <a:rPr lang="pt-BR" altLang="es-PR" b="1">
                <a:solidFill>
                  <a:srgbClr val="000000"/>
                </a:solidFill>
                <a:sym typeface="Wingdings" panose="05000000000000000000" pitchFamily="2" charset="2"/>
              </a:rPr>
              <a:t>◘</a:t>
            </a:r>
            <a:r>
              <a:rPr lang="en-US" altLang="es-PR">
                <a:solidFill>
                  <a:schemeClr val="tx1"/>
                </a:solidFill>
                <a:sym typeface="Wingdings" panose="05000000000000000000" pitchFamily="2" charset="2"/>
              </a:rPr>
              <a:t> </a:t>
            </a:r>
            <a:r>
              <a:rPr lang="en-US" altLang="es-PR" b="1">
                <a:solidFill>
                  <a:schemeClr val="tx1"/>
                </a:solidFill>
                <a:latin typeface="Calibri" panose="020F0502020204030204" pitchFamily="34" charset="0"/>
                <a:sym typeface="Wingdings" panose="05000000000000000000" pitchFamily="2" charset="2"/>
              </a:rPr>
              <a:t>Que contribuya más de 30% para la establidad del núcleo:</a:t>
            </a:r>
            <a:endParaRPr lang="es-PR" altLang="es-PR" sz="2100" b="1">
              <a:solidFill>
                <a:schemeClr val="tx1"/>
              </a:solidFill>
            </a:endParaRPr>
          </a:p>
          <a:p>
            <a:pPr lvl="4" eaLnBrk="1" hangingPunct="1">
              <a:lnSpc>
                <a:spcPct val="70000"/>
              </a:lnSpc>
              <a:buClr>
                <a:schemeClr val="tx1"/>
              </a:buClr>
              <a:buFont typeface="Wingdings" panose="05000000000000000000" pitchFamily="2" charset="2"/>
              <a:buNone/>
            </a:pPr>
            <a:r>
              <a:rPr lang="en-US" altLang="es-PR" sz="1800" b="1">
                <a:solidFill>
                  <a:schemeClr val="tx1"/>
                </a:solidFill>
                <a:sym typeface="Wingdings" panose="05000000000000000000" pitchFamily="2" charset="2"/>
              </a:rPr>
              <a:t>         </a:t>
            </a:r>
            <a:r>
              <a:rPr lang="en-US" altLang="es-PR" sz="1800" b="1" i="1">
                <a:solidFill>
                  <a:schemeClr val="tx1"/>
                </a:solidFill>
                <a:sym typeface="Wingdings" panose="05000000000000000000" pitchFamily="2" charset="2"/>
              </a:rPr>
              <a:t>sin importar el tipo de ejercicio</a:t>
            </a:r>
            <a:endParaRPr lang="es-PR" altLang="es-PR" sz="1800" b="1" i="1">
              <a:solidFill>
                <a:schemeClr val="tx1"/>
              </a:solidFill>
              <a:sym typeface="Wingdings" panose="05000000000000000000" pitchFamily="2" charset="2"/>
            </a:endParaRPr>
          </a:p>
        </p:txBody>
      </p:sp>
      <p:pic>
        <p:nvPicPr>
          <p:cNvPr id="97283" name="Picture 4" descr="Muscles_Torso_Anterior_BactT_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549275"/>
            <a:ext cx="126047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1692275" y="981075"/>
            <a:ext cx="69135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28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ENTRENAMIENTO MÚSCULOS ESTABILIZADORES DEL NUCLEO (CORE)</a:t>
            </a:r>
          </a:p>
        </p:txBody>
      </p:sp>
    </p:spTree>
    <p:custDataLst>
      <p:tags r:id="rId1"/>
    </p:custDataLst>
  </p:cSld>
  <p:clrMapOvr>
    <a:masterClrMapping/>
  </p:clrMapOvr>
  <p:transition spd="slow">
    <p:blinds/>
    <p:sndAc>
      <p:stSnd>
        <p:snd r:embed="rId4" name="whoosh.wav"/>
      </p:stSnd>
    </p:sndAc>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4" descr="Core_Training_PAPER_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530225"/>
            <a:ext cx="7343775" cy="597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blinds dir="vert"/>
    <p:sndAc>
      <p:stSnd>
        <p:snd r:embed="rId4" name="whoosh.wav"/>
      </p:stSnd>
    </p:sndAc>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4" descr="Core_Training_BOOK_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5188" y="692150"/>
            <a:ext cx="453390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zoom dir="in"/>
    <p:sndAc>
      <p:stSnd>
        <p:snd r:embed="rId4" name="whoosh.wav"/>
      </p:stSnd>
    </p:sndAc>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0" descr="BOOK_NASMs_Sports_Performace_Train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4388" y="693738"/>
            <a:ext cx="4935537"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zoom/>
    <p:sndAc>
      <p:stSnd>
        <p:snd r:embed="rId4" name="whoosh.wav"/>
      </p:stSnd>
    </p:sndAc>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3" descr="Core_Training_CHAPTER_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625" y="685800"/>
            <a:ext cx="7777163" cy="576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omb/>
    <p:sndAc>
      <p:stSnd>
        <p:snd r:embed="rId4" name="whoosh.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6"/>
          <p:cNvSpPr txBox="1">
            <a:spLocks noChangeArrowheads="1"/>
          </p:cNvSpPr>
          <p:nvPr/>
        </p:nvSpPr>
        <p:spPr bwMode="auto">
          <a:xfrm>
            <a:off x="179388" y="6021388"/>
            <a:ext cx="896461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De: "</a:t>
            </a:r>
            <a:r>
              <a:rPr lang="es-ES" altLang="es-PR" sz="1200">
                <a:solidFill>
                  <a:srgbClr val="000000"/>
                </a:solidFill>
                <a:latin typeface="Times New Roman" panose="02020603050405020304" pitchFamily="18" charset="0"/>
              </a:rPr>
              <a:t>Información fraudulenta sobre salud en internet</a:t>
            </a:r>
            <a:r>
              <a:rPr lang="en-US" altLang="es-PR" sz="1200">
                <a:latin typeface="Times New Roman" panose="02020603050405020304" pitchFamily="18" charset="0"/>
              </a:rPr>
              <a:t>", por: B. Castelló-Zamora, 2010, </a:t>
            </a:r>
            <a:r>
              <a:rPr lang="es-ES" altLang="es-PR" sz="1200" b="1" i="1">
                <a:solidFill>
                  <a:srgbClr val="000000"/>
                </a:solidFill>
                <a:latin typeface="Times New Roman" panose="02020603050405020304" pitchFamily="18" charset="0"/>
              </a:rPr>
              <a:t>El Profesional de la Información, 19(</a:t>
            </a:r>
            <a:r>
              <a:rPr lang="es-ES" altLang="es-PR" sz="1200">
                <a:solidFill>
                  <a:srgbClr val="000000"/>
                </a:solidFill>
                <a:latin typeface="Times New Roman" panose="02020603050405020304" pitchFamily="18" charset="0"/>
              </a:rPr>
              <a:t>3), 292-295. Recuperado de la base de datos de EBSCOhost (Academic Search Premier).</a:t>
            </a:r>
            <a:endParaRPr lang="en-US" altLang="es-PR" sz="1200" b="1" i="1">
              <a:latin typeface="Times New Roman" panose="02020603050405020304" pitchFamily="18" charset="0"/>
            </a:endParaRPr>
          </a:p>
        </p:txBody>
      </p:sp>
      <p:sp>
        <p:nvSpPr>
          <p:cNvPr id="2" name="Title 1"/>
          <p:cNvSpPr>
            <a:spLocks/>
          </p:cNvSpPr>
          <p:nvPr/>
        </p:nvSpPr>
        <p:spPr bwMode="auto">
          <a:xfrm>
            <a:off x="2484438" y="979488"/>
            <a:ext cx="61928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36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FRAUDE DE LA SALUD</a:t>
            </a:r>
          </a:p>
        </p:txBody>
      </p:sp>
      <p:pic>
        <p:nvPicPr>
          <p:cNvPr id="15364" name="Picture 17" descr="Medical_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47625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Content Placeholder 2"/>
          <p:cNvSpPr>
            <a:spLocks/>
          </p:cNvSpPr>
          <p:nvPr/>
        </p:nvSpPr>
        <p:spPr bwMode="auto">
          <a:xfrm>
            <a:off x="395288" y="2278063"/>
            <a:ext cx="8569325"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Internet/Web:</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a:t>
            </a:r>
            <a:r>
              <a:rPr lang="es-PR" altLang="es-PR" b="1">
                <a:solidFill>
                  <a:srgbClr val="000000"/>
                </a:solidFill>
              </a:rPr>
              <a:t>alfabetización informacional</a:t>
            </a:r>
            <a:r>
              <a:rPr lang="es-PR" altLang="es-PR" sz="2200" b="1">
                <a:solidFill>
                  <a:srgbClr val="000000"/>
                </a:solidFill>
              </a:rPr>
              <a:t>”:</a:t>
            </a:r>
            <a:endParaRPr lang="es-PR" altLang="es-PR" sz="2100" b="1">
              <a:solidFill>
                <a:srgbClr val="000000"/>
              </a:solidFill>
              <a:latin typeface="Tahoma" panose="020B0604030504040204" pitchFamily="34" charset="0"/>
            </a:endParaRPr>
          </a:p>
          <a:p>
            <a:pPr lvl="2" eaLnBrk="1" hangingPunct="1">
              <a:buClr>
                <a:schemeClr val="tx1"/>
              </a:buClr>
              <a:buFontTx/>
              <a:buChar char="•"/>
            </a:pPr>
            <a:r>
              <a:rPr lang="es-PR" altLang="es-PR" sz="2100" b="1">
                <a:solidFill>
                  <a:srgbClr val="000000"/>
                </a:solidFill>
                <a:latin typeface="Arial" panose="020B0604020202020204" pitchFamily="34" charset="0"/>
              </a:rPr>
              <a:t>Discriminar información fraudulenta</a:t>
            </a:r>
          </a:p>
          <a:p>
            <a:pPr lvl="2" eaLnBrk="1" hangingPunct="1">
              <a:buClr>
                <a:schemeClr val="tx1"/>
              </a:buClr>
              <a:buFontTx/>
              <a:buChar char="•"/>
            </a:pPr>
            <a:r>
              <a:rPr lang="es-PR" altLang="es-PR" sz="2100" b="1">
                <a:solidFill>
                  <a:srgbClr val="000000"/>
                </a:solidFill>
                <a:latin typeface="Arial" panose="020B0604020202020204" pitchFamily="34" charset="0"/>
              </a:rPr>
              <a:t>Criterios para un control de calidad:</a:t>
            </a: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Código de conducta (HON code)</a:t>
            </a: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Web Médica Acreditada (WMA)</a:t>
            </a: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Webs Médica de Calidad (WMC)</a:t>
            </a: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Información sobre fraudes de Medline Plus</a:t>
            </a: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Página CDC sobre leyendas urbanas y falsos rumores</a:t>
            </a: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Orientación de la FTC sobre ventas de productos milagrosos</a:t>
            </a:r>
            <a:endParaRPr lang="es-PR" altLang="es-PR" sz="2000" b="1">
              <a:solidFill>
                <a:srgbClr val="000000"/>
              </a:solidFill>
            </a:endParaRPr>
          </a:p>
        </p:txBody>
      </p:sp>
    </p:spTree>
    <p:custDataLst>
      <p:tags r:id="rId1"/>
    </p:custDataLst>
  </p:cSld>
  <p:clrMapOvr>
    <a:masterClrMapping/>
  </p:clrMapOvr>
  <p:transition spd="slow">
    <p:circle/>
    <p:sndAc>
      <p:stSnd>
        <p:snd r:embed="rId4" name="whoosh.wav"/>
      </p:stSnd>
    </p:sndAc>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Content Placeholder 2"/>
          <p:cNvSpPr>
            <a:spLocks/>
          </p:cNvSpPr>
          <p:nvPr/>
        </p:nvSpPr>
        <p:spPr bwMode="auto">
          <a:xfrm>
            <a:off x="323850" y="2420938"/>
            <a:ext cx="8424863"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Mito:</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a:t>
            </a:r>
            <a:r>
              <a:rPr lang="es-ES" altLang="es-PR" sz="2200" b="1">
                <a:solidFill>
                  <a:srgbClr val="000000"/>
                </a:solidFill>
              </a:rPr>
              <a:t>Es obligatorio matricularte en un gimnasio, </a:t>
            </a:r>
          </a:p>
          <a:p>
            <a:pPr lvl="1" eaLnBrk="1" hangingPunct="1">
              <a:lnSpc>
                <a:spcPct val="80000"/>
              </a:lnSpc>
              <a:buClr>
                <a:schemeClr val="tx1"/>
              </a:buClr>
              <a:buFont typeface="Wingdings" panose="05000000000000000000" pitchFamily="2" charset="2"/>
              <a:buNone/>
            </a:pPr>
            <a:r>
              <a:rPr lang="es-ES" altLang="es-PR" sz="2200" b="1">
                <a:solidFill>
                  <a:srgbClr val="000000"/>
                </a:solidFill>
              </a:rPr>
              <a:t>    o contratar un entrenador personal,</a:t>
            </a:r>
          </a:p>
          <a:p>
            <a:pPr lvl="1" eaLnBrk="1" hangingPunct="1">
              <a:lnSpc>
                <a:spcPct val="80000"/>
              </a:lnSpc>
              <a:buClr>
                <a:schemeClr val="tx1"/>
              </a:buClr>
              <a:buFont typeface="Wingdings" panose="05000000000000000000" pitchFamily="2" charset="2"/>
              <a:buNone/>
            </a:pPr>
            <a:r>
              <a:rPr lang="es-ES" altLang="es-PR" sz="2200" b="1">
                <a:solidFill>
                  <a:srgbClr val="000000"/>
                </a:solidFill>
              </a:rPr>
              <a:t>    para poder lograr un nivel elevado de aptitud física</a:t>
            </a:r>
            <a:endParaRPr lang="es-PR" altLang="es-PR" b="1">
              <a:latin typeface="Calibri" panose="020F0502020204030204" pitchFamily="34" charset="0"/>
            </a:endParaRPr>
          </a:p>
          <a:p>
            <a:pPr eaLnBrk="1" hangingPunct="1">
              <a:lnSpc>
                <a:spcPct val="90000"/>
              </a:lnSpc>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Realidad:</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Se puede iniciar con: </a:t>
            </a:r>
          </a:p>
          <a:p>
            <a:pPr lvl="1" eaLnBrk="1" hangingPunct="1">
              <a:lnSpc>
                <a:spcPct val="80000"/>
              </a:lnSpc>
              <a:buClr>
                <a:schemeClr val="tx1"/>
              </a:buClr>
              <a:buFont typeface="Wingdings" panose="05000000000000000000" pitchFamily="2" charset="2"/>
              <a:buNone/>
            </a:pPr>
            <a:r>
              <a:rPr lang="es-PR" altLang="es-PR" sz="2200" b="1">
                <a:solidFill>
                  <a:srgbClr val="000000"/>
                </a:solidFill>
              </a:rPr>
              <a:t>     </a:t>
            </a:r>
            <a:r>
              <a:rPr lang="es-PR" altLang="es-PR" sz="2000">
                <a:solidFill>
                  <a:schemeClr val="tx1"/>
                </a:solidFill>
                <a:sym typeface="Wingdings" panose="05000000000000000000" pitchFamily="2" charset="2"/>
              </a:rPr>
              <a:t>» </a:t>
            </a:r>
            <a:r>
              <a:rPr lang="es-PR" altLang="es-PR" sz="2000" b="1" i="1">
                <a:solidFill>
                  <a:srgbClr val="000000"/>
                </a:solidFill>
              </a:rPr>
              <a:t>Actividad físicas    </a:t>
            </a:r>
            <a:r>
              <a:rPr lang="es-PR" altLang="es-PR" sz="2000">
                <a:solidFill>
                  <a:schemeClr val="tx1"/>
                </a:solidFill>
                <a:sym typeface="Wingdings" panose="05000000000000000000" pitchFamily="2" charset="2"/>
              </a:rPr>
              <a:t>» </a:t>
            </a:r>
            <a:r>
              <a:rPr lang="es-PR" altLang="es-PR" sz="2000" b="1" i="1">
                <a:solidFill>
                  <a:srgbClr val="000000"/>
                </a:solidFill>
              </a:rPr>
              <a:t>Disminuir el tiempo sentado</a:t>
            </a:r>
            <a:endParaRPr lang="es-PR" altLang="es-PR" sz="2000" b="1" i="1">
              <a:solidFill>
                <a:srgbClr val="000000"/>
              </a:solidFill>
              <a:latin typeface="Tahoma" panose="020B0604030504040204" pitchFamily="34" charset="0"/>
            </a:endParaRPr>
          </a:p>
          <a:p>
            <a:pPr lvl="2" eaLnBrk="1" hangingPunct="1">
              <a:lnSpc>
                <a:spcPct val="120000"/>
              </a:lnSpc>
              <a:buClr>
                <a:schemeClr val="tx1"/>
              </a:buClr>
              <a:buFontTx/>
              <a:buChar char="•"/>
            </a:pPr>
            <a:r>
              <a:rPr lang="es-PR" altLang="es-PR" sz="2100" b="1">
                <a:solidFill>
                  <a:srgbClr val="000000"/>
                </a:solidFill>
                <a:latin typeface="Arial" panose="020B0604020202020204" pitchFamily="34" charset="0"/>
              </a:rPr>
              <a:t>Fundamentadas en evidencias científicas:</a:t>
            </a: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Guías de actividad física del 2008 - EJEMPLO: </a:t>
            </a:r>
            <a:r>
              <a:rPr lang="es-PR" altLang="es-PR" sz="2100" b="1" i="1">
                <a:solidFill>
                  <a:srgbClr val="000000"/>
                </a:solidFill>
                <a:latin typeface="Calibri" panose="020F0502020204030204" pitchFamily="34" charset="0"/>
              </a:rPr>
              <a:t>Caminar </a:t>
            </a:r>
            <a:r>
              <a:rPr lang="es-PR" altLang="es-PR" b="1">
                <a:latin typeface="Calibri" panose="020F0502020204030204" pitchFamily="34" charset="0"/>
              </a:rPr>
              <a:t>:</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Importante – Ser consistente: </a:t>
            </a:r>
          </a:p>
          <a:p>
            <a:pPr lvl="1" eaLnBrk="1" hangingPunct="1">
              <a:lnSpc>
                <a:spcPct val="80000"/>
              </a:lnSpc>
              <a:buClr>
                <a:schemeClr val="tx1"/>
              </a:buClr>
              <a:buFont typeface="Wingdings" panose="05000000000000000000" pitchFamily="2" charset="2"/>
              <a:buNone/>
            </a:pPr>
            <a:r>
              <a:rPr lang="es-PR" altLang="es-PR" sz="2200" b="1">
                <a:solidFill>
                  <a:srgbClr val="000000"/>
                </a:solidFill>
              </a:rPr>
              <a:t>     </a:t>
            </a:r>
            <a:r>
              <a:rPr lang="es-PR" altLang="es-PR" sz="2000">
                <a:solidFill>
                  <a:schemeClr val="tx1"/>
                </a:solidFill>
                <a:sym typeface="Wingdings" panose="05000000000000000000" pitchFamily="2" charset="2"/>
              </a:rPr>
              <a:t>» </a:t>
            </a:r>
            <a:r>
              <a:rPr lang="es-PR" altLang="es-PR" sz="2000" b="1" i="1">
                <a:solidFill>
                  <a:srgbClr val="000000"/>
                </a:solidFill>
              </a:rPr>
              <a:t>Actividad físicas    </a:t>
            </a:r>
            <a:r>
              <a:rPr lang="es-PR" altLang="es-PR" sz="2000">
                <a:solidFill>
                  <a:schemeClr val="tx1"/>
                </a:solidFill>
                <a:sym typeface="Wingdings" panose="05000000000000000000" pitchFamily="2" charset="2"/>
              </a:rPr>
              <a:t>» </a:t>
            </a:r>
            <a:r>
              <a:rPr lang="es-PR" altLang="es-PR" sz="2000" b="1" i="1">
                <a:solidFill>
                  <a:srgbClr val="000000"/>
                </a:solidFill>
              </a:rPr>
              <a:t>Ejercicios regulares</a:t>
            </a:r>
            <a:endParaRPr lang="es-PR" altLang="es-PR" sz="2000" b="1" i="1">
              <a:solidFill>
                <a:srgbClr val="000000"/>
              </a:solidFill>
              <a:latin typeface="Calibri" panose="020F0502020204030204" pitchFamily="34" charset="0"/>
            </a:endParaRPr>
          </a:p>
        </p:txBody>
      </p:sp>
      <p:pic>
        <p:nvPicPr>
          <p:cNvPr id="107523" name="Picture 6" descr="Hiking_Trail_Edge_Frame_Gallery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836613"/>
            <a:ext cx="21526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2339975" y="1123950"/>
            <a:ext cx="67691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27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MOTIVACIÓN PARA EL EJERCICIO Y LA ACTIVIDAD FÍSICA</a:t>
            </a:r>
          </a:p>
        </p:txBody>
      </p:sp>
    </p:spTree>
    <p:custDataLst>
      <p:tags r:id="rId1"/>
    </p:custDataLst>
  </p:cSld>
  <p:clrMapOvr>
    <a:masterClrMapping/>
  </p:clrMapOvr>
  <p:transition spd="slow">
    <p:checker dir="vert"/>
    <p:sndAc>
      <p:stSnd>
        <p:snd r:embed="rId4" name="whoosh.wav"/>
      </p:stSnd>
    </p:sndAc>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Content Placeholder 2"/>
          <p:cNvSpPr>
            <a:spLocks/>
          </p:cNvSpPr>
          <p:nvPr/>
        </p:nvSpPr>
        <p:spPr bwMode="auto">
          <a:xfrm>
            <a:off x="179388" y="2420938"/>
            <a:ext cx="8785225"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Mito:</a:t>
            </a:r>
            <a:endParaRPr lang="es-PR" altLang="es-PR" b="1">
              <a:solidFill>
                <a:srgbClr val="000000"/>
              </a:solidFill>
            </a:endParaRPr>
          </a:p>
          <a:p>
            <a:pPr lvl="1" eaLnBrk="1" hangingPunct="1">
              <a:lnSpc>
                <a:spcPct val="90000"/>
              </a:lnSpc>
              <a:buClr>
                <a:schemeClr val="tx1"/>
              </a:buClr>
              <a:buFont typeface="Wingdings" panose="05000000000000000000" pitchFamily="2" charset="2"/>
              <a:buChar char="Ø"/>
            </a:pPr>
            <a:r>
              <a:rPr lang="es-PR" altLang="es-PR" sz="2200" b="1">
                <a:solidFill>
                  <a:srgbClr val="000000"/>
                </a:solidFill>
              </a:rPr>
              <a:t> </a:t>
            </a:r>
            <a:r>
              <a:rPr lang="es-ES" altLang="es-PR" sz="2200" b="1">
                <a:solidFill>
                  <a:schemeClr val="tx1"/>
                </a:solidFill>
              </a:rPr>
              <a:t>Se debe estirar estáticamente antes de iniciar el</a:t>
            </a:r>
          </a:p>
          <a:p>
            <a:pPr lvl="1" eaLnBrk="1" hangingPunct="1">
              <a:lnSpc>
                <a:spcPct val="70000"/>
              </a:lnSpc>
              <a:buClr>
                <a:schemeClr val="tx1"/>
              </a:buClr>
              <a:buFont typeface="Wingdings" panose="05000000000000000000" pitchFamily="2" charset="2"/>
              <a:buNone/>
            </a:pPr>
            <a:r>
              <a:rPr lang="es-ES" altLang="es-PR" sz="2200" b="1">
                <a:solidFill>
                  <a:schemeClr val="tx1"/>
                </a:solidFill>
              </a:rPr>
              <a:t>    est</a:t>
            </a:r>
            <a:r>
              <a:rPr lang="en-US" altLang="es-PR" sz="2200" b="1">
                <a:solidFill>
                  <a:schemeClr val="tx1"/>
                </a:solidFill>
              </a:rPr>
              <a:t>ímulo del ejercicio</a:t>
            </a:r>
            <a:endParaRPr lang="es-PR" altLang="es-PR" sz="2200" b="1">
              <a:solidFill>
                <a:schemeClr val="tx1"/>
              </a:solidFill>
            </a:endParaRPr>
          </a:p>
          <a:p>
            <a:pPr eaLnBrk="1" hangingPunct="1">
              <a:lnSpc>
                <a:spcPct val="80000"/>
              </a:lnSpc>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Realidad:</a:t>
            </a:r>
            <a:endParaRPr lang="es-PR" altLang="es-PR" b="1">
              <a:solidFill>
                <a:srgbClr val="000000"/>
              </a:solidFill>
            </a:endParaRPr>
          </a:p>
          <a:p>
            <a:pPr lvl="1" eaLnBrk="1" hangingPunct="1">
              <a:lnSpc>
                <a:spcPct val="90000"/>
              </a:lnSpc>
              <a:buClr>
                <a:schemeClr val="tx1"/>
              </a:buClr>
              <a:buFont typeface="Wingdings" panose="05000000000000000000" pitchFamily="2" charset="2"/>
              <a:buChar char="Ø"/>
            </a:pPr>
            <a:r>
              <a:rPr lang="es-PR" altLang="es-PR" sz="2200" b="1">
                <a:solidFill>
                  <a:srgbClr val="000000"/>
                </a:solidFill>
              </a:rPr>
              <a:t> El estiramiento estático es más efectivo durante la</a:t>
            </a:r>
          </a:p>
          <a:p>
            <a:pPr lvl="1" eaLnBrk="1" hangingPunct="1">
              <a:lnSpc>
                <a:spcPct val="70000"/>
              </a:lnSpc>
              <a:buClr>
                <a:schemeClr val="tx1"/>
              </a:buClr>
              <a:buFont typeface="Wingdings" panose="05000000000000000000" pitchFamily="2" charset="2"/>
              <a:buNone/>
            </a:pPr>
            <a:r>
              <a:rPr lang="es-PR" altLang="es-PR" sz="2200" b="1">
                <a:solidFill>
                  <a:srgbClr val="000000"/>
                </a:solidFill>
              </a:rPr>
              <a:t>     fase de enfriamiento de la sesión de ejercicio:</a:t>
            </a:r>
            <a:endParaRPr lang="es-PR" altLang="es-PR" sz="2100" b="1">
              <a:solidFill>
                <a:srgbClr val="000000"/>
              </a:solidFill>
              <a:latin typeface="Tahoma" panose="020B0604030504040204" pitchFamily="34" charset="0"/>
            </a:endParaRPr>
          </a:p>
          <a:p>
            <a:pPr lvl="2" eaLnBrk="1" hangingPunct="1">
              <a:lnSpc>
                <a:spcPct val="110000"/>
              </a:lnSpc>
              <a:buClr>
                <a:schemeClr val="tx1"/>
              </a:buClr>
              <a:buFontTx/>
              <a:buChar char="•"/>
            </a:pPr>
            <a:r>
              <a:rPr lang="es-PR" altLang="es-PR" sz="2100" b="1">
                <a:solidFill>
                  <a:srgbClr val="000000"/>
                </a:solidFill>
                <a:latin typeface="Arial" panose="020B0604020202020204" pitchFamily="34" charset="0"/>
              </a:rPr>
              <a:t>Fundamentadas en evidencias científicas:</a:t>
            </a:r>
            <a:endParaRPr lang="es-PR" altLang="es-PR" sz="2000" b="1" i="1">
              <a:solidFill>
                <a:schemeClr val="tx1"/>
              </a:solidFill>
              <a:latin typeface="Calibri" panose="020F0502020204030204" pitchFamily="34" charset="0"/>
            </a:endParaRPr>
          </a:p>
          <a:p>
            <a:pPr lvl="3" eaLnBrk="1" hangingPunct="1">
              <a:lnSpc>
                <a:spcPct val="8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El estiramiento estático agudo (&gt; 60 segundos [60-90 s]):</a:t>
            </a:r>
            <a:endParaRPr lang="es-PR" altLang="es-PR" sz="2100" b="1" i="1">
              <a:solidFill>
                <a:srgbClr val="000000"/>
              </a:solidFill>
              <a:latin typeface="Calibri" panose="020F0502020204030204" pitchFamily="34" charset="0"/>
            </a:endParaRPr>
          </a:p>
          <a:p>
            <a:pPr lvl="3" eaLnBrk="1" hangingPunct="1">
              <a:lnSpc>
                <a:spcPct val="80000"/>
              </a:lnSpc>
              <a:buClr>
                <a:schemeClr val="tx1"/>
              </a:buClr>
              <a:buFont typeface="Wingdings" panose="05000000000000000000" pitchFamily="2" charset="2"/>
              <a:buNone/>
            </a:pPr>
            <a:r>
              <a:rPr lang="en-US" altLang="es-PR" b="1">
                <a:solidFill>
                  <a:schemeClr val="tx1"/>
                </a:solidFill>
                <a:sym typeface="Wingdings" panose="05000000000000000000" pitchFamily="2" charset="2"/>
              </a:rPr>
              <a:t>    </a:t>
            </a:r>
            <a:r>
              <a:rPr lang="en-US" altLang="es-PR" sz="2000" b="1">
                <a:solidFill>
                  <a:schemeClr val="tx1"/>
                </a:solidFill>
                <a:sym typeface="Wingdings" panose="05000000000000000000" pitchFamily="2" charset="2"/>
              </a:rPr>
              <a:t>◊ Realizado durante la fase del enfriamiento:</a:t>
            </a:r>
            <a:endParaRPr lang="es-PR" altLang="es-PR" sz="2300" b="1">
              <a:solidFill>
                <a:schemeClr val="tx1"/>
              </a:solidFill>
            </a:endParaRPr>
          </a:p>
          <a:p>
            <a:pPr lvl="4" eaLnBrk="1" hangingPunct="1">
              <a:buClr>
                <a:schemeClr val="tx1"/>
              </a:buClr>
              <a:buFont typeface="Wingdings" panose="05000000000000000000" pitchFamily="2" charset="2"/>
              <a:buNone/>
            </a:pPr>
            <a:r>
              <a:rPr lang="en-US" altLang="es-PR" sz="1800" b="1">
                <a:solidFill>
                  <a:schemeClr val="tx1"/>
                </a:solidFill>
                <a:sym typeface="Wingdings" panose="05000000000000000000" pitchFamily="2" charset="2"/>
              </a:rPr>
              <a:t>     </a:t>
            </a:r>
            <a:r>
              <a:rPr lang="pt-BR" altLang="es-PR" b="1">
                <a:solidFill>
                  <a:srgbClr val="000000"/>
                </a:solidFill>
                <a:sym typeface="Wingdings" panose="05000000000000000000" pitchFamily="2" charset="2"/>
              </a:rPr>
              <a:t>◘ </a:t>
            </a:r>
            <a:r>
              <a:rPr lang="en-US" altLang="es-PR" b="1">
                <a:solidFill>
                  <a:schemeClr val="tx1"/>
                </a:solidFill>
                <a:latin typeface="Calibri" panose="020F0502020204030204" pitchFamily="34" charset="0"/>
                <a:sym typeface="Wingdings" panose="05000000000000000000" pitchFamily="2" charset="2"/>
              </a:rPr>
              <a:t>Antes de un ejercicio físico o competencia deportiva:</a:t>
            </a:r>
            <a:endParaRPr lang="es-PR" altLang="es-PR" sz="2100" b="1">
              <a:solidFill>
                <a:schemeClr val="tx1"/>
              </a:solidFill>
            </a:endParaRPr>
          </a:p>
          <a:p>
            <a:pPr lvl="4" eaLnBrk="1" hangingPunct="1">
              <a:buClr>
                <a:schemeClr val="tx1"/>
              </a:buClr>
              <a:buFont typeface="Wingdings" panose="05000000000000000000" pitchFamily="2" charset="2"/>
              <a:buNone/>
            </a:pPr>
            <a:r>
              <a:rPr lang="en-US" altLang="es-PR" sz="1800" b="1">
                <a:solidFill>
                  <a:schemeClr val="tx1"/>
                </a:solidFill>
                <a:sym typeface="Wingdings" panose="05000000000000000000" pitchFamily="2" charset="2"/>
              </a:rPr>
              <a:t>         </a:t>
            </a:r>
            <a:r>
              <a:rPr lang="pt-BR" altLang="es-PR" sz="1800" b="1">
                <a:solidFill>
                  <a:schemeClr val="tx1"/>
                </a:solidFill>
                <a:sym typeface="Wingdings" panose="05000000000000000000" pitchFamily="2" charset="2"/>
              </a:rPr>
              <a:t>►</a:t>
            </a:r>
            <a:r>
              <a:rPr lang="en-US" altLang="es-PR" sz="1800">
                <a:solidFill>
                  <a:schemeClr val="tx1"/>
                </a:solidFill>
                <a:sym typeface="Wingdings" panose="05000000000000000000" pitchFamily="2" charset="2"/>
              </a:rPr>
              <a:t> </a:t>
            </a:r>
            <a:r>
              <a:rPr lang="en-US" altLang="es-PR" b="1">
                <a:solidFill>
                  <a:schemeClr val="tx1"/>
                </a:solidFill>
                <a:latin typeface="Calibri" panose="020F0502020204030204" pitchFamily="34" charset="0"/>
                <a:sym typeface="Wingdings" panose="05000000000000000000" pitchFamily="2" charset="2"/>
              </a:rPr>
              <a:t>Disminuye el rendimiento físico:</a:t>
            </a:r>
            <a:endParaRPr lang="es-PR" altLang="es-PR" sz="2100" b="1">
              <a:solidFill>
                <a:schemeClr val="tx1"/>
              </a:solidFill>
            </a:endParaRPr>
          </a:p>
          <a:p>
            <a:pPr lvl="4" eaLnBrk="1" hangingPunct="1">
              <a:lnSpc>
                <a:spcPct val="80000"/>
              </a:lnSpc>
              <a:buClr>
                <a:schemeClr val="tx1"/>
              </a:buClr>
              <a:buFont typeface="Wingdings" panose="05000000000000000000" pitchFamily="2" charset="2"/>
              <a:buNone/>
            </a:pPr>
            <a:r>
              <a:rPr lang="en-US" altLang="es-PR" sz="1800" b="1">
                <a:solidFill>
                  <a:schemeClr val="tx1"/>
                </a:solidFill>
                <a:sym typeface="Wingdings" panose="05000000000000000000" pitchFamily="2" charset="2"/>
              </a:rPr>
              <a:t>         </a:t>
            </a:r>
            <a:r>
              <a:rPr lang="pt-BR" altLang="es-PR" sz="1800" b="1">
                <a:solidFill>
                  <a:schemeClr val="tx1"/>
                </a:solidFill>
                <a:sym typeface="Wingdings" panose="05000000000000000000" pitchFamily="2" charset="2"/>
              </a:rPr>
              <a:t>     </a:t>
            </a:r>
            <a:r>
              <a:rPr lang="en-US" altLang="es-PR" b="1" i="1">
                <a:solidFill>
                  <a:schemeClr val="tx1"/>
                </a:solidFill>
                <a:latin typeface="Calibri" panose="020F0502020204030204" pitchFamily="34" charset="0"/>
                <a:sym typeface="Wingdings" panose="05000000000000000000" pitchFamily="2" charset="2"/>
              </a:rPr>
              <a:t>Fundamentado en pruebas de valoración</a:t>
            </a:r>
            <a:endParaRPr lang="es-PR" altLang="es-PR" b="1" i="1">
              <a:solidFill>
                <a:schemeClr val="tx1"/>
              </a:solidFill>
              <a:sym typeface="Wingdings" panose="05000000000000000000" pitchFamily="2" charset="2"/>
            </a:endParaRPr>
          </a:p>
        </p:txBody>
      </p:sp>
      <p:pic>
        <p:nvPicPr>
          <p:cNvPr id="109571" name="Picture 5" descr="Static_Stretch_Hamstrings_Woman_Edge_Gallery_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620713"/>
            <a:ext cx="2736850"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3132138" y="1050925"/>
            <a:ext cx="5400675"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3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CALENTAMIENTO Y ENFRIAMIENTO</a:t>
            </a:r>
          </a:p>
        </p:txBody>
      </p:sp>
    </p:spTree>
    <p:custDataLst>
      <p:tags r:id="rId1"/>
    </p:custDataLst>
  </p:cSld>
  <p:clrMapOvr>
    <a:masterClrMapping/>
  </p:clrMapOvr>
  <p:transition spd="slow">
    <p:wipe dir="u"/>
    <p:sndAc>
      <p:stSnd>
        <p:snd r:embed="rId4" name="whoosh.wav"/>
      </p:stSnd>
    </p:sndAc>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4" descr="Satatic-Stretching_Review_Article_2012_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173163"/>
            <a:ext cx="8351838"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r"/>
    <p:sndAc>
      <p:stSnd>
        <p:snd r:embed="rId4" name="whoosh.wav"/>
      </p:stSnd>
    </p:sndAc>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5" descr="Satatic-Stretching_Review_Article_2012_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838" y="692150"/>
            <a:ext cx="7585075"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p:sndAc>
      <p:stSnd>
        <p:snd r:embed="rId4" name="whoosh.wav"/>
      </p:stSnd>
    </p:sndAc>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descr="Satatic-Stretching_Review_Article_2012_0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768350"/>
            <a:ext cx="864235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d"/>
    <p:sndAc>
      <p:stSnd>
        <p:snd r:embed="rId4" name="whoosh.wav"/>
      </p:stSnd>
    </p:sndAc>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3" descr="Static_Stretching_BMJ"/>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741363"/>
            <a:ext cx="7416800" cy="578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heel spokes="8"/>
    <p:sndAc>
      <p:stSnd>
        <p:snd r:embed="rId4" name="whoosh.wav"/>
      </p:stSnd>
    </p:sndAc>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3" descr="Static_Stretching_REVIEW_2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0325" y="620713"/>
            <a:ext cx="6337300" cy="586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omb/>
    <p:sndAc>
      <p:stSnd>
        <p:snd r:embed="rId4" name="whoosh.wav"/>
      </p:stSnd>
    </p:sndAc>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3" descr="Satatic-Stretching_Review_Article_2012_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855663"/>
            <a:ext cx="8713787" cy="545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over dir="d"/>
    <p:sndAc>
      <p:stSnd>
        <p:snd r:embed="rId4" name="whoosh.wav"/>
      </p:stSnd>
    </p:sndAc>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6613"/>
            <a:ext cx="91440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EFECTOS AGUDOS ADVERSOS DEL ESTIRAMIENTO ESTÁTICO:</a:t>
            </a:r>
            <a:b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SOBRE LA EJECUTORIA FÍSICO-DEPORTIVA</a:t>
            </a:r>
            <a:b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23907" name="Text Box 22"/>
          <p:cNvSpPr txBox="1">
            <a:spLocks noChangeArrowheads="1"/>
          </p:cNvSpPr>
          <p:nvPr/>
        </p:nvSpPr>
        <p:spPr bwMode="auto">
          <a:xfrm>
            <a:off x="4246563" y="1412875"/>
            <a:ext cx="4357687"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lnSpc>
                <a:spcPct val="90000"/>
              </a:lnSpc>
              <a:spcBef>
                <a:spcPct val="20000"/>
              </a:spcBef>
            </a:pPr>
            <a:r>
              <a:rPr lang="en-US" altLang="es-PR" sz="2800" b="1">
                <a:solidFill>
                  <a:srgbClr val="000000"/>
                </a:solidFill>
                <a:latin typeface="Calibri" panose="020F0502020204030204" pitchFamily="34" charset="0"/>
              </a:rPr>
              <a:t>Impide la producción de la fuerza/potencia:</a:t>
            </a:r>
          </a:p>
        </p:txBody>
      </p:sp>
      <p:sp>
        <p:nvSpPr>
          <p:cNvPr id="123908" name="Text Box 23"/>
          <p:cNvSpPr txBox="1">
            <a:spLocks noChangeArrowheads="1"/>
          </p:cNvSpPr>
          <p:nvPr/>
        </p:nvSpPr>
        <p:spPr bwMode="auto">
          <a:xfrm>
            <a:off x="4211638" y="3933825"/>
            <a:ext cx="4392612"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lnSpc>
                <a:spcPct val="90000"/>
              </a:lnSpc>
              <a:spcBef>
                <a:spcPct val="20000"/>
              </a:spcBef>
            </a:pPr>
            <a:r>
              <a:rPr lang="en-US" altLang="es-PR" sz="2800" b="1">
                <a:solidFill>
                  <a:srgbClr val="000000"/>
                </a:solidFill>
                <a:latin typeface="Calibri" panose="020F0502020204030204" pitchFamily="34" charset="0"/>
              </a:rPr>
              <a:t>Compromete la generación de una fuerza explosiva:</a:t>
            </a:r>
          </a:p>
        </p:txBody>
      </p:sp>
      <p:sp>
        <p:nvSpPr>
          <p:cNvPr id="123909" name="Text Box 24"/>
          <p:cNvSpPr txBox="1">
            <a:spLocks noChangeArrowheads="1"/>
          </p:cNvSpPr>
          <p:nvPr/>
        </p:nvSpPr>
        <p:spPr bwMode="auto">
          <a:xfrm>
            <a:off x="4572000" y="2278063"/>
            <a:ext cx="3960813"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r>
              <a:rPr lang="en-US" altLang="es-PR" sz="2100" b="1">
                <a:solidFill>
                  <a:srgbClr val="000000"/>
                </a:solidFill>
              </a:rPr>
              <a:t>Para las contracciones: isométricas y concéntricas</a:t>
            </a:r>
          </a:p>
        </p:txBody>
      </p:sp>
      <p:pic>
        <p:nvPicPr>
          <p:cNvPr id="123910" name="Picture 26" descr="Bullet_Round_Diamond_Maggenta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2349500"/>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1" name="Picture 27" descr="Bullets_Arrow_Blue1_Right_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738" y="4014788"/>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2" name="Picture 28" descr="Bullets_Arrow_Blue1_Right_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0663" y="1484313"/>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3" name="Text Box 35"/>
          <p:cNvSpPr txBox="1">
            <a:spLocks noChangeArrowheads="1"/>
          </p:cNvSpPr>
          <p:nvPr/>
        </p:nvSpPr>
        <p:spPr bwMode="auto">
          <a:xfrm>
            <a:off x="4933950" y="3070225"/>
            <a:ext cx="38862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lnSpc>
                <a:spcPct val="90000"/>
              </a:lnSpc>
            </a:pPr>
            <a:r>
              <a:rPr lang="es-ES" altLang="es-PR" sz="2200" b="1">
                <a:solidFill>
                  <a:srgbClr val="000000"/>
                </a:solidFill>
                <a:latin typeface="Arial" panose="020B0604020202020204" pitchFamily="34" charset="0"/>
              </a:rPr>
              <a:t>Isométricas</a:t>
            </a:r>
            <a:endParaRPr lang="en-US" altLang="es-PR" sz="2200" b="1">
              <a:solidFill>
                <a:srgbClr val="000000"/>
              </a:solidFill>
              <a:latin typeface="Arial" panose="020B0604020202020204" pitchFamily="34" charset="0"/>
            </a:endParaRPr>
          </a:p>
        </p:txBody>
      </p:sp>
      <p:pic>
        <p:nvPicPr>
          <p:cNvPr id="123914" name="Picture 36" descr="Bullets_Arrow-Thin_Green_Right_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4875" y="3103563"/>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5" name="Text Box 37"/>
          <p:cNvSpPr txBox="1">
            <a:spLocks noChangeArrowheads="1"/>
          </p:cNvSpPr>
          <p:nvPr/>
        </p:nvSpPr>
        <p:spPr bwMode="auto">
          <a:xfrm>
            <a:off x="4930775" y="3468688"/>
            <a:ext cx="38862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lnSpc>
                <a:spcPct val="90000"/>
              </a:lnSpc>
            </a:pPr>
            <a:r>
              <a:rPr lang="es-ES" altLang="es-PR" sz="2200" b="1">
                <a:solidFill>
                  <a:srgbClr val="000000"/>
                </a:solidFill>
                <a:latin typeface="Arial" panose="020B0604020202020204" pitchFamily="34" charset="0"/>
              </a:rPr>
              <a:t>Concéntricas</a:t>
            </a:r>
            <a:endParaRPr lang="en-US" altLang="es-PR" sz="2200" b="1">
              <a:solidFill>
                <a:srgbClr val="000000"/>
              </a:solidFill>
              <a:latin typeface="Arial" panose="020B0604020202020204" pitchFamily="34" charset="0"/>
            </a:endParaRPr>
          </a:p>
        </p:txBody>
      </p:sp>
      <p:pic>
        <p:nvPicPr>
          <p:cNvPr id="123916" name="Picture 39" descr="Bullets_Arrow-Thin_Green_Right_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4875" y="3502025"/>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7" name="Text Box 40"/>
          <p:cNvSpPr txBox="1">
            <a:spLocks noChangeArrowheads="1"/>
          </p:cNvSpPr>
          <p:nvPr/>
        </p:nvSpPr>
        <p:spPr bwMode="auto">
          <a:xfrm>
            <a:off x="4572000" y="4822825"/>
            <a:ext cx="3960813"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r>
              <a:rPr lang="en-US" altLang="es-PR" sz="2100" b="1">
                <a:solidFill>
                  <a:srgbClr val="000000"/>
                </a:solidFill>
              </a:rPr>
              <a:t>Ejecutoria de los saltos:</a:t>
            </a:r>
          </a:p>
        </p:txBody>
      </p:sp>
      <p:pic>
        <p:nvPicPr>
          <p:cNvPr id="123918" name="Picture 41" descr="Bullet_Round_Diamond_Maggenta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4894263"/>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9" name="Text Box 42"/>
          <p:cNvSpPr txBox="1">
            <a:spLocks noChangeArrowheads="1"/>
          </p:cNvSpPr>
          <p:nvPr/>
        </p:nvSpPr>
        <p:spPr bwMode="auto">
          <a:xfrm>
            <a:off x="4933950" y="5300663"/>
            <a:ext cx="38862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lnSpc>
                <a:spcPct val="90000"/>
              </a:lnSpc>
            </a:pPr>
            <a:r>
              <a:rPr lang="es-ES" altLang="es-PR" sz="2200" b="1">
                <a:solidFill>
                  <a:srgbClr val="000000"/>
                </a:solidFill>
                <a:latin typeface="Arial" panose="020B0604020202020204" pitchFamily="34" charset="0"/>
              </a:rPr>
              <a:t>Medido por el:</a:t>
            </a:r>
            <a:endParaRPr lang="en-US" altLang="es-PR" sz="2200" b="1">
              <a:solidFill>
                <a:srgbClr val="000000"/>
              </a:solidFill>
              <a:latin typeface="Arial" panose="020B0604020202020204" pitchFamily="34" charset="0"/>
            </a:endParaRPr>
          </a:p>
        </p:txBody>
      </p:sp>
      <p:pic>
        <p:nvPicPr>
          <p:cNvPr id="123920" name="Picture 43" descr="Bullets_Arrow-Thin_Green_Right_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4875" y="5334000"/>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21" name="Text Box 48"/>
          <p:cNvSpPr txBox="1">
            <a:spLocks noChangeArrowheads="1"/>
          </p:cNvSpPr>
          <p:nvPr/>
        </p:nvSpPr>
        <p:spPr bwMode="auto">
          <a:xfrm>
            <a:off x="5219700" y="5699125"/>
            <a:ext cx="352901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lnSpc>
                <a:spcPct val="90000"/>
              </a:lnSpc>
            </a:pPr>
            <a:r>
              <a:rPr lang="es-ES" altLang="es-PR" sz="2200" b="1">
                <a:solidFill>
                  <a:srgbClr val="000000"/>
                </a:solidFill>
                <a:latin typeface="Calibri" panose="020F0502020204030204" pitchFamily="34" charset="0"/>
              </a:rPr>
              <a:t>Salto Vertical:</a:t>
            </a:r>
            <a:endParaRPr lang="en-US" altLang="es-PR" sz="2200" b="1">
              <a:solidFill>
                <a:srgbClr val="000000"/>
              </a:solidFill>
              <a:latin typeface="Calibri" panose="020F0502020204030204" pitchFamily="34" charset="0"/>
            </a:endParaRPr>
          </a:p>
        </p:txBody>
      </p:sp>
      <p:pic>
        <p:nvPicPr>
          <p:cNvPr id="123922" name="Picture 49" descr="Bullet_Square_Belved_Red1_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5238" y="5802313"/>
            <a:ext cx="1841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23" name="Text Box 50"/>
          <p:cNvSpPr txBox="1">
            <a:spLocks noChangeArrowheads="1"/>
          </p:cNvSpPr>
          <p:nvPr/>
        </p:nvSpPr>
        <p:spPr bwMode="auto">
          <a:xfrm>
            <a:off x="5256213" y="6021388"/>
            <a:ext cx="3708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lnSpc>
                <a:spcPct val="90000"/>
              </a:lnSpc>
            </a:pPr>
            <a:r>
              <a:rPr lang="es-ES" altLang="es-PR" sz="2200" b="1" i="1">
                <a:solidFill>
                  <a:srgbClr val="000000"/>
                </a:solidFill>
                <a:latin typeface="Calibri" panose="020F0502020204030204" pitchFamily="34" charset="0"/>
              </a:rPr>
              <a:t>Prueba de potencia muscular</a:t>
            </a:r>
            <a:endParaRPr lang="en-US" altLang="es-PR" sz="2200" b="1" i="1">
              <a:solidFill>
                <a:srgbClr val="000000"/>
              </a:solidFill>
              <a:latin typeface="Calibri" panose="020F0502020204030204" pitchFamily="34" charset="0"/>
            </a:endParaRPr>
          </a:p>
        </p:txBody>
      </p:sp>
      <p:sp>
        <p:nvSpPr>
          <p:cNvPr id="123924" name="Text Box 6"/>
          <p:cNvSpPr txBox="1">
            <a:spLocks noChangeArrowheads="1"/>
          </p:cNvSpPr>
          <p:nvPr/>
        </p:nvSpPr>
        <p:spPr bwMode="auto">
          <a:xfrm>
            <a:off x="179388" y="5589588"/>
            <a:ext cx="403225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Exercise Physiology: Nutriction, Energy, and Performence</a:t>
            </a:r>
            <a:r>
              <a:rPr lang="en-US" altLang="es-PR" sz="1200">
                <a:latin typeface="Times New Roman" panose="02020603050405020304" pitchFamily="18" charset="0"/>
              </a:rPr>
              <a:t>. 7ma. ed.; (p. 372), por W. D. McArdle, F. I. Katch, &amp; V. I. Katch, 2010, Philadelphia: Lippincott Williams &amp; Wilkins. Copyright 2010 por Lippincott Williams &amp; Wilkins, a Wolters Kluwer business.</a:t>
            </a:r>
          </a:p>
        </p:txBody>
      </p:sp>
      <p:pic>
        <p:nvPicPr>
          <p:cNvPr id="123925" name="Picture 52" descr="Vertical_Jump_00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188" y="1276350"/>
            <a:ext cx="2925762" cy="431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over dir="ru"/>
    <p:sndAc>
      <p:stSnd>
        <p:snd r:embed="rId4" name="whoosh.wav"/>
      </p:stSnd>
    </p:sndAc>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6613"/>
            <a:ext cx="91440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EFECTOS AGUDOS ADVERSOS DEL ESTIRAMIENTO ESTÁTICO:</a:t>
            </a:r>
            <a:b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SOBRE LA EJECUTORIA FÍSICO-DEPORTIVA</a:t>
            </a:r>
            <a:b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25955" name="Text Box 3"/>
          <p:cNvSpPr txBox="1">
            <a:spLocks noChangeArrowheads="1"/>
          </p:cNvSpPr>
          <p:nvPr/>
        </p:nvSpPr>
        <p:spPr bwMode="auto">
          <a:xfrm>
            <a:off x="4246563" y="1700213"/>
            <a:ext cx="43576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lnSpc>
                <a:spcPct val="90000"/>
              </a:lnSpc>
              <a:spcBef>
                <a:spcPct val="20000"/>
              </a:spcBef>
            </a:pPr>
            <a:r>
              <a:rPr lang="en-US" altLang="es-PR" sz="2800" b="1">
                <a:solidFill>
                  <a:srgbClr val="000000"/>
                </a:solidFill>
                <a:latin typeface="Calibri" panose="020F0502020204030204" pitchFamily="34" charset="0"/>
              </a:rPr>
              <a:t>Disminuye el tiempo en:</a:t>
            </a:r>
          </a:p>
        </p:txBody>
      </p:sp>
      <p:sp>
        <p:nvSpPr>
          <p:cNvPr id="125956" name="Text Box 5"/>
          <p:cNvSpPr txBox="1">
            <a:spLocks noChangeArrowheads="1"/>
          </p:cNvSpPr>
          <p:nvPr/>
        </p:nvSpPr>
        <p:spPr bwMode="auto">
          <a:xfrm>
            <a:off x="4572000" y="2203450"/>
            <a:ext cx="3960813"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r>
              <a:rPr lang="en-US" altLang="es-PR" sz="2100" b="1">
                <a:solidFill>
                  <a:srgbClr val="000000"/>
                </a:solidFill>
              </a:rPr>
              <a:t>Carreras de velocidad:</a:t>
            </a:r>
          </a:p>
        </p:txBody>
      </p:sp>
      <p:pic>
        <p:nvPicPr>
          <p:cNvPr id="125957" name="Picture 6" descr="Bullet_Round_Diamond_Maggenta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2274888"/>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8" name="Picture 8" descr="Bullets_Arrow_Blue1_Right_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0663" y="1771650"/>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9" name="Text Box 19"/>
          <p:cNvSpPr txBox="1">
            <a:spLocks noChangeArrowheads="1"/>
          </p:cNvSpPr>
          <p:nvPr/>
        </p:nvSpPr>
        <p:spPr bwMode="auto">
          <a:xfrm>
            <a:off x="5508625" y="3806825"/>
            <a:ext cx="3455988"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lnSpc>
                <a:spcPct val="90000"/>
              </a:lnSpc>
            </a:pPr>
            <a:r>
              <a:rPr lang="es-ES" altLang="es-PR" sz="2100" b="1">
                <a:solidFill>
                  <a:srgbClr val="000000"/>
                </a:solidFill>
                <a:latin typeface="Times New Roman" panose="02020603050405020304" pitchFamily="18" charset="0"/>
              </a:rPr>
              <a:t>20 metros cada una</a:t>
            </a:r>
            <a:endParaRPr lang="en-US" altLang="es-PR" sz="2100" b="1">
              <a:solidFill>
                <a:srgbClr val="000000"/>
              </a:solidFill>
              <a:latin typeface="Times New Roman" panose="02020603050405020304" pitchFamily="18" charset="0"/>
            </a:endParaRPr>
          </a:p>
        </p:txBody>
      </p:sp>
      <p:sp>
        <p:nvSpPr>
          <p:cNvPr id="125960" name="Text Box 22"/>
          <p:cNvSpPr txBox="1">
            <a:spLocks noChangeArrowheads="1"/>
          </p:cNvSpPr>
          <p:nvPr/>
        </p:nvSpPr>
        <p:spPr bwMode="auto">
          <a:xfrm>
            <a:off x="4935538" y="2676525"/>
            <a:ext cx="38862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lnSpc>
                <a:spcPct val="90000"/>
              </a:lnSpc>
            </a:pPr>
            <a:r>
              <a:rPr lang="es-ES" altLang="es-PR" sz="2200" b="1">
                <a:solidFill>
                  <a:srgbClr val="000000"/>
                </a:solidFill>
                <a:latin typeface="Arial" panose="020B0604020202020204" pitchFamily="34" charset="0"/>
              </a:rPr>
              <a:t>Medido por:</a:t>
            </a:r>
            <a:endParaRPr lang="en-US" altLang="es-PR" sz="2200" b="1">
              <a:solidFill>
                <a:srgbClr val="000000"/>
              </a:solidFill>
              <a:latin typeface="Arial" panose="020B0604020202020204" pitchFamily="34" charset="0"/>
            </a:endParaRPr>
          </a:p>
        </p:txBody>
      </p:sp>
      <p:pic>
        <p:nvPicPr>
          <p:cNvPr id="125961" name="Picture 23" descr="Bullets_Arrow-Thin_Green_Right_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6463" y="2709863"/>
            <a:ext cx="28416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2" name="Text Box 24"/>
          <p:cNvSpPr txBox="1">
            <a:spLocks noChangeArrowheads="1"/>
          </p:cNvSpPr>
          <p:nvPr/>
        </p:nvSpPr>
        <p:spPr bwMode="auto">
          <a:xfrm>
            <a:off x="5221288" y="3074988"/>
            <a:ext cx="3529012"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lnSpc>
                <a:spcPct val="90000"/>
              </a:lnSpc>
            </a:pPr>
            <a:r>
              <a:rPr lang="es-ES" altLang="es-PR" sz="2200" b="1">
                <a:solidFill>
                  <a:srgbClr val="000000"/>
                </a:solidFill>
                <a:latin typeface="Calibri" panose="020F0502020204030204" pitchFamily="34" charset="0"/>
              </a:rPr>
              <a:t>Evaluaciones anaeróbicas:</a:t>
            </a:r>
            <a:endParaRPr lang="en-US" altLang="es-PR" sz="2200" b="1">
              <a:solidFill>
                <a:srgbClr val="000000"/>
              </a:solidFill>
              <a:latin typeface="Calibri" panose="020F0502020204030204" pitchFamily="34" charset="0"/>
            </a:endParaRPr>
          </a:p>
        </p:txBody>
      </p:sp>
      <p:pic>
        <p:nvPicPr>
          <p:cNvPr id="125963" name="Picture 25" descr="Bullet_Square_Belved_Red1_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6825" y="3178175"/>
            <a:ext cx="1841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4" name="Text Box 26"/>
          <p:cNvSpPr txBox="1">
            <a:spLocks noChangeArrowheads="1"/>
          </p:cNvSpPr>
          <p:nvPr/>
        </p:nvSpPr>
        <p:spPr bwMode="auto">
          <a:xfrm>
            <a:off x="5473700" y="3468688"/>
            <a:ext cx="35623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lnSpc>
                <a:spcPct val="90000"/>
              </a:lnSpc>
            </a:pPr>
            <a:r>
              <a:rPr lang="es-ES" altLang="es-PR" sz="2200" b="1" i="1">
                <a:solidFill>
                  <a:srgbClr val="000000"/>
                </a:solidFill>
                <a:latin typeface="Calibri" panose="020F0502020204030204" pitchFamily="34" charset="0"/>
              </a:rPr>
              <a:t>Tres pruebas rápidas de:</a:t>
            </a:r>
            <a:endParaRPr lang="en-US" altLang="es-PR" sz="2200" b="1" i="1">
              <a:solidFill>
                <a:srgbClr val="000000"/>
              </a:solidFill>
              <a:latin typeface="Calibri" panose="020F0502020204030204" pitchFamily="34" charset="0"/>
            </a:endParaRPr>
          </a:p>
        </p:txBody>
      </p:sp>
      <p:pic>
        <p:nvPicPr>
          <p:cNvPr id="125965" name="Picture 29" descr="Bullet_Round_Sphere_Violete_0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92725" y="3540125"/>
            <a:ext cx="2349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6" name="Text Box 30"/>
          <p:cNvSpPr txBox="1">
            <a:spLocks noChangeArrowheads="1"/>
          </p:cNvSpPr>
          <p:nvPr/>
        </p:nvSpPr>
        <p:spPr bwMode="auto">
          <a:xfrm>
            <a:off x="4246563" y="4403725"/>
            <a:ext cx="43576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lnSpc>
                <a:spcPct val="90000"/>
              </a:lnSpc>
              <a:spcBef>
                <a:spcPct val="20000"/>
              </a:spcBef>
            </a:pPr>
            <a:r>
              <a:rPr lang="en-US" altLang="es-PR" sz="2800" b="1">
                <a:solidFill>
                  <a:srgbClr val="000000"/>
                </a:solidFill>
                <a:latin typeface="Calibri" panose="020F0502020204030204" pitchFamily="34" charset="0"/>
              </a:rPr>
              <a:t>Reduce la actividad:</a:t>
            </a:r>
          </a:p>
        </p:txBody>
      </p:sp>
      <p:sp>
        <p:nvSpPr>
          <p:cNvPr id="125967" name="Text Box 31"/>
          <p:cNvSpPr txBox="1">
            <a:spLocks noChangeArrowheads="1"/>
          </p:cNvSpPr>
          <p:nvPr/>
        </p:nvSpPr>
        <p:spPr bwMode="auto">
          <a:xfrm>
            <a:off x="4572000" y="4906963"/>
            <a:ext cx="3960813"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r>
              <a:rPr lang="en-US" altLang="es-PR" sz="2100" b="1">
                <a:solidFill>
                  <a:srgbClr val="000000"/>
                </a:solidFill>
              </a:rPr>
              <a:t>Electromiográfica, en los:</a:t>
            </a:r>
          </a:p>
        </p:txBody>
      </p:sp>
      <p:pic>
        <p:nvPicPr>
          <p:cNvPr id="125968" name="Picture 32" descr="Bullet_Round_Diamond_Maggenta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4978400"/>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9" name="Picture 33" descr="Bullets_Arrow_Blue1_Right_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0663" y="4475163"/>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70" name="Text Box 35"/>
          <p:cNvSpPr txBox="1">
            <a:spLocks noChangeArrowheads="1"/>
          </p:cNvSpPr>
          <p:nvPr/>
        </p:nvSpPr>
        <p:spPr bwMode="auto">
          <a:xfrm>
            <a:off x="4935538" y="5340350"/>
            <a:ext cx="38862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lnSpc>
                <a:spcPct val="90000"/>
              </a:lnSpc>
            </a:pPr>
            <a:r>
              <a:rPr lang="es-ES" altLang="es-PR" sz="2200" b="1">
                <a:solidFill>
                  <a:srgbClr val="000000"/>
                </a:solidFill>
                <a:latin typeface="Arial" panose="020B0604020202020204" pitchFamily="34" charset="0"/>
              </a:rPr>
              <a:t>Músculos esqueléticos:</a:t>
            </a:r>
            <a:endParaRPr lang="en-US" altLang="es-PR" sz="2200" b="1">
              <a:solidFill>
                <a:srgbClr val="000000"/>
              </a:solidFill>
              <a:latin typeface="Arial" panose="020B0604020202020204" pitchFamily="34" charset="0"/>
            </a:endParaRPr>
          </a:p>
        </p:txBody>
      </p:sp>
      <p:pic>
        <p:nvPicPr>
          <p:cNvPr id="125971" name="Picture 36" descr="Bullets_Arrow-Thin_Green_Right_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6463" y="5373688"/>
            <a:ext cx="28416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72" name="Text Box 39"/>
          <p:cNvSpPr txBox="1">
            <a:spLocks noChangeArrowheads="1"/>
          </p:cNvSpPr>
          <p:nvPr/>
        </p:nvSpPr>
        <p:spPr bwMode="auto">
          <a:xfrm>
            <a:off x="5003800" y="5699125"/>
            <a:ext cx="12239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lnSpc>
                <a:spcPct val="90000"/>
              </a:lnSpc>
            </a:pPr>
            <a:r>
              <a:rPr lang="es-ES" altLang="es-PR" sz="2200" b="1" i="1">
                <a:solidFill>
                  <a:srgbClr val="000000"/>
                </a:solidFill>
                <a:latin typeface="Calibri" panose="020F0502020204030204" pitchFamily="34" charset="0"/>
              </a:rPr>
              <a:t>Activos</a:t>
            </a:r>
            <a:endParaRPr lang="en-US" altLang="es-PR" sz="2200" b="1" i="1">
              <a:solidFill>
                <a:srgbClr val="000000"/>
              </a:solidFill>
              <a:latin typeface="Calibri" panose="020F0502020204030204" pitchFamily="34" charset="0"/>
            </a:endParaRPr>
          </a:p>
        </p:txBody>
      </p:sp>
      <p:pic>
        <p:nvPicPr>
          <p:cNvPr id="125973" name="Picture 41" descr="Runner_Woman_Fas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0825" y="1268413"/>
            <a:ext cx="3554413" cy="518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over dir="ld"/>
    <p:sndAc>
      <p:stSnd>
        <p:snd r:embed="rId4" name="whoosh.wav"/>
      </p:st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627313" y="981075"/>
            <a:ext cx="6192837"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36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INVESTIGACIONES</a:t>
            </a:r>
          </a:p>
        </p:txBody>
      </p:sp>
      <p:sp>
        <p:nvSpPr>
          <p:cNvPr id="17411" name="Content Placeholder 2"/>
          <p:cNvSpPr>
            <a:spLocks/>
          </p:cNvSpPr>
          <p:nvPr/>
        </p:nvSpPr>
        <p:spPr bwMode="auto">
          <a:xfrm>
            <a:off x="395288" y="2205038"/>
            <a:ext cx="8569325"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Fisiología del ejercicio:</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Fundamentos científicos:</a:t>
            </a:r>
            <a:endParaRPr lang="es-PR" altLang="es-PR" sz="2100" b="1">
              <a:solidFill>
                <a:srgbClr val="000000"/>
              </a:solidFill>
              <a:latin typeface="Tahoma" panose="020B0604030504040204" pitchFamily="34" charset="0"/>
            </a:endParaRPr>
          </a:p>
          <a:p>
            <a:pPr lvl="2" eaLnBrk="1" hangingPunct="1">
              <a:buClr>
                <a:schemeClr val="tx1"/>
              </a:buClr>
              <a:buFontTx/>
              <a:buChar char="•"/>
            </a:pPr>
            <a:r>
              <a:rPr lang="es-PR" altLang="es-PR" sz="2100" b="1">
                <a:solidFill>
                  <a:srgbClr val="000000"/>
                </a:solidFill>
                <a:latin typeface="Arial" panose="020B0604020202020204" pitchFamily="34" charset="0"/>
              </a:rPr>
              <a:t>Información basada en evidencias:</a:t>
            </a: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Método científico</a:t>
            </a:r>
            <a:r>
              <a:rPr lang="en-US" altLang="es-PR" sz="2100" b="1">
                <a:solidFill>
                  <a:schemeClr val="tx1"/>
                </a:solidFill>
              </a:rPr>
              <a:t>:</a:t>
            </a:r>
            <a:endParaRPr lang="es-PR" altLang="es-PR" sz="2100" b="1">
              <a:solidFill>
                <a:schemeClr val="tx1"/>
              </a:solidFill>
            </a:endParaRPr>
          </a:p>
          <a:p>
            <a:pPr lvl="4" eaLnBrk="1" hangingPunct="1">
              <a:buClr>
                <a:schemeClr val="tx1"/>
              </a:buClr>
              <a:buFont typeface="Wingdings" panose="05000000000000000000" pitchFamily="2" charset="2"/>
              <a:buNone/>
            </a:pPr>
            <a:r>
              <a:rPr lang="en-US" altLang="es-PR" b="1">
                <a:solidFill>
                  <a:schemeClr val="tx1"/>
                </a:solidFill>
                <a:sym typeface="Wingdings" panose="05000000000000000000" pitchFamily="2" charset="2"/>
              </a:rPr>
              <a:t> ◊ </a:t>
            </a:r>
            <a:r>
              <a:rPr lang="en-US" altLang="es-PR" b="1" i="1">
                <a:solidFill>
                  <a:schemeClr val="tx1"/>
                </a:solidFill>
                <a:sym typeface="Wingdings" panose="05000000000000000000" pitchFamily="2" charset="2"/>
              </a:rPr>
              <a:t>¿</a:t>
            </a:r>
            <a:r>
              <a:rPr lang="en-US" altLang="es-PR" sz="1800" b="1" i="1">
                <a:solidFill>
                  <a:schemeClr val="tx1"/>
                </a:solidFill>
                <a:sym typeface="Wingdings" panose="05000000000000000000" pitchFamily="2" charset="2"/>
              </a:rPr>
              <a:t>Cuál es la pregunta?, o identificar el problema</a:t>
            </a:r>
          </a:p>
          <a:p>
            <a:pPr lvl="4" eaLnBrk="1" hangingPunct="1">
              <a:lnSpc>
                <a:spcPct val="80000"/>
              </a:lnSpc>
              <a:buClr>
                <a:schemeClr val="tx1"/>
              </a:buClr>
              <a:buFont typeface="Wingdings" panose="05000000000000000000" pitchFamily="2" charset="2"/>
              <a:buNone/>
            </a:pPr>
            <a:r>
              <a:rPr lang="en-US" altLang="es-PR" b="1">
                <a:solidFill>
                  <a:schemeClr val="tx1"/>
                </a:solidFill>
                <a:sym typeface="Wingdings" panose="05000000000000000000" pitchFamily="2" charset="2"/>
              </a:rPr>
              <a:t> ◊ </a:t>
            </a:r>
            <a:r>
              <a:rPr lang="en-US" altLang="es-PR" sz="1800" b="1" i="1">
                <a:solidFill>
                  <a:schemeClr val="tx1"/>
                </a:solidFill>
                <a:sym typeface="Wingdings" panose="05000000000000000000" pitchFamily="2" charset="2"/>
              </a:rPr>
              <a:t>Consultar literatura para contestar la pregunta</a:t>
            </a:r>
          </a:p>
          <a:p>
            <a:pPr lvl="4" eaLnBrk="1" hangingPunct="1">
              <a:lnSpc>
                <a:spcPct val="80000"/>
              </a:lnSpc>
              <a:buClr>
                <a:schemeClr val="tx1"/>
              </a:buClr>
              <a:buFont typeface="Wingdings" panose="05000000000000000000" pitchFamily="2" charset="2"/>
              <a:buNone/>
            </a:pPr>
            <a:r>
              <a:rPr lang="en-US" altLang="es-PR" b="1">
                <a:solidFill>
                  <a:schemeClr val="tx1"/>
                </a:solidFill>
                <a:sym typeface="Wingdings" panose="05000000000000000000" pitchFamily="2" charset="2"/>
              </a:rPr>
              <a:t> ◊ </a:t>
            </a:r>
            <a:r>
              <a:rPr lang="en-US" altLang="es-PR" sz="1800" b="1" i="1">
                <a:solidFill>
                  <a:schemeClr val="tx1"/>
                </a:solidFill>
                <a:sym typeface="Wingdings" panose="05000000000000000000" pitchFamily="2" charset="2"/>
              </a:rPr>
              <a:t>Si no se puede contestar, desarrollar una hipótesis</a:t>
            </a:r>
            <a:endParaRPr lang="es-PR" altLang="es-PR" sz="1800" b="1">
              <a:solidFill>
                <a:schemeClr val="tx1"/>
              </a:solidFill>
            </a:endParaRPr>
          </a:p>
          <a:p>
            <a:pPr lvl="4" eaLnBrk="1" hangingPunct="1">
              <a:lnSpc>
                <a:spcPct val="80000"/>
              </a:lnSpc>
              <a:buClr>
                <a:schemeClr val="tx1"/>
              </a:buClr>
              <a:buFont typeface="Wingdings" panose="05000000000000000000" pitchFamily="2" charset="2"/>
              <a:buNone/>
            </a:pPr>
            <a:r>
              <a:rPr lang="en-US" altLang="es-PR" b="1">
                <a:solidFill>
                  <a:schemeClr val="tx1"/>
                </a:solidFill>
                <a:sym typeface="Wingdings" panose="05000000000000000000" pitchFamily="2" charset="2"/>
              </a:rPr>
              <a:t> ◊ </a:t>
            </a:r>
            <a:r>
              <a:rPr lang="en-US" altLang="es-PR" sz="1800" b="1" i="1">
                <a:solidFill>
                  <a:schemeClr val="tx1"/>
                </a:solidFill>
                <a:sym typeface="Wingdings" panose="05000000000000000000" pitchFamily="2" charset="2"/>
              </a:rPr>
              <a:t>Comprobar la hipótesis mediante un experimento</a:t>
            </a:r>
          </a:p>
          <a:p>
            <a:pPr lvl="4" eaLnBrk="1" hangingPunct="1">
              <a:lnSpc>
                <a:spcPct val="80000"/>
              </a:lnSpc>
              <a:buClr>
                <a:schemeClr val="tx1"/>
              </a:buClr>
              <a:buFont typeface="Wingdings" panose="05000000000000000000" pitchFamily="2" charset="2"/>
              <a:buNone/>
            </a:pPr>
            <a:r>
              <a:rPr lang="en-US" altLang="es-PR" b="1">
                <a:solidFill>
                  <a:schemeClr val="tx1"/>
                </a:solidFill>
                <a:sym typeface="Wingdings" panose="05000000000000000000" pitchFamily="2" charset="2"/>
              </a:rPr>
              <a:t> ◊ </a:t>
            </a:r>
            <a:r>
              <a:rPr lang="en-US" altLang="es-PR" sz="1800" b="1" i="1">
                <a:solidFill>
                  <a:schemeClr val="tx1"/>
                </a:solidFill>
                <a:sym typeface="Wingdings" panose="05000000000000000000" pitchFamily="2" charset="2"/>
              </a:rPr>
              <a:t>Analizar los datos y derivar conclusiones</a:t>
            </a:r>
          </a:p>
          <a:p>
            <a:pPr lvl="4" eaLnBrk="1" hangingPunct="1">
              <a:lnSpc>
                <a:spcPct val="80000"/>
              </a:lnSpc>
              <a:buClr>
                <a:schemeClr val="tx1"/>
              </a:buClr>
              <a:buFont typeface="Wingdings" panose="05000000000000000000" pitchFamily="2" charset="2"/>
              <a:buNone/>
            </a:pPr>
            <a:r>
              <a:rPr lang="en-US" altLang="es-PR" b="1">
                <a:solidFill>
                  <a:schemeClr val="tx1"/>
                </a:solidFill>
                <a:sym typeface="Wingdings" panose="05000000000000000000" pitchFamily="2" charset="2"/>
              </a:rPr>
              <a:t> ◊ </a:t>
            </a:r>
            <a:r>
              <a:rPr lang="en-US" altLang="es-PR" sz="1800" b="1" i="1">
                <a:solidFill>
                  <a:schemeClr val="tx1"/>
                </a:solidFill>
                <a:sym typeface="Wingdings" panose="05000000000000000000" pitchFamily="2" charset="2"/>
              </a:rPr>
              <a:t>Comunicar los resultados</a:t>
            </a:r>
            <a:r>
              <a:rPr lang="en-US" altLang="es-PR" sz="1500" b="1" i="1">
                <a:solidFill>
                  <a:schemeClr val="tx1"/>
                </a:solidFill>
                <a:sym typeface="Wingdings" panose="05000000000000000000" pitchFamily="2" charset="2"/>
              </a:rPr>
              <a:t>:</a:t>
            </a:r>
            <a:endParaRPr lang="es-PR" altLang="es-PR" sz="1500" b="1">
              <a:solidFill>
                <a:schemeClr val="tx1"/>
              </a:solidFill>
              <a:latin typeface="Tahoma" panose="020B0604030504040204" pitchFamily="34" charset="0"/>
            </a:endParaRPr>
          </a:p>
          <a:p>
            <a:pPr lvl="4" eaLnBrk="1" hangingPunct="1">
              <a:lnSpc>
                <a:spcPct val="90000"/>
              </a:lnSpc>
              <a:buClr>
                <a:schemeClr val="tx1"/>
              </a:buClr>
              <a:buFont typeface="Wingdings" panose="05000000000000000000" pitchFamily="2" charset="2"/>
              <a:buNone/>
            </a:pPr>
            <a:r>
              <a:rPr lang="en-US" altLang="es-PR" sz="1500" b="1">
                <a:solidFill>
                  <a:schemeClr val="tx1"/>
                </a:solidFill>
                <a:sym typeface="Wingdings" panose="05000000000000000000" pitchFamily="2" charset="2"/>
              </a:rPr>
              <a:t>       </a:t>
            </a:r>
            <a:r>
              <a:rPr lang="pt-BR" altLang="es-PR" b="1">
                <a:solidFill>
                  <a:srgbClr val="000000"/>
                </a:solidFill>
                <a:sym typeface="Wingdings" panose="05000000000000000000" pitchFamily="2" charset="2"/>
              </a:rPr>
              <a:t>◘</a:t>
            </a:r>
            <a:r>
              <a:rPr lang="en-US" altLang="es-PR" sz="1500" b="1">
                <a:solidFill>
                  <a:schemeClr val="tx1"/>
                </a:solidFill>
                <a:sym typeface="Wingdings" panose="05000000000000000000" pitchFamily="2" charset="2"/>
              </a:rPr>
              <a:t> Revistas arbitradas (peer review journals)</a:t>
            </a:r>
            <a:endParaRPr lang="es-PR" altLang="es-PR" sz="1500" b="1">
              <a:solidFill>
                <a:schemeClr val="tx1"/>
              </a:solidFill>
              <a:sym typeface="Wingdings" panose="05000000000000000000" pitchFamily="2" charset="2"/>
            </a:endParaRPr>
          </a:p>
        </p:txBody>
      </p:sp>
      <p:sp>
        <p:nvSpPr>
          <p:cNvPr id="17412" name="Text Box 6"/>
          <p:cNvSpPr txBox="1">
            <a:spLocks noChangeArrowheads="1"/>
          </p:cNvSpPr>
          <p:nvPr/>
        </p:nvSpPr>
        <p:spPr bwMode="auto">
          <a:xfrm>
            <a:off x="179388" y="5948363"/>
            <a:ext cx="89646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Adaptado de: </a:t>
            </a:r>
            <a:r>
              <a:rPr lang="en-US" altLang="es-PR" sz="1200" b="1" i="1">
                <a:latin typeface="Times New Roman" panose="02020603050405020304" pitchFamily="18" charset="0"/>
              </a:rPr>
              <a:t>Exercise Physiology Integrating Theory and Application</a:t>
            </a:r>
            <a:r>
              <a:rPr lang="en-US" altLang="es-PR" sz="1200">
                <a:latin typeface="Times New Roman" panose="02020603050405020304" pitchFamily="18" charset="0"/>
              </a:rPr>
              <a:t>. (pp. 5-6), por W. J. Kraemer, S. J. Fleck, y M. R. Deschenes, 2012, Philadelphia: Lippincott Williams &amp; Wilkins. Copyright 2012 por: Lippincott Williams &amp; Wilkins, a Wolte Kluwer business.</a:t>
            </a:r>
          </a:p>
        </p:txBody>
      </p:sp>
      <p:pic>
        <p:nvPicPr>
          <p:cNvPr id="17413" name="Picture 8" descr="Treadmill_Walk_Belved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674688"/>
            <a:ext cx="1944687"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diamond/>
    <p:sndAc>
      <p:stSnd>
        <p:snd r:embed="rId4" name="whoosh.wav"/>
      </p:stSnd>
    </p:sndAc>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6613"/>
            <a:ext cx="91440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EFECTOS AGUDOS FAVORABLES DEL CALENTAMIENTO ACTIVO:</a:t>
            </a:r>
            <a:b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SOBRE LA EJECUTORIA FÍSICO-DEPORTIVA</a:t>
            </a:r>
            <a:b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28003" name="Text Box 3"/>
          <p:cNvSpPr txBox="1">
            <a:spLocks noChangeArrowheads="1"/>
          </p:cNvSpPr>
          <p:nvPr/>
        </p:nvSpPr>
        <p:spPr bwMode="auto">
          <a:xfrm>
            <a:off x="4462463" y="1773238"/>
            <a:ext cx="43576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lnSpc>
                <a:spcPct val="90000"/>
              </a:lnSpc>
              <a:spcBef>
                <a:spcPct val="20000"/>
              </a:spcBef>
            </a:pPr>
            <a:r>
              <a:rPr lang="en-US" altLang="es-PR" sz="2800" b="1">
                <a:solidFill>
                  <a:srgbClr val="000000"/>
                </a:solidFill>
                <a:latin typeface="Calibri" panose="020F0502020204030204" pitchFamily="34" charset="0"/>
              </a:rPr>
              <a:t>Estimula activación:</a:t>
            </a:r>
          </a:p>
        </p:txBody>
      </p:sp>
      <p:sp>
        <p:nvSpPr>
          <p:cNvPr id="128004" name="Text Box 4"/>
          <p:cNvSpPr txBox="1">
            <a:spLocks noChangeArrowheads="1"/>
          </p:cNvSpPr>
          <p:nvPr/>
        </p:nvSpPr>
        <p:spPr bwMode="auto">
          <a:xfrm>
            <a:off x="4787900" y="2365375"/>
            <a:ext cx="3960813"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r>
              <a:rPr lang="en-US" altLang="es-PR" sz="2100" b="1">
                <a:solidFill>
                  <a:srgbClr val="000000"/>
                </a:solidFill>
              </a:rPr>
              <a:t>Función neuromuscular:</a:t>
            </a:r>
          </a:p>
        </p:txBody>
      </p:sp>
      <p:pic>
        <p:nvPicPr>
          <p:cNvPr id="128005" name="Picture 5" descr="Bullet_Round_Diamond_Maggenta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436813"/>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6" name="Picture 6" descr="Bullets_Arrow_Blue1_Right_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6563" y="1844675"/>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7" name="Text Box 7"/>
          <p:cNvSpPr txBox="1">
            <a:spLocks noChangeArrowheads="1"/>
          </p:cNvSpPr>
          <p:nvPr/>
        </p:nvSpPr>
        <p:spPr bwMode="auto">
          <a:xfrm>
            <a:off x="5940425" y="4316413"/>
            <a:ext cx="3455988"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lnSpc>
                <a:spcPct val="90000"/>
              </a:lnSpc>
            </a:pPr>
            <a:r>
              <a:rPr lang="es-ES" altLang="es-PR" sz="2100" b="1">
                <a:solidFill>
                  <a:srgbClr val="000000"/>
                </a:solidFill>
                <a:latin typeface="Times New Roman" panose="02020603050405020304" pitchFamily="18" charset="0"/>
              </a:rPr>
              <a:t>Incrementa efectividad:</a:t>
            </a:r>
            <a:endParaRPr lang="en-US" altLang="es-PR" sz="2100" b="1">
              <a:solidFill>
                <a:srgbClr val="000000"/>
              </a:solidFill>
              <a:latin typeface="Times New Roman" panose="02020603050405020304" pitchFamily="18" charset="0"/>
            </a:endParaRPr>
          </a:p>
        </p:txBody>
      </p:sp>
      <p:sp>
        <p:nvSpPr>
          <p:cNvPr id="128008" name="Text Box 8"/>
          <p:cNvSpPr txBox="1">
            <a:spLocks noChangeArrowheads="1"/>
          </p:cNvSpPr>
          <p:nvPr/>
        </p:nvSpPr>
        <p:spPr bwMode="auto">
          <a:xfrm>
            <a:off x="5151438" y="2909888"/>
            <a:ext cx="38862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lnSpc>
                <a:spcPct val="90000"/>
              </a:lnSpc>
            </a:pPr>
            <a:r>
              <a:rPr lang="es-ES" altLang="es-PR" sz="2200" b="1">
                <a:solidFill>
                  <a:srgbClr val="000000"/>
                </a:solidFill>
                <a:latin typeface="Arial" panose="020B0604020202020204" pitchFamily="34" charset="0"/>
              </a:rPr>
              <a:t>Resultado:</a:t>
            </a:r>
            <a:endParaRPr lang="en-US" altLang="es-PR" sz="2200" b="1">
              <a:solidFill>
                <a:srgbClr val="000000"/>
              </a:solidFill>
              <a:latin typeface="Arial" panose="020B0604020202020204" pitchFamily="34" charset="0"/>
            </a:endParaRPr>
          </a:p>
        </p:txBody>
      </p:sp>
      <p:pic>
        <p:nvPicPr>
          <p:cNvPr id="128009" name="Picture 9" descr="Bullets_Arrow-Thin_Green_Right_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2363" y="2943225"/>
            <a:ext cx="28416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10" name="Text Box 10"/>
          <p:cNvSpPr txBox="1">
            <a:spLocks noChangeArrowheads="1"/>
          </p:cNvSpPr>
          <p:nvPr/>
        </p:nvSpPr>
        <p:spPr bwMode="auto">
          <a:xfrm>
            <a:off x="5437188" y="3367088"/>
            <a:ext cx="3529012"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lnSpc>
                <a:spcPct val="90000"/>
              </a:lnSpc>
            </a:pPr>
            <a:r>
              <a:rPr lang="es-ES" altLang="es-PR" sz="2200" b="1">
                <a:solidFill>
                  <a:srgbClr val="000000"/>
                </a:solidFill>
                <a:latin typeface="Calibri" panose="020F0502020204030204" pitchFamily="34" charset="0"/>
              </a:rPr>
              <a:t>Mejora generación:</a:t>
            </a:r>
            <a:endParaRPr lang="en-US" altLang="es-PR" sz="2200" b="1">
              <a:solidFill>
                <a:srgbClr val="000000"/>
              </a:solidFill>
              <a:latin typeface="Calibri" panose="020F0502020204030204" pitchFamily="34" charset="0"/>
            </a:endParaRPr>
          </a:p>
        </p:txBody>
      </p:sp>
      <p:pic>
        <p:nvPicPr>
          <p:cNvPr id="128011" name="Picture 11" descr="Bullet_Square_Belved_Red1_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92725" y="3470275"/>
            <a:ext cx="1841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12" name="Text Box 12"/>
          <p:cNvSpPr txBox="1">
            <a:spLocks noChangeArrowheads="1"/>
          </p:cNvSpPr>
          <p:nvPr/>
        </p:nvSpPr>
        <p:spPr bwMode="auto">
          <a:xfrm>
            <a:off x="5689600" y="3871913"/>
            <a:ext cx="35623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lnSpc>
                <a:spcPct val="90000"/>
              </a:lnSpc>
            </a:pPr>
            <a:r>
              <a:rPr lang="es-ES" altLang="es-PR" sz="2200" b="1" i="1">
                <a:solidFill>
                  <a:srgbClr val="000000"/>
                </a:solidFill>
                <a:latin typeface="Calibri" panose="020F0502020204030204" pitchFamily="34" charset="0"/>
              </a:rPr>
              <a:t>Potencia muscular:</a:t>
            </a:r>
            <a:endParaRPr lang="en-US" altLang="es-PR" sz="2200" b="1" i="1">
              <a:solidFill>
                <a:srgbClr val="000000"/>
              </a:solidFill>
              <a:latin typeface="Calibri" panose="020F0502020204030204" pitchFamily="34" charset="0"/>
            </a:endParaRPr>
          </a:p>
        </p:txBody>
      </p:sp>
      <p:pic>
        <p:nvPicPr>
          <p:cNvPr id="128013" name="Picture 13" descr="Bullet_Round_Sphere_Violete_0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8625" y="3943350"/>
            <a:ext cx="2349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4" name="Picture 14" descr="Bullets_Checkmark_Dark-Yellow_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5963" y="4387850"/>
            <a:ext cx="18415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6287" name="Text Box 15"/>
          <p:cNvSpPr txBox="1">
            <a:spLocks noChangeArrowheads="1"/>
          </p:cNvSpPr>
          <p:nvPr/>
        </p:nvSpPr>
        <p:spPr bwMode="auto">
          <a:xfrm>
            <a:off x="6227763" y="4783138"/>
            <a:ext cx="295275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s-PR" sz="2100" b="1" i="1">
                <a:solidFill>
                  <a:srgbClr val="000000"/>
                </a:solidFill>
                <a:effectLst>
                  <a:outerShdw blurRad="38100" dist="38100" dir="2700000" algn="tl">
                    <a:srgbClr val="C0C0C0"/>
                  </a:outerShdw>
                </a:effectLst>
                <a:latin typeface="Times New Roman" panose="02020603050405020304" pitchFamily="18" charset="0"/>
              </a:rPr>
              <a:t>Ejecutoria del:</a:t>
            </a:r>
            <a:endParaRPr lang="en-US" altLang="es-PR" sz="2100" b="1" i="1">
              <a:solidFill>
                <a:srgbClr val="000000"/>
              </a:solidFill>
              <a:effectLst>
                <a:outerShdw blurRad="38100" dist="38100" dir="2700000" algn="tl">
                  <a:srgbClr val="C0C0C0"/>
                </a:outerShdw>
              </a:effectLst>
              <a:latin typeface="Times New Roman" panose="02020603050405020304" pitchFamily="18" charset="0"/>
            </a:endParaRPr>
          </a:p>
        </p:txBody>
      </p:sp>
      <p:pic>
        <p:nvPicPr>
          <p:cNvPr id="128016" name="Picture 16" descr="Bullets_Arrow-Thick_Red_Right_0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4413" y="4876800"/>
            <a:ext cx="2047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6289" name="Text Box 17"/>
          <p:cNvSpPr txBox="1">
            <a:spLocks noChangeArrowheads="1"/>
          </p:cNvSpPr>
          <p:nvPr/>
        </p:nvSpPr>
        <p:spPr bwMode="auto">
          <a:xfrm>
            <a:off x="6659563" y="5281613"/>
            <a:ext cx="288131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s-PR" sz="2100" b="1" i="1">
                <a:solidFill>
                  <a:srgbClr val="000000"/>
                </a:solidFill>
                <a:effectLst>
                  <a:outerShdw blurRad="38100" dist="38100" dir="2700000" algn="tl">
                    <a:srgbClr val="C0C0C0"/>
                  </a:outerShdw>
                </a:effectLst>
                <a:latin typeface="Calibri" panose="020F0502020204030204" pitchFamily="34" charset="0"/>
              </a:rPr>
              <a:t>Ejercicio físico</a:t>
            </a:r>
            <a:endParaRPr lang="en-US" altLang="es-PR" sz="2100" b="1" i="1">
              <a:solidFill>
                <a:srgbClr val="000000"/>
              </a:solidFill>
              <a:effectLst>
                <a:outerShdw blurRad="38100" dist="38100" dir="2700000" algn="tl">
                  <a:srgbClr val="C0C0C0"/>
                </a:outerShdw>
              </a:effectLst>
              <a:latin typeface="Calibri" panose="020F0502020204030204" pitchFamily="34" charset="0"/>
            </a:endParaRPr>
          </a:p>
        </p:txBody>
      </p:sp>
      <p:pic>
        <p:nvPicPr>
          <p:cNvPr id="128018" name="Picture 18" descr="Bullet_Round_Borders_Blue-Tuque_0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72238" y="5360988"/>
            <a:ext cx="187325"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6291" name="Text Box 19"/>
          <p:cNvSpPr txBox="1">
            <a:spLocks noChangeArrowheads="1"/>
          </p:cNvSpPr>
          <p:nvPr/>
        </p:nvSpPr>
        <p:spPr bwMode="auto">
          <a:xfrm>
            <a:off x="6659563" y="5610225"/>
            <a:ext cx="288131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s-PR" sz="2100" b="1" i="1">
                <a:solidFill>
                  <a:srgbClr val="000000"/>
                </a:solidFill>
                <a:effectLst>
                  <a:outerShdw blurRad="38100" dist="38100" dir="2700000" algn="tl">
                    <a:srgbClr val="C0C0C0"/>
                  </a:outerShdw>
                </a:effectLst>
                <a:latin typeface="Calibri" panose="020F0502020204030204" pitchFamily="34" charset="0"/>
              </a:rPr>
              <a:t>Destreza deportiva</a:t>
            </a:r>
            <a:endParaRPr lang="en-US" altLang="es-PR" sz="2100" b="1" i="1">
              <a:solidFill>
                <a:srgbClr val="000000"/>
              </a:solidFill>
              <a:effectLst>
                <a:outerShdw blurRad="38100" dist="38100" dir="2700000" algn="tl">
                  <a:srgbClr val="C0C0C0"/>
                </a:outerShdw>
              </a:effectLst>
              <a:latin typeface="Calibri" panose="020F0502020204030204" pitchFamily="34" charset="0"/>
            </a:endParaRPr>
          </a:p>
        </p:txBody>
      </p:sp>
      <p:pic>
        <p:nvPicPr>
          <p:cNvPr id="128020" name="Picture 20" descr="Bullet_Round_Borders_Blue-Tuque_0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72238" y="5689600"/>
            <a:ext cx="187325"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21" name="Picture 21" descr="Dynamic_Warm-Up_00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9388" y="1268413"/>
            <a:ext cx="399732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over dir="ld"/>
    <p:sndAc>
      <p:stSnd>
        <p:snd r:embed="rId4" name="whoosh.wav"/>
      </p:stSnd>
    </p:sndAc>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6613"/>
            <a:ext cx="91440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EFECTOS AGUDOS FAVORABLES DEL CALENTAMIENTO ACTIVO:</a:t>
            </a:r>
            <a:b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SOBRE LA EJECUTORIA FÍSICO-DEPORTIVA</a:t>
            </a:r>
            <a:b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30051" name="Text Box 3"/>
          <p:cNvSpPr txBox="1">
            <a:spLocks noChangeArrowheads="1"/>
          </p:cNvSpPr>
          <p:nvPr/>
        </p:nvSpPr>
        <p:spPr bwMode="auto">
          <a:xfrm>
            <a:off x="4356100" y="1268413"/>
            <a:ext cx="439261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lnSpc>
                <a:spcPct val="90000"/>
              </a:lnSpc>
              <a:spcBef>
                <a:spcPct val="20000"/>
              </a:spcBef>
            </a:pPr>
            <a:r>
              <a:rPr lang="en-US" altLang="es-PR" sz="2800" b="1">
                <a:solidFill>
                  <a:srgbClr val="000000"/>
                </a:solidFill>
                <a:latin typeface="Calibri" panose="020F0502020204030204" pitchFamily="34" charset="0"/>
              </a:rPr>
              <a:t>Facilita la fuerza explosiva:</a:t>
            </a:r>
          </a:p>
        </p:txBody>
      </p:sp>
      <p:pic>
        <p:nvPicPr>
          <p:cNvPr id="130052" name="Picture 4" descr="Bullets_Arrow_Blue1_Right_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134937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Text Box 5"/>
          <p:cNvSpPr txBox="1">
            <a:spLocks noChangeArrowheads="1"/>
          </p:cNvSpPr>
          <p:nvPr/>
        </p:nvSpPr>
        <p:spPr bwMode="auto">
          <a:xfrm>
            <a:off x="4716463" y="1700213"/>
            <a:ext cx="396081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r>
              <a:rPr lang="en-US" altLang="es-PR" sz="2100" b="1">
                <a:solidFill>
                  <a:srgbClr val="000000"/>
                </a:solidFill>
              </a:rPr>
              <a:t>Medido por:</a:t>
            </a:r>
          </a:p>
        </p:txBody>
      </p:sp>
      <p:pic>
        <p:nvPicPr>
          <p:cNvPr id="130054" name="Picture 6" descr="Bullet_Round_Diamond_Maggenta_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563" y="1773238"/>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5" name="Text Box 7"/>
          <p:cNvSpPr txBox="1">
            <a:spLocks noChangeArrowheads="1"/>
          </p:cNvSpPr>
          <p:nvPr/>
        </p:nvSpPr>
        <p:spPr bwMode="auto">
          <a:xfrm>
            <a:off x="4716463" y="2060575"/>
            <a:ext cx="3024187"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lnSpc>
                <a:spcPct val="90000"/>
              </a:lnSpc>
            </a:pPr>
            <a:r>
              <a:rPr lang="es-ES" altLang="es-PR" sz="2200" b="1" i="1">
                <a:solidFill>
                  <a:srgbClr val="000000"/>
                </a:solidFill>
                <a:latin typeface="Calibri" panose="020F0502020204030204" pitchFamily="34" charset="0"/>
              </a:rPr>
              <a:t>Salto Vertical:</a:t>
            </a:r>
            <a:endParaRPr lang="en-US" altLang="es-PR" sz="2200" b="1" i="1">
              <a:solidFill>
                <a:srgbClr val="000000"/>
              </a:solidFill>
              <a:latin typeface="Calibri" panose="020F0502020204030204" pitchFamily="34" charset="0"/>
            </a:endParaRPr>
          </a:p>
        </p:txBody>
      </p:sp>
      <p:pic>
        <p:nvPicPr>
          <p:cNvPr id="130056" name="Picture 8" descr="Vertical_Jump_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413" y="1268413"/>
            <a:ext cx="2189162"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7" name="Text Box 6"/>
          <p:cNvSpPr txBox="1">
            <a:spLocks noChangeArrowheads="1"/>
          </p:cNvSpPr>
          <p:nvPr/>
        </p:nvSpPr>
        <p:spPr bwMode="auto">
          <a:xfrm>
            <a:off x="2482850" y="2278063"/>
            <a:ext cx="158432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Exercise Physiology: NIntegrating Theory and Application</a:t>
            </a:r>
            <a:r>
              <a:rPr lang="en-US" altLang="es-PR" sz="1200">
                <a:latin typeface="Times New Roman" panose="02020603050405020304" pitchFamily="18" charset="0"/>
              </a:rPr>
              <a:t>. (p. 405), por W. J. Kraemer, S. J. Fleck, &amp; M. R. Deschenes, 2012, Philadelphia: Lippincott Williams &amp; Wilkins. Copyright 2012 por Lippincott Williams &amp; Wilkins, a Wolters Kluwer business.</a:t>
            </a:r>
          </a:p>
        </p:txBody>
      </p:sp>
      <p:sp>
        <p:nvSpPr>
          <p:cNvPr id="130058" name="Text Box 10"/>
          <p:cNvSpPr txBox="1">
            <a:spLocks noChangeArrowheads="1"/>
          </p:cNvSpPr>
          <p:nvPr/>
        </p:nvSpPr>
        <p:spPr bwMode="auto">
          <a:xfrm>
            <a:off x="4391025" y="2420938"/>
            <a:ext cx="435768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eaLnBrk="1" hangingPunct="1">
              <a:lnSpc>
                <a:spcPct val="90000"/>
              </a:lnSpc>
              <a:spcBef>
                <a:spcPct val="20000"/>
              </a:spcBef>
            </a:pPr>
            <a:r>
              <a:rPr lang="en-US" altLang="es-PR" sz="2800" b="1">
                <a:solidFill>
                  <a:srgbClr val="000000"/>
                </a:solidFill>
                <a:latin typeface="Calibri" panose="020F0502020204030204" pitchFamily="34" charset="0"/>
              </a:rPr>
              <a:t>Mejora ejecutorias:</a:t>
            </a:r>
          </a:p>
        </p:txBody>
      </p:sp>
      <p:sp>
        <p:nvSpPr>
          <p:cNvPr id="130059" name="Text Box 11"/>
          <p:cNvSpPr txBox="1">
            <a:spLocks noChangeArrowheads="1"/>
          </p:cNvSpPr>
          <p:nvPr/>
        </p:nvSpPr>
        <p:spPr bwMode="auto">
          <a:xfrm>
            <a:off x="4716463" y="2852738"/>
            <a:ext cx="396081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r>
              <a:rPr lang="en-US" altLang="es-PR" sz="2100" b="1">
                <a:solidFill>
                  <a:srgbClr val="000000"/>
                </a:solidFill>
              </a:rPr>
              <a:t>Destrezas deportivas:</a:t>
            </a:r>
          </a:p>
        </p:txBody>
      </p:sp>
      <p:pic>
        <p:nvPicPr>
          <p:cNvPr id="130060" name="Picture 12" descr="Bullet_Round_Diamond_Maggenta_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563" y="2924175"/>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1" name="Picture 13" descr="Bullets_Arrow_Blue1_Right_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5125" y="249237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62" name="Text Box 14"/>
          <p:cNvSpPr txBox="1">
            <a:spLocks noChangeArrowheads="1"/>
          </p:cNvSpPr>
          <p:nvPr/>
        </p:nvSpPr>
        <p:spPr bwMode="auto">
          <a:xfrm>
            <a:off x="5080000" y="3286125"/>
            <a:ext cx="33083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lnSpc>
                <a:spcPct val="90000"/>
              </a:lnSpc>
            </a:pPr>
            <a:r>
              <a:rPr lang="es-ES" altLang="es-PR" sz="2200" b="1">
                <a:solidFill>
                  <a:srgbClr val="000000"/>
                </a:solidFill>
                <a:latin typeface="Arial" panose="020B0604020202020204" pitchFamily="34" charset="0"/>
              </a:rPr>
              <a:t>Tennis de campo:</a:t>
            </a:r>
            <a:endParaRPr lang="en-US" altLang="es-PR" sz="2200" b="1">
              <a:solidFill>
                <a:srgbClr val="000000"/>
              </a:solidFill>
              <a:latin typeface="Arial" panose="020B0604020202020204" pitchFamily="34" charset="0"/>
            </a:endParaRPr>
          </a:p>
        </p:txBody>
      </p:sp>
      <p:pic>
        <p:nvPicPr>
          <p:cNvPr id="130063" name="Picture 15" descr="Bullets_Arrow-Thin_Green_Right_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0925" y="3319463"/>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64" name="Text Box 16"/>
          <p:cNvSpPr txBox="1">
            <a:spLocks noChangeArrowheads="1"/>
          </p:cNvSpPr>
          <p:nvPr/>
        </p:nvSpPr>
        <p:spPr bwMode="auto">
          <a:xfrm>
            <a:off x="5365750" y="3684588"/>
            <a:ext cx="352901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lnSpc>
                <a:spcPct val="90000"/>
              </a:lnSpc>
            </a:pPr>
            <a:r>
              <a:rPr lang="es-ES" altLang="es-PR" sz="2200" b="1">
                <a:solidFill>
                  <a:srgbClr val="000000"/>
                </a:solidFill>
                <a:latin typeface="Calibri" panose="020F0502020204030204" pitchFamily="34" charset="0"/>
              </a:rPr>
              <a:t>Servicio:</a:t>
            </a:r>
            <a:endParaRPr lang="en-US" altLang="es-PR" sz="2200" b="1">
              <a:solidFill>
                <a:srgbClr val="000000"/>
              </a:solidFill>
              <a:latin typeface="Calibri" panose="020F0502020204030204" pitchFamily="34" charset="0"/>
            </a:endParaRPr>
          </a:p>
        </p:txBody>
      </p:sp>
      <p:pic>
        <p:nvPicPr>
          <p:cNvPr id="130065" name="Picture 17" descr="Bullet_Square_Belved_Red1_0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21288" y="3787775"/>
            <a:ext cx="1841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66" name="Text Box 18"/>
          <p:cNvSpPr txBox="1">
            <a:spLocks noChangeArrowheads="1"/>
          </p:cNvSpPr>
          <p:nvPr/>
        </p:nvSpPr>
        <p:spPr bwMode="auto">
          <a:xfrm>
            <a:off x="5364163" y="4005263"/>
            <a:ext cx="29527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lnSpc>
                <a:spcPct val="90000"/>
              </a:lnSpc>
            </a:pPr>
            <a:r>
              <a:rPr lang="es-ES" altLang="es-PR" sz="2200" b="1" i="1">
                <a:solidFill>
                  <a:srgbClr val="000000"/>
                </a:solidFill>
                <a:latin typeface="Calibri" panose="020F0502020204030204" pitchFamily="34" charset="0"/>
              </a:rPr>
              <a:t>Velocidad en el servicio</a:t>
            </a:r>
            <a:endParaRPr lang="en-US" altLang="es-PR" sz="2200" b="1" i="1">
              <a:solidFill>
                <a:srgbClr val="000000"/>
              </a:solidFill>
              <a:latin typeface="Calibri" panose="020F0502020204030204" pitchFamily="34" charset="0"/>
            </a:endParaRPr>
          </a:p>
        </p:txBody>
      </p:sp>
      <p:pic>
        <p:nvPicPr>
          <p:cNvPr id="130067" name="Picture 19" descr="Tennis_Serve_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08625" y="4365625"/>
            <a:ext cx="316865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blinds dir="vert"/>
    <p:sndAc>
      <p:stSnd>
        <p:snd r:embed="rId4" name="whoosh.wav"/>
      </p:stSnd>
    </p:sndAc>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BOOK_NASMs_Sports_Performace_Train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4388" y="693738"/>
            <a:ext cx="4935537"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zoom/>
    <p:sndAc>
      <p:stSnd>
        <p:snd r:embed="rId4" name="whoosh.wav"/>
      </p:stSnd>
    </p:sndAc>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3" descr="Chapte4_Flexibility_Train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730250"/>
            <a:ext cx="8713787" cy="565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zoom/>
    <p:sndAc>
      <p:stSnd>
        <p:snd r:embed="rId4" name="whoosh.wav"/>
      </p:stSnd>
    </p:sndAc>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6613"/>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FLEXIBILIDAD FUNCIONAL O INTEGRADA:</a:t>
            </a:r>
            <a:b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CONTINUO: Tipos de Estiramientos </a:t>
            </a:r>
            <a:b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36195" name="Text Box 6"/>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36196" name="Text Box 6"/>
          <p:cNvSpPr txBox="1">
            <a:spLocks noChangeArrowheads="1"/>
          </p:cNvSpPr>
          <p:nvPr/>
        </p:nvSpPr>
        <p:spPr bwMode="auto">
          <a:xfrm>
            <a:off x="179388" y="6381750"/>
            <a:ext cx="89646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NASM’ Essentials of Sports Performance</a:t>
            </a:r>
            <a:r>
              <a:rPr lang="en-US" altLang="es-PR" sz="1200">
                <a:latin typeface="Times New Roman" panose="02020603050405020304" pitchFamily="18" charset="0"/>
              </a:rPr>
              <a:t>. (p. 134), por M. A. Clark, &amp; S. C. Lucett, 2010, Philadelphia: Lippincott Williams &amp; Wilkins. Copyright 2010 por Lippincott Williams &amp; Wilkins, a Wolters Kluwer business.</a:t>
            </a:r>
          </a:p>
        </p:txBody>
      </p:sp>
      <p:pic>
        <p:nvPicPr>
          <p:cNvPr id="136197" name="Picture 76" descr="Types_of_Stretching_Flow-Chart_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625" y="1246188"/>
            <a:ext cx="7777163"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ircle/>
    <p:sndAc>
      <p:stSnd>
        <p:snd r:embed="rId4" name="whoosh.wav"/>
      </p:stSnd>
    </p:sndAc>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6613"/>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FLEXIBILIDAD FUNCIONAL O INTEGRADA:</a:t>
            </a:r>
            <a:b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ESTIRAMIENTO DINÁMICO: “Lunge” con Rotación</a:t>
            </a:r>
            <a:b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38243" name="Text Box 6"/>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38244" name="Text Box 6"/>
          <p:cNvSpPr txBox="1">
            <a:spLocks noChangeArrowheads="1"/>
          </p:cNvSpPr>
          <p:nvPr/>
        </p:nvSpPr>
        <p:spPr bwMode="auto">
          <a:xfrm>
            <a:off x="179388" y="6381750"/>
            <a:ext cx="89646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NASM’ Essentials of Sports Performance</a:t>
            </a:r>
            <a:r>
              <a:rPr lang="en-US" altLang="es-PR" sz="1200">
                <a:latin typeface="Times New Roman" panose="02020603050405020304" pitchFamily="18" charset="0"/>
              </a:rPr>
              <a:t>. (p. 142), por M. A. Clark, &amp; S. C. Lucett, 2010, Philadelphia: Lippincott Williams &amp; Wilkins. Copyright 2010 por Lippincott Williams &amp; Wilkins, a Wolters Kluwer business.</a:t>
            </a:r>
          </a:p>
        </p:txBody>
      </p:sp>
      <p:pic>
        <p:nvPicPr>
          <p:cNvPr id="138245" name="Picture 6" descr="Dynamic_Stretching_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1268413"/>
            <a:ext cx="7212012" cy="504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blinds dir="vert"/>
    <p:sndAc>
      <p:stSnd>
        <p:snd r:embed="rId4" name="whoosh.wav"/>
      </p:stSnd>
    </p:sndAc>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6613"/>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FLEXIBILIDAD FUNCIONAL O INTEGRADA:</a:t>
            </a:r>
            <a:b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ESTIRAMIENTO DINÁMICO: Encuclillado de Prisionero</a:t>
            </a:r>
            <a:b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40291" name="Text Box 6"/>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40292" name="Text Box 6"/>
          <p:cNvSpPr txBox="1">
            <a:spLocks noChangeArrowheads="1"/>
          </p:cNvSpPr>
          <p:nvPr/>
        </p:nvSpPr>
        <p:spPr bwMode="auto">
          <a:xfrm>
            <a:off x="179388" y="6381750"/>
            <a:ext cx="89646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NASM’ Essentials of Sports Performance</a:t>
            </a:r>
            <a:r>
              <a:rPr lang="en-US" altLang="es-PR" sz="1200">
                <a:latin typeface="Times New Roman" panose="02020603050405020304" pitchFamily="18" charset="0"/>
              </a:rPr>
              <a:t>. (p. 142), por M. A. Clark, &amp; S. C. Lucett, 2010, Philadelphia: Lippincott Williams &amp; Wilkins. Copyright 2010 por Lippincott Williams &amp; Wilkins, a Wolters Kluwer business.</a:t>
            </a:r>
          </a:p>
        </p:txBody>
      </p:sp>
      <p:pic>
        <p:nvPicPr>
          <p:cNvPr id="140293" name="Picture 6" descr="Dynamic_Stretching_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9400" y="1268413"/>
            <a:ext cx="5975350" cy="505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blinds/>
    <p:sndAc>
      <p:stSnd>
        <p:snd r:embed="rId4" name="whoosh.wav"/>
      </p:stSnd>
    </p:sndAc>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6613"/>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FLEXIBILIDAD FUNCIONAL O INTEGRADA:</a:t>
            </a:r>
            <a:b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ESTIRAMIENTO DINÁMICO: Lagartija con Rotación</a:t>
            </a:r>
            <a:b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42339" name="Text Box 6"/>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42340" name="Text Box 6"/>
          <p:cNvSpPr txBox="1">
            <a:spLocks noChangeArrowheads="1"/>
          </p:cNvSpPr>
          <p:nvPr/>
        </p:nvSpPr>
        <p:spPr bwMode="auto">
          <a:xfrm>
            <a:off x="179388" y="6381750"/>
            <a:ext cx="89646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NASM’ Essentials of Sports Performance</a:t>
            </a:r>
            <a:r>
              <a:rPr lang="en-US" altLang="es-PR" sz="1200">
                <a:latin typeface="Times New Roman" panose="02020603050405020304" pitchFamily="18" charset="0"/>
              </a:rPr>
              <a:t>. (p. 142), por M. A. Clark, &amp; S. C. Lucett, 2010, Philadelphia: Lippincott Williams &amp; Wilkins. Copyright 2010 por Lippincott Williams &amp; Wilkins, a Wolters Kluwer business.</a:t>
            </a:r>
          </a:p>
        </p:txBody>
      </p:sp>
      <p:pic>
        <p:nvPicPr>
          <p:cNvPr id="142341" name="Picture 6" descr="Dynamic_Stretching_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2589213"/>
            <a:ext cx="8785225"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blinds/>
    <p:sndAc>
      <p:stSnd>
        <p:snd r:embed="rId4" name="whoosh.wav"/>
      </p:stSnd>
    </p:sndAc>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6613"/>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FLEXIBILIDAD FUNCIONAL O INTEGRADA:</a:t>
            </a:r>
            <a:b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ESTIRAMIENTO DINÁMICO: Rotación con Bola Medicinal</a:t>
            </a:r>
            <a:b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44387" name="Text Box 6"/>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44388" name="Text Box 6"/>
          <p:cNvSpPr txBox="1">
            <a:spLocks noChangeArrowheads="1"/>
          </p:cNvSpPr>
          <p:nvPr/>
        </p:nvSpPr>
        <p:spPr bwMode="auto">
          <a:xfrm>
            <a:off x="179388" y="6381750"/>
            <a:ext cx="89646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NASM’ Essentials of Sports Performance</a:t>
            </a:r>
            <a:r>
              <a:rPr lang="en-US" altLang="es-PR" sz="1200">
                <a:latin typeface="Times New Roman" panose="02020603050405020304" pitchFamily="18" charset="0"/>
              </a:rPr>
              <a:t>. (p. 143), por M. A. Clark, &amp; S. C. Lucett, 2010, Philadelphia: Lippincott Williams &amp; Wilkins. Copyright 2010 por Lippincott Williams &amp; Wilkins, a Wolters Kluwer business.</a:t>
            </a:r>
          </a:p>
        </p:txBody>
      </p:sp>
      <p:pic>
        <p:nvPicPr>
          <p:cNvPr id="144389" name="Picture 6" descr="Dynamic_Stretching_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1341438"/>
            <a:ext cx="7993062"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omb/>
    <p:sndAc>
      <p:stSnd>
        <p:snd r:embed="rId4" name="whoosh.wav"/>
      </p:stSnd>
    </p:sndAc>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6613"/>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FLEXIBILIDAD FUNCIONAL O INTEGRADA:</a:t>
            </a:r>
            <a:b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ESTIRAMIENTO DINÁMICO: Levantar Bola Medicinal y dejar Caer</a:t>
            </a:r>
            <a:b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46435" name="Text Box 6"/>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46436" name="Text Box 6"/>
          <p:cNvSpPr txBox="1">
            <a:spLocks noChangeArrowheads="1"/>
          </p:cNvSpPr>
          <p:nvPr/>
        </p:nvSpPr>
        <p:spPr bwMode="auto">
          <a:xfrm>
            <a:off x="179388" y="6381750"/>
            <a:ext cx="89646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NASM’ Essentials of Sports Performance</a:t>
            </a:r>
            <a:r>
              <a:rPr lang="en-US" altLang="es-PR" sz="1200">
                <a:latin typeface="Times New Roman" panose="02020603050405020304" pitchFamily="18" charset="0"/>
              </a:rPr>
              <a:t>. (p. 143), por M. A. Clark, &amp; S. C. Lucett, 2010, Philadelphia: Lippincott Williams &amp; Wilkins. Copyright 2010 por Lippincott Williams &amp; Wilkins, a Wolters Kluwer business.</a:t>
            </a:r>
          </a:p>
        </p:txBody>
      </p:sp>
      <p:pic>
        <p:nvPicPr>
          <p:cNvPr id="146437" name="Picture 6" descr="Dynamic_Stretching_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7988" y="1304925"/>
            <a:ext cx="5773737"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newsflash/>
    <p:sndAc>
      <p:stSnd>
        <p:snd r:embed="rId4" name="whoosh.wav"/>
      </p:st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6"/>
          <p:cNvSpPr txBox="1">
            <a:spLocks noChangeArrowheads="1"/>
          </p:cNvSpPr>
          <p:nvPr/>
        </p:nvSpPr>
        <p:spPr bwMode="auto">
          <a:xfrm>
            <a:off x="179388" y="6021388"/>
            <a:ext cx="89646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Adaptado de: </a:t>
            </a:r>
            <a:r>
              <a:rPr lang="en-US" altLang="es-PR" sz="1200" b="1" i="1">
                <a:latin typeface="Times New Roman" panose="02020603050405020304" pitchFamily="18" charset="0"/>
              </a:rPr>
              <a:t>Exercise Physiology Integrating Theory and Application</a:t>
            </a:r>
            <a:r>
              <a:rPr lang="en-US" altLang="es-PR" sz="1200">
                <a:latin typeface="Times New Roman" panose="02020603050405020304" pitchFamily="18" charset="0"/>
              </a:rPr>
              <a:t>. (pp. 6-9), por W. J. Kraemer, S. J. Fleck, y M. R. Deschenes, 2012, Philadelphia: Lippincott Williams &amp; Wilkins. Copyright 2012 por: Lippincott Williams &amp; Wilkins, a Wolte Kluwer business.</a:t>
            </a:r>
          </a:p>
        </p:txBody>
      </p:sp>
      <p:pic>
        <p:nvPicPr>
          <p:cNvPr id="19459" name="Picture 6" descr="Treadmill_Hand_Front_Belved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622300"/>
            <a:ext cx="2303462"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2987675" y="981075"/>
            <a:ext cx="58324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36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INVESTIGACIONES</a:t>
            </a:r>
          </a:p>
        </p:txBody>
      </p:sp>
      <p:sp>
        <p:nvSpPr>
          <p:cNvPr id="19461" name="Content Placeholder 2"/>
          <p:cNvSpPr>
            <a:spLocks/>
          </p:cNvSpPr>
          <p:nvPr/>
        </p:nvSpPr>
        <p:spPr bwMode="auto">
          <a:xfrm>
            <a:off x="395288" y="2492375"/>
            <a:ext cx="8569325"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Métodos NO Científicos para contestar la pregunta:</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Intuición</a:t>
            </a:r>
          </a:p>
          <a:p>
            <a:pPr lvl="1" eaLnBrk="1" hangingPunct="1">
              <a:buClr>
                <a:schemeClr val="tx1"/>
              </a:buClr>
              <a:buFont typeface="Wingdings" panose="05000000000000000000" pitchFamily="2" charset="2"/>
              <a:buChar char="Ø"/>
            </a:pPr>
            <a:r>
              <a:rPr lang="es-PR" altLang="es-PR" sz="2200" b="1">
                <a:solidFill>
                  <a:srgbClr val="000000"/>
                </a:solidFill>
              </a:rPr>
              <a:t> Tradición</a:t>
            </a:r>
          </a:p>
          <a:p>
            <a:pPr lvl="1" eaLnBrk="1" hangingPunct="1">
              <a:buClr>
                <a:schemeClr val="tx1"/>
              </a:buClr>
              <a:buFont typeface="Wingdings" panose="05000000000000000000" pitchFamily="2" charset="2"/>
              <a:buChar char="Ø"/>
            </a:pPr>
            <a:r>
              <a:rPr lang="es-PR" altLang="es-PR" sz="2200" b="1">
                <a:solidFill>
                  <a:srgbClr val="000000"/>
                </a:solidFill>
              </a:rPr>
              <a:t> Ensayo y error (</a:t>
            </a:r>
            <a:r>
              <a:rPr lang="es-PR" altLang="es-PR" sz="2200" b="1" i="1">
                <a:solidFill>
                  <a:srgbClr val="000000"/>
                </a:solidFill>
              </a:rPr>
              <a:t>trial and error</a:t>
            </a:r>
            <a:r>
              <a:rPr lang="es-PR" altLang="es-PR" sz="2200" b="1">
                <a:solidFill>
                  <a:srgbClr val="000000"/>
                </a:solidFill>
              </a:rPr>
              <a:t>)</a:t>
            </a:r>
          </a:p>
          <a:p>
            <a:pPr lvl="1" eaLnBrk="1" hangingPunct="1">
              <a:buClr>
                <a:schemeClr val="tx1"/>
              </a:buClr>
              <a:buFont typeface="Wingdings" panose="05000000000000000000" pitchFamily="2" charset="2"/>
              <a:buChar char="Ø"/>
            </a:pPr>
            <a:r>
              <a:rPr lang="es-PR" altLang="es-PR" sz="2200" b="1">
                <a:solidFill>
                  <a:srgbClr val="000000"/>
                </a:solidFill>
              </a:rPr>
              <a:t> Predisposición (</a:t>
            </a:r>
            <a:r>
              <a:rPr lang="es-PR" altLang="es-PR" sz="2200" b="1" i="1">
                <a:solidFill>
                  <a:srgbClr val="000000"/>
                </a:solidFill>
              </a:rPr>
              <a:t>bias</a:t>
            </a:r>
            <a:r>
              <a:rPr lang="es-PR" altLang="es-PR" sz="2200" b="1">
                <a:solidFill>
                  <a:srgbClr val="000000"/>
                </a:solidFill>
              </a:rPr>
              <a:t>)</a:t>
            </a:r>
          </a:p>
          <a:p>
            <a:pPr lvl="1" eaLnBrk="1" hangingPunct="1">
              <a:buClr>
                <a:schemeClr val="tx1"/>
              </a:buClr>
              <a:buFont typeface="Wingdings" panose="05000000000000000000" pitchFamily="2" charset="2"/>
              <a:buChar char="Ø"/>
            </a:pPr>
            <a:r>
              <a:rPr lang="es-PR" altLang="es-PR" sz="2200" b="1">
                <a:solidFill>
                  <a:srgbClr val="000000"/>
                </a:solidFill>
              </a:rPr>
              <a:t> Autoridad</a:t>
            </a:r>
          </a:p>
          <a:p>
            <a:pPr lvl="1" eaLnBrk="1" hangingPunct="1">
              <a:buClr>
                <a:schemeClr val="tx1"/>
              </a:buClr>
              <a:buFont typeface="Wingdings" panose="05000000000000000000" pitchFamily="2" charset="2"/>
              <a:buChar char="Ø"/>
            </a:pPr>
            <a:r>
              <a:rPr lang="es-PR" altLang="es-PR" sz="2200" b="1">
                <a:solidFill>
                  <a:srgbClr val="000000"/>
                </a:solidFill>
              </a:rPr>
              <a:t> Racionalización (razonamiento)</a:t>
            </a:r>
          </a:p>
          <a:p>
            <a:pPr lvl="1" eaLnBrk="1" hangingPunct="1">
              <a:buClr>
                <a:schemeClr val="tx1"/>
              </a:buClr>
              <a:buFont typeface="Wingdings" panose="05000000000000000000" pitchFamily="2" charset="2"/>
              <a:buChar char="Ø"/>
            </a:pPr>
            <a:r>
              <a:rPr lang="es-PR" altLang="es-PR" sz="2200" b="1">
                <a:solidFill>
                  <a:srgbClr val="000000"/>
                </a:solidFill>
              </a:rPr>
              <a:t> Método empírico</a:t>
            </a:r>
          </a:p>
          <a:p>
            <a:pPr lvl="1" eaLnBrk="1" hangingPunct="1">
              <a:buClr>
                <a:schemeClr val="tx1"/>
              </a:buClr>
              <a:buFont typeface="Wingdings" panose="05000000000000000000" pitchFamily="2" charset="2"/>
              <a:buChar char="Ø"/>
            </a:pPr>
            <a:r>
              <a:rPr lang="es-PR" altLang="es-PR" sz="2200" b="1">
                <a:solidFill>
                  <a:srgbClr val="000000"/>
                </a:solidFill>
              </a:rPr>
              <a:t> El mito</a:t>
            </a:r>
            <a:endParaRPr lang="es-PR" altLang="es-PR" b="1">
              <a:solidFill>
                <a:srgbClr val="000000"/>
              </a:solidFill>
            </a:endParaRPr>
          </a:p>
        </p:txBody>
      </p:sp>
    </p:spTree>
    <p:custDataLst>
      <p:tags r:id="rId1"/>
    </p:custDataLst>
  </p:cSld>
  <p:clrMapOvr>
    <a:masterClrMapping/>
  </p:clrMapOvr>
  <p:transition spd="slow">
    <p:plus/>
    <p:sndAc>
      <p:stSnd>
        <p:snd r:embed="rId4" name="whoosh.wav"/>
      </p:stSnd>
    </p:sndAc>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6613"/>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FLEXIBILIDAD FUNCIONAL O INTEGRADA:</a:t>
            </a:r>
            <a:b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ESTIRAMIENTO DINÁMICO: ”Lunge” Frontal con Alcanzar</a:t>
            </a:r>
            <a:b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48483" name="Text Box 6"/>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48484" name="Text Box 6"/>
          <p:cNvSpPr txBox="1">
            <a:spLocks noChangeArrowheads="1"/>
          </p:cNvSpPr>
          <p:nvPr/>
        </p:nvSpPr>
        <p:spPr bwMode="auto">
          <a:xfrm>
            <a:off x="179388" y="6381750"/>
            <a:ext cx="89646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NASM’ Essentials of Sports Performance</a:t>
            </a:r>
            <a:r>
              <a:rPr lang="en-US" altLang="es-PR" sz="1200">
                <a:latin typeface="Times New Roman" panose="02020603050405020304" pitchFamily="18" charset="0"/>
              </a:rPr>
              <a:t>. (p. 143), por M. A. Clark, &amp; S. C. Lucett, 2010, Philadelphia: Lippincott Williams &amp; Wilkins. Copyright 2010 por Lippincott Williams &amp; Wilkins, a Wolters Kluwer business.</a:t>
            </a:r>
          </a:p>
        </p:txBody>
      </p:sp>
      <p:pic>
        <p:nvPicPr>
          <p:cNvPr id="148485" name="Picture 6" descr="Dynamic_Stretching_0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1412875"/>
            <a:ext cx="6408738"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trips dir="ld"/>
    <p:sndAc>
      <p:stSnd>
        <p:snd r:embed="rId4" name="whoosh.wav"/>
      </p:stSnd>
    </p:sndAc>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6613"/>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FLEXIBILIDAD FUNCIONAL O INTEGRADA:</a:t>
            </a:r>
            <a:b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ESTIRAMIENTO DINÁMICO: ”Lunge” Lateral con Alcanzar</a:t>
            </a:r>
            <a:b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50531" name="Text Box 6"/>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50532" name="Text Box 6"/>
          <p:cNvSpPr txBox="1">
            <a:spLocks noChangeArrowheads="1"/>
          </p:cNvSpPr>
          <p:nvPr/>
        </p:nvSpPr>
        <p:spPr bwMode="auto">
          <a:xfrm>
            <a:off x="179388" y="6381750"/>
            <a:ext cx="89646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NASM’ Essentials of Sports Performance</a:t>
            </a:r>
            <a:r>
              <a:rPr lang="en-US" altLang="es-PR" sz="1200">
                <a:latin typeface="Times New Roman" panose="02020603050405020304" pitchFamily="18" charset="0"/>
              </a:rPr>
              <a:t>. (p. 143), por M. A. Clark, &amp; S. C. Lucett, 2010, Philadelphia: Lippincott Williams &amp; Wilkins. Copyright 2010 por Lippincott Williams &amp; Wilkins, a Wolters Kluwer business.</a:t>
            </a:r>
          </a:p>
        </p:txBody>
      </p:sp>
      <p:pic>
        <p:nvPicPr>
          <p:cNvPr id="150533" name="Picture 6" descr="Dynamic_Stretching_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425" y="1358900"/>
            <a:ext cx="6481763"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plit orient="vert" dir="in"/>
    <p:sndAc>
      <p:stSnd>
        <p:snd r:embed="rId4" name="whoosh.wav"/>
      </p:stSnd>
    </p:sndAc>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6613"/>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FLEXIBILIDAD FUNCIONAL O INTEGRADA:</a:t>
            </a:r>
            <a:b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ESTIRAMIENTO DINÁMICO: ”Lunge” de Viraje con Alcanzar</a:t>
            </a:r>
            <a:b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52579" name="Text Box 6"/>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52580" name="Text Box 6"/>
          <p:cNvSpPr txBox="1">
            <a:spLocks noChangeArrowheads="1"/>
          </p:cNvSpPr>
          <p:nvPr/>
        </p:nvSpPr>
        <p:spPr bwMode="auto">
          <a:xfrm>
            <a:off x="179388" y="6381750"/>
            <a:ext cx="89646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NASM’ Essentials of Sports Performance</a:t>
            </a:r>
            <a:r>
              <a:rPr lang="en-US" altLang="es-PR" sz="1200">
                <a:latin typeface="Times New Roman" panose="02020603050405020304" pitchFamily="18" charset="0"/>
              </a:rPr>
              <a:t>. (p. 143), por M. A. Clark, &amp; S. C. Lucett, 2010, Philadelphia: Lippincott Williams &amp; Wilkins. Copyright 2010 por Lippincott Williams &amp; Wilkins, a Wolters Kluwer business.</a:t>
            </a:r>
          </a:p>
        </p:txBody>
      </p:sp>
      <p:pic>
        <p:nvPicPr>
          <p:cNvPr id="152581" name="Picture 6" descr="Dynamic_Stretching_0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1292225"/>
            <a:ext cx="648017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lus/>
    <p:sndAc>
      <p:stSnd>
        <p:snd r:embed="rId4" name="whoosh.wav"/>
      </p:stSnd>
    </p:sndAc>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6613"/>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FLEXIBILIDAD FUNCIONAL O INTEGRADA:</a:t>
            </a:r>
            <a:b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ESTIRAMIENTO DINÁMICO: Caminado con Banda Elástica</a:t>
            </a:r>
            <a:b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54627" name="Text Box 6"/>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54628" name="Text Box 6"/>
          <p:cNvSpPr txBox="1">
            <a:spLocks noChangeArrowheads="1"/>
          </p:cNvSpPr>
          <p:nvPr/>
        </p:nvSpPr>
        <p:spPr bwMode="auto">
          <a:xfrm>
            <a:off x="179388" y="6381750"/>
            <a:ext cx="89646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NASM’ Essentials of Sports Performance</a:t>
            </a:r>
            <a:r>
              <a:rPr lang="en-US" altLang="es-PR" sz="1200">
                <a:latin typeface="Times New Roman" panose="02020603050405020304" pitchFamily="18" charset="0"/>
              </a:rPr>
              <a:t>. (p. 143), por M. A. Clark, &amp; S. C. Lucett, 2010, Philadelphia: Lippincott Williams &amp; Wilkins. Copyright 2010 por Lippincott Williams &amp; Wilkins, a Wolters Kluwer business.</a:t>
            </a:r>
          </a:p>
        </p:txBody>
      </p:sp>
      <p:pic>
        <p:nvPicPr>
          <p:cNvPr id="154629" name="Picture 7" descr="Dynamic_Stretching_0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1309688"/>
            <a:ext cx="8281987" cy="507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u"/>
    <p:sndAc>
      <p:stSnd>
        <p:snd r:embed="rId4" name="whoosh.wav"/>
      </p:stSnd>
    </p:sndAc>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2060575"/>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FLEXIBILIDAD FUNCIONAL O INTEGRADA:</a:t>
            </a:r>
            <a:br>
              <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ESTIRAMIENTO DINÁMICO: Escorpión</a:t>
            </a:r>
            <a:br>
              <a:rPr lang="es-PR" altLang="es-PR" sz="2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56675" name="Text Box 6"/>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56676" name="Text Box 6"/>
          <p:cNvSpPr txBox="1">
            <a:spLocks noChangeArrowheads="1"/>
          </p:cNvSpPr>
          <p:nvPr/>
        </p:nvSpPr>
        <p:spPr bwMode="auto">
          <a:xfrm>
            <a:off x="179388" y="6381750"/>
            <a:ext cx="89646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NASM’ Essentials of Sports Performance</a:t>
            </a:r>
            <a:r>
              <a:rPr lang="en-US" altLang="es-PR" sz="1200">
                <a:latin typeface="Times New Roman" panose="02020603050405020304" pitchFamily="18" charset="0"/>
              </a:rPr>
              <a:t>. (p. 144), por M. A. Clark, &amp; S. C. Lucett, 2010, Philadelphia: Lippincott Williams &amp; Wilkins. Copyright 2010 por Lippincott Williams &amp; Wilkins, a Wolters Kluwer business.</a:t>
            </a:r>
          </a:p>
        </p:txBody>
      </p:sp>
      <p:pic>
        <p:nvPicPr>
          <p:cNvPr id="156677" name="Picture 6" descr="Dynamic_Stretching_0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55950"/>
            <a:ext cx="8785225"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6613"/>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FLEXIBILIDAD FUNCIONAL O INTEGRADA:</a:t>
            </a:r>
            <a:b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ESTIRAMIENTO DINÁMICO: Cruz de Hierro</a:t>
            </a:r>
            <a:endPar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58723" name="Text Box 6"/>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58724" name="Text Box 6"/>
          <p:cNvSpPr txBox="1">
            <a:spLocks noChangeArrowheads="1"/>
          </p:cNvSpPr>
          <p:nvPr/>
        </p:nvSpPr>
        <p:spPr bwMode="auto">
          <a:xfrm>
            <a:off x="179388" y="6381750"/>
            <a:ext cx="89646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NASM’ Essentials of Sports Performance</a:t>
            </a:r>
            <a:r>
              <a:rPr lang="en-US" altLang="es-PR" sz="1200">
                <a:latin typeface="Times New Roman" panose="02020603050405020304" pitchFamily="18" charset="0"/>
              </a:rPr>
              <a:t>. (p. 144), por M. A. Clark, &amp; S. C. Lucett, 2010, Philadelphia: Lippincott Williams &amp; Wilkins. Copyright 2010 por Lippincott Williams &amp; Wilkins, a Wolters Kluwer business.</a:t>
            </a:r>
          </a:p>
        </p:txBody>
      </p:sp>
      <p:pic>
        <p:nvPicPr>
          <p:cNvPr id="158725" name="Picture 6" descr="Dynamic_Stretching_0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2636838"/>
            <a:ext cx="882015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rd"/>
    <p:sndAc>
      <p:stSnd>
        <p:snd r:embed="rId4" name="whoosh.wav"/>
      </p:stSnd>
    </p:sndAc>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6613"/>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FLEXIBILIDAD FUNCIONAL O INTEGRADA:</a:t>
            </a:r>
            <a:b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ESTIRAMIENTO DINÁMICO: Torsión Rusa sobre Balón Sueco</a:t>
            </a:r>
            <a:endPar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60771" name="Text Box 6"/>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60772" name="Text Box 6"/>
          <p:cNvSpPr txBox="1">
            <a:spLocks noChangeArrowheads="1"/>
          </p:cNvSpPr>
          <p:nvPr/>
        </p:nvSpPr>
        <p:spPr bwMode="auto">
          <a:xfrm>
            <a:off x="179388" y="6381750"/>
            <a:ext cx="89646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NASM’ Essentials of Sports Performance</a:t>
            </a:r>
            <a:r>
              <a:rPr lang="en-US" altLang="es-PR" sz="1200">
                <a:latin typeface="Times New Roman" panose="02020603050405020304" pitchFamily="18" charset="0"/>
              </a:rPr>
              <a:t>. (p. 144), por M. A. Clark, &amp; S. C. Lucett, 2010, Philadelphia: Lippincott Williams &amp; Wilkins. Copyright 2010 por Lippincott Williams &amp; Wilkins, a Wolters Kluwer business.</a:t>
            </a:r>
          </a:p>
        </p:txBody>
      </p:sp>
      <p:pic>
        <p:nvPicPr>
          <p:cNvPr id="160773" name="Picture 6" descr="Dynamic_Stretching_0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284413"/>
            <a:ext cx="8713788"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sh/>
    <p:sndAc>
      <p:stSnd>
        <p:snd r:embed="rId4" name="whoosh.wav"/>
      </p:stSnd>
    </p:sndAc>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6613"/>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FLEXIBILIDAD FUNCIONAL O INTEGRADA:</a:t>
            </a:r>
            <a:b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ESTIRAMIENTO DINÁMICO: Encuclillado una Pierna Tocar Abajo</a:t>
            </a:r>
            <a:endPar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62819" name="Text Box 6"/>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62820" name="Text Box 6"/>
          <p:cNvSpPr txBox="1">
            <a:spLocks noChangeArrowheads="1"/>
          </p:cNvSpPr>
          <p:nvPr/>
        </p:nvSpPr>
        <p:spPr bwMode="auto">
          <a:xfrm>
            <a:off x="179388" y="6381750"/>
            <a:ext cx="89646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NASM’ Essentials of Sports Performance</a:t>
            </a:r>
            <a:r>
              <a:rPr lang="en-US" altLang="es-PR" sz="1200">
                <a:latin typeface="Times New Roman" panose="02020603050405020304" pitchFamily="18" charset="0"/>
              </a:rPr>
              <a:t>. (p. 144), por M. A. Clark, &amp; S. C. Lucett, 2010, Philadelphia: Lippincott Williams &amp; Wilkins. Copyright 2010 por Lippincott Williams &amp; Wilkins, a Wolters Kluwer business.</a:t>
            </a:r>
          </a:p>
        </p:txBody>
      </p:sp>
      <p:pic>
        <p:nvPicPr>
          <p:cNvPr id="162821" name="Picture 6" descr="Dynamic_Stretching_0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1471613"/>
            <a:ext cx="5545138"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ircle/>
    <p:sndAc>
      <p:stSnd>
        <p:snd r:embed="rId4" name="whoosh.wav"/>
      </p:stSnd>
    </p:sndAc>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6613"/>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FLEXIBILIDAD FUNCIONAL O INTEGRADA:</a:t>
            </a:r>
            <a:b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ESTIRAMIENTO DINÁMICO: Oscilación Piernas, Frente y Atrás</a:t>
            </a:r>
            <a:endPar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64867" name="Text Box 6"/>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64868" name="Text Box 6"/>
          <p:cNvSpPr txBox="1">
            <a:spLocks noChangeArrowheads="1"/>
          </p:cNvSpPr>
          <p:nvPr/>
        </p:nvSpPr>
        <p:spPr bwMode="auto">
          <a:xfrm>
            <a:off x="179388" y="6381750"/>
            <a:ext cx="89646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NASM’ Essentials of Sports Performance</a:t>
            </a:r>
            <a:r>
              <a:rPr lang="en-US" altLang="es-PR" sz="1200">
                <a:latin typeface="Times New Roman" panose="02020603050405020304" pitchFamily="18" charset="0"/>
              </a:rPr>
              <a:t>. (p. 144), por M. A. Clark, &amp; S. C. Lucett, 2010, Philadelphia: Lippincott Williams &amp; Wilkins. Copyright 2010 por Lippincott Williams &amp; Wilkins, a Wolters Kluwer business.</a:t>
            </a:r>
          </a:p>
        </p:txBody>
      </p:sp>
      <p:pic>
        <p:nvPicPr>
          <p:cNvPr id="164869" name="Picture 6" descr="Dynamic_Stretching_0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1460500"/>
            <a:ext cx="8207375"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heel spokes="3"/>
    <p:sndAc>
      <p:stSnd>
        <p:snd r:embed="rId4" name="whoosh.wav"/>
      </p:stSnd>
    </p:sndAc>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6613"/>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FLEXIBILIDAD FUNCIONAL O INTEGRADA:</a:t>
            </a:r>
            <a:b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ESTIRAMIENTO DINÁMICO: Oscilación Piernas, de Lado a Lado</a:t>
            </a:r>
            <a:endPar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66915" name="Text Box 6"/>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66916" name="Text Box 6"/>
          <p:cNvSpPr txBox="1">
            <a:spLocks noChangeArrowheads="1"/>
          </p:cNvSpPr>
          <p:nvPr/>
        </p:nvSpPr>
        <p:spPr bwMode="auto">
          <a:xfrm>
            <a:off x="179388" y="6381750"/>
            <a:ext cx="89646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NASM’ Essentials of Sports Performance</a:t>
            </a:r>
            <a:r>
              <a:rPr lang="en-US" altLang="es-PR" sz="1200">
                <a:latin typeface="Times New Roman" panose="02020603050405020304" pitchFamily="18" charset="0"/>
              </a:rPr>
              <a:t>. (p. 144), por M. A. Clark, &amp; S. C. Lucett, 2010, Philadelphia: Lippincott Williams &amp; Wilkins. Copyright 2010 por Lippincott Williams &amp; Wilkins, a Wolters Kluwer business.</a:t>
            </a:r>
          </a:p>
        </p:txBody>
      </p:sp>
      <p:pic>
        <p:nvPicPr>
          <p:cNvPr id="166917" name="Picture 6" descr="Dynamic_Stretching_0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 y="1484313"/>
            <a:ext cx="8785225"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d"/>
    <p:sndAc>
      <p:stSnd>
        <p:snd r:embed="rId4" name="whoosh.wav"/>
      </p:stSnd>
    </p:sndAc>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6"/>
          <p:cNvSpPr txBox="1">
            <a:spLocks noChangeArrowheads="1"/>
          </p:cNvSpPr>
          <p:nvPr/>
        </p:nvSpPr>
        <p:spPr bwMode="auto">
          <a:xfrm>
            <a:off x="179388" y="5876925"/>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Adaptado de: </a:t>
            </a:r>
            <a:r>
              <a:rPr lang="en-US" altLang="es-PR" sz="1200" b="1" i="1">
                <a:latin typeface="Times New Roman" panose="02020603050405020304" pitchFamily="18" charset="0"/>
              </a:rPr>
              <a:t>Exercise Physiology Integrating Theory and Application</a:t>
            </a:r>
            <a:r>
              <a:rPr lang="en-US" altLang="es-PR" sz="1200">
                <a:latin typeface="Times New Roman" panose="02020603050405020304" pitchFamily="18" charset="0"/>
              </a:rPr>
              <a:t>. (p. 9), por W. J. Kraemer, S. J. Fleck, y M. R. Deschenes, 2012, Philadelphia: Lippincott Williams &amp; Wilkins. Copyright 2012 por: Lippincott Williams &amp; Wilkins, a Wolte Kluwer business.</a:t>
            </a:r>
          </a:p>
        </p:txBody>
      </p:sp>
      <p:pic>
        <p:nvPicPr>
          <p:cNvPr id="21507" name="Picture 7" descr="Run_Women_Grass_Edge_GAL_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750" y="577850"/>
            <a:ext cx="2303463"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2771775" y="1123950"/>
            <a:ext cx="6192838"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36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MITOS DEL EJERCICIO</a:t>
            </a:r>
          </a:p>
        </p:txBody>
      </p:sp>
      <p:sp>
        <p:nvSpPr>
          <p:cNvPr id="21509" name="Content Placeholder 2"/>
          <p:cNvSpPr>
            <a:spLocks/>
          </p:cNvSpPr>
          <p:nvPr/>
        </p:nvSpPr>
        <p:spPr bwMode="auto">
          <a:xfrm>
            <a:off x="395288" y="2636838"/>
            <a:ext cx="85693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Mitos del ejercicio y de la actividad física:</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Posibles raíces:</a:t>
            </a:r>
            <a:endParaRPr lang="es-PR" altLang="es-PR" sz="2100" b="1">
              <a:solidFill>
                <a:srgbClr val="000000"/>
              </a:solidFill>
              <a:latin typeface="Tahoma" panose="020B0604030504040204" pitchFamily="34" charset="0"/>
            </a:endParaRPr>
          </a:p>
          <a:p>
            <a:pPr lvl="2" eaLnBrk="1" hangingPunct="1">
              <a:buClr>
                <a:schemeClr val="tx1"/>
              </a:buClr>
              <a:buFontTx/>
              <a:buChar char="•"/>
            </a:pPr>
            <a:r>
              <a:rPr lang="es-PR" altLang="es-PR" sz="2100" b="1">
                <a:solidFill>
                  <a:srgbClr val="000000"/>
                </a:solidFill>
                <a:latin typeface="Arial" panose="020B0604020202020204" pitchFamily="34" charset="0"/>
              </a:rPr>
              <a:t>Anuncios fraudulentos:</a:t>
            </a: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Equipos y productos de ejercicio</a:t>
            </a: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Bebidas deportivas</a:t>
            </a:r>
            <a:endParaRPr lang="es-PR" altLang="es-PR" b="1">
              <a:solidFill>
                <a:srgbClr val="000000"/>
              </a:solidFill>
            </a:endParaRPr>
          </a:p>
          <a:p>
            <a:pPr lvl="1" eaLnBrk="1" hangingPunct="1">
              <a:buClr>
                <a:schemeClr val="tx1"/>
              </a:buClr>
              <a:buFont typeface="Wingdings" panose="05000000000000000000" pitchFamily="2" charset="2"/>
              <a:buChar char="Ø"/>
            </a:pPr>
            <a:r>
              <a:rPr lang="es-PR" altLang="es-PR" sz="2200" b="1">
                <a:solidFill>
                  <a:srgbClr val="000000"/>
                </a:solidFill>
              </a:rPr>
              <a:t> Solución:</a:t>
            </a:r>
            <a:endParaRPr lang="es-PR" altLang="es-PR" sz="2100" b="1">
              <a:solidFill>
                <a:srgbClr val="000000"/>
              </a:solidFill>
              <a:latin typeface="Tahoma" panose="020B0604030504040204" pitchFamily="34" charset="0"/>
            </a:endParaRPr>
          </a:p>
          <a:p>
            <a:pPr lvl="2" eaLnBrk="1" hangingPunct="1">
              <a:buClr>
                <a:schemeClr val="tx1"/>
              </a:buClr>
              <a:buFontTx/>
              <a:buChar char="•"/>
            </a:pPr>
            <a:r>
              <a:rPr lang="es-PR" altLang="es-PR" sz="2100" b="1">
                <a:solidFill>
                  <a:srgbClr val="000000"/>
                </a:solidFill>
                <a:latin typeface="Arial" panose="020B0604020202020204" pitchFamily="34" charset="0"/>
              </a:rPr>
              <a:t>Adquisición de conocimiento mediante:</a:t>
            </a: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Hechos derivados de la evidencia científica</a:t>
            </a:r>
            <a:endParaRPr lang="es-PR" altLang="es-PR" b="1">
              <a:latin typeface="Calibri" panose="020F0502020204030204" pitchFamily="34" charset="0"/>
            </a:endParaRPr>
          </a:p>
        </p:txBody>
      </p:sp>
    </p:spTree>
    <p:custDataLst>
      <p:tags r:id="rId1"/>
    </p:custDataLst>
  </p:cSld>
  <p:clrMapOvr>
    <a:masterClrMapping/>
  </p:clrMapOvr>
  <p:transition spd="slow">
    <p:blinds/>
    <p:sndAc>
      <p:stSnd>
        <p:snd r:embed="rId4" name="whoosh.wav"/>
      </p:stSnd>
    </p:sndAc>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12" descr="ACSMs_Strength_Training_COVER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5500" y="692150"/>
            <a:ext cx="449262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r"/>
    <p:sndAc>
      <p:stSnd>
        <p:snd r:embed="rId4" name="whoosh.wav"/>
      </p:stSnd>
    </p:sndAc>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ACSMs_Strength_Training_CHAPETR-10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1304925"/>
            <a:ext cx="8964613"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omb dir="vert"/>
    <p:sndAc>
      <p:stSnd>
        <p:snd r:embed="rId4" name="whoosh.wav"/>
      </p:stSnd>
    </p:sndAc>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8" descr="General_Worm-Up_FlowChart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0838" y="1266825"/>
            <a:ext cx="5472112"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0" y="765175"/>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CALENTAMIENTO Y FLEXIBILIDAD:</a:t>
            </a:r>
            <a:br>
              <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9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CALENTAMIENTO: Esquema y Componentes</a:t>
            </a:r>
            <a:endParaRPr lang="es-PR" altLang="es-PR" sz="19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73060" name="Text Box 6"/>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73061" name="Text Box 6"/>
          <p:cNvSpPr txBox="1">
            <a:spLocks noChangeArrowheads="1"/>
          </p:cNvSpPr>
          <p:nvPr/>
        </p:nvSpPr>
        <p:spPr bwMode="auto">
          <a:xfrm>
            <a:off x="179388" y="6381750"/>
            <a:ext cx="88566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ACSM’s Foundations of Strength Trsining and Conditioning</a:t>
            </a:r>
            <a:r>
              <a:rPr lang="en-US" altLang="es-PR" sz="1200">
                <a:latin typeface="Times New Roman" panose="02020603050405020304" pitchFamily="18" charset="0"/>
              </a:rPr>
              <a:t>. (p. 166), por N. Ratamess, 2012, Philadelphia: Lippincott Williams &amp; Wilkins. Copyright 2012 por American College of Sports Medicine.</a:t>
            </a:r>
          </a:p>
        </p:txBody>
      </p:sp>
    </p:spTree>
    <p:custDataLst>
      <p:tags r:id="rId1"/>
    </p:custDataLst>
  </p:cSld>
  <p:clrMapOvr>
    <a:masterClrMapping/>
  </p:clrMapOvr>
  <p:transition spd="slow">
    <p:comb/>
    <p:sndAc>
      <p:stSnd>
        <p:snd r:embed="rId4" name="whoosh.wav"/>
      </p:stSnd>
    </p:sndAc>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1414463"/>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CALENTAMIENTO Y FLEXIBILIDAD:</a:t>
            </a:r>
            <a:br>
              <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CALENTAMIENTO: Continuo/Flujo</a:t>
            </a:r>
            <a:br>
              <a:rPr lang="es-PR" altLang="es-PR" sz="2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Potenciación Pos-Activación *</a:t>
            </a:r>
            <a:endPar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75107" name="Text Box 6"/>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75108" name="Text Box 6"/>
          <p:cNvSpPr txBox="1">
            <a:spLocks noChangeArrowheads="1"/>
          </p:cNvSpPr>
          <p:nvPr/>
        </p:nvSpPr>
        <p:spPr bwMode="auto">
          <a:xfrm>
            <a:off x="179388" y="6381750"/>
            <a:ext cx="88566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 </a:t>
            </a:r>
            <a:r>
              <a:rPr lang="en-US" altLang="es-PR" sz="1200" b="1" i="1">
                <a:latin typeface="Times New Roman" panose="02020603050405020304" pitchFamily="18" charset="0"/>
              </a:rPr>
              <a:t>ACSM’s Foundations of Strength Trsining and Conditioning</a:t>
            </a:r>
            <a:r>
              <a:rPr lang="en-US" altLang="es-PR" sz="1200">
                <a:latin typeface="Times New Roman" panose="02020603050405020304" pitchFamily="18" charset="0"/>
              </a:rPr>
              <a:t>. (p. 167), por N. Ratamess, 2012, Philadelphia: Lippincott Williams &amp; Wilkins. Copyright 2012 por American College of Sports Medicine.</a:t>
            </a:r>
          </a:p>
        </p:txBody>
      </p:sp>
      <p:pic>
        <p:nvPicPr>
          <p:cNvPr id="175109" name="Picture 6" descr="Warm-Up_Continuum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8" y="3375025"/>
            <a:ext cx="8462962"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hecker/>
    <p:sndAc>
      <p:stSnd>
        <p:snd r:embed="rId4" name="whoosh.wav"/>
      </p:stSnd>
    </p:sndAc>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Embestida-Lunge-y_Codo_con_Rodilla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549275"/>
            <a:ext cx="264795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5" name="Content Placeholder 2"/>
          <p:cNvSpPr>
            <a:spLocks/>
          </p:cNvSpPr>
          <p:nvPr/>
        </p:nvSpPr>
        <p:spPr bwMode="auto">
          <a:xfrm>
            <a:off x="71438" y="4005263"/>
            <a:ext cx="88931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110000"/>
              </a:lnSpc>
              <a:spcBef>
                <a:spcPct val="20000"/>
              </a:spcBef>
              <a:buClr>
                <a:schemeClr val="tx1"/>
              </a:buClr>
              <a:buSzPct val="86000"/>
              <a:buFont typeface="Wingdings" panose="05000000000000000000" pitchFamily="2" charset="2"/>
              <a:buChar char="q"/>
            </a:pPr>
            <a:r>
              <a:rPr lang="es-PR" altLang="es-PR" sz="3000" b="1">
                <a:latin typeface="Calibri" panose="020F0502020204030204" pitchFamily="34" charset="0"/>
              </a:rPr>
              <a:t> Estiramiento Dinámico:</a:t>
            </a:r>
            <a:endParaRPr lang="es-PR" altLang="es-PR" sz="3000" b="1">
              <a:solidFill>
                <a:srgbClr val="000000"/>
              </a:solidFill>
            </a:endParaRPr>
          </a:p>
          <a:p>
            <a:pPr lvl="1" eaLnBrk="1" hangingPunct="1">
              <a:buClr>
                <a:schemeClr val="tx1"/>
              </a:buClr>
              <a:buFont typeface="Wingdings" panose="05000000000000000000" pitchFamily="2" charset="2"/>
              <a:buChar char="Ø"/>
            </a:pPr>
            <a:r>
              <a:rPr lang="es-PR" altLang="es-PR" sz="2400" b="1">
                <a:solidFill>
                  <a:srgbClr val="000000"/>
                </a:solidFill>
              </a:rPr>
              <a:t> Concepto:</a:t>
            </a:r>
            <a:endParaRPr lang="es-PR" altLang="es-PR" sz="2400" b="1">
              <a:solidFill>
                <a:srgbClr val="000000"/>
              </a:solidFill>
              <a:latin typeface="Tahoma" panose="020B0604030504040204" pitchFamily="34" charset="0"/>
            </a:endParaRPr>
          </a:p>
          <a:p>
            <a:pPr lvl="2" eaLnBrk="1" hangingPunct="1">
              <a:buClr>
                <a:schemeClr val="tx1"/>
              </a:buClr>
              <a:buFontTx/>
              <a:buChar char="•"/>
            </a:pPr>
            <a:r>
              <a:rPr lang="es-PR" altLang="es-PR" b="1">
                <a:solidFill>
                  <a:srgbClr val="000000"/>
                </a:solidFill>
                <a:latin typeface="Arial" panose="020B0604020202020204" pitchFamily="34" charset="0"/>
              </a:rPr>
              <a:t>Movimiento activo de las articulaciones:</a:t>
            </a:r>
            <a:endParaRPr lang="es-PR" altLang="es-PR" b="1" i="1">
              <a:solidFill>
                <a:schemeClr val="tx1"/>
              </a:solidFill>
              <a:latin typeface="Calibri" panose="020F0502020204030204" pitchFamily="34" charset="0"/>
            </a:endParaRPr>
          </a:p>
          <a:p>
            <a:pPr lvl="3" eaLnBrk="1" hangingPunct="1">
              <a:buClr>
                <a:schemeClr val="tx1"/>
              </a:buClr>
              <a:buFont typeface="Wingdings" panose="05000000000000000000" pitchFamily="2" charset="2"/>
              <a:buChar char="ð"/>
            </a:pPr>
            <a:r>
              <a:rPr lang="es-PR" altLang="es-PR" sz="2400" b="1">
                <a:solidFill>
                  <a:srgbClr val="000000"/>
                </a:solidFill>
                <a:latin typeface="Calibri" panose="020F0502020204030204" pitchFamily="34" charset="0"/>
              </a:rPr>
              <a:t> </a:t>
            </a:r>
            <a:r>
              <a:rPr lang="es-PR" altLang="es-PR" sz="2600" b="1">
                <a:solidFill>
                  <a:srgbClr val="000000"/>
                </a:solidFill>
                <a:latin typeface="Calibri" panose="020F0502020204030204" pitchFamily="34" charset="0"/>
              </a:rPr>
              <a:t>En un arco de movimiento completo:</a:t>
            </a:r>
            <a:endParaRPr lang="es-PR" altLang="es-PR" sz="2600" b="1" i="1">
              <a:solidFill>
                <a:srgbClr val="000000"/>
              </a:solidFill>
              <a:latin typeface="Calibri" panose="020F0502020204030204" pitchFamily="34" charset="0"/>
            </a:endParaRPr>
          </a:p>
          <a:p>
            <a:pPr lvl="3" eaLnBrk="1" hangingPunct="1">
              <a:buClr>
                <a:schemeClr val="tx1"/>
              </a:buClr>
              <a:buFont typeface="Wingdings" panose="05000000000000000000" pitchFamily="2" charset="2"/>
              <a:buNone/>
            </a:pPr>
            <a:r>
              <a:rPr lang="en-US" altLang="es-PR" sz="2400" b="1">
                <a:solidFill>
                  <a:schemeClr val="tx1"/>
                </a:solidFill>
                <a:sym typeface="Wingdings" panose="05000000000000000000" pitchFamily="2" charset="2"/>
              </a:rPr>
              <a:t>    ◊ Sin sostener la posición final de estiramiento</a:t>
            </a:r>
            <a:endParaRPr lang="es-PR" altLang="es-PR" sz="2600" b="1">
              <a:solidFill>
                <a:srgbClr val="000000"/>
              </a:solidFill>
              <a:latin typeface="Tahoma" panose="020B0604030504040204" pitchFamily="34" charset="0"/>
            </a:endParaRPr>
          </a:p>
        </p:txBody>
      </p:sp>
      <p:sp>
        <p:nvSpPr>
          <p:cNvPr id="2" name="Title 1"/>
          <p:cNvSpPr>
            <a:spLocks/>
          </p:cNvSpPr>
          <p:nvPr/>
        </p:nvSpPr>
        <p:spPr bwMode="auto">
          <a:xfrm>
            <a:off x="3419475" y="1700213"/>
            <a:ext cx="5256213"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30000"/>
              </a:lnSpc>
              <a:defRPr/>
            </a:pPr>
            <a:r>
              <a:rPr lang="es-PR" altLang="es-PR" sz="3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CALENTAMIENTO Y FLEXIBILIDAD</a:t>
            </a:r>
          </a:p>
        </p:txBody>
      </p:sp>
      <p:sp>
        <p:nvSpPr>
          <p:cNvPr id="177157" name="Text Box 6"/>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77158" name="Text Box 6"/>
          <p:cNvSpPr txBox="1">
            <a:spLocks noChangeArrowheads="1"/>
          </p:cNvSpPr>
          <p:nvPr/>
        </p:nvSpPr>
        <p:spPr bwMode="auto">
          <a:xfrm>
            <a:off x="179388" y="6381750"/>
            <a:ext cx="88566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Adaptado de: </a:t>
            </a:r>
            <a:r>
              <a:rPr lang="en-US" altLang="es-PR" sz="1200" b="1" i="1">
                <a:latin typeface="Times New Roman" panose="02020603050405020304" pitchFamily="18" charset="0"/>
              </a:rPr>
              <a:t>ACSM’s Foundations of Strength Trsining and Conditioning</a:t>
            </a:r>
            <a:r>
              <a:rPr lang="en-US" altLang="es-PR" sz="1200">
                <a:latin typeface="Times New Roman" panose="02020603050405020304" pitchFamily="18" charset="0"/>
              </a:rPr>
              <a:t>. (p. 170), por N. Ratamess, 2012, Philadelphia: Lippincott Williams &amp; Wilkins. Copyright 2012 por American College of Sports Medicine.</a:t>
            </a:r>
          </a:p>
        </p:txBody>
      </p:sp>
    </p:spTree>
    <p:custDataLst>
      <p:tags r:id="rId1"/>
    </p:custDataLst>
  </p:cSld>
  <p:clrMapOvr>
    <a:masterClrMapping/>
  </p:clrMapOvr>
  <p:transition spd="slow">
    <p:pull dir="lu"/>
    <p:sndAc>
      <p:stSnd>
        <p:snd r:embed="rId4" name="whoosh.wav"/>
      </p:stSnd>
    </p:sndAc>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987675" y="1700213"/>
            <a:ext cx="5256213"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30000"/>
              </a:lnSpc>
              <a:defRPr/>
            </a:pPr>
            <a:r>
              <a:rPr lang="es-PR" altLang="es-PR" sz="3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CALENTAMIENTO Y FLEXIBILIDAD</a:t>
            </a:r>
          </a:p>
        </p:txBody>
      </p:sp>
      <p:sp>
        <p:nvSpPr>
          <p:cNvPr id="179203" name="Text Box 6"/>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79204" name="Text Box 6"/>
          <p:cNvSpPr txBox="1">
            <a:spLocks noChangeArrowheads="1"/>
          </p:cNvSpPr>
          <p:nvPr/>
        </p:nvSpPr>
        <p:spPr bwMode="auto">
          <a:xfrm>
            <a:off x="179388" y="6381750"/>
            <a:ext cx="88566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Adaptado de: </a:t>
            </a:r>
            <a:r>
              <a:rPr lang="en-US" altLang="es-PR" sz="1200" b="1" i="1">
                <a:latin typeface="Times New Roman" panose="02020603050405020304" pitchFamily="18" charset="0"/>
              </a:rPr>
              <a:t>ACSM’s Foundations of Strength Trsining and Conditioning</a:t>
            </a:r>
            <a:r>
              <a:rPr lang="en-US" altLang="es-PR" sz="1200">
                <a:latin typeface="Times New Roman" panose="02020603050405020304" pitchFamily="18" charset="0"/>
              </a:rPr>
              <a:t>. (p. 170), por N. Ratamess, 2012, Philadelphia: Lippincott Williams &amp; Wilkins. Copyright 2012 por American College of Sports Medicine.</a:t>
            </a:r>
          </a:p>
        </p:txBody>
      </p:sp>
      <p:pic>
        <p:nvPicPr>
          <p:cNvPr id="179205" name="Picture 7" descr="Embestida-Lunge-y_Rotacion_del_Tronco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549275"/>
            <a:ext cx="1749425"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6" name="Content Placeholder 2"/>
          <p:cNvSpPr>
            <a:spLocks/>
          </p:cNvSpPr>
          <p:nvPr/>
        </p:nvSpPr>
        <p:spPr bwMode="auto">
          <a:xfrm>
            <a:off x="71438" y="4076700"/>
            <a:ext cx="88931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110000"/>
              </a:lnSpc>
              <a:spcBef>
                <a:spcPct val="20000"/>
              </a:spcBef>
              <a:buClr>
                <a:schemeClr val="tx1"/>
              </a:buClr>
              <a:buSzPct val="86000"/>
              <a:buFont typeface="Wingdings" panose="05000000000000000000" pitchFamily="2" charset="2"/>
              <a:buChar char="q"/>
            </a:pPr>
            <a:r>
              <a:rPr lang="es-PR" altLang="es-PR" sz="2600" b="1">
                <a:latin typeface="Calibri" panose="020F0502020204030204" pitchFamily="34" charset="0"/>
              </a:rPr>
              <a:t> Estiramiento Dinámico:</a:t>
            </a:r>
            <a:endParaRPr lang="es-PR" altLang="es-PR" sz="2600" b="1">
              <a:solidFill>
                <a:srgbClr val="000000"/>
              </a:solidFill>
            </a:endParaRPr>
          </a:p>
          <a:p>
            <a:pPr lvl="1" eaLnBrk="1" hangingPunct="1">
              <a:buClr>
                <a:schemeClr val="tx1"/>
              </a:buClr>
              <a:buFont typeface="Wingdings" panose="05000000000000000000" pitchFamily="2" charset="2"/>
              <a:buChar char="Ø"/>
            </a:pPr>
            <a:r>
              <a:rPr lang="es-PR" altLang="es-PR" sz="2000" b="1">
                <a:solidFill>
                  <a:srgbClr val="000000"/>
                </a:solidFill>
              </a:rPr>
              <a:t> Caraterísticas:</a:t>
            </a:r>
            <a:endParaRPr lang="es-PR" altLang="es-PR" sz="2000" b="1">
              <a:solidFill>
                <a:srgbClr val="000000"/>
              </a:solidFill>
              <a:latin typeface="Tahoma" panose="020B0604030504040204" pitchFamily="34" charset="0"/>
            </a:endParaRPr>
          </a:p>
          <a:p>
            <a:pPr lvl="2" eaLnBrk="1" hangingPunct="1">
              <a:buClr>
                <a:schemeClr val="tx1"/>
              </a:buClr>
              <a:buFontTx/>
              <a:buChar char="•"/>
            </a:pPr>
            <a:r>
              <a:rPr lang="es-PR" altLang="es-PR" sz="2000" b="1">
                <a:solidFill>
                  <a:srgbClr val="000000"/>
                </a:solidFill>
                <a:latin typeface="Arial" panose="020B0604020202020204" pitchFamily="34" charset="0"/>
              </a:rPr>
              <a:t>Es funcional en naturaleza</a:t>
            </a:r>
            <a:endParaRPr lang="es-PR" altLang="es-PR" sz="2000" b="1">
              <a:solidFill>
                <a:srgbClr val="000000"/>
              </a:solidFill>
              <a:latin typeface="Tahoma" panose="020B0604030504040204" pitchFamily="34" charset="0"/>
            </a:endParaRPr>
          </a:p>
          <a:p>
            <a:pPr lvl="2" eaLnBrk="1" hangingPunct="1">
              <a:buClr>
                <a:schemeClr val="tx1"/>
              </a:buClr>
              <a:buFontTx/>
              <a:buChar char="•"/>
            </a:pPr>
            <a:r>
              <a:rPr lang="es-PR" altLang="es-PR" sz="2000" b="1">
                <a:solidFill>
                  <a:srgbClr val="000000"/>
                </a:solidFill>
                <a:latin typeface="Arial" panose="020B0604020202020204" pitchFamily="34" charset="0"/>
              </a:rPr>
              <a:t>Comúnmente, replica movimientos deportivos específicos:</a:t>
            </a:r>
            <a:endParaRPr lang="es-PR" altLang="es-PR" sz="2000" b="1" i="1">
              <a:solidFill>
                <a:schemeClr val="tx1"/>
              </a:solidFill>
              <a:latin typeface="Calibri" panose="020F0502020204030204" pitchFamily="34" charset="0"/>
            </a:endParaRPr>
          </a:p>
          <a:p>
            <a:pPr lvl="3" eaLnBrk="1" hangingPunct="1">
              <a:buClr>
                <a:schemeClr val="tx1"/>
              </a:buClr>
              <a:buFont typeface="Wingdings" panose="05000000000000000000" pitchFamily="2" charset="2"/>
              <a:buChar char="ð"/>
            </a:pPr>
            <a:r>
              <a:rPr lang="es-PR" altLang="es-PR" sz="2000" b="1">
                <a:solidFill>
                  <a:srgbClr val="000000"/>
                </a:solidFill>
                <a:latin typeface="Calibri" panose="020F0502020204030204" pitchFamily="34" charset="0"/>
              </a:rPr>
              <a:t> </a:t>
            </a:r>
            <a:r>
              <a:rPr lang="es-PR" altLang="es-PR" b="1">
                <a:solidFill>
                  <a:srgbClr val="000000"/>
                </a:solidFill>
                <a:latin typeface="Calibri" panose="020F0502020204030204" pitchFamily="34" charset="0"/>
              </a:rPr>
              <a:t>Movimientos específicos:</a:t>
            </a:r>
            <a:endParaRPr lang="es-PR" altLang="es-PR" b="1" i="1">
              <a:solidFill>
                <a:srgbClr val="000000"/>
              </a:solidFill>
              <a:latin typeface="Calibri" panose="020F0502020204030204" pitchFamily="34" charset="0"/>
            </a:endParaRPr>
          </a:p>
          <a:p>
            <a:pPr lvl="3" eaLnBrk="1" hangingPunct="1">
              <a:lnSpc>
                <a:spcPct val="70000"/>
              </a:lnSpc>
              <a:buClr>
                <a:schemeClr val="tx1"/>
              </a:buClr>
              <a:buFont typeface="Wingdings" panose="05000000000000000000" pitchFamily="2" charset="2"/>
              <a:buNone/>
            </a:pPr>
            <a:r>
              <a:rPr lang="en-US" altLang="es-PR" sz="2000" b="1">
                <a:solidFill>
                  <a:schemeClr val="tx1"/>
                </a:solidFill>
                <a:sym typeface="Wingdings" panose="05000000000000000000" pitchFamily="2" charset="2"/>
              </a:rPr>
              <a:t>    </a:t>
            </a:r>
            <a:r>
              <a:rPr lang="en-US" altLang="es-PR" sz="1800" b="1" i="1">
                <a:solidFill>
                  <a:schemeClr val="tx1"/>
                </a:solidFill>
                <a:sym typeface="Wingdings" panose="05000000000000000000" pitchFamily="2" charset="2"/>
              </a:rPr>
              <a:t>No se enfoca en los grupos musculares</a:t>
            </a:r>
            <a:endParaRPr lang="es-PR" altLang="es-PR" sz="1800" b="1" i="1">
              <a:solidFill>
                <a:schemeClr val="tx1"/>
              </a:solidFill>
              <a:sym typeface="Wingdings" panose="05000000000000000000" pitchFamily="2" charset="2"/>
            </a:endParaRPr>
          </a:p>
        </p:txBody>
      </p:sp>
    </p:spTree>
    <p:custDataLst>
      <p:tags r:id="rId1"/>
    </p:custDataLst>
  </p:cSld>
  <p:clrMapOvr>
    <a:masterClrMapping/>
  </p:clrMapOvr>
  <p:transition spd="slow">
    <p:split dir="in"/>
    <p:sndAc>
      <p:stSnd>
        <p:snd r:embed="rId4" name="whoosh.wav"/>
      </p:stSnd>
    </p:sndAc>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ext Box 6"/>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81251" name="Text Box 6"/>
          <p:cNvSpPr txBox="1">
            <a:spLocks noChangeArrowheads="1"/>
          </p:cNvSpPr>
          <p:nvPr/>
        </p:nvSpPr>
        <p:spPr bwMode="auto">
          <a:xfrm>
            <a:off x="179388" y="6381750"/>
            <a:ext cx="88566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Adaptado de: </a:t>
            </a:r>
            <a:r>
              <a:rPr lang="en-US" altLang="es-PR" sz="1200" b="1" i="1">
                <a:latin typeface="Times New Roman" panose="02020603050405020304" pitchFamily="18" charset="0"/>
              </a:rPr>
              <a:t>ACSM’s Foundations of Strength Trsining and Conditioning</a:t>
            </a:r>
            <a:r>
              <a:rPr lang="en-US" altLang="es-PR" sz="1200">
                <a:latin typeface="Times New Roman" panose="02020603050405020304" pitchFamily="18" charset="0"/>
              </a:rPr>
              <a:t>. (p. 170), por N. Ratamess, 2012, Philadelphia: Lippincott Williams &amp; Wilkins. Copyright 2012 por American College of Sports Medicine.</a:t>
            </a:r>
          </a:p>
        </p:txBody>
      </p:sp>
      <p:sp>
        <p:nvSpPr>
          <p:cNvPr id="181252" name="Content Placeholder 2"/>
          <p:cNvSpPr>
            <a:spLocks/>
          </p:cNvSpPr>
          <p:nvPr/>
        </p:nvSpPr>
        <p:spPr bwMode="auto">
          <a:xfrm>
            <a:off x="71438" y="1773238"/>
            <a:ext cx="889317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110000"/>
              </a:lnSpc>
              <a:spcBef>
                <a:spcPct val="20000"/>
              </a:spcBef>
              <a:buClr>
                <a:schemeClr val="tx1"/>
              </a:buClr>
              <a:buSzPct val="86000"/>
              <a:buFont typeface="Wingdings" panose="05000000000000000000" pitchFamily="2" charset="2"/>
              <a:buChar char="q"/>
            </a:pPr>
            <a:r>
              <a:rPr lang="es-PR" altLang="es-PR" sz="3000" b="1">
                <a:latin typeface="Calibri" panose="020F0502020204030204" pitchFamily="34" charset="0"/>
              </a:rPr>
              <a:t> Círculos con los brazos, hacia al frente y hacia atrás:</a:t>
            </a:r>
            <a:endParaRPr lang="es-PR" altLang="es-PR" sz="3000" b="1">
              <a:solidFill>
                <a:srgbClr val="000000"/>
              </a:solidFill>
              <a:latin typeface="Tahoma" panose="020B0604030504040204" pitchFamily="34" charset="0"/>
            </a:endParaRPr>
          </a:p>
        </p:txBody>
      </p:sp>
      <p:sp>
        <p:nvSpPr>
          <p:cNvPr id="2" name="Title 1"/>
          <p:cNvSpPr>
            <a:spLocks/>
          </p:cNvSpPr>
          <p:nvPr/>
        </p:nvSpPr>
        <p:spPr bwMode="auto">
          <a:xfrm>
            <a:off x="0" y="765175"/>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CALENTAMIENTO Y FLEXIBILIDAD:</a:t>
            </a:r>
            <a:br>
              <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ESTIRAMIENTO DINÁMICO</a:t>
            </a:r>
            <a:br>
              <a:rPr lang="es-PR" altLang="es-PR" sz="2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Ejemplos *</a:t>
            </a:r>
            <a:endPar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81254" name="Picture 8" descr="Foward_and_Backward_Circ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050" y="2420938"/>
            <a:ext cx="5113338" cy="387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plit orient="vert"/>
    <p:sndAc>
      <p:stSnd>
        <p:snd r:embed="rId4" name="whoosh.wav"/>
      </p:stSnd>
    </p:sndAc>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6"/>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83299" name="Text Box 6"/>
          <p:cNvSpPr txBox="1">
            <a:spLocks noChangeArrowheads="1"/>
          </p:cNvSpPr>
          <p:nvPr/>
        </p:nvSpPr>
        <p:spPr bwMode="auto">
          <a:xfrm>
            <a:off x="179388" y="6381750"/>
            <a:ext cx="88566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Adaptado de: </a:t>
            </a:r>
            <a:r>
              <a:rPr lang="en-US" altLang="es-PR" sz="1200" b="1" i="1">
                <a:latin typeface="Times New Roman" panose="02020603050405020304" pitchFamily="18" charset="0"/>
              </a:rPr>
              <a:t>ACSM’s Foundations of Strength Trsining and Conditioning</a:t>
            </a:r>
            <a:r>
              <a:rPr lang="en-US" altLang="es-PR" sz="1200">
                <a:latin typeface="Times New Roman" panose="02020603050405020304" pitchFamily="18" charset="0"/>
              </a:rPr>
              <a:t>. (p. 170), por N. Ratamess, 2012, Philadelphia: Lippincott Williams &amp; Wilkins. Copyright 2012 por American College of Sports Medicine.</a:t>
            </a:r>
          </a:p>
        </p:txBody>
      </p:sp>
      <p:sp>
        <p:nvSpPr>
          <p:cNvPr id="183300" name="Content Placeholder 2"/>
          <p:cNvSpPr>
            <a:spLocks/>
          </p:cNvSpPr>
          <p:nvPr/>
        </p:nvSpPr>
        <p:spPr bwMode="auto">
          <a:xfrm>
            <a:off x="71438" y="1773238"/>
            <a:ext cx="889317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110000"/>
              </a:lnSpc>
              <a:spcBef>
                <a:spcPct val="20000"/>
              </a:spcBef>
              <a:buClr>
                <a:schemeClr val="tx1"/>
              </a:buClr>
              <a:buSzPct val="86000"/>
              <a:buFont typeface="Wingdings" panose="05000000000000000000" pitchFamily="2" charset="2"/>
              <a:buChar char="q"/>
            </a:pPr>
            <a:r>
              <a:rPr lang="es-PR" altLang="es-PR" sz="3000" b="1">
                <a:latin typeface="Calibri" panose="020F0502020204030204" pitchFamily="34" charset="0"/>
              </a:rPr>
              <a:t> Círculos con el tronco, desde ahorcajadas:</a:t>
            </a:r>
            <a:endParaRPr lang="es-PR" altLang="es-PR" sz="3000" b="1">
              <a:solidFill>
                <a:srgbClr val="000000"/>
              </a:solidFill>
              <a:latin typeface="Tahoma" panose="020B0604030504040204" pitchFamily="34" charset="0"/>
            </a:endParaRPr>
          </a:p>
        </p:txBody>
      </p:sp>
      <p:sp>
        <p:nvSpPr>
          <p:cNvPr id="2" name="Title 1"/>
          <p:cNvSpPr>
            <a:spLocks/>
          </p:cNvSpPr>
          <p:nvPr/>
        </p:nvSpPr>
        <p:spPr bwMode="auto">
          <a:xfrm>
            <a:off x="0" y="765175"/>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CALENTAMIENTO Y FLEXIBILIDAD:</a:t>
            </a:r>
            <a:br>
              <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ESTIRAMIENTO DINÁMICO</a:t>
            </a:r>
            <a:br>
              <a:rPr lang="es-PR" altLang="es-PR" sz="2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Ejemplos *</a:t>
            </a:r>
            <a:endPar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83302" name="Picture 7" descr="Trunk_Rotation_from_Stradlle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413" y="2349500"/>
            <a:ext cx="3798887"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hecker dir="vert"/>
    <p:sndAc>
      <p:stSnd>
        <p:snd r:embed="rId4" name="whoosh.wav"/>
      </p:stSnd>
    </p:sndAc>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ext Box 6"/>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85347" name="Text Box 6"/>
          <p:cNvSpPr txBox="1">
            <a:spLocks noChangeArrowheads="1"/>
          </p:cNvSpPr>
          <p:nvPr/>
        </p:nvSpPr>
        <p:spPr bwMode="auto">
          <a:xfrm>
            <a:off x="179388" y="6381750"/>
            <a:ext cx="88566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Adaptado de: </a:t>
            </a:r>
            <a:r>
              <a:rPr lang="en-US" altLang="es-PR" sz="1200" b="1" i="1">
                <a:latin typeface="Times New Roman" panose="02020603050405020304" pitchFamily="18" charset="0"/>
              </a:rPr>
              <a:t>ACSM’s Foundations of Strength Trsining and Conditioning</a:t>
            </a:r>
            <a:r>
              <a:rPr lang="en-US" altLang="es-PR" sz="1200">
                <a:latin typeface="Times New Roman" panose="02020603050405020304" pitchFamily="18" charset="0"/>
              </a:rPr>
              <a:t>. (p. 170), por N. Ratamess, 2012, Philadelphia: Lippincott Williams &amp; Wilkins. Copyright 2012 por American College of Sports Medicine.</a:t>
            </a:r>
          </a:p>
        </p:txBody>
      </p:sp>
      <p:sp>
        <p:nvSpPr>
          <p:cNvPr id="185348" name="Content Placeholder 2"/>
          <p:cNvSpPr>
            <a:spLocks/>
          </p:cNvSpPr>
          <p:nvPr/>
        </p:nvSpPr>
        <p:spPr bwMode="auto">
          <a:xfrm>
            <a:off x="71438" y="1773238"/>
            <a:ext cx="889317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110000"/>
              </a:lnSpc>
              <a:spcBef>
                <a:spcPct val="20000"/>
              </a:spcBef>
              <a:buClr>
                <a:schemeClr val="tx1"/>
              </a:buClr>
              <a:buSzPct val="86000"/>
              <a:buFont typeface="Wingdings" panose="05000000000000000000" pitchFamily="2" charset="2"/>
              <a:buChar char="q"/>
            </a:pPr>
            <a:r>
              <a:rPr lang="es-PR" altLang="es-PR" sz="3000" b="1">
                <a:latin typeface="Calibri" panose="020F0502020204030204" pitchFamily="34" charset="0"/>
              </a:rPr>
              <a:t> Caminata, levantando los rodillas:</a:t>
            </a:r>
            <a:endParaRPr lang="es-PR" altLang="es-PR" sz="3000" b="1">
              <a:solidFill>
                <a:srgbClr val="000000"/>
              </a:solidFill>
              <a:latin typeface="Tahoma" panose="020B0604030504040204" pitchFamily="34" charset="0"/>
            </a:endParaRPr>
          </a:p>
        </p:txBody>
      </p:sp>
      <p:sp>
        <p:nvSpPr>
          <p:cNvPr id="2" name="Title 1"/>
          <p:cNvSpPr>
            <a:spLocks/>
          </p:cNvSpPr>
          <p:nvPr/>
        </p:nvSpPr>
        <p:spPr bwMode="auto">
          <a:xfrm>
            <a:off x="0" y="765175"/>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CALENTAMIENTO Y FLEXIBILIDAD:</a:t>
            </a:r>
            <a:br>
              <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ESTIRAMIENTO DINÁMICO</a:t>
            </a:r>
            <a:br>
              <a:rPr lang="es-PR" altLang="es-PR" sz="2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5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Ejemplos *</a:t>
            </a:r>
            <a:endParaRPr lang="es-PR" altLang="es-PR" sz="2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85350" name="Picture 7" descr="Walking_Knee_Lifts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2420938"/>
            <a:ext cx="145097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zoom/>
    <p:sndAc>
      <p:stSnd>
        <p:snd r:embed="rId4" name="whoosh.wav"/>
      </p:stSnd>
    </p:sndAc>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ext Box 6"/>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87395" name="Text Box 6"/>
          <p:cNvSpPr txBox="1">
            <a:spLocks noChangeArrowheads="1"/>
          </p:cNvSpPr>
          <p:nvPr/>
        </p:nvSpPr>
        <p:spPr bwMode="auto">
          <a:xfrm>
            <a:off x="179388" y="6381750"/>
            <a:ext cx="88566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Adaptado de: </a:t>
            </a:r>
            <a:r>
              <a:rPr lang="en-US" altLang="es-PR" sz="1200" b="1" i="1">
                <a:latin typeface="Times New Roman" panose="02020603050405020304" pitchFamily="18" charset="0"/>
              </a:rPr>
              <a:t>ACSM’s Foundations of Strength Trsining and Conditioning</a:t>
            </a:r>
            <a:r>
              <a:rPr lang="en-US" altLang="es-PR" sz="1200">
                <a:latin typeface="Times New Roman" panose="02020603050405020304" pitchFamily="18" charset="0"/>
              </a:rPr>
              <a:t>. (p. 170), por N. Ratamess, 2012, Philadelphia: Lippincott Williams &amp; Wilkins. Copyright 2012 por American College of Sports Medicine.</a:t>
            </a:r>
          </a:p>
        </p:txBody>
      </p:sp>
      <p:pic>
        <p:nvPicPr>
          <p:cNvPr id="187396" name="Picture 7" descr="Flexion-Extension_Horizontal_Brazos-CRUZAN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413" y="1412875"/>
            <a:ext cx="3240087"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3563938" y="1484313"/>
            <a:ext cx="5256212"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30000"/>
              </a:lnSpc>
              <a:defRPr/>
            </a:pPr>
            <a:r>
              <a:rPr lang="es-PR" altLang="es-PR" sz="3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CALENTAMIENTO Y FLEXIBILIDAD</a:t>
            </a:r>
          </a:p>
        </p:txBody>
      </p:sp>
      <p:sp>
        <p:nvSpPr>
          <p:cNvPr id="187398" name="Content Placeholder 2"/>
          <p:cNvSpPr>
            <a:spLocks/>
          </p:cNvSpPr>
          <p:nvPr/>
        </p:nvSpPr>
        <p:spPr bwMode="auto">
          <a:xfrm>
            <a:off x="250825" y="3502025"/>
            <a:ext cx="8713788"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110000"/>
              </a:lnSpc>
              <a:spcBef>
                <a:spcPct val="20000"/>
              </a:spcBef>
              <a:buClr>
                <a:schemeClr val="tx1"/>
              </a:buClr>
              <a:buSzPct val="86000"/>
              <a:buFont typeface="Wingdings" panose="05000000000000000000" pitchFamily="2" charset="2"/>
              <a:buChar char="q"/>
            </a:pPr>
            <a:r>
              <a:rPr lang="es-PR" altLang="es-PR" sz="3000" b="1">
                <a:latin typeface="Calibri" panose="020F0502020204030204" pitchFamily="34" charset="0"/>
              </a:rPr>
              <a:t> Estiramiento Dinámico:</a:t>
            </a:r>
            <a:endParaRPr lang="es-PR" altLang="es-PR" sz="3000" b="1">
              <a:solidFill>
                <a:srgbClr val="000000"/>
              </a:solidFill>
            </a:endParaRPr>
          </a:p>
          <a:p>
            <a:pPr lvl="1" eaLnBrk="1" hangingPunct="1">
              <a:buClr>
                <a:schemeClr val="tx1"/>
              </a:buClr>
              <a:buFont typeface="Wingdings" panose="05000000000000000000" pitchFamily="2" charset="2"/>
              <a:buChar char="Ø"/>
            </a:pPr>
            <a:r>
              <a:rPr lang="es-PR" altLang="es-PR" sz="2400" b="1">
                <a:solidFill>
                  <a:srgbClr val="000000"/>
                </a:solidFill>
              </a:rPr>
              <a:t> Elemento esencial para:</a:t>
            </a:r>
            <a:endParaRPr lang="es-PR" altLang="es-PR" sz="2400" b="1">
              <a:solidFill>
                <a:srgbClr val="000000"/>
              </a:solidFill>
              <a:latin typeface="Tahoma" panose="020B0604030504040204" pitchFamily="34" charset="0"/>
            </a:endParaRPr>
          </a:p>
          <a:p>
            <a:pPr lvl="2" eaLnBrk="1" hangingPunct="1">
              <a:buClr>
                <a:schemeClr val="tx1"/>
              </a:buClr>
              <a:buFontTx/>
              <a:buChar char="•"/>
            </a:pPr>
            <a:r>
              <a:rPr lang="es-PR" altLang="es-PR" b="1">
                <a:solidFill>
                  <a:srgbClr val="000000"/>
                </a:solidFill>
                <a:latin typeface="Arial" panose="020B0604020202020204" pitchFamily="34" charset="0"/>
              </a:rPr>
              <a:t>El calentamiento, previo a un</a:t>
            </a:r>
            <a:endParaRPr lang="es-PR" altLang="es-PR" b="1" i="1">
              <a:solidFill>
                <a:schemeClr val="tx1"/>
              </a:solidFill>
              <a:latin typeface="Calibri" panose="020F0502020204030204" pitchFamily="34" charset="0"/>
            </a:endParaRPr>
          </a:p>
          <a:p>
            <a:pPr lvl="3" eaLnBrk="1" hangingPunct="1">
              <a:buClr>
                <a:schemeClr val="tx1"/>
              </a:buClr>
              <a:buFont typeface="Wingdings" panose="05000000000000000000" pitchFamily="2" charset="2"/>
              <a:buChar char="ð"/>
            </a:pPr>
            <a:r>
              <a:rPr lang="es-PR" altLang="es-PR" sz="2400" b="1">
                <a:solidFill>
                  <a:srgbClr val="000000"/>
                </a:solidFill>
                <a:latin typeface="Calibri" panose="020F0502020204030204" pitchFamily="34" charset="0"/>
              </a:rPr>
              <a:t> </a:t>
            </a:r>
            <a:r>
              <a:rPr lang="es-PR" altLang="es-PR" sz="2600" b="1" i="1">
                <a:solidFill>
                  <a:srgbClr val="000000"/>
                </a:solidFill>
                <a:latin typeface="Calibri" panose="020F0502020204030204" pitchFamily="34" charset="0"/>
              </a:rPr>
              <a:t>Ejercicio físico</a:t>
            </a:r>
            <a:r>
              <a:rPr lang="es-PR" altLang="es-PR" sz="2600" b="1">
                <a:solidFill>
                  <a:srgbClr val="000000"/>
                </a:solidFill>
                <a:latin typeface="Calibri" panose="020F0502020204030204" pitchFamily="34" charset="0"/>
              </a:rPr>
              <a:t>, o</a:t>
            </a:r>
            <a:endParaRPr lang="es-PR" altLang="es-PR" sz="2400" b="1" i="1">
              <a:solidFill>
                <a:schemeClr val="tx1"/>
              </a:solidFill>
              <a:latin typeface="Calibri" panose="020F0502020204030204" pitchFamily="34" charset="0"/>
            </a:endParaRPr>
          </a:p>
          <a:p>
            <a:pPr lvl="3" eaLnBrk="1" hangingPunct="1">
              <a:buClr>
                <a:schemeClr val="tx1"/>
              </a:buClr>
              <a:buFont typeface="Wingdings" panose="05000000000000000000" pitchFamily="2" charset="2"/>
              <a:buChar char="ð"/>
            </a:pPr>
            <a:r>
              <a:rPr lang="es-PR" altLang="es-PR" sz="2400" b="1">
                <a:solidFill>
                  <a:srgbClr val="000000"/>
                </a:solidFill>
                <a:latin typeface="Calibri" panose="020F0502020204030204" pitchFamily="34" charset="0"/>
              </a:rPr>
              <a:t> </a:t>
            </a:r>
            <a:r>
              <a:rPr lang="es-PR" altLang="es-PR" sz="2600" b="1" i="1">
                <a:solidFill>
                  <a:srgbClr val="000000"/>
                </a:solidFill>
                <a:latin typeface="Calibri" panose="020F0502020204030204" pitchFamily="34" charset="0"/>
              </a:rPr>
              <a:t>Competencia deportiva</a:t>
            </a:r>
            <a:endParaRPr lang="es-PR" altLang="es-PR" sz="2000" b="1" i="1">
              <a:solidFill>
                <a:schemeClr val="tx1"/>
              </a:solidFill>
              <a:sym typeface="Wingdings" panose="05000000000000000000" pitchFamily="2" charset="2"/>
            </a:endParaRPr>
          </a:p>
        </p:txBody>
      </p:sp>
    </p:spTree>
    <p:custDataLst>
      <p:tags r:id="rId1"/>
    </p:custDataLst>
  </p:cSld>
  <p:clrMapOvr>
    <a:masterClrMapping/>
  </p:clrMapOvr>
  <p:transition spd="slow">
    <p:zoom dir="in"/>
    <p:sndAc>
      <p:stSnd>
        <p:snd r:embed="rId4" name="whoosh.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p:cNvSpPr>
          <p:nvPr/>
        </p:nvSpPr>
        <p:spPr bwMode="auto">
          <a:xfrm>
            <a:off x="395288" y="2924175"/>
            <a:ext cx="835342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lgn="l">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lgn="l">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lgn="l">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lgn="l">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defRPr/>
            </a:pPr>
            <a:r>
              <a:rPr lang="es-PR" altLang="es-PR" b="1" smtClean="0">
                <a:latin typeface="Calibri" panose="020F0502020204030204" pitchFamily="34" charset="0"/>
              </a:rPr>
              <a:t> Estrategias/Recomendaciones:</a:t>
            </a:r>
            <a:endParaRPr lang="es-PR" altLang="es-PR" b="1" smtClean="0">
              <a:solidFill>
                <a:srgbClr val="000000"/>
              </a:solidFill>
            </a:endParaRPr>
          </a:p>
          <a:p>
            <a:pPr lvl="1" eaLnBrk="1" hangingPunct="1">
              <a:buClr>
                <a:schemeClr val="tx1"/>
              </a:buClr>
              <a:buFont typeface="Wingdings" panose="05000000000000000000" pitchFamily="2" charset="2"/>
              <a:buChar char="Ø"/>
              <a:defRPr/>
            </a:pPr>
            <a:r>
              <a:rPr lang="es-PR" altLang="es-PR" sz="2200" b="1" smtClean="0">
                <a:solidFill>
                  <a:srgbClr val="000000"/>
                </a:solidFill>
              </a:rPr>
              <a:t> Determinar si es legítimo y si contenido provee:</a:t>
            </a:r>
            <a:endParaRPr lang="es-PR" altLang="es-PR" sz="2100" b="1" smtClean="0">
              <a:solidFill>
                <a:srgbClr val="000000"/>
              </a:solidFill>
              <a:latin typeface="Tahoma" panose="020B0604030504040204" pitchFamily="34" charset="0"/>
            </a:endParaRPr>
          </a:p>
          <a:p>
            <a:pPr lvl="1" eaLnBrk="1" hangingPunct="1">
              <a:buClr>
                <a:schemeClr val="tx1"/>
              </a:buClr>
              <a:buFont typeface="Wingdings" panose="05000000000000000000" pitchFamily="2" charset="2"/>
              <a:buNone/>
              <a:defRPr/>
            </a:pPr>
            <a:r>
              <a:rPr lang="es-PR" altLang="es-PR" sz="2300" b="1" smtClean="0">
                <a:solidFill>
                  <a:srgbClr val="000000"/>
                </a:solidFill>
                <a:latin typeface="Arial" panose="020B0604020202020204" pitchFamily="34" charset="0"/>
              </a:rPr>
              <a:t>    </a:t>
            </a:r>
            <a:r>
              <a:rPr lang="es-PR" altLang="es-PR" sz="2100" b="1" i="1" smtClean="0">
                <a:solidFill>
                  <a:srgbClr val="000000"/>
                </a:solidFill>
                <a:latin typeface="Arial" panose="020B0604020202020204" pitchFamily="34" charset="0"/>
              </a:rPr>
              <a:t>”</a:t>
            </a:r>
            <a:r>
              <a:rPr lang="es-PR" altLang="es-PR" sz="2100" b="1" i="1" u="sng" smtClean="0">
                <a:solidFill>
                  <a:srgbClr val="000000"/>
                </a:solidFill>
                <a:effectLst>
                  <a:outerShdw blurRad="38100" dist="38100" dir="2700000" algn="tl">
                    <a:srgbClr val="C0C0C0"/>
                  </a:outerShdw>
                </a:effectLst>
                <a:latin typeface="Arial" panose="020B0604020202020204" pitchFamily="34" charset="0"/>
              </a:rPr>
              <a:t>Sobre Nosotros</a:t>
            </a:r>
            <a:r>
              <a:rPr lang="es-PR" altLang="es-PR" sz="2100" b="1" i="1" smtClean="0">
                <a:solidFill>
                  <a:srgbClr val="000000"/>
                </a:solidFill>
                <a:latin typeface="Arial" panose="020B0604020202020204" pitchFamily="34" charset="0"/>
              </a:rPr>
              <a:t>” (</a:t>
            </a:r>
            <a:r>
              <a:rPr lang="es-PR" altLang="es-PR" sz="2100" b="1" i="1" u="sng" smtClean="0">
                <a:solidFill>
                  <a:srgbClr val="000000"/>
                </a:solidFill>
                <a:effectLst>
                  <a:outerShdw blurRad="38100" dist="38100" dir="2700000" algn="tl">
                    <a:srgbClr val="C0C0C0"/>
                  </a:outerShdw>
                </a:effectLst>
                <a:latin typeface="Arial" panose="020B0604020202020204" pitchFamily="34" charset="0"/>
              </a:rPr>
              <a:t>About Us</a:t>
            </a:r>
            <a:r>
              <a:rPr lang="es-PR" altLang="es-PR" sz="2100" b="1" i="1" smtClean="0">
                <a:solidFill>
                  <a:srgbClr val="000000"/>
                </a:solidFill>
                <a:latin typeface="Arial" panose="020B0604020202020204" pitchFamily="34" charset="0"/>
              </a:rPr>
              <a:t>), o secciones similares</a:t>
            </a:r>
            <a:endParaRPr lang="es-PR" altLang="es-PR" sz="2100" b="1" i="1" smtClean="0">
              <a:solidFill>
                <a:srgbClr val="000000"/>
              </a:solidFill>
            </a:endParaRPr>
          </a:p>
          <a:p>
            <a:pPr lvl="1" eaLnBrk="1" hangingPunct="1">
              <a:lnSpc>
                <a:spcPct val="120000"/>
              </a:lnSpc>
              <a:buClr>
                <a:schemeClr val="tx1"/>
              </a:buClr>
              <a:buFont typeface="Wingdings" panose="05000000000000000000" pitchFamily="2" charset="2"/>
              <a:buChar char="Ø"/>
              <a:defRPr/>
            </a:pPr>
            <a:r>
              <a:rPr lang="es-PR" altLang="es-PR" sz="2200" b="1" smtClean="0">
                <a:solidFill>
                  <a:srgbClr val="000000"/>
                </a:solidFill>
              </a:rPr>
              <a:t> Establecer si es precisa:</a:t>
            </a:r>
            <a:endParaRPr lang="es-PR" altLang="es-PR" sz="2100" b="1" smtClean="0">
              <a:solidFill>
                <a:srgbClr val="000000"/>
              </a:solidFill>
              <a:latin typeface="Tahoma" panose="020B0604030504040204" pitchFamily="34" charset="0"/>
            </a:endParaRPr>
          </a:p>
          <a:p>
            <a:pPr lvl="2" eaLnBrk="1" hangingPunct="1">
              <a:buClr>
                <a:schemeClr val="tx1"/>
              </a:buClr>
              <a:buFontTx/>
              <a:buChar char="•"/>
              <a:defRPr/>
            </a:pPr>
            <a:r>
              <a:rPr lang="es-PR" altLang="es-PR" sz="2100" b="1" smtClean="0">
                <a:solidFill>
                  <a:srgbClr val="000000"/>
                </a:solidFill>
                <a:latin typeface="Arial" panose="020B0604020202020204" pitchFamily="34" charset="0"/>
              </a:rPr>
              <a:t>¿Las recomendaciones siguen las guías de ACSM?</a:t>
            </a:r>
            <a:endParaRPr lang="es-PR" altLang="es-PR" sz="1900" b="1" smtClean="0">
              <a:solidFill>
                <a:srgbClr val="000000"/>
              </a:solidFill>
              <a:latin typeface="Tahoma" panose="020B0604030504040204" pitchFamily="34" charset="0"/>
            </a:endParaRPr>
          </a:p>
          <a:p>
            <a:pPr lvl="2" eaLnBrk="1" hangingPunct="1">
              <a:buClr>
                <a:schemeClr val="tx1"/>
              </a:buClr>
              <a:buFontTx/>
              <a:buChar char="•"/>
              <a:defRPr/>
            </a:pPr>
            <a:r>
              <a:rPr lang="es-PR" altLang="es-PR" sz="2100" b="1" smtClean="0">
                <a:solidFill>
                  <a:srgbClr val="000000"/>
                </a:solidFill>
                <a:latin typeface="Arial" panose="020B0604020202020204" pitchFamily="34" charset="0"/>
              </a:rPr>
              <a:t>¿Recomienda consultar un médico antes del programa?</a:t>
            </a:r>
            <a:endParaRPr lang="es-PR" altLang="es-PR" b="1" smtClean="0">
              <a:solidFill>
                <a:srgbClr val="000000"/>
              </a:solidFill>
            </a:endParaRPr>
          </a:p>
          <a:p>
            <a:pPr lvl="1" eaLnBrk="1" hangingPunct="1">
              <a:lnSpc>
                <a:spcPct val="120000"/>
              </a:lnSpc>
              <a:buClr>
                <a:schemeClr val="tx1"/>
              </a:buClr>
              <a:buFont typeface="Wingdings" panose="05000000000000000000" pitchFamily="2" charset="2"/>
              <a:buChar char="Ø"/>
              <a:defRPr/>
            </a:pPr>
            <a:r>
              <a:rPr lang="es-PR" altLang="es-PR" sz="2200" b="1" smtClean="0">
                <a:solidFill>
                  <a:srgbClr val="000000"/>
                </a:solidFill>
              </a:rPr>
              <a:t> Observar si existe información sobre:</a:t>
            </a:r>
          </a:p>
          <a:p>
            <a:pPr lvl="1" eaLnBrk="1" hangingPunct="1">
              <a:lnSpc>
                <a:spcPct val="80000"/>
              </a:lnSpc>
              <a:buClr>
                <a:schemeClr val="tx1"/>
              </a:buClr>
              <a:buFont typeface="Wingdings" panose="05000000000000000000" pitchFamily="2" charset="2"/>
              <a:buNone/>
              <a:defRPr/>
            </a:pPr>
            <a:r>
              <a:rPr lang="es-PR" altLang="es-PR" sz="2200" b="1" smtClean="0">
                <a:solidFill>
                  <a:srgbClr val="000000"/>
                </a:solidFill>
              </a:rPr>
              <a:t>     </a:t>
            </a:r>
            <a:r>
              <a:rPr lang="es-PR" altLang="es-PR" sz="2200" b="1" i="1" smtClean="0">
                <a:solidFill>
                  <a:srgbClr val="000000"/>
                </a:solidFill>
              </a:rPr>
              <a:t>los beneficios de actividad física</a:t>
            </a:r>
            <a:r>
              <a:rPr lang="es-PR" altLang="es-PR" sz="2200" b="1" smtClean="0">
                <a:solidFill>
                  <a:srgbClr val="000000"/>
                </a:solidFill>
              </a:rPr>
              <a:t>?</a:t>
            </a:r>
            <a:endParaRPr lang="es-PR" altLang="es-PR" sz="2500" b="1" smtClean="0">
              <a:solidFill>
                <a:srgbClr val="000000"/>
              </a:solidFill>
              <a:latin typeface="Calibri" panose="020F0502020204030204" pitchFamily="34" charset="0"/>
            </a:endParaRPr>
          </a:p>
        </p:txBody>
      </p:sp>
      <p:sp>
        <p:nvSpPr>
          <p:cNvPr id="23555" name="Text Box 6"/>
          <p:cNvSpPr txBox="1">
            <a:spLocks noChangeArrowheads="1"/>
          </p:cNvSpPr>
          <p:nvPr/>
        </p:nvSpPr>
        <p:spPr bwMode="auto">
          <a:xfrm>
            <a:off x="323850" y="6092825"/>
            <a:ext cx="8642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Adaptado de: </a:t>
            </a:r>
            <a:r>
              <a:rPr lang="en-US" altLang="es-PR" sz="1200" b="1" i="1">
                <a:latin typeface="Times New Roman" panose="02020603050405020304" pitchFamily="18" charset="0"/>
              </a:rPr>
              <a:t>Resource Manual for</a:t>
            </a:r>
            <a:r>
              <a:rPr lang="en-US" altLang="es-PR" sz="1200">
                <a:latin typeface="Times New Roman" panose="02020603050405020304" pitchFamily="18" charset="0"/>
              </a:rPr>
              <a:t> </a:t>
            </a:r>
            <a:r>
              <a:rPr lang="en-US" altLang="es-PR" sz="1200" b="1" i="1">
                <a:latin typeface="Times New Roman" panose="02020603050405020304" pitchFamily="18" charset="0"/>
              </a:rPr>
              <a:t>Guidelines for Exercise Testing and Prescription</a:t>
            </a:r>
            <a:r>
              <a:rPr lang="en-US" altLang="es-PR" sz="1200">
                <a:latin typeface="Times New Roman" panose="02020603050405020304" pitchFamily="18" charset="0"/>
              </a:rPr>
              <a:t>. 9na. ed.; (p. 779), por American College of Sports Medicine, 2014, Philadelphia: Lippincott Williams &amp; Wilkins. Copyright 2014 por: American College of Sports Medicine</a:t>
            </a:r>
            <a:endParaRPr lang="en-US" altLang="es-PR" sz="3200">
              <a:latin typeface="Times New Roman" panose="02020603050405020304" pitchFamily="18" charset="0"/>
            </a:endParaRPr>
          </a:p>
        </p:txBody>
      </p:sp>
      <p:pic>
        <p:nvPicPr>
          <p:cNvPr id="23556" name="Picture 9" descr="Pullu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588" y="620713"/>
            <a:ext cx="1520825"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2197100" y="981075"/>
            <a:ext cx="67691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40000"/>
              </a:lnSpc>
              <a:defRPr/>
            </a:pPr>
            <a:r>
              <a:rPr lang="es-PR" altLang="es-PR" sz="28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MITOS DEL EJERCICIO:</a:t>
            </a:r>
            <a:br>
              <a:rPr lang="es-PR" altLang="es-PR" sz="28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8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Identificar Sitios-Web</a:t>
            </a:r>
            <a:br>
              <a:rPr lang="es-PR" altLang="es-PR" sz="28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28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Basados en Evidencia Científica</a:t>
            </a:r>
          </a:p>
        </p:txBody>
      </p:sp>
    </p:spTree>
    <p:custDataLst>
      <p:tags r:id="rId1"/>
    </p:custDataLst>
  </p:cSld>
  <p:clrMapOvr>
    <a:masterClrMapping/>
  </p:clrMapOvr>
  <p:transition spd="slow">
    <p:blinds/>
    <p:sndAc>
      <p:stSnd>
        <p:snd r:embed="rId4" name="whoosh.wav"/>
      </p:stSnd>
    </p:sndAc>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ext Box 6"/>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s-PR" altLang="es-PR" sz="1200">
              <a:latin typeface="Times New Roman" panose="02020603050405020304" pitchFamily="18" charset="0"/>
            </a:endParaRPr>
          </a:p>
        </p:txBody>
      </p:sp>
      <p:sp>
        <p:nvSpPr>
          <p:cNvPr id="189443" name="Text Box 6"/>
          <p:cNvSpPr txBox="1">
            <a:spLocks noChangeArrowheads="1"/>
          </p:cNvSpPr>
          <p:nvPr/>
        </p:nvSpPr>
        <p:spPr bwMode="auto">
          <a:xfrm>
            <a:off x="179388" y="6381750"/>
            <a:ext cx="88566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Adaptado de: </a:t>
            </a:r>
            <a:r>
              <a:rPr lang="en-US" altLang="es-PR" sz="1200" b="1" i="1">
                <a:latin typeface="Times New Roman" panose="02020603050405020304" pitchFamily="18" charset="0"/>
              </a:rPr>
              <a:t>ACSM’s Foundations of Strength Trsining and Conditioning</a:t>
            </a:r>
            <a:r>
              <a:rPr lang="en-US" altLang="es-PR" sz="1200">
                <a:latin typeface="Times New Roman" panose="02020603050405020304" pitchFamily="18" charset="0"/>
              </a:rPr>
              <a:t>. (p. 170), por N. Ratamess, 2012, Philadelphia: Lippincott Williams &amp; Wilkins. Copyright 2012 por American College of Sports Medicine.</a:t>
            </a:r>
          </a:p>
        </p:txBody>
      </p:sp>
      <p:sp>
        <p:nvSpPr>
          <p:cNvPr id="2" name="Title 1"/>
          <p:cNvSpPr>
            <a:spLocks/>
          </p:cNvSpPr>
          <p:nvPr/>
        </p:nvSpPr>
        <p:spPr bwMode="auto">
          <a:xfrm>
            <a:off x="3708400" y="1627188"/>
            <a:ext cx="5256213"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30000"/>
              </a:lnSpc>
              <a:defRPr/>
            </a:pPr>
            <a:r>
              <a:rPr lang="es-PR" altLang="es-PR" sz="3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CALENTAMIENTO Y FLEXIBILIDAD</a:t>
            </a:r>
          </a:p>
        </p:txBody>
      </p:sp>
      <p:sp>
        <p:nvSpPr>
          <p:cNvPr id="189445" name="Content Placeholder 2"/>
          <p:cNvSpPr>
            <a:spLocks/>
          </p:cNvSpPr>
          <p:nvPr/>
        </p:nvSpPr>
        <p:spPr bwMode="auto">
          <a:xfrm>
            <a:off x="179388" y="4005263"/>
            <a:ext cx="8785225"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110000"/>
              </a:lnSpc>
              <a:spcBef>
                <a:spcPct val="20000"/>
              </a:spcBef>
              <a:buClr>
                <a:schemeClr val="tx1"/>
              </a:buClr>
              <a:buSzPct val="86000"/>
              <a:buFont typeface="Wingdings" panose="05000000000000000000" pitchFamily="2" charset="2"/>
              <a:buChar char="q"/>
            </a:pPr>
            <a:r>
              <a:rPr lang="es-PR" altLang="es-PR" sz="3000" b="1">
                <a:latin typeface="Calibri" panose="020F0502020204030204" pitchFamily="34" charset="0"/>
              </a:rPr>
              <a:t> Estiramiento Dinámico:</a:t>
            </a:r>
            <a:endParaRPr lang="es-PR" altLang="es-PR" sz="3000" b="1">
              <a:solidFill>
                <a:srgbClr val="000000"/>
              </a:solidFill>
            </a:endParaRPr>
          </a:p>
          <a:p>
            <a:pPr lvl="1" eaLnBrk="1" hangingPunct="1">
              <a:buClr>
                <a:schemeClr val="tx1"/>
              </a:buClr>
              <a:buFont typeface="Wingdings" panose="05000000000000000000" pitchFamily="2" charset="2"/>
              <a:buChar char="Ø"/>
            </a:pPr>
            <a:r>
              <a:rPr lang="es-PR" altLang="es-PR" sz="2400" b="1">
                <a:solidFill>
                  <a:srgbClr val="000000"/>
                </a:solidFill>
              </a:rPr>
              <a:t> Ventajas/beneficios:</a:t>
            </a:r>
            <a:endParaRPr lang="es-PR" altLang="es-PR" sz="2400" b="1">
              <a:solidFill>
                <a:srgbClr val="000000"/>
              </a:solidFill>
              <a:latin typeface="Tahoma" panose="020B0604030504040204" pitchFamily="34" charset="0"/>
            </a:endParaRPr>
          </a:p>
          <a:p>
            <a:pPr lvl="2" eaLnBrk="1" hangingPunct="1">
              <a:buClr>
                <a:schemeClr val="tx1"/>
              </a:buClr>
              <a:buFontTx/>
              <a:buChar char="•"/>
            </a:pPr>
            <a:r>
              <a:rPr lang="es-PR" altLang="es-PR" b="1">
                <a:solidFill>
                  <a:srgbClr val="000000"/>
                </a:solidFill>
                <a:latin typeface="Arial" panose="020B0604020202020204" pitchFamily="34" charset="0"/>
              </a:rPr>
              <a:t>Calentamiento simultaneo de:</a:t>
            </a:r>
            <a:endParaRPr lang="es-PR" altLang="es-PR" b="1" i="1">
              <a:solidFill>
                <a:schemeClr val="tx1"/>
              </a:solidFill>
              <a:latin typeface="Calibri" panose="020F0502020204030204" pitchFamily="34" charset="0"/>
            </a:endParaRPr>
          </a:p>
          <a:p>
            <a:pPr lvl="3" eaLnBrk="1" hangingPunct="1">
              <a:buClr>
                <a:schemeClr val="tx1"/>
              </a:buClr>
              <a:buFont typeface="Wingdings" panose="05000000000000000000" pitchFamily="2" charset="2"/>
              <a:buChar char="ð"/>
            </a:pPr>
            <a:r>
              <a:rPr lang="es-PR" altLang="es-PR" sz="2400" b="1">
                <a:solidFill>
                  <a:srgbClr val="000000"/>
                </a:solidFill>
                <a:latin typeface="Calibri" panose="020F0502020204030204" pitchFamily="34" charset="0"/>
              </a:rPr>
              <a:t> </a:t>
            </a:r>
            <a:r>
              <a:rPr lang="es-PR" altLang="es-PR" sz="2600" b="1">
                <a:solidFill>
                  <a:srgbClr val="000000"/>
                </a:solidFill>
                <a:latin typeface="Calibri" panose="020F0502020204030204" pitchFamily="34" charset="0"/>
              </a:rPr>
              <a:t>Varios grupos musculares</a:t>
            </a:r>
            <a:r>
              <a:rPr lang="es-PR" altLang="es-PR" sz="2100" b="1">
                <a:solidFill>
                  <a:srgbClr val="000000"/>
                </a:solidFill>
                <a:latin typeface="Calibri" panose="020F0502020204030204" pitchFamily="34" charset="0"/>
              </a:rPr>
              <a:t>:</a:t>
            </a:r>
            <a:endParaRPr lang="es-PR" altLang="es-PR" sz="2100" b="1">
              <a:solidFill>
                <a:schemeClr val="tx1"/>
              </a:solidFill>
            </a:endParaRPr>
          </a:p>
          <a:p>
            <a:pPr lvl="4" eaLnBrk="1" hangingPunct="1">
              <a:buClr>
                <a:schemeClr val="tx1"/>
              </a:buClr>
              <a:buFont typeface="Wingdings" panose="05000000000000000000" pitchFamily="2" charset="2"/>
              <a:buNone/>
            </a:pPr>
            <a:r>
              <a:rPr lang="en-US" altLang="es-PR" sz="1900" b="1">
                <a:solidFill>
                  <a:schemeClr val="tx1"/>
                </a:solidFill>
                <a:sym typeface="Wingdings" panose="05000000000000000000" pitchFamily="2" charset="2"/>
              </a:rPr>
              <a:t> </a:t>
            </a:r>
            <a:r>
              <a:rPr lang="en-US" altLang="es-PR" sz="1800" b="1">
                <a:solidFill>
                  <a:schemeClr val="tx1"/>
                </a:solidFill>
                <a:sym typeface="Wingdings" panose="05000000000000000000" pitchFamily="2" charset="2"/>
              </a:rPr>
              <a:t> </a:t>
            </a:r>
            <a:r>
              <a:rPr lang="en-US" altLang="es-PR" b="1" i="1">
                <a:solidFill>
                  <a:schemeClr val="tx1"/>
                </a:solidFill>
                <a:sym typeface="Wingdings" panose="05000000000000000000" pitchFamily="2" charset="2"/>
              </a:rPr>
              <a:t>Incrementa la eficiencia del calentamiento</a:t>
            </a:r>
            <a:endParaRPr lang="es-PR" altLang="es-PR" b="1" i="1">
              <a:solidFill>
                <a:srgbClr val="000000"/>
              </a:solidFill>
              <a:latin typeface="Calibri" panose="020F0502020204030204" pitchFamily="34" charset="0"/>
            </a:endParaRPr>
          </a:p>
        </p:txBody>
      </p:sp>
      <p:pic>
        <p:nvPicPr>
          <p:cNvPr id="189446" name="Picture 7" descr="Correr_con_la_Pierna_Estirada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692150"/>
            <a:ext cx="3457575"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zoom dir="in"/>
    <p:sndAc>
      <p:stSnd>
        <p:snd r:embed="rId4" name="whoosh.wav"/>
      </p:stSnd>
    </p:sndAc>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p:cNvSpPr>
          <p:nvPr/>
        </p:nvSpPr>
        <p:spPr bwMode="auto">
          <a:xfrm>
            <a:off x="179388" y="2708275"/>
            <a:ext cx="87852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lgn="l">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lgn="l">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lgn="l">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lgn="l">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110000"/>
              </a:lnSpc>
              <a:spcBef>
                <a:spcPct val="20000"/>
              </a:spcBef>
              <a:buClr>
                <a:schemeClr val="tx1"/>
              </a:buClr>
              <a:buSzPct val="86000"/>
              <a:buFont typeface="Wingdings" panose="05000000000000000000" pitchFamily="2" charset="2"/>
              <a:buChar char="q"/>
              <a:defRPr/>
            </a:pPr>
            <a:r>
              <a:rPr lang="es-PR" altLang="es-PR" sz="3000" b="1" smtClean="0">
                <a:latin typeface="Calibri" panose="020F0502020204030204" pitchFamily="34" charset="0"/>
              </a:rPr>
              <a:t> Estiramiento Estático Agudo:</a:t>
            </a:r>
            <a:endParaRPr lang="es-PR" altLang="es-PR" sz="3000" b="1" smtClean="0">
              <a:solidFill>
                <a:srgbClr val="000000"/>
              </a:solidFill>
            </a:endParaRPr>
          </a:p>
          <a:p>
            <a:pPr lvl="1" eaLnBrk="1" hangingPunct="1">
              <a:lnSpc>
                <a:spcPct val="110000"/>
              </a:lnSpc>
              <a:buClr>
                <a:schemeClr val="tx1"/>
              </a:buClr>
              <a:buFont typeface="Wingdings" panose="05000000000000000000" pitchFamily="2" charset="2"/>
              <a:buChar char="Ø"/>
              <a:defRPr/>
            </a:pPr>
            <a:r>
              <a:rPr lang="es-PR" altLang="es-PR" sz="2400" b="1" smtClean="0">
                <a:solidFill>
                  <a:srgbClr val="000000"/>
                </a:solidFill>
              </a:rPr>
              <a:t> Indicaciones:</a:t>
            </a:r>
            <a:endParaRPr lang="es-PR" altLang="es-PR" sz="2400" b="1" smtClean="0">
              <a:solidFill>
                <a:srgbClr val="000000"/>
              </a:solidFill>
              <a:latin typeface="Tahoma" panose="020B0604030504040204" pitchFamily="34" charset="0"/>
            </a:endParaRPr>
          </a:p>
          <a:p>
            <a:pPr lvl="2" eaLnBrk="1" hangingPunct="1">
              <a:lnSpc>
                <a:spcPct val="110000"/>
              </a:lnSpc>
              <a:buClr>
                <a:schemeClr val="tx1"/>
              </a:buClr>
              <a:buFontTx/>
              <a:buChar char="•"/>
              <a:defRPr/>
            </a:pPr>
            <a:r>
              <a:rPr lang="es-PR" altLang="es-PR" b="1" smtClean="0">
                <a:solidFill>
                  <a:srgbClr val="000000"/>
                </a:solidFill>
                <a:latin typeface="Arial" panose="020B0604020202020204" pitchFamily="34" charset="0"/>
              </a:rPr>
              <a:t>Fase de Calentamiento:</a:t>
            </a:r>
            <a:endParaRPr lang="es-PR" altLang="es-PR" b="1" i="1" smtClean="0">
              <a:solidFill>
                <a:schemeClr val="tx1"/>
              </a:solidFill>
              <a:latin typeface="Calibri" panose="020F0502020204030204" pitchFamily="34" charset="0"/>
            </a:endParaRPr>
          </a:p>
          <a:p>
            <a:pPr lvl="3" eaLnBrk="1" hangingPunct="1">
              <a:lnSpc>
                <a:spcPct val="110000"/>
              </a:lnSpc>
              <a:buClr>
                <a:schemeClr val="tx1"/>
              </a:buClr>
              <a:buFont typeface="Wingdings" panose="05000000000000000000" pitchFamily="2" charset="2"/>
              <a:buChar char="ð"/>
              <a:defRPr/>
            </a:pPr>
            <a:r>
              <a:rPr lang="es-PR" altLang="es-PR" sz="2400" b="1" smtClean="0">
                <a:solidFill>
                  <a:srgbClr val="000000"/>
                </a:solidFill>
                <a:latin typeface="Calibri" panose="020F0502020204030204" pitchFamily="34" charset="0"/>
              </a:rPr>
              <a:t> </a:t>
            </a:r>
            <a:r>
              <a:rPr lang="es-PR" altLang="es-PR" sz="2600" b="1" smtClean="0">
                <a:solidFill>
                  <a:srgbClr val="000000"/>
                </a:solidFill>
                <a:latin typeface="Calibri" panose="020F0502020204030204" pitchFamily="34" charset="0"/>
              </a:rPr>
              <a:t>Regiones con alta tensión muscular, o sobreactivas:</a:t>
            </a:r>
            <a:endParaRPr lang="es-PR" altLang="es-PR" sz="2600" b="1" i="1" smtClean="0">
              <a:solidFill>
                <a:srgbClr val="000000"/>
              </a:solidFill>
              <a:latin typeface="Calibri" panose="020F0502020204030204" pitchFamily="34" charset="0"/>
            </a:endParaRPr>
          </a:p>
          <a:p>
            <a:pPr lvl="3" eaLnBrk="1" hangingPunct="1">
              <a:lnSpc>
                <a:spcPct val="110000"/>
              </a:lnSpc>
              <a:buClr>
                <a:schemeClr val="tx1"/>
              </a:buClr>
              <a:buFont typeface="Wingdings" panose="05000000000000000000" pitchFamily="2" charset="2"/>
              <a:buNone/>
              <a:defRPr/>
            </a:pPr>
            <a:r>
              <a:rPr lang="en-US" altLang="es-PR" sz="2400" b="1" smtClean="0">
                <a:solidFill>
                  <a:schemeClr val="tx1"/>
                </a:solidFill>
                <a:sym typeface="Wingdings" panose="05000000000000000000" pitchFamily="2" charset="2"/>
              </a:rPr>
              <a:t>    ◊ </a:t>
            </a:r>
            <a:r>
              <a:rPr lang="en-US" altLang="es-PR" b="1" smtClean="0">
                <a:solidFill>
                  <a:schemeClr val="tx1"/>
                </a:solidFill>
                <a:sym typeface="Wingdings" panose="05000000000000000000" pitchFamily="2" charset="2"/>
              </a:rPr>
              <a:t>Duración para cada estiramiento estático:</a:t>
            </a:r>
            <a:endParaRPr lang="es-PR" altLang="es-PR" b="1" smtClean="0">
              <a:solidFill>
                <a:schemeClr val="tx1"/>
              </a:solidFill>
            </a:endParaRPr>
          </a:p>
          <a:p>
            <a:pPr lvl="4" eaLnBrk="1" hangingPunct="1">
              <a:lnSpc>
                <a:spcPct val="110000"/>
              </a:lnSpc>
              <a:buClr>
                <a:schemeClr val="tx1"/>
              </a:buClr>
              <a:buFont typeface="Wingdings" panose="05000000000000000000" pitchFamily="2" charset="2"/>
              <a:buNone/>
              <a:defRPr/>
            </a:pPr>
            <a:r>
              <a:rPr lang="en-US" altLang="es-PR" sz="2400" b="1" smtClean="0">
                <a:solidFill>
                  <a:schemeClr val="tx1"/>
                </a:solidFill>
                <a:sym typeface="Wingdings" panose="05000000000000000000" pitchFamily="2" charset="2"/>
              </a:rPr>
              <a:t>     </a:t>
            </a:r>
            <a:r>
              <a:rPr lang="pt-BR" altLang="es-PR" sz="2400" b="1" smtClean="0">
                <a:solidFill>
                  <a:srgbClr val="000000"/>
                </a:solidFill>
                <a:sym typeface="Wingdings" panose="05000000000000000000" pitchFamily="2" charset="2"/>
              </a:rPr>
              <a:t>◘ </a:t>
            </a:r>
            <a:r>
              <a:rPr lang="en-US" altLang="es-PR" sz="2400" b="1" smtClean="0">
                <a:solidFill>
                  <a:schemeClr val="tx1"/>
                </a:solidFill>
                <a:latin typeface="Calibri" panose="020F0502020204030204" pitchFamily="34" charset="0"/>
                <a:sym typeface="Wingdings" panose="05000000000000000000" pitchFamily="2" charset="2"/>
              </a:rPr>
              <a:t>Sostener: </a:t>
            </a:r>
            <a:r>
              <a:rPr lang="en-US" altLang="es-PR" sz="2400" b="1" i="1" smtClean="0">
                <a:solidFill>
                  <a:schemeClr val="tx1"/>
                </a:solidFill>
                <a:effectLst>
                  <a:outerShdw blurRad="38100" dist="38100" dir="2700000" algn="tl">
                    <a:srgbClr val="C0C0C0"/>
                  </a:outerShdw>
                </a:effectLst>
                <a:latin typeface="Calibri" panose="020F0502020204030204" pitchFamily="34" charset="0"/>
                <a:sym typeface="Wingdings" panose="05000000000000000000" pitchFamily="2" charset="2"/>
              </a:rPr>
              <a:t>20-30 segundos</a:t>
            </a:r>
            <a:endParaRPr lang="es-PR" altLang="es-PR" sz="2400" b="1" i="1" smtClean="0">
              <a:solidFill>
                <a:schemeClr val="tx1"/>
              </a:solidFill>
              <a:effectLst>
                <a:outerShdw blurRad="38100" dist="38100" dir="2700000" algn="tl">
                  <a:srgbClr val="C0C0C0"/>
                </a:outerShdw>
              </a:effectLst>
            </a:endParaRPr>
          </a:p>
          <a:p>
            <a:pPr lvl="4" eaLnBrk="1" hangingPunct="1">
              <a:lnSpc>
                <a:spcPct val="110000"/>
              </a:lnSpc>
              <a:buClr>
                <a:schemeClr val="tx1"/>
              </a:buClr>
              <a:buFont typeface="Wingdings" panose="05000000000000000000" pitchFamily="2" charset="2"/>
              <a:buNone/>
              <a:defRPr/>
            </a:pPr>
            <a:r>
              <a:rPr lang="en-US" altLang="es-PR" sz="2400" b="1" smtClean="0">
                <a:solidFill>
                  <a:schemeClr val="tx1"/>
                </a:solidFill>
                <a:sym typeface="Wingdings" panose="05000000000000000000" pitchFamily="2" charset="2"/>
              </a:rPr>
              <a:t>         </a:t>
            </a:r>
            <a:r>
              <a:rPr lang="pt-BR" altLang="es-PR" sz="2400" b="1" smtClean="0">
                <a:solidFill>
                  <a:schemeClr val="tx1"/>
                </a:solidFill>
                <a:sym typeface="Wingdings" panose="05000000000000000000" pitchFamily="2" charset="2"/>
              </a:rPr>
              <a:t>►</a:t>
            </a:r>
            <a:r>
              <a:rPr lang="en-US" altLang="es-PR" sz="2400" smtClean="0">
                <a:solidFill>
                  <a:schemeClr val="tx1"/>
                </a:solidFill>
                <a:sym typeface="Wingdings" panose="05000000000000000000" pitchFamily="2" charset="2"/>
              </a:rPr>
              <a:t> </a:t>
            </a:r>
            <a:r>
              <a:rPr lang="en-US" altLang="es-PR" sz="2400" b="1" smtClean="0">
                <a:solidFill>
                  <a:schemeClr val="tx1"/>
                </a:solidFill>
                <a:latin typeface="Calibri" panose="020F0502020204030204" pitchFamily="34" charset="0"/>
                <a:sym typeface="Wingdings" panose="05000000000000000000" pitchFamily="2" charset="2"/>
              </a:rPr>
              <a:t>Duraciones </a:t>
            </a:r>
            <a:r>
              <a:rPr lang="en-US" altLang="es-PR" sz="2400" b="1" i="1" smtClean="0">
                <a:solidFill>
                  <a:schemeClr val="tx1"/>
                </a:solidFill>
                <a:effectLst>
                  <a:outerShdw blurRad="38100" dist="38100" dir="2700000" algn="tl">
                    <a:srgbClr val="C0C0C0"/>
                  </a:outerShdw>
                </a:effectLst>
                <a:latin typeface="Calibri" panose="020F0502020204030204" pitchFamily="34" charset="0"/>
                <a:sym typeface="Wingdings" panose="05000000000000000000" pitchFamily="2" charset="2"/>
              </a:rPr>
              <a:t>&lt; 60 segundos</a:t>
            </a:r>
            <a:r>
              <a:rPr lang="en-US" altLang="es-PR" sz="2400" b="1" smtClean="0">
                <a:solidFill>
                  <a:schemeClr val="tx1"/>
                </a:solidFill>
                <a:latin typeface="Calibri" panose="020F0502020204030204" pitchFamily="34" charset="0"/>
                <a:sym typeface="Wingdings" panose="05000000000000000000" pitchFamily="2" charset="2"/>
              </a:rPr>
              <a:t>:</a:t>
            </a:r>
            <a:endParaRPr lang="es-PR" altLang="es-PR" sz="2400" b="1" smtClean="0">
              <a:solidFill>
                <a:schemeClr val="tx1"/>
              </a:solidFill>
            </a:endParaRPr>
          </a:p>
          <a:p>
            <a:pPr lvl="4" eaLnBrk="1" hangingPunct="1">
              <a:lnSpc>
                <a:spcPct val="110000"/>
              </a:lnSpc>
              <a:buClr>
                <a:schemeClr val="tx1"/>
              </a:buClr>
              <a:buFont typeface="Wingdings" panose="05000000000000000000" pitchFamily="2" charset="2"/>
              <a:buNone/>
              <a:defRPr/>
            </a:pPr>
            <a:r>
              <a:rPr lang="en-US" altLang="es-PR" sz="2400" b="1" smtClean="0">
                <a:solidFill>
                  <a:schemeClr val="tx1"/>
                </a:solidFill>
                <a:sym typeface="Wingdings" panose="05000000000000000000" pitchFamily="2" charset="2"/>
              </a:rPr>
              <a:t>         </a:t>
            </a:r>
            <a:r>
              <a:rPr lang="pt-BR" altLang="es-PR" sz="2400" b="1" smtClean="0">
                <a:solidFill>
                  <a:schemeClr val="tx1"/>
                </a:solidFill>
                <a:sym typeface="Wingdings" panose="05000000000000000000" pitchFamily="2" charset="2"/>
              </a:rPr>
              <a:t>     </a:t>
            </a:r>
            <a:r>
              <a:rPr lang="en-US" altLang="es-PR" sz="2400" b="1" i="1" smtClean="0">
                <a:solidFill>
                  <a:schemeClr val="tx1"/>
                </a:solidFill>
                <a:latin typeface="Calibri" panose="020F0502020204030204" pitchFamily="34" charset="0"/>
                <a:sym typeface="Wingdings" panose="05000000000000000000" pitchFamily="2" charset="2"/>
              </a:rPr>
              <a:t>No afecta el rendimiento físico-deportivo</a:t>
            </a:r>
            <a:endParaRPr lang="es-PR" altLang="es-PR" sz="2400" b="1" smtClean="0">
              <a:solidFill>
                <a:srgbClr val="000000"/>
              </a:solidFill>
              <a:latin typeface="Tahoma" panose="020B0604030504040204" pitchFamily="34" charset="0"/>
            </a:endParaRPr>
          </a:p>
        </p:txBody>
      </p:sp>
      <p:pic>
        <p:nvPicPr>
          <p:cNvPr id="191491" name="Picture 3" descr="Static_Stretch_Hamstrings_Woman_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692150"/>
            <a:ext cx="316865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3635375" y="1123950"/>
            <a:ext cx="5113338"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3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CALENTAMIENTO Y ENFRIAMIENTO</a:t>
            </a:r>
          </a:p>
        </p:txBody>
      </p:sp>
    </p:spTree>
    <p:custDataLst>
      <p:tags r:id="rId1"/>
    </p:custDataLst>
  </p:cSld>
  <p:clrMapOvr>
    <a:masterClrMapping/>
  </p:clrMapOvr>
  <p:transition spd="slow">
    <p:pull dir="ru"/>
    <p:sndAc>
      <p:stSnd>
        <p:snd r:embed="rId4" name="whoosh.wav"/>
      </p:stSnd>
    </p:sndAc>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Content Placeholder 2"/>
          <p:cNvSpPr>
            <a:spLocks/>
          </p:cNvSpPr>
          <p:nvPr/>
        </p:nvSpPr>
        <p:spPr bwMode="auto">
          <a:xfrm>
            <a:off x="179388" y="2852738"/>
            <a:ext cx="8785225"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110000"/>
              </a:lnSpc>
              <a:spcBef>
                <a:spcPct val="20000"/>
              </a:spcBef>
              <a:buClr>
                <a:schemeClr val="tx1"/>
              </a:buClr>
              <a:buSzPct val="86000"/>
              <a:buFont typeface="Wingdings" panose="05000000000000000000" pitchFamily="2" charset="2"/>
              <a:buChar char="q"/>
            </a:pPr>
            <a:r>
              <a:rPr lang="es-PR" altLang="es-PR" b="1">
                <a:latin typeface="Calibri" panose="020F0502020204030204" pitchFamily="34" charset="0"/>
              </a:rPr>
              <a:t> Estiramiento Estático Agudo:</a:t>
            </a:r>
            <a:endParaRPr lang="es-PR" altLang="es-PR" b="1">
              <a:solidFill>
                <a:srgbClr val="000000"/>
              </a:solidFill>
            </a:endParaRPr>
          </a:p>
          <a:p>
            <a:pPr lvl="1" eaLnBrk="1" hangingPunct="1">
              <a:lnSpc>
                <a:spcPct val="110000"/>
              </a:lnSpc>
              <a:buClr>
                <a:schemeClr val="tx1"/>
              </a:buClr>
              <a:buFont typeface="Wingdings" panose="05000000000000000000" pitchFamily="2" charset="2"/>
              <a:buChar char="Ø"/>
            </a:pPr>
            <a:r>
              <a:rPr lang="es-PR" altLang="es-PR" sz="2400" b="1">
                <a:solidFill>
                  <a:srgbClr val="000000"/>
                </a:solidFill>
              </a:rPr>
              <a:t> Indicaciones:</a:t>
            </a:r>
            <a:endParaRPr lang="es-PR" altLang="es-PR" sz="2100" b="1">
              <a:solidFill>
                <a:srgbClr val="000000"/>
              </a:solidFill>
              <a:latin typeface="Tahoma" panose="020B0604030504040204" pitchFamily="34" charset="0"/>
            </a:endParaRPr>
          </a:p>
          <a:p>
            <a:pPr lvl="2" eaLnBrk="1" hangingPunct="1">
              <a:lnSpc>
                <a:spcPct val="110000"/>
              </a:lnSpc>
              <a:buClr>
                <a:schemeClr val="tx1"/>
              </a:buClr>
              <a:buFontTx/>
              <a:buChar char="•"/>
            </a:pPr>
            <a:r>
              <a:rPr lang="es-PR" altLang="es-PR" sz="2100" b="1">
                <a:solidFill>
                  <a:srgbClr val="000000"/>
                </a:solidFill>
                <a:latin typeface="Arial" panose="020B0604020202020204" pitchFamily="34" charset="0"/>
              </a:rPr>
              <a:t>Fase de Enfriamiento (Posterior al Ejercicio o Práctica):</a:t>
            </a:r>
            <a:endParaRPr lang="es-PR" altLang="es-PR" sz="2000" b="1" i="1">
              <a:solidFill>
                <a:schemeClr val="tx1"/>
              </a:solidFill>
              <a:latin typeface="Calibri" panose="020F0502020204030204" pitchFamily="34" charset="0"/>
            </a:endParaRPr>
          </a:p>
          <a:p>
            <a:pPr lvl="3" eaLnBrk="1" hangingPunct="1">
              <a:lnSpc>
                <a:spcPct val="11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Justificación - Músculos en condicion: </a:t>
            </a:r>
            <a:r>
              <a:rPr lang="es-PR" altLang="es-PR" sz="2100" b="1" i="1">
                <a:solidFill>
                  <a:srgbClr val="000000"/>
                </a:solidFill>
                <a:latin typeface="Calibri" panose="020F0502020204030204" pitchFamily="34" charset="0"/>
              </a:rPr>
              <a:t>Temperatura Elevada</a:t>
            </a:r>
            <a:r>
              <a:rPr lang="es-PR" altLang="es-PR" sz="2100" b="1">
                <a:solidFill>
                  <a:srgbClr val="000000"/>
                </a:solidFill>
                <a:latin typeface="Calibri" panose="020F0502020204030204" pitchFamily="34" charset="0"/>
              </a:rPr>
              <a:t>:</a:t>
            </a:r>
            <a:endParaRPr lang="es-PR" altLang="es-PR" sz="2100" b="1" i="1">
              <a:solidFill>
                <a:srgbClr val="000000"/>
              </a:solidFill>
              <a:latin typeface="Calibri" panose="020F0502020204030204" pitchFamily="34" charset="0"/>
            </a:endParaRPr>
          </a:p>
          <a:p>
            <a:pPr lvl="3" eaLnBrk="1" hangingPunct="1">
              <a:lnSpc>
                <a:spcPct val="110000"/>
              </a:lnSpc>
              <a:buClr>
                <a:schemeClr val="tx1"/>
              </a:buClr>
              <a:buFont typeface="Wingdings" panose="05000000000000000000" pitchFamily="2" charset="2"/>
              <a:buNone/>
            </a:pPr>
            <a:r>
              <a:rPr lang="en-US" altLang="es-PR" sz="2400" b="1">
                <a:solidFill>
                  <a:schemeClr val="tx1"/>
                </a:solidFill>
                <a:sym typeface="Wingdings" panose="05000000000000000000" pitchFamily="2" charset="2"/>
              </a:rPr>
              <a:t>    </a:t>
            </a:r>
            <a:r>
              <a:rPr lang="en-US" altLang="es-PR" sz="2000" b="1">
                <a:solidFill>
                  <a:schemeClr val="tx1"/>
                </a:solidFill>
                <a:sym typeface="Wingdings" panose="05000000000000000000" pitchFamily="2" charset="2"/>
              </a:rPr>
              <a:t>◊ Duración para cada estiramiento estático:</a:t>
            </a:r>
            <a:endParaRPr lang="es-PR" altLang="es-PR" sz="2500" b="1">
              <a:solidFill>
                <a:schemeClr val="tx1"/>
              </a:solidFill>
            </a:endParaRPr>
          </a:p>
          <a:p>
            <a:pPr lvl="4" eaLnBrk="1" hangingPunct="1">
              <a:lnSpc>
                <a:spcPct val="110000"/>
              </a:lnSpc>
              <a:buClr>
                <a:schemeClr val="tx1"/>
              </a:buClr>
              <a:buFont typeface="Wingdings" panose="05000000000000000000" pitchFamily="2" charset="2"/>
              <a:buNone/>
            </a:pPr>
            <a:r>
              <a:rPr lang="en-US" altLang="es-PR" sz="1800" b="1">
                <a:solidFill>
                  <a:schemeClr val="tx1"/>
                </a:solidFill>
                <a:sym typeface="Wingdings" panose="05000000000000000000" pitchFamily="2" charset="2"/>
              </a:rPr>
              <a:t>     </a:t>
            </a:r>
            <a:r>
              <a:rPr lang="pt-BR" altLang="es-PR" b="1">
                <a:solidFill>
                  <a:srgbClr val="000000"/>
                </a:solidFill>
                <a:sym typeface="Wingdings" panose="05000000000000000000" pitchFamily="2" charset="2"/>
              </a:rPr>
              <a:t>◘ </a:t>
            </a:r>
            <a:r>
              <a:rPr lang="en-US" altLang="es-PR" b="1">
                <a:solidFill>
                  <a:schemeClr val="tx1"/>
                </a:solidFill>
                <a:latin typeface="Calibri" panose="020F0502020204030204" pitchFamily="34" charset="0"/>
                <a:sym typeface="Wingdings" panose="05000000000000000000" pitchFamily="2" charset="2"/>
              </a:rPr>
              <a:t>Ejemplo:</a:t>
            </a:r>
            <a:endParaRPr lang="es-PR" altLang="es-PR" sz="2100" b="1">
              <a:solidFill>
                <a:schemeClr val="tx1"/>
              </a:solidFill>
            </a:endParaRPr>
          </a:p>
          <a:p>
            <a:pPr lvl="4" eaLnBrk="1" hangingPunct="1">
              <a:lnSpc>
                <a:spcPct val="110000"/>
              </a:lnSpc>
              <a:buClr>
                <a:schemeClr val="tx1"/>
              </a:buClr>
              <a:buFont typeface="Wingdings" panose="05000000000000000000" pitchFamily="2" charset="2"/>
              <a:buNone/>
            </a:pPr>
            <a:r>
              <a:rPr lang="en-US" altLang="es-PR" sz="1800" b="1">
                <a:solidFill>
                  <a:schemeClr val="tx1"/>
                </a:solidFill>
                <a:sym typeface="Wingdings" panose="05000000000000000000" pitchFamily="2" charset="2"/>
              </a:rPr>
              <a:t>         </a:t>
            </a:r>
            <a:r>
              <a:rPr lang="pt-BR" altLang="es-PR" sz="1800" b="1">
                <a:solidFill>
                  <a:schemeClr val="tx1"/>
                </a:solidFill>
                <a:sym typeface="Wingdings" panose="05000000000000000000" pitchFamily="2" charset="2"/>
              </a:rPr>
              <a:t>►</a:t>
            </a:r>
            <a:r>
              <a:rPr lang="en-US" altLang="es-PR" sz="1800">
                <a:solidFill>
                  <a:schemeClr val="tx1"/>
                </a:solidFill>
                <a:sym typeface="Wingdings" panose="05000000000000000000" pitchFamily="2" charset="2"/>
              </a:rPr>
              <a:t> </a:t>
            </a:r>
            <a:r>
              <a:rPr lang="en-US" altLang="es-PR" b="1">
                <a:solidFill>
                  <a:schemeClr val="tx1"/>
                </a:solidFill>
                <a:latin typeface="Calibri" panose="020F0502020204030204" pitchFamily="34" charset="0"/>
                <a:sym typeface="Wingdings" panose="05000000000000000000" pitchFamily="2" charset="2"/>
              </a:rPr>
              <a:t>Luego de un ejercicio aeróbico:</a:t>
            </a:r>
            <a:endParaRPr lang="es-PR" altLang="es-PR" sz="2100" b="1">
              <a:solidFill>
                <a:schemeClr val="tx1"/>
              </a:solidFill>
            </a:endParaRPr>
          </a:p>
          <a:p>
            <a:pPr lvl="4" eaLnBrk="1" hangingPunct="1">
              <a:lnSpc>
                <a:spcPct val="110000"/>
              </a:lnSpc>
              <a:buClr>
                <a:schemeClr val="tx1"/>
              </a:buClr>
              <a:buFont typeface="Wingdings" panose="05000000000000000000" pitchFamily="2" charset="2"/>
              <a:buNone/>
            </a:pPr>
            <a:r>
              <a:rPr lang="en-US" altLang="es-PR" sz="1800" b="1">
                <a:solidFill>
                  <a:schemeClr val="tx1"/>
                </a:solidFill>
                <a:sym typeface="Wingdings" panose="05000000000000000000" pitchFamily="2" charset="2"/>
              </a:rPr>
              <a:t>         </a:t>
            </a:r>
            <a:r>
              <a:rPr lang="pt-BR" altLang="es-PR" sz="1800" b="1">
                <a:solidFill>
                  <a:schemeClr val="tx1"/>
                </a:solidFill>
                <a:sym typeface="Wingdings" panose="05000000000000000000" pitchFamily="2" charset="2"/>
              </a:rPr>
              <a:t>     </a:t>
            </a:r>
            <a:r>
              <a:rPr lang="en-US" altLang="es-PR" b="1" i="1">
                <a:solidFill>
                  <a:schemeClr val="tx1"/>
                </a:solidFill>
                <a:latin typeface="Calibri" panose="020F0502020204030204" pitchFamily="34" charset="0"/>
                <a:sym typeface="Wingdings" panose="05000000000000000000" pitchFamily="2" charset="2"/>
              </a:rPr>
              <a:t>Músculos se estiran con mayor facilidad</a:t>
            </a:r>
            <a:endParaRPr lang="es-PR" altLang="es-PR" b="1" i="1">
              <a:solidFill>
                <a:schemeClr val="tx1"/>
              </a:solidFill>
              <a:sym typeface="Wingdings" panose="05000000000000000000" pitchFamily="2" charset="2"/>
            </a:endParaRPr>
          </a:p>
          <a:p>
            <a:pPr lvl="4" eaLnBrk="1" hangingPunct="1">
              <a:lnSpc>
                <a:spcPct val="110000"/>
              </a:lnSpc>
              <a:buClr>
                <a:schemeClr val="tx1"/>
              </a:buClr>
              <a:buFont typeface="Wingdings" panose="05000000000000000000" pitchFamily="2" charset="2"/>
              <a:buNone/>
            </a:pPr>
            <a:endParaRPr lang="es-PR" altLang="es-PR" b="1" i="1">
              <a:solidFill>
                <a:schemeClr val="tx1"/>
              </a:solidFill>
              <a:sym typeface="Wingdings" panose="05000000000000000000" pitchFamily="2" charset="2"/>
            </a:endParaRPr>
          </a:p>
        </p:txBody>
      </p:sp>
      <p:pic>
        <p:nvPicPr>
          <p:cNvPr id="193539" name="Picture 5" descr="Static_Stretching_Side-Bends_Hurdle_Edge_Gallery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620713"/>
            <a:ext cx="3292475"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3492500" y="1268413"/>
            <a:ext cx="5256213"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3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CALENTAMIENTO Y ENFRIAMIENTO</a:t>
            </a:r>
          </a:p>
        </p:txBody>
      </p:sp>
    </p:spTree>
    <p:custDataLst>
      <p:tags r:id="rId1"/>
    </p:custDataLst>
  </p:cSld>
  <p:clrMapOvr>
    <a:masterClrMapping/>
  </p:clrMapOvr>
  <p:transition spd="slow">
    <p:wedge/>
    <p:sndAc>
      <p:stSnd>
        <p:snd r:embed="rId4" name="whoosh.wav"/>
      </p:stSnd>
    </p:sndAc>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p:cNvSpPr>
          <p:nvPr/>
        </p:nvSpPr>
        <p:spPr bwMode="auto">
          <a:xfrm>
            <a:off x="179388" y="3284538"/>
            <a:ext cx="8785225"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lgn="l">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lgn="l">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lgn="l">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lgn="l">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110000"/>
              </a:lnSpc>
              <a:spcBef>
                <a:spcPct val="20000"/>
              </a:spcBef>
              <a:buClr>
                <a:schemeClr val="tx1"/>
              </a:buClr>
              <a:buSzPct val="86000"/>
              <a:buFont typeface="Wingdings" panose="05000000000000000000" pitchFamily="2" charset="2"/>
              <a:buChar char="q"/>
              <a:defRPr/>
            </a:pPr>
            <a:r>
              <a:rPr lang="es-PR" altLang="es-PR" b="1" smtClean="0">
                <a:latin typeface="Calibri" panose="020F0502020204030204" pitchFamily="34" charset="0"/>
              </a:rPr>
              <a:t> Estiramiento Estático Crónico:</a:t>
            </a:r>
            <a:endParaRPr lang="es-PR" altLang="es-PR" b="1" smtClean="0">
              <a:solidFill>
                <a:srgbClr val="000000"/>
              </a:solidFill>
            </a:endParaRPr>
          </a:p>
          <a:p>
            <a:pPr lvl="1" eaLnBrk="1" hangingPunct="1">
              <a:lnSpc>
                <a:spcPct val="110000"/>
              </a:lnSpc>
              <a:buClr>
                <a:schemeClr val="tx1"/>
              </a:buClr>
              <a:buFont typeface="Wingdings" panose="05000000000000000000" pitchFamily="2" charset="2"/>
              <a:buChar char="Ø"/>
              <a:defRPr/>
            </a:pPr>
            <a:r>
              <a:rPr lang="es-PR" altLang="es-PR" sz="2400" b="1" smtClean="0">
                <a:solidFill>
                  <a:srgbClr val="000000"/>
                </a:solidFill>
              </a:rPr>
              <a:t> Indicaciones:</a:t>
            </a:r>
            <a:endParaRPr lang="es-PR" altLang="es-PR" sz="2100" b="1" smtClean="0">
              <a:solidFill>
                <a:srgbClr val="000000"/>
              </a:solidFill>
              <a:latin typeface="Tahoma" panose="020B0604030504040204" pitchFamily="34" charset="0"/>
            </a:endParaRPr>
          </a:p>
          <a:p>
            <a:pPr lvl="2" eaLnBrk="1" hangingPunct="1">
              <a:lnSpc>
                <a:spcPct val="110000"/>
              </a:lnSpc>
              <a:buClr>
                <a:schemeClr val="tx1"/>
              </a:buClr>
              <a:buFontTx/>
              <a:buChar char="•"/>
              <a:defRPr/>
            </a:pPr>
            <a:r>
              <a:rPr lang="es-PR" altLang="es-PR" sz="2100" b="1" i="1" smtClean="0">
                <a:solidFill>
                  <a:srgbClr val="000000"/>
                </a:solidFill>
                <a:effectLst>
                  <a:outerShdw blurRad="38100" dist="38100" dir="2700000" algn="tl">
                    <a:srgbClr val="C0C0C0"/>
                  </a:outerShdw>
                </a:effectLst>
                <a:latin typeface="Arial" panose="020B0604020202020204" pitchFamily="34" charset="0"/>
              </a:rPr>
              <a:t>FUERA</a:t>
            </a:r>
            <a:r>
              <a:rPr lang="es-PR" altLang="es-PR" sz="2100" b="1" smtClean="0">
                <a:solidFill>
                  <a:srgbClr val="000000"/>
                </a:solidFill>
                <a:latin typeface="Arial" panose="020B0604020202020204" pitchFamily="34" charset="0"/>
              </a:rPr>
              <a:t> del contexto del calentamiento:</a:t>
            </a:r>
            <a:endParaRPr lang="es-PR" altLang="es-PR" sz="2000" b="1" i="1" smtClean="0">
              <a:solidFill>
                <a:schemeClr val="tx1"/>
              </a:solidFill>
              <a:latin typeface="Calibri" panose="020F0502020204030204" pitchFamily="34" charset="0"/>
            </a:endParaRPr>
          </a:p>
          <a:p>
            <a:pPr lvl="3" eaLnBrk="1" hangingPunct="1">
              <a:lnSpc>
                <a:spcPct val="110000"/>
              </a:lnSpc>
              <a:buClr>
                <a:schemeClr val="tx1"/>
              </a:buClr>
              <a:buFont typeface="Wingdings" panose="05000000000000000000" pitchFamily="2" charset="2"/>
              <a:buChar char="ð"/>
              <a:defRPr/>
            </a:pPr>
            <a:r>
              <a:rPr lang="es-PR" altLang="es-PR" sz="2100" b="1" smtClean="0">
                <a:solidFill>
                  <a:srgbClr val="000000"/>
                </a:solidFill>
                <a:latin typeface="Calibri" panose="020F0502020204030204" pitchFamily="34" charset="0"/>
              </a:rPr>
              <a:t> Frecuencia – </a:t>
            </a:r>
            <a:r>
              <a:rPr lang="es-PR" altLang="es-PR" sz="2100" b="1" i="1" smtClean="0">
                <a:solidFill>
                  <a:srgbClr val="000000"/>
                </a:solidFill>
                <a:latin typeface="Calibri" panose="020F0502020204030204" pitchFamily="34" charset="0"/>
              </a:rPr>
              <a:t>3 a 5 veces por semana</a:t>
            </a:r>
            <a:r>
              <a:rPr lang="es-PR" altLang="es-PR" sz="2100" b="1" smtClean="0">
                <a:solidFill>
                  <a:srgbClr val="000000"/>
                </a:solidFill>
                <a:latin typeface="Calibri" panose="020F0502020204030204" pitchFamily="34" charset="0"/>
              </a:rPr>
              <a:t>:</a:t>
            </a:r>
            <a:endParaRPr lang="es-PR" altLang="es-PR" sz="2100" b="1" i="1" smtClean="0">
              <a:solidFill>
                <a:srgbClr val="000000"/>
              </a:solidFill>
              <a:latin typeface="Calibri" panose="020F0502020204030204" pitchFamily="34" charset="0"/>
            </a:endParaRPr>
          </a:p>
          <a:p>
            <a:pPr lvl="3" eaLnBrk="1" hangingPunct="1">
              <a:lnSpc>
                <a:spcPct val="110000"/>
              </a:lnSpc>
              <a:buClr>
                <a:schemeClr val="tx1"/>
              </a:buClr>
              <a:buFont typeface="Wingdings" panose="05000000000000000000" pitchFamily="2" charset="2"/>
              <a:buNone/>
              <a:defRPr/>
            </a:pPr>
            <a:r>
              <a:rPr lang="en-US" altLang="es-PR" sz="2400" b="1" smtClean="0">
                <a:solidFill>
                  <a:schemeClr val="tx1"/>
                </a:solidFill>
                <a:sym typeface="Wingdings" panose="05000000000000000000" pitchFamily="2" charset="2"/>
              </a:rPr>
              <a:t>    </a:t>
            </a:r>
            <a:r>
              <a:rPr lang="en-US" altLang="es-PR" sz="2000" b="1" smtClean="0">
                <a:solidFill>
                  <a:schemeClr val="tx1"/>
                </a:solidFill>
                <a:sym typeface="Wingdings" panose="05000000000000000000" pitchFamily="2" charset="2"/>
              </a:rPr>
              <a:t>◊ Ventaja/beneficio:</a:t>
            </a:r>
            <a:endParaRPr lang="es-PR" altLang="es-PR" sz="2500" b="1" smtClean="0">
              <a:solidFill>
                <a:schemeClr val="tx1"/>
              </a:solidFill>
            </a:endParaRPr>
          </a:p>
          <a:p>
            <a:pPr lvl="4" eaLnBrk="1" hangingPunct="1">
              <a:lnSpc>
                <a:spcPct val="130000"/>
              </a:lnSpc>
              <a:buClr>
                <a:schemeClr val="tx1"/>
              </a:buClr>
              <a:buFont typeface="Wingdings" panose="05000000000000000000" pitchFamily="2" charset="2"/>
              <a:buNone/>
              <a:defRPr/>
            </a:pPr>
            <a:r>
              <a:rPr lang="en-US" altLang="es-PR" sz="1800" b="1" smtClean="0">
                <a:solidFill>
                  <a:schemeClr val="tx1"/>
                </a:solidFill>
                <a:sym typeface="Wingdings" panose="05000000000000000000" pitchFamily="2" charset="2"/>
              </a:rPr>
              <a:t>     </a:t>
            </a:r>
            <a:r>
              <a:rPr lang="pt-BR" altLang="es-PR" b="1" smtClean="0">
                <a:solidFill>
                  <a:srgbClr val="000000"/>
                </a:solidFill>
                <a:sym typeface="Wingdings" panose="05000000000000000000" pitchFamily="2" charset="2"/>
              </a:rPr>
              <a:t>◘ </a:t>
            </a:r>
            <a:r>
              <a:rPr lang="en-US" altLang="es-PR" b="1" smtClean="0">
                <a:solidFill>
                  <a:schemeClr val="tx1"/>
                </a:solidFill>
                <a:latin typeface="Calibri" panose="020F0502020204030204" pitchFamily="34" charset="0"/>
                <a:sym typeface="Wingdings" panose="05000000000000000000" pitchFamily="2" charset="2"/>
              </a:rPr>
              <a:t>Mayor capacidad absorber energía músculos esqueléticos:</a:t>
            </a:r>
            <a:endParaRPr lang="es-PR" altLang="es-PR" sz="2100" b="1" smtClean="0">
              <a:solidFill>
                <a:schemeClr val="tx1"/>
              </a:solidFill>
            </a:endParaRPr>
          </a:p>
          <a:p>
            <a:pPr lvl="4" eaLnBrk="1" hangingPunct="1">
              <a:lnSpc>
                <a:spcPct val="80000"/>
              </a:lnSpc>
              <a:buClr>
                <a:schemeClr val="tx1"/>
              </a:buClr>
              <a:buFont typeface="Wingdings" panose="05000000000000000000" pitchFamily="2" charset="2"/>
              <a:buNone/>
              <a:defRPr/>
            </a:pPr>
            <a:r>
              <a:rPr lang="en-US" altLang="es-PR" sz="1800" b="1" smtClean="0">
                <a:solidFill>
                  <a:schemeClr val="tx1"/>
                </a:solidFill>
                <a:sym typeface="Wingdings" panose="05000000000000000000" pitchFamily="2" charset="2"/>
              </a:rPr>
              <a:t>         </a:t>
            </a:r>
            <a:r>
              <a:rPr lang="en-US" altLang="es-PR" b="1" i="1" smtClean="0">
                <a:solidFill>
                  <a:schemeClr val="tx1"/>
                </a:solidFill>
                <a:latin typeface="Calibri" panose="020F0502020204030204" pitchFamily="34" charset="0"/>
                <a:sym typeface="Wingdings" panose="05000000000000000000" pitchFamily="2" charset="2"/>
              </a:rPr>
              <a:t>Previene riesgo para lesiones</a:t>
            </a:r>
            <a:endParaRPr lang="es-PR" altLang="es-PR" b="1" i="1" smtClean="0">
              <a:solidFill>
                <a:schemeClr val="tx1"/>
              </a:solidFill>
              <a:sym typeface="Wingdings" panose="05000000000000000000" pitchFamily="2" charset="2"/>
            </a:endParaRPr>
          </a:p>
          <a:p>
            <a:pPr lvl="4" eaLnBrk="1" hangingPunct="1">
              <a:lnSpc>
                <a:spcPct val="110000"/>
              </a:lnSpc>
              <a:buClr>
                <a:schemeClr val="tx1"/>
              </a:buClr>
              <a:buFont typeface="Wingdings" panose="05000000000000000000" pitchFamily="2" charset="2"/>
              <a:buNone/>
              <a:defRPr/>
            </a:pPr>
            <a:endParaRPr lang="es-PR" altLang="es-PR" b="1" i="1" smtClean="0">
              <a:solidFill>
                <a:schemeClr val="tx1"/>
              </a:solidFill>
              <a:sym typeface="Wingdings" panose="05000000000000000000" pitchFamily="2" charset="2"/>
            </a:endParaRPr>
          </a:p>
        </p:txBody>
      </p:sp>
      <p:pic>
        <p:nvPicPr>
          <p:cNvPr id="195587" name="Picture 6" descr="Stretching_Lunge_Water_Edge_Frame_Gallery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620713"/>
            <a:ext cx="3529012"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3563938" y="1484313"/>
            <a:ext cx="5256212"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35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CALENTAMIENTO Y ENFRIAMIENTO</a:t>
            </a:r>
          </a:p>
        </p:txBody>
      </p:sp>
    </p:spTree>
    <p:custDataLst>
      <p:tags r:id="rId1"/>
    </p:custDataLst>
  </p:cSld>
  <p:clrMapOvr>
    <a:masterClrMapping/>
  </p:clrMapOvr>
  <p:transition spd="slow">
    <p:comb dir="vert"/>
    <p:sndAc>
      <p:stSnd>
        <p:snd r:embed="rId4" name="whoosh.wav"/>
      </p:stSnd>
    </p:sndAc>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3" descr="Active-Warm-Up_Review_Article_2003_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765175"/>
            <a:ext cx="6696075"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zoom dir="in"/>
    <p:sndAc>
      <p:stSnd>
        <p:snd r:embed="rId4" name="whoosh.wav"/>
      </p:stSnd>
    </p:sndAc>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Content Placeholder 2"/>
          <p:cNvSpPr>
            <a:spLocks/>
          </p:cNvSpPr>
          <p:nvPr/>
        </p:nvSpPr>
        <p:spPr bwMode="auto">
          <a:xfrm>
            <a:off x="395288" y="2420938"/>
            <a:ext cx="8424862"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El Ejercicio y la embarazada</a:t>
            </a:r>
          </a:p>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Entrenamiento con resistencias en mujeres</a:t>
            </a:r>
          </a:p>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Entrenamiento con resistencias en prepúberes</a:t>
            </a:r>
          </a:p>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Adaptaciones del ejercicio crónico sobre el sueño</a:t>
            </a:r>
            <a:endParaRPr lang="es-PR" altLang="es-PR" sz="3200">
              <a:latin typeface="Arial" panose="020B0604020202020204" pitchFamily="34" charset="0"/>
            </a:endParaRPr>
          </a:p>
        </p:txBody>
      </p:sp>
      <p:pic>
        <p:nvPicPr>
          <p:cNvPr id="199683" name="Picture 5" descr="Mountain_Bike_Terrein_Edge_Galle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620713"/>
            <a:ext cx="2592388"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2771775" y="1123950"/>
            <a:ext cx="597693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s-PR" sz="32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EFECTOS DEL EJERCICIO</a:t>
            </a:r>
            <a:br>
              <a:rPr lang="es-PR" altLang="es-PR" sz="32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32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AGUDO Y CRÓNICO</a:t>
            </a:r>
          </a:p>
        </p:txBody>
      </p:sp>
    </p:spTree>
    <p:custDataLst>
      <p:tags r:id="rId1"/>
    </p:custDataLst>
  </p:cSld>
  <p:clrMapOvr>
    <a:masterClrMapping/>
  </p:clrMapOvr>
  <p:transition spd="slow">
    <p:zoom/>
    <p:sndAc>
      <p:stSnd>
        <p:snd r:embed="rId4" name="whoosh.wav"/>
      </p:stSnd>
    </p:sndAc>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16" descr="woman_on_leg_curl_mach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765175"/>
            <a:ext cx="1970087"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2555875" y="1412875"/>
            <a:ext cx="58324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s-PR" sz="32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EL EJERCICIO DURANTE EL EMBARAZO</a:t>
            </a:r>
          </a:p>
        </p:txBody>
      </p:sp>
      <p:sp>
        <p:nvSpPr>
          <p:cNvPr id="201732" name="Content Placeholder 2"/>
          <p:cNvSpPr>
            <a:spLocks/>
          </p:cNvSpPr>
          <p:nvPr/>
        </p:nvSpPr>
        <p:spPr bwMode="auto">
          <a:xfrm>
            <a:off x="179388" y="3354388"/>
            <a:ext cx="8713787"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Mito:</a:t>
            </a:r>
            <a:endParaRPr lang="es-PR" altLang="es-PR" b="1">
              <a:solidFill>
                <a:srgbClr val="000000"/>
              </a:solidFill>
            </a:endParaRPr>
          </a:p>
          <a:p>
            <a:pPr lvl="1" eaLnBrk="1" hangingPunct="1">
              <a:lnSpc>
                <a:spcPct val="90000"/>
              </a:lnSpc>
              <a:buClr>
                <a:schemeClr val="tx1"/>
              </a:buClr>
              <a:buFont typeface="Wingdings" panose="05000000000000000000" pitchFamily="2" charset="2"/>
              <a:buChar char="Ø"/>
            </a:pPr>
            <a:r>
              <a:rPr lang="es-ES" altLang="es-PR" sz="2200" b="1">
                <a:solidFill>
                  <a:schemeClr val="tx1"/>
                </a:solidFill>
              </a:rPr>
              <a:t>La mujer embarazada puede abortar su bebé si realiza ejercicios</a:t>
            </a:r>
            <a:endParaRPr lang="es-PR" altLang="es-PR" sz="2200" b="1">
              <a:solidFill>
                <a:schemeClr val="tx1"/>
              </a:solidFill>
            </a:endParaRPr>
          </a:p>
          <a:p>
            <a:pPr eaLnBrk="1" hangingPunct="1">
              <a:lnSpc>
                <a:spcPct val="80000"/>
              </a:lnSpc>
              <a:spcBef>
                <a:spcPct val="20000"/>
              </a:spcBef>
              <a:buClr>
                <a:schemeClr val="tx1"/>
              </a:buClr>
              <a:buSzPts val="2400"/>
              <a:buFont typeface="Wingdings" panose="05000000000000000000" pitchFamily="2" charset="2"/>
              <a:buChar char="q"/>
            </a:pPr>
            <a:r>
              <a:rPr lang="es-PR" altLang="es-PR" b="1">
                <a:latin typeface="Calibri" panose="020F0502020204030204" pitchFamily="34" charset="0"/>
              </a:rPr>
              <a:t> Realidad – </a:t>
            </a:r>
            <a:r>
              <a:rPr lang="es-PR" altLang="es-PR" b="1" i="1">
                <a:latin typeface="Calibri" panose="020F0502020204030204" pitchFamily="34" charset="0"/>
              </a:rPr>
              <a:t>Evidencias Científicas</a:t>
            </a:r>
            <a:r>
              <a:rPr lang="es-PR" altLang="es-PR" b="1">
                <a:latin typeface="Calibri" panose="020F0502020204030204" pitchFamily="34" charset="0"/>
              </a:rPr>
              <a:t>:</a:t>
            </a:r>
            <a:endParaRPr lang="es-PR" altLang="es-PR" b="1">
              <a:solidFill>
                <a:srgbClr val="000000"/>
              </a:solidFill>
            </a:endParaRPr>
          </a:p>
          <a:p>
            <a:pPr lvl="1" eaLnBrk="1" hangingPunct="1">
              <a:lnSpc>
                <a:spcPct val="90000"/>
              </a:lnSpc>
              <a:buClr>
                <a:schemeClr val="tx1"/>
              </a:buClr>
              <a:buFont typeface="Wingdings" panose="05000000000000000000" pitchFamily="2" charset="2"/>
              <a:buChar char="Ø"/>
            </a:pPr>
            <a:r>
              <a:rPr lang="es-PR" altLang="es-PR" sz="2200" b="1">
                <a:solidFill>
                  <a:srgbClr val="000000"/>
                </a:solidFill>
              </a:rPr>
              <a:t> Está indicado un programa de ejercicios para</a:t>
            </a:r>
          </a:p>
          <a:p>
            <a:pPr lvl="1" eaLnBrk="1" hangingPunct="1">
              <a:lnSpc>
                <a:spcPct val="60000"/>
              </a:lnSpc>
              <a:buClr>
                <a:schemeClr val="tx1"/>
              </a:buClr>
              <a:buFont typeface="Wingdings" panose="05000000000000000000" pitchFamily="2" charset="2"/>
              <a:buNone/>
            </a:pPr>
            <a:r>
              <a:rPr lang="es-PR" altLang="es-PR" sz="2200" b="1">
                <a:solidFill>
                  <a:srgbClr val="000000"/>
                </a:solidFill>
              </a:rPr>
              <a:t>    embarazadas</a:t>
            </a:r>
            <a:endParaRPr lang="es-PR" altLang="es-PR" sz="2400" b="1">
              <a:solidFill>
                <a:srgbClr val="000000"/>
              </a:solidFill>
              <a:latin typeface="Tahoma" panose="020B0604030504040204" pitchFamily="34" charset="0"/>
            </a:endParaRPr>
          </a:p>
          <a:p>
            <a:pPr lvl="2" eaLnBrk="1" hangingPunct="1">
              <a:lnSpc>
                <a:spcPct val="110000"/>
              </a:lnSpc>
              <a:buClr>
                <a:schemeClr val="tx1"/>
              </a:buClr>
              <a:buFontTx/>
              <a:buChar char="•"/>
            </a:pPr>
            <a:r>
              <a:rPr lang="es-PR" altLang="es-PR" sz="2100" b="1">
                <a:solidFill>
                  <a:srgbClr val="000000"/>
                </a:solidFill>
                <a:latin typeface="Arial" panose="020B0604020202020204" pitchFamily="34" charset="0"/>
              </a:rPr>
              <a:t>Se requiere seguir unas guías de precaución:</a:t>
            </a:r>
            <a:endParaRPr lang="es-PR" altLang="es-PR" sz="2000" b="1" i="1">
              <a:solidFill>
                <a:schemeClr val="tx1"/>
              </a:solidFill>
              <a:latin typeface="Calibri" panose="020F0502020204030204" pitchFamily="34" charset="0"/>
            </a:endParaRPr>
          </a:p>
          <a:p>
            <a:pPr lvl="3" eaLnBrk="1" hangingPunct="1">
              <a:lnSpc>
                <a:spcPct val="90000"/>
              </a:lnSpc>
              <a:buClr>
                <a:schemeClr val="tx1"/>
              </a:buClr>
              <a:buFont typeface="Wingdings" panose="05000000000000000000" pitchFamily="2" charset="2"/>
              <a:buChar char="ð"/>
            </a:pPr>
            <a:r>
              <a:rPr lang="es-PR" altLang="es-PR" sz="2100" b="1">
                <a:solidFill>
                  <a:srgbClr val="000000"/>
                </a:solidFill>
                <a:latin typeface="Calibri" panose="020F0502020204030204" pitchFamily="34" charset="0"/>
              </a:rPr>
              <a:t> </a:t>
            </a:r>
            <a:r>
              <a:rPr lang="en-US" altLang="es-PR" sz="2100" b="1">
                <a:solidFill>
                  <a:schemeClr val="tx1"/>
                </a:solidFill>
                <a:latin typeface="Calibri" panose="020F0502020204030204" pitchFamily="34" charset="0"/>
              </a:rPr>
              <a:t>American College of Obstetrics and Gynecology [ACOG]:</a:t>
            </a:r>
          </a:p>
          <a:p>
            <a:pPr lvl="3" eaLnBrk="1" hangingPunct="1">
              <a:lnSpc>
                <a:spcPct val="80000"/>
              </a:lnSpc>
              <a:buClr>
                <a:schemeClr val="tx1"/>
              </a:buClr>
              <a:buFont typeface="Wingdings" panose="05000000000000000000" pitchFamily="2" charset="2"/>
              <a:buNone/>
            </a:pPr>
            <a:r>
              <a:rPr lang="en-US" altLang="es-PR" sz="2100" b="1">
                <a:solidFill>
                  <a:schemeClr val="tx1"/>
                </a:solidFill>
                <a:latin typeface="Calibri" panose="020F0502020204030204" pitchFamily="34" charset="0"/>
              </a:rPr>
              <a:t>     </a:t>
            </a:r>
            <a:r>
              <a:rPr lang="en-US" altLang="es-PR" sz="2100" b="1" i="1">
                <a:solidFill>
                  <a:schemeClr val="tx1"/>
                </a:solidFill>
                <a:latin typeface="Calibri" panose="020F0502020204030204" pitchFamily="34" charset="0"/>
              </a:rPr>
              <a:t>Exercise during Pregnancy and the Postpartum Period</a:t>
            </a:r>
            <a:endParaRPr lang="es-PR" altLang="es-PR" sz="2100" b="1" i="1">
              <a:solidFill>
                <a:schemeClr val="tx1"/>
              </a:solidFill>
              <a:latin typeface="Calibri" panose="020F0502020204030204" pitchFamily="34" charset="0"/>
            </a:endParaRPr>
          </a:p>
        </p:txBody>
      </p:sp>
    </p:spTree>
    <p:custDataLst>
      <p:tags r:id="rId1"/>
    </p:custDataLst>
  </p:cSld>
  <p:clrMapOvr>
    <a:masterClrMapping/>
  </p:clrMapOvr>
  <p:transition spd="slow">
    <p:cover dir="u"/>
    <p:sndAc>
      <p:stSnd>
        <p:snd r:embed="rId4" name="whoosh.wav"/>
      </p:stSnd>
    </p:sndAc>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6" descr="Woman_and_Pregnancy_PAPER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692150"/>
            <a:ext cx="7272337"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over dir="u"/>
    <p:sndAc>
      <p:stSnd>
        <p:snd r:embed="rId4" name="whoosh.wav"/>
      </p:stSnd>
    </p:sndAc>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Woman_and_Pregnancy_PAPER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1844675"/>
            <a:ext cx="8135937"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over dir="u"/>
    <p:sndAc>
      <p:stSnd>
        <p:snd r:embed="rId4" name="whoosh.wav"/>
      </p:stSnd>
    </p:sndAc>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3" descr="Woman_and_Pregnancy_PAPER_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765175"/>
            <a:ext cx="7129463"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over dir="u"/>
    <p:sndAc>
      <p:stSnd>
        <p:snd r:embed="rId4" name="whoosh.wav"/>
      </p:stSnd>
    </p:sndAc>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BULLETTYPE" val="0"/>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LABELS" val="1"/>
  <p:tag name="INCLUDEPPT" val="True"/>
  <p:tag name="REALTIMEBACKUP" val="False"/>
  <p:tag name="CHARTSCALE" val="True"/>
  <p:tag name="FIBINCLUDEOTHER" val="True"/>
  <p:tag name="PRRESPONSE3" val="8"/>
  <p:tag name="PRRESPONSE7" val="4"/>
  <p:tag name="SHOWFLASHWARNING" val="True"/>
  <p:tag name="SHOWBARVISIBLE" val="True"/>
  <p:tag name="ANSWERNOWSTYLE" val="-1"/>
  <p:tag name="RESPTABLESTYLE" val="-1"/>
  <p:tag name="BACKUPSESSIONS" val="True"/>
  <p:tag name="AUTOUPDATEALIASES" val="True"/>
  <p:tag name="SKIPREMAININGRACESLIDES" val="True"/>
  <p:tag name="BUBBLESIZEVISIBLE" val="True"/>
  <p:tag name="CUSTOMCELLBACKCOLOR1" val="-657956"/>
  <p:tag name="DISPLAYNAME" val="True"/>
  <p:tag name="AUTOSIZEGRID" val="True"/>
  <p:tag name="RESETCHARTS" val="True"/>
  <p:tag name="CORRECTPOINTVALUE" val="1"/>
  <p:tag name="AUTOADJUSTPARTRANGE" val="True"/>
  <p:tag name="FIBDISPLAYKEYWORDS" val="True"/>
  <p:tag name="PRRESPONSE5" val="6"/>
  <p:tag name="PRRESPONSE10" val="1"/>
  <p:tag name="USESECONDARYMONITOR" val="True"/>
  <p:tag name="COUNTDOWNSTYLE" val="-1"/>
  <p:tag name="ALLOWDUPLICATES" val="False"/>
  <p:tag name="STDCHART" val="1"/>
  <p:tag name="MAXRESPONDERS" val="20"/>
  <p:tag name="CUSTOMGRIDBACKCOLOR" val="-2830136"/>
  <p:tag name="DISPLAYDEVICENUMBER" val="True"/>
  <p:tag name="POLLINGCYCLE" val="2"/>
  <p:tag name="ALLOWUSERFEEDBACK" val="True"/>
  <p:tag name="ADVANCEDSETTINGSVIEW" val="False"/>
  <p:tag name="PRRESPONSE2" val="9"/>
  <p:tag name="PRRESPONSE9" val="2"/>
  <p:tag name="SAVECSVWITHSESSION" val="True"/>
  <p:tag name="COUNTDOWNSECONDS" val="10"/>
  <p:tag name="REVIEWONLY" val="False"/>
  <p:tag name="BUBBLENAMEVISIBLE" val="True"/>
  <p:tag name="CUSTOMCELLBACKCOLOR3" val="-268652"/>
  <p:tag name="GRIDPOSITION" val="1"/>
  <p:tag name="INCORRECTPOINTVALUE" val="0"/>
  <p:tag name="FIBNUMRESULTS" val="5"/>
  <p:tag name="PRRESPONSE8" val="3"/>
  <p:tag name="CSVFORMAT" val="0"/>
  <p:tag name="CHARTVALUEFORMAT" val="0%"/>
  <p:tag name="PARTICIPANTSINLEADERBOARD" val="20"/>
  <p:tag name="USESCHEMECOLORS" val="True"/>
  <p:tag name="INCLUDENONRESPONDERS" val="False"/>
  <p:tag name="FIBDISPLAYRESULTS" val="True"/>
  <p:tag name="ALWAYSOPENPOLL" val="False"/>
  <p:tag name="RESPCOUNTERFORMAT" val="0"/>
  <p:tag name="RACEANIMATIONSPEED" val="3"/>
  <p:tag name="GRIDOPACITY" val="90"/>
  <p:tag name="REALTIMEBACKUPPATH" val="(None)"/>
  <p:tag name="PRRESPONSE6" val="5"/>
  <p:tag name="NUMRESPONSES" val="1"/>
  <p:tag name="DEFAULTNUMTEAMS" val="5"/>
  <p:tag name="MULTIRESPDIVISOR" val="1"/>
  <p:tag name="TPVERSION" val="2008"/>
  <p:tag name="RACEENDPOINTS" val="100"/>
  <p:tag name="CHARTCOLORS" val="0"/>
  <p:tag name="POWERPOINTVERSION" val="14.0"/>
  <p:tag name="CUSTOMCELLBACKCOLOR2" val="-13395457"/>
  <p:tag name="PRRESPONSE4" val="7"/>
  <p:tag name="GRIDROTATIONINTERVAL" val="2"/>
  <p:tag name="AUTOADVANCE" val="False"/>
  <p:tag name="ANSWERNOWTEXT" val="Answer Now"/>
  <p:tag name="BUBBLEGROUPING" val="3"/>
  <p:tag name="PRRESPONSE1" val="10"/>
  <p:tag name="ZEROBASED" val="False"/>
  <p:tag name="DELIMITERS" val="3.1"/>
  <p:tag name="TPFULLVERSION" val="4.2.4.1012"/>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00.xml><?xml version="1.0" encoding="utf-8"?>
<p:tagLst xmlns:a="http://schemas.openxmlformats.org/drawingml/2006/main" xmlns:r="http://schemas.openxmlformats.org/officeDocument/2006/relationships" xmlns:p="http://schemas.openxmlformats.org/presentationml/2006/main">
  <p:tag name="NOPREFERENCE" val="False"/>
</p:tagLst>
</file>

<file path=ppt/tags/tag101.xml><?xml version="1.0" encoding="utf-8"?>
<p:tagLst xmlns:a="http://schemas.openxmlformats.org/drawingml/2006/main" xmlns:r="http://schemas.openxmlformats.org/officeDocument/2006/relationships" xmlns:p="http://schemas.openxmlformats.org/presentationml/2006/main">
  <p:tag name="NOPREFERENCE" val="False"/>
</p:tagLst>
</file>

<file path=ppt/tags/tag102.xml><?xml version="1.0" encoding="utf-8"?>
<p:tagLst xmlns:a="http://schemas.openxmlformats.org/drawingml/2006/main" xmlns:r="http://schemas.openxmlformats.org/officeDocument/2006/relationships" xmlns:p="http://schemas.openxmlformats.org/presentationml/2006/main">
  <p:tag name="NOPREFERENCE" val="False"/>
</p:tagLst>
</file>

<file path=ppt/tags/tag103.xml><?xml version="1.0" encoding="utf-8"?>
<p:tagLst xmlns:a="http://schemas.openxmlformats.org/drawingml/2006/main" xmlns:r="http://schemas.openxmlformats.org/officeDocument/2006/relationships" xmlns:p="http://schemas.openxmlformats.org/presentationml/2006/main">
  <p:tag name="NOPREFERENCE" val="False"/>
</p:tagLst>
</file>

<file path=ppt/tags/tag104.xml><?xml version="1.0" encoding="utf-8"?>
<p:tagLst xmlns:a="http://schemas.openxmlformats.org/drawingml/2006/main" xmlns:r="http://schemas.openxmlformats.org/officeDocument/2006/relationships" xmlns:p="http://schemas.openxmlformats.org/presentationml/2006/main">
  <p:tag name="NOPREFERENCE" val="False"/>
</p:tagLst>
</file>

<file path=ppt/tags/tag105.xml><?xml version="1.0" encoding="utf-8"?>
<p:tagLst xmlns:a="http://schemas.openxmlformats.org/drawingml/2006/main" xmlns:r="http://schemas.openxmlformats.org/officeDocument/2006/relationships" xmlns:p="http://schemas.openxmlformats.org/presentationml/2006/main">
  <p:tag name="NOPREFERENCE" val="False"/>
</p:tagLst>
</file>

<file path=ppt/tags/tag106.xml><?xml version="1.0" encoding="utf-8"?>
<p:tagLst xmlns:a="http://schemas.openxmlformats.org/drawingml/2006/main" xmlns:r="http://schemas.openxmlformats.org/officeDocument/2006/relationships" xmlns:p="http://schemas.openxmlformats.org/presentationml/2006/main">
  <p:tag name="NOPREFERENCE" val="False"/>
</p:tagLst>
</file>

<file path=ppt/tags/tag107.xml><?xml version="1.0" encoding="utf-8"?>
<p:tagLst xmlns:a="http://schemas.openxmlformats.org/drawingml/2006/main" xmlns:r="http://schemas.openxmlformats.org/officeDocument/2006/relationships" xmlns:p="http://schemas.openxmlformats.org/presentationml/2006/main">
  <p:tag name="NOPREFERENCE" val="False"/>
</p:tagLst>
</file>

<file path=ppt/tags/tag108.xml><?xml version="1.0" encoding="utf-8"?>
<p:tagLst xmlns:a="http://schemas.openxmlformats.org/drawingml/2006/main" xmlns:r="http://schemas.openxmlformats.org/officeDocument/2006/relationships" xmlns:p="http://schemas.openxmlformats.org/presentationml/2006/main">
  <p:tag name="NOPREFERENCE" val="False"/>
</p:tagLst>
</file>

<file path=ppt/tags/tag109.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1.xml><?xml version="1.0" encoding="utf-8"?>
<p:tagLst xmlns:a="http://schemas.openxmlformats.org/drawingml/2006/main" xmlns:r="http://schemas.openxmlformats.org/officeDocument/2006/relationships" xmlns:p="http://schemas.openxmlformats.org/presentationml/2006/main">
  <p:tag name="NOPREFERENCE" val="False"/>
</p:tagLst>
</file>

<file path=ppt/tags/tag112.xml><?xml version="1.0" encoding="utf-8"?>
<p:tagLst xmlns:a="http://schemas.openxmlformats.org/drawingml/2006/main" xmlns:r="http://schemas.openxmlformats.org/officeDocument/2006/relationships" xmlns:p="http://schemas.openxmlformats.org/presentationml/2006/main">
  <p:tag name="NOPREFERENCE" val="False"/>
</p:tagLst>
</file>

<file path=ppt/tags/tag113.xml><?xml version="1.0" encoding="utf-8"?>
<p:tagLst xmlns:a="http://schemas.openxmlformats.org/drawingml/2006/main" xmlns:r="http://schemas.openxmlformats.org/officeDocument/2006/relationships" xmlns:p="http://schemas.openxmlformats.org/presentationml/2006/main">
  <p:tag name="NOPREFERENCE" val="False"/>
</p:tagLst>
</file>

<file path=ppt/tags/tag114.xml><?xml version="1.0" encoding="utf-8"?>
<p:tagLst xmlns:a="http://schemas.openxmlformats.org/drawingml/2006/main" xmlns:r="http://schemas.openxmlformats.org/officeDocument/2006/relationships" xmlns:p="http://schemas.openxmlformats.org/presentationml/2006/main">
  <p:tag name="NOPREFERENCE" val="False"/>
</p:tagLst>
</file>

<file path=ppt/tags/tag115.xml><?xml version="1.0" encoding="utf-8"?>
<p:tagLst xmlns:a="http://schemas.openxmlformats.org/drawingml/2006/main" xmlns:r="http://schemas.openxmlformats.org/officeDocument/2006/relationships" xmlns:p="http://schemas.openxmlformats.org/presentationml/2006/main">
  <p:tag name="NOPREFERENCE" val="False"/>
</p:tagLst>
</file>

<file path=ppt/tags/tag116.xml><?xml version="1.0" encoding="utf-8"?>
<p:tagLst xmlns:a="http://schemas.openxmlformats.org/drawingml/2006/main" xmlns:r="http://schemas.openxmlformats.org/officeDocument/2006/relationships" xmlns:p="http://schemas.openxmlformats.org/presentationml/2006/main">
  <p:tag name="NOPREFERENCE" val="False"/>
</p:tagLst>
</file>

<file path=ppt/tags/tag117.xml><?xml version="1.0" encoding="utf-8"?>
<p:tagLst xmlns:a="http://schemas.openxmlformats.org/drawingml/2006/main" xmlns:r="http://schemas.openxmlformats.org/officeDocument/2006/relationships" xmlns:p="http://schemas.openxmlformats.org/presentationml/2006/main">
  <p:tag name="NOPREFERENCE" val="False"/>
</p:tagLst>
</file>

<file path=ppt/tags/tag118.xml><?xml version="1.0" encoding="utf-8"?>
<p:tagLst xmlns:a="http://schemas.openxmlformats.org/drawingml/2006/main" xmlns:r="http://schemas.openxmlformats.org/officeDocument/2006/relationships" xmlns:p="http://schemas.openxmlformats.org/presentationml/2006/main">
  <p:tag name="NOPREFERENCE" val="False"/>
</p:tagLst>
</file>

<file path=ppt/tags/tag119.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20.xml><?xml version="1.0" encoding="utf-8"?>
<p:tagLst xmlns:a="http://schemas.openxmlformats.org/drawingml/2006/main" xmlns:r="http://schemas.openxmlformats.org/officeDocument/2006/relationships" xmlns:p="http://schemas.openxmlformats.org/presentationml/2006/main">
  <p:tag name="NOPREFERENCE" val="False"/>
</p:tagLst>
</file>

<file path=ppt/tags/tag121.xml><?xml version="1.0" encoding="utf-8"?>
<p:tagLst xmlns:a="http://schemas.openxmlformats.org/drawingml/2006/main" xmlns:r="http://schemas.openxmlformats.org/officeDocument/2006/relationships" xmlns:p="http://schemas.openxmlformats.org/presentationml/2006/main">
  <p:tag name="NOPREFERENCE" val="False"/>
</p:tagLst>
</file>

<file path=ppt/tags/tag122.xml><?xml version="1.0" encoding="utf-8"?>
<p:tagLst xmlns:a="http://schemas.openxmlformats.org/drawingml/2006/main" xmlns:r="http://schemas.openxmlformats.org/officeDocument/2006/relationships" xmlns:p="http://schemas.openxmlformats.org/presentationml/2006/main">
  <p:tag name="NOPREFERENCE" val="False"/>
</p:tagLst>
</file>

<file path=ppt/tags/tag123.xml><?xml version="1.0" encoding="utf-8"?>
<p:tagLst xmlns:a="http://schemas.openxmlformats.org/drawingml/2006/main" xmlns:r="http://schemas.openxmlformats.org/officeDocument/2006/relationships" xmlns:p="http://schemas.openxmlformats.org/presentationml/2006/main">
  <p:tag name="NOPREFERENCE" val="False"/>
</p:tagLst>
</file>

<file path=ppt/tags/tag124.xml><?xml version="1.0" encoding="utf-8"?>
<p:tagLst xmlns:a="http://schemas.openxmlformats.org/drawingml/2006/main" xmlns:r="http://schemas.openxmlformats.org/officeDocument/2006/relationships" xmlns:p="http://schemas.openxmlformats.org/presentationml/2006/main">
  <p:tag name="NOPREFERENCE" val="False"/>
</p:tagLst>
</file>

<file path=ppt/tags/tag125.xml><?xml version="1.0" encoding="utf-8"?>
<p:tagLst xmlns:a="http://schemas.openxmlformats.org/drawingml/2006/main" xmlns:r="http://schemas.openxmlformats.org/officeDocument/2006/relationships" xmlns:p="http://schemas.openxmlformats.org/presentationml/2006/main">
  <p:tag name="NOPREFERENCE" val="False"/>
</p:tagLst>
</file>

<file path=ppt/tags/tag126.xml><?xml version="1.0" encoding="utf-8"?>
<p:tagLst xmlns:a="http://schemas.openxmlformats.org/drawingml/2006/main" xmlns:r="http://schemas.openxmlformats.org/officeDocument/2006/relationships" xmlns:p="http://schemas.openxmlformats.org/presentationml/2006/main">
  <p:tag name="NOPREFERENCE" val="False"/>
</p:tagLst>
</file>

<file path=ppt/tags/tag127.xml><?xml version="1.0" encoding="utf-8"?>
<p:tagLst xmlns:a="http://schemas.openxmlformats.org/drawingml/2006/main" xmlns:r="http://schemas.openxmlformats.org/officeDocument/2006/relationships" xmlns:p="http://schemas.openxmlformats.org/presentationml/2006/main">
  <p:tag name="NOPREFERENCE" val="False"/>
</p:tagLst>
</file>

<file path=ppt/tags/tag128.xml><?xml version="1.0" encoding="utf-8"?>
<p:tagLst xmlns:a="http://schemas.openxmlformats.org/drawingml/2006/main" xmlns:r="http://schemas.openxmlformats.org/officeDocument/2006/relationships" xmlns:p="http://schemas.openxmlformats.org/presentationml/2006/main">
  <p:tag name="NOPREFERENCE" val="False"/>
</p:tagLst>
</file>

<file path=ppt/tags/tag129.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30.xml><?xml version="1.0" encoding="utf-8"?>
<p:tagLst xmlns:a="http://schemas.openxmlformats.org/drawingml/2006/main" xmlns:r="http://schemas.openxmlformats.org/officeDocument/2006/relationships" xmlns:p="http://schemas.openxmlformats.org/presentationml/2006/main">
  <p:tag name="NOPREFERENCE" val="False"/>
</p:tagLst>
</file>

<file path=ppt/tags/tag131.xml><?xml version="1.0" encoding="utf-8"?>
<p:tagLst xmlns:a="http://schemas.openxmlformats.org/drawingml/2006/main" xmlns:r="http://schemas.openxmlformats.org/officeDocument/2006/relationships" xmlns:p="http://schemas.openxmlformats.org/presentationml/2006/main">
  <p:tag name="NOPREFERENCE" val="False"/>
</p:tagLst>
</file>

<file path=ppt/tags/tag132.xml><?xml version="1.0" encoding="utf-8"?>
<p:tagLst xmlns:a="http://schemas.openxmlformats.org/drawingml/2006/main" xmlns:r="http://schemas.openxmlformats.org/officeDocument/2006/relationships" xmlns:p="http://schemas.openxmlformats.org/presentationml/2006/main">
  <p:tag name="NOPREFERENCE" val="False"/>
</p:tagLst>
</file>

<file path=ppt/tags/tag133.xml><?xml version="1.0" encoding="utf-8"?>
<p:tagLst xmlns:a="http://schemas.openxmlformats.org/drawingml/2006/main" xmlns:r="http://schemas.openxmlformats.org/officeDocument/2006/relationships" xmlns:p="http://schemas.openxmlformats.org/presentationml/2006/main">
  <p:tag name="NOPREFERENCE" val="False"/>
</p:tagLst>
</file>

<file path=ppt/tags/tag134.xml><?xml version="1.0" encoding="utf-8"?>
<p:tagLst xmlns:a="http://schemas.openxmlformats.org/drawingml/2006/main" xmlns:r="http://schemas.openxmlformats.org/officeDocument/2006/relationships" xmlns:p="http://schemas.openxmlformats.org/presentationml/2006/main">
  <p:tag name="NOPREFERENCE" val="False"/>
</p:tagLst>
</file>

<file path=ppt/tags/tag135.xml><?xml version="1.0" encoding="utf-8"?>
<p:tagLst xmlns:a="http://schemas.openxmlformats.org/drawingml/2006/main" xmlns:r="http://schemas.openxmlformats.org/officeDocument/2006/relationships" xmlns:p="http://schemas.openxmlformats.org/presentationml/2006/main">
  <p:tag name="NOPREFERENCE" val="False"/>
</p:tagLst>
</file>

<file path=ppt/tags/tag136.xml><?xml version="1.0" encoding="utf-8"?>
<p:tagLst xmlns:a="http://schemas.openxmlformats.org/drawingml/2006/main" xmlns:r="http://schemas.openxmlformats.org/officeDocument/2006/relationships" xmlns:p="http://schemas.openxmlformats.org/presentationml/2006/main">
  <p:tag name="NOPREFERENCE" val="False"/>
</p:tagLst>
</file>

<file path=ppt/tags/tag137.xml><?xml version="1.0" encoding="utf-8"?>
<p:tagLst xmlns:a="http://schemas.openxmlformats.org/drawingml/2006/main" xmlns:r="http://schemas.openxmlformats.org/officeDocument/2006/relationships" xmlns:p="http://schemas.openxmlformats.org/presentationml/2006/main">
  <p:tag name="NOPREFERENCE" val="False"/>
</p:tagLst>
</file>

<file path=ppt/tags/tag138.xml><?xml version="1.0" encoding="utf-8"?>
<p:tagLst xmlns:a="http://schemas.openxmlformats.org/drawingml/2006/main" xmlns:r="http://schemas.openxmlformats.org/officeDocument/2006/relationships" xmlns:p="http://schemas.openxmlformats.org/presentationml/2006/main">
  <p:tag name="NOPREFERENCE" val="False"/>
</p:tagLst>
</file>

<file path=ppt/tags/tag139.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40.xml><?xml version="1.0" encoding="utf-8"?>
<p:tagLst xmlns:a="http://schemas.openxmlformats.org/drawingml/2006/main" xmlns:r="http://schemas.openxmlformats.org/officeDocument/2006/relationships" xmlns:p="http://schemas.openxmlformats.org/presentationml/2006/main">
  <p:tag name="NOPREFERENCE" val="False"/>
</p:tagLst>
</file>

<file path=ppt/tags/tag141.xml><?xml version="1.0" encoding="utf-8"?>
<p:tagLst xmlns:a="http://schemas.openxmlformats.org/drawingml/2006/main" xmlns:r="http://schemas.openxmlformats.org/officeDocument/2006/relationships" xmlns:p="http://schemas.openxmlformats.org/presentationml/2006/main">
  <p:tag name="NOPREFERENCE" val="False"/>
</p:tagLst>
</file>

<file path=ppt/tags/tag142.xml><?xml version="1.0" encoding="utf-8"?>
<p:tagLst xmlns:a="http://schemas.openxmlformats.org/drawingml/2006/main" xmlns:r="http://schemas.openxmlformats.org/officeDocument/2006/relationships" xmlns:p="http://schemas.openxmlformats.org/presentationml/2006/main">
  <p:tag name="NOPREFERENCE" val="False"/>
</p:tagLst>
</file>

<file path=ppt/tags/tag143.xml><?xml version="1.0" encoding="utf-8"?>
<p:tagLst xmlns:a="http://schemas.openxmlformats.org/drawingml/2006/main" xmlns:r="http://schemas.openxmlformats.org/officeDocument/2006/relationships" xmlns:p="http://schemas.openxmlformats.org/presentationml/2006/main">
  <p:tag name="NOPREFERENCE" val="False"/>
</p:tagLst>
</file>

<file path=ppt/tags/tag144.xml><?xml version="1.0" encoding="utf-8"?>
<p:tagLst xmlns:a="http://schemas.openxmlformats.org/drawingml/2006/main" xmlns:r="http://schemas.openxmlformats.org/officeDocument/2006/relationships" xmlns:p="http://schemas.openxmlformats.org/presentationml/2006/main">
  <p:tag name="NOPREFERENCE" val="False"/>
</p:tagLst>
</file>

<file path=ppt/tags/tag145.xml><?xml version="1.0" encoding="utf-8"?>
<p:tagLst xmlns:a="http://schemas.openxmlformats.org/drawingml/2006/main" xmlns:r="http://schemas.openxmlformats.org/officeDocument/2006/relationships" xmlns:p="http://schemas.openxmlformats.org/presentationml/2006/main">
  <p:tag name="NOPREFERENCE" val="False"/>
</p:tagLst>
</file>

<file path=ppt/tags/tag146.xml><?xml version="1.0" encoding="utf-8"?>
<p:tagLst xmlns:a="http://schemas.openxmlformats.org/drawingml/2006/main" xmlns:r="http://schemas.openxmlformats.org/officeDocument/2006/relationships" xmlns:p="http://schemas.openxmlformats.org/presentationml/2006/main">
  <p:tag name="NOPREFERENCE" val="False"/>
</p:tagLst>
</file>

<file path=ppt/tags/tag147.xml><?xml version="1.0" encoding="utf-8"?>
<p:tagLst xmlns:a="http://schemas.openxmlformats.org/drawingml/2006/main" xmlns:r="http://schemas.openxmlformats.org/officeDocument/2006/relationships" xmlns:p="http://schemas.openxmlformats.org/presentationml/2006/main">
  <p:tag name="NOPREFERENCE" val="False"/>
</p:tagLst>
</file>

<file path=ppt/tags/tag148.xml><?xml version="1.0" encoding="utf-8"?>
<p:tagLst xmlns:a="http://schemas.openxmlformats.org/drawingml/2006/main" xmlns:r="http://schemas.openxmlformats.org/officeDocument/2006/relationships" xmlns:p="http://schemas.openxmlformats.org/presentationml/2006/main">
  <p:tag name="NOPREFERENCE" val="False"/>
</p:tagLst>
</file>

<file path=ppt/tags/tag149.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50.xml><?xml version="1.0" encoding="utf-8"?>
<p:tagLst xmlns:a="http://schemas.openxmlformats.org/drawingml/2006/main" xmlns:r="http://schemas.openxmlformats.org/officeDocument/2006/relationships" xmlns:p="http://schemas.openxmlformats.org/presentationml/2006/main">
  <p:tag name="NOPREFERENCE" val="False"/>
</p:tagLst>
</file>

<file path=ppt/tags/tag151.xml><?xml version="1.0" encoding="utf-8"?>
<p:tagLst xmlns:a="http://schemas.openxmlformats.org/drawingml/2006/main" xmlns:r="http://schemas.openxmlformats.org/officeDocument/2006/relationships" xmlns:p="http://schemas.openxmlformats.org/presentationml/2006/main">
  <p:tag name="NOPREFERENCE" val="False"/>
</p:tagLst>
</file>

<file path=ppt/tags/tag152.xml><?xml version="1.0" encoding="utf-8"?>
<p:tagLst xmlns:a="http://schemas.openxmlformats.org/drawingml/2006/main" xmlns:r="http://schemas.openxmlformats.org/officeDocument/2006/relationships" xmlns:p="http://schemas.openxmlformats.org/presentationml/2006/main">
  <p:tag name="NOPREFERENCE" val="False"/>
</p:tagLst>
</file>

<file path=ppt/tags/tag153.xml><?xml version="1.0" encoding="utf-8"?>
<p:tagLst xmlns:a="http://schemas.openxmlformats.org/drawingml/2006/main" xmlns:r="http://schemas.openxmlformats.org/officeDocument/2006/relationships" xmlns:p="http://schemas.openxmlformats.org/presentationml/2006/main">
  <p:tag name="NOPREFERENCE" val="False"/>
</p:tagLst>
</file>

<file path=ppt/tags/tag154.xml><?xml version="1.0" encoding="utf-8"?>
<p:tagLst xmlns:a="http://schemas.openxmlformats.org/drawingml/2006/main" xmlns:r="http://schemas.openxmlformats.org/officeDocument/2006/relationships" xmlns:p="http://schemas.openxmlformats.org/presentationml/2006/main">
  <p:tag name="NOPREFERENCE" val="False"/>
</p:tagLst>
</file>

<file path=ppt/tags/tag155.xml><?xml version="1.0" encoding="utf-8"?>
<p:tagLst xmlns:a="http://schemas.openxmlformats.org/drawingml/2006/main" xmlns:r="http://schemas.openxmlformats.org/officeDocument/2006/relationships" xmlns:p="http://schemas.openxmlformats.org/presentationml/2006/main">
  <p:tag name="NOPREFERENCE" val="False"/>
</p:tagLst>
</file>

<file path=ppt/tags/tag156.xml><?xml version="1.0" encoding="utf-8"?>
<p:tagLst xmlns:a="http://schemas.openxmlformats.org/drawingml/2006/main" xmlns:r="http://schemas.openxmlformats.org/officeDocument/2006/relationships" xmlns:p="http://schemas.openxmlformats.org/presentationml/2006/main">
  <p:tag name="NOPREFERENCE" val="False"/>
</p:tagLst>
</file>

<file path=ppt/tags/tag157.xml><?xml version="1.0" encoding="utf-8"?>
<p:tagLst xmlns:a="http://schemas.openxmlformats.org/drawingml/2006/main" xmlns:r="http://schemas.openxmlformats.org/officeDocument/2006/relationships" xmlns:p="http://schemas.openxmlformats.org/presentationml/2006/main">
  <p:tag name="NOPREFERENCE" val="False"/>
</p:tagLst>
</file>

<file path=ppt/tags/tag158.xml><?xml version="1.0" encoding="utf-8"?>
<p:tagLst xmlns:a="http://schemas.openxmlformats.org/drawingml/2006/main" xmlns:r="http://schemas.openxmlformats.org/officeDocument/2006/relationships" xmlns:p="http://schemas.openxmlformats.org/presentationml/2006/main">
  <p:tag name="NOPREFERENCE" val="False"/>
</p:tagLst>
</file>

<file path=ppt/tags/tag159.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60.xml><?xml version="1.0" encoding="utf-8"?>
<p:tagLst xmlns:a="http://schemas.openxmlformats.org/drawingml/2006/main" xmlns:r="http://schemas.openxmlformats.org/officeDocument/2006/relationships" xmlns:p="http://schemas.openxmlformats.org/presentationml/2006/main">
  <p:tag name="NOPREFERENCE" val="False"/>
</p:tagLst>
</file>

<file path=ppt/tags/tag161.xml><?xml version="1.0" encoding="utf-8"?>
<p:tagLst xmlns:a="http://schemas.openxmlformats.org/drawingml/2006/main" xmlns:r="http://schemas.openxmlformats.org/officeDocument/2006/relationships" xmlns:p="http://schemas.openxmlformats.org/presentationml/2006/main">
  <p:tag name="NOPREFERENCE" val="False"/>
</p:tagLst>
</file>

<file path=ppt/tags/tag162.xml><?xml version="1.0" encoding="utf-8"?>
<p:tagLst xmlns:a="http://schemas.openxmlformats.org/drawingml/2006/main" xmlns:r="http://schemas.openxmlformats.org/officeDocument/2006/relationships" xmlns:p="http://schemas.openxmlformats.org/presentationml/2006/main">
  <p:tag name="NOPREFERENCE" val="False"/>
</p:tagLst>
</file>

<file path=ppt/tags/tag163.xml><?xml version="1.0" encoding="utf-8"?>
<p:tagLst xmlns:a="http://schemas.openxmlformats.org/drawingml/2006/main" xmlns:r="http://schemas.openxmlformats.org/officeDocument/2006/relationships" xmlns:p="http://schemas.openxmlformats.org/presentationml/2006/main">
  <p:tag name="NOPREFERENCE" val="False"/>
</p:tagLst>
</file>

<file path=ppt/tags/tag164.xml><?xml version="1.0" encoding="utf-8"?>
<p:tagLst xmlns:a="http://schemas.openxmlformats.org/drawingml/2006/main" xmlns:r="http://schemas.openxmlformats.org/officeDocument/2006/relationships" xmlns:p="http://schemas.openxmlformats.org/presentationml/2006/main">
  <p:tag name="NOPREFERENCE" val="False"/>
</p:tagLst>
</file>

<file path=ppt/tags/tag165.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Lst>
</file>

<file path=ppt/tags/tag54.xml><?xml version="1.0" encoding="utf-8"?>
<p:tagLst xmlns:a="http://schemas.openxmlformats.org/drawingml/2006/main" xmlns:r="http://schemas.openxmlformats.org/officeDocument/2006/relationships" xmlns:p="http://schemas.openxmlformats.org/presentationml/2006/main">
  <p:tag name="NOPREFERENCE" val="False"/>
</p:tagLst>
</file>

<file path=ppt/tags/tag55.xml><?xml version="1.0" encoding="utf-8"?>
<p:tagLst xmlns:a="http://schemas.openxmlformats.org/drawingml/2006/main" xmlns:r="http://schemas.openxmlformats.org/officeDocument/2006/relationships" xmlns:p="http://schemas.openxmlformats.org/presentationml/2006/main">
  <p:tag name="NOPREFERENCE" val="False"/>
</p:tagLst>
</file>

<file path=ppt/tags/tag56.xml><?xml version="1.0" encoding="utf-8"?>
<p:tagLst xmlns:a="http://schemas.openxmlformats.org/drawingml/2006/main" xmlns:r="http://schemas.openxmlformats.org/officeDocument/2006/relationships" xmlns:p="http://schemas.openxmlformats.org/presentationml/2006/main">
  <p:tag name="NOPREFERENCE" val="False"/>
</p:tagLst>
</file>

<file path=ppt/tags/tag57.xml><?xml version="1.0" encoding="utf-8"?>
<p:tagLst xmlns:a="http://schemas.openxmlformats.org/drawingml/2006/main" xmlns:r="http://schemas.openxmlformats.org/officeDocument/2006/relationships" xmlns:p="http://schemas.openxmlformats.org/presentationml/2006/main">
  <p:tag name="NOPREFERENCE" val="False"/>
</p:tagLst>
</file>

<file path=ppt/tags/tag58.xml><?xml version="1.0" encoding="utf-8"?>
<p:tagLst xmlns:a="http://schemas.openxmlformats.org/drawingml/2006/main" xmlns:r="http://schemas.openxmlformats.org/officeDocument/2006/relationships" xmlns:p="http://schemas.openxmlformats.org/presentationml/2006/main">
  <p:tag name="NOPREFERENCE" val="False"/>
</p:tagLst>
</file>

<file path=ppt/tags/tag59.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60.xml><?xml version="1.0" encoding="utf-8"?>
<p:tagLst xmlns:a="http://schemas.openxmlformats.org/drawingml/2006/main" xmlns:r="http://schemas.openxmlformats.org/officeDocument/2006/relationships" xmlns:p="http://schemas.openxmlformats.org/presentationml/2006/main">
  <p:tag name="NOPREFERENCE" val="False"/>
</p:tagLst>
</file>

<file path=ppt/tags/tag61.xml><?xml version="1.0" encoding="utf-8"?>
<p:tagLst xmlns:a="http://schemas.openxmlformats.org/drawingml/2006/main" xmlns:r="http://schemas.openxmlformats.org/officeDocument/2006/relationships" xmlns:p="http://schemas.openxmlformats.org/presentationml/2006/main">
  <p:tag name="NOPREFERENCE" val="False"/>
</p:tagLst>
</file>

<file path=ppt/tags/tag62.xml><?xml version="1.0" encoding="utf-8"?>
<p:tagLst xmlns:a="http://schemas.openxmlformats.org/drawingml/2006/main" xmlns:r="http://schemas.openxmlformats.org/officeDocument/2006/relationships" xmlns:p="http://schemas.openxmlformats.org/presentationml/2006/main">
  <p:tag name="NOPREFERENCE" val="False"/>
</p:tagLst>
</file>

<file path=ppt/tags/tag63.xml><?xml version="1.0" encoding="utf-8"?>
<p:tagLst xmlns:a="http://schemas.openxmlformats.org/drawingml/2006/main" xmlns:r="http://schemas.openxmlformats.org/officeDocument/2006/relationships" xmlns:p="http://schemas.openxmlformats.org/presentationml/2006/main">
  <p:tag name="NOPREFERENCE" val="False"/>
</p:tagLst>
</file>

<file path=ppt/tags/tag64.xml><?xml version="1.0" encoding="utf-8"?>
<p:tagLst xmlns:a="http://schemas.openxmlformats.org/drawingml/2006/main" xmlns:r="http://schemas.openxmlformats.org/officeDocument/2006/relationships" xmlns:p="http://schemas.openxmlformats.org/presentationml/2006/main">
  <p:tag name="NOPREFERENCE" val="False"/>
</p:tagLst>
</file>

<file path=ppt/tags/tag65.xml><?xml version="1.0" encoding="utf-8"?>
<p:tagLst xmlns:a="http://schemas.openxmlformats.org/drawingml/2006/main" xmlns:r="http://schemas.openxmlformats.org/officeDocument/2006/relationships" xmlns:p="http://schemas.openxmlformats.org/presentationml/2006/main">
  <p:tag name="NOPREFERENCE" val="False"/>
</p:tagLst>
</file>

<file path=ppt/tags/tag66.xml><?xml version="1.0" encoding="utf-8"?>
<p:tagLst xmlns:a="http://schemas.openxmlformats.org/drawingml/2006/main" xmlns:r="http://schemas.openxmlformats.org/officeDocument/2006/relationships" xmlns:p="http://schemas.openxmlformats.org/presentationml/2006/main">
  <p:tag name="NOPREFERENCE" val="False"/>
</p:tagLst>
</file>

<file path=ppt/tags/tag67.xml><?xml version="1.0" encoding="utf-8"?>
<p:tagLst xmlns:a="http://schemas.openxmlformats.org/drawingml/2006/main" xmlns:r="http://schemas.openxmlformats.org/officeDocument/2006/relationships" xmlns:p="http://schemas.openxmlformats.org/presentationml/2006/main">
  <p:tag name="NOPREFERENCE" val="False"/>
</p:tagLst>
</file>

<file path=ppt/tags/tag68.xml><?xml version="1.0" encoding="utf-8"?>
<p:tagLst xmlns:a="http://schemas.openxmlformats.org/drawingml/2006/main" xmlns:r="http://schemas.openxmlformats.org/officeDocument/2006/relationships" xmlns:p="http://schemas.openxmlformats.org/presentationml/2006/main">
  <p:tag name="NOPREFERENCE" val="False"/>
</p:tagLst>
</file>

<file path=ppt/tags/tag69.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70.xml><?xml version="1.0" encoding="utf-8"?>
<p:tagLst xmlns:a="http://schemas.openxmlformats.org/drawingml/2006/main" xmlns:r="http://schemas.openxmlformats.org/officeDocument/2006/relationships" xmlns:p="http://schemas.openxmlformats.org/presentationml/2006/main">
  <p:tag name="NOPREFERENCE" val="False"/>
</p:tagLst>
</file>

<file path=ppt/tags/tag71.xml><?xml version="1.0" encoding="utf-8"?>
<p:tagLst xmlns:a="http://schemas.openxmlformats.org/drawingml/2006/main" xmlns:r="http://schemas.openxmlformats.org/officeDocument/2006/relationships" xmlns:p="http://schemas.openxmlformats.org/presentationml/2006/main">
  <p:tag name="NOPREFERENCE" val="False"/>
</p:tagLst>
</file>

<file path=ppt/tags/tag72.xml><?xml version="1.0" encoding="utf-8"?>
<p:tagLst xmlns:a="http://schemas.openxmlformats.org/drawingml/2006/main" xmlns:r="http://schemas.openxmlformats.org/officeDocument/2006/relationships" xmlns:p="http://schemas.openxmlformats.org/presentationml/2006/main">
  <p:tag name="NOPREFERENCE" val="False"/>
</p:tagLst>
</file>

<file path=ppt/tags/tag73.xml><?xml version="1.0" encoding="utf-8"?>
<p:tagLst xmlns:a="http://schemas.openxmlformats.org/drawingml/2006/main" xmlns:r="http://schemas.openxmlformats.org/officeDocument/2006/relationships" xmlns:p="http://schemas.openxmlformats.org/presentationml/2006/main">
  <p:tag name="NOPREFERENCE" val="False"/>
</p:tagLst>
</file>

<file path=ppt/tags/tag74.xml><?xml version="1.0" encoding="utf-8"?>
<p:tagLst xmlns:a="http://schemas.openxmlformats.org/drawingml/2006/main" xmlns:r="http://schemas.openxmlformats.org/officeDocument/2006/relationships" xmlns:p="http://schemas.openxmlformats.org/presentationml/2006/main">
  <p:tag name="NOPREFERENCE" val="False"/>
</p:tagLst>
</file>

<file path=ppt/tags/tag75.xml><?xml version="1.0" encoding="utf-8"?>
<p:tagLst xmlns:a="http://schemas.openxmlformats.org/drawingml/2006/main" xmlns:r="http://schemas.openxmlformats.org/officeDocument/2006/relationships" xmlns:p="http://schemas.openxmlformats.org/presentationml/2006/main">
  <p:tag name="NOPREFERENCE" val="False"/>
</p:tagLst>
</file>

<file path=ppt/tags/tag76.xml><?xml version="1.0" encoding="utf-8"?>
<p:tagLst xmlns:a="http://schemas.openxmlformats.org/drawingml/2006/main" xmlns:r="http://schemas.openxmlformats.org/officeDocument/2006/relationships" xmlns:p="http://schemas.openxmlformats.org/presentationml/2006/main">
  <p:tag name="NOPREFERENCE" val="False"/>
</p:tagLst>
</file>

<file path=ppt/tags/tag77.xml><?xml version="1.0" encoding="utf-8"?>
<p:tagLst xmlns:a="http://schemas.openxmlformats.org/drawingml/2006/main" xmlns:r="http://schemas.openxmlformats.org/officeDocument/2006/relationships" xmlns:p="http://schemas.openxmlformats.org/presentationml/2006/main">
  <p:tag name="NOPREFERENCE" val="False"/>
</p:tagLst>
</file>

<file path=ppt/tags/tag78.xml><?xml version="1.0" encoding="utf-8"?>
<p:tagLst xmlns:a="http://schemas.openxmlformats.org/drawingml/2006/main" xmlns:r="http://schemas.openxmlformats.org/officeDocument/2006/relationships" xmlns:p="http://schemas.openxmlformats.org/presentationml/2006/main">
  <p:tag name="NOPREFERENCE" val="False"/>
</p:tagLst>
</file>

<file path=ppt/tags/tag79.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80.xml><?xml version="1.0" encoding="utf-8"?>
<p:tagLst xmlns:a="http://schemas.openxmlformats.org/drawingml/2006/main" xmlns:r="http://schemas.openxmlformats.org/officeDocument/2006/relationships" xmlns:p="http://schemas.openxmlformats.org/presentationml/2006/main">
  <p:tag name="NOPREFERENCE" val="False"/>
</p:tagLst>
</file>

<file path=ppt/tags/tag81.xml><?xml version="1.0" encoding="utf-8"?>
<p:tagLst xmlns:a="http://schemas.openxmlformats.org/drawingml/2006/main" xmlns:r="http://schemas.openxmlformats.org/officeDocument/2006/relationships" xmlns:p="http://schemas.openxmlformats.org/presentationml/2006/main">
  <p:tag name="NOPREFERENCE" val="False"/>
</p:tagLst>
</file>

<file path=ppt/tags/tag82.xml><?xml version="1.0" encoding="utf-8"?>
<p:tagLst xmlns:a="http://schemas.openxmlformats.org/drawingml/2006/main" xmlns:r="http://schemas.openxmlformats.org/officeDocument/2006/relationships" xmlns:p="http://schemas.openxmlformats.org/presentationml/2006/main">
  <p:tag name="NOPREFERENCE" val="False"/>
</p:tagLst>
</file>

<file path=ppt/tags/tag83.xml><?xml version="1.0" encoding="utf-8"?>
<p:tagLst xmlns:a="http://schemas.openxmlformats.org/drawingml/2006/main" xmlns:r="http://schemas.openxmlformats.org/officeDocument/2006/relationships" xmlns:p="http://schemas.openxmlformats.org/presentationml/2006/main">
  <p:tag name="NOPREFERENCE" val="False"/>
</p:tagLst>
</file>

<file path=ppt/tags/tag84.xml><?xml version="1.0" encoding="utf-8"?>
<p:tagLst xmlns:a="http://schemas.openxmlformats.org/drawingml/2006/main" xmlns:r="http://schemas.openxmlformats.org/officeDocument/2006/relationships" xmlns:p="http://schemas.openxmlformats.org/presentationml/2006/main">
  <p:tag name="NOPREFERENCE" val="False"/>
</p:tagLst>
</file>

<file path=ppt/tags/tag85.xml><?xml version="1.0" encoding="utf-8"?>
<p:tagLst xmlns:a="http://schemas.openxmlformats.org/drawingml/2006/main" xmlns:r="http://schemas.openxmlformats.org/officeDocument/2006/relationships" xmlns:p="http://schemas.openxmlformats.org/presentationml/2006/main">
  <p:tag name="NOPREFERENCE" val="False"/>
</p:tagLst>
</file>

<file path=ppt/tags/tag86.xml><?xml version="1.0" encoding="utf-8"?>
<p:tagLst xmlns:a="http://schemas.openxmlformats.org/drawingml/2006/main" xmlns:r="http://schemas.openxmlformats.org/officeDocument/2006/relationships" xmlns:p="http://schemas.openxmlformats.org/presentationml/2006/main">
  <p:tag name="NOPREFERENCE" val="False"/>
</p:tagLst>
</file>

<file path=ppt/tags/tag87.xml><?xml version="1.0" encoding="utf-8"?>
<p:tagLst xmlns:a="http://schemas.openxmlformats.org/drawingml/2006/main" xmlns:r="http://schemas.openxmlformats.org/officeDocument/2006/relationships" xmlns:p="http://schemas.openxmlformats.org/presentationml/2006/main">
  <p:tag name="NOPREFERENCE" val="False"/>
</p:tagLst>
</file>

<file path=ppt/tags/tag88.xml><?xml version="1.0" encoding="utf-8"?>
<p:tagLst xmlns:a="http://schemas.openxmlformats.org/drawingml/2006/main" xmlns:r="http://schemas.openxmlformats.org/officeDocument/2006/relationships" xmlns:p="http://schemas.openxmlformats.org/presentationml/2006/main">
  <p:tag name="NOPREFERENCE" val="False"/>
</p:tagLst>
</file>

<file path=ppt/tags/tag89.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ags/tag90.xml><?xml version="1.0" encoding="utf-8"?>
<p:tagLst xmlns:a="http://schemas.openxmlformats.org/drawingml/2006/main" xmlns:r="http://schemas.openxmlformats.org/officeDocument/2006/relationships" xmlns:p="http://schemas.openxmlformats.org/presentationml/2006/main">
  <p:tag name="NOPREFERENCE" val="False"/>
</p:tagLst>
</file>

<file path=ppt/tags/tag91.xml><?xml version="1.0" encoding="utf-8"?>
<p:tagLst xmlns:a="http://schemas.openxmlformats.org/drawingml/2006/main" xmlns:r="http://schemas.openxmlformats.org/officeDocument/2006/relationships" xmlns:p="http://schemas.openxmlformats.org/presentationml/2006/main">
  <p:tag name="NOPREFERENCE" val="False"/>
</p:tagLst>
</file>

<file path=ppt/tags/tag92.xml><?xml version="1.0" encoding="utf-8"?>
<p:tagLst xmlns:a="http://schemas.openxmlformats.org/drawingml/2006/main" xmlns:r="http://schemas.openxmlformats.org/officeDocument/2006/relationships" xmlns:p="http://schemas.openxmlformats.org/presentationml/2006/main">
  <p:tag name="NOPREFERENCE" val="False"/>
</p:tagLst>
</file>

<file path=ppt/tags/tag93.xml><?xml version="1.0" encoding="utf-8"?>
<p:tagLst xmlns:a="http://schemas.openxmlformats.org/drawingml/2006/main" xmlns:r="http://schemas.openxmlformats.org/officeDocument/2006/relationships" xmlns:p="http://schemas.openxmlformats.org/presentationml/2006/main">
  <p:tag name="NOPREFERENCE" val="False"/>
</p:tagLst>
</file>

<file path=ppt/tags/tag94.xml><?xml version="1.0" encoding="utf-8"?>
<p:tagLst xmlns:a="http://schemas.openxmlformats.org/drawingml/2006/main" xmlns:r="http://schemas.openxmlformats.org/officeDocument/2006/relationships" xmlns:p="http://schemas.openxmlformats.org/presentationml/2006/main">
  <p:tag name="NOPREFERENCE" val="False"/>
</p:tagLst>
</file>

<file path=ppt/tags/tag95.xml><?xml version="1.0" encoding="utf-8"?>
<p:tagLst xmlns:a="http://schemas.openxmlformats.org/drawingml/2006/main" xmlns:r="http://schemas.openxmlformats.org/officeDocument/2006/relationships" xmlns:p="http://schemas.openxmlformats.org/presentationml/2006/main">
  <p:tag name="NOPREFERENCE" val="False"/>
</p:tagLst>
</file>

<file path=ppt/tags/tag96.xml><?xml version="1.0" encoding="utf-8"?>
<p:tagLst xmlns:a="http://schemas.openxmlformats.org/drawingml/2006/main" xmlns:r="http://schemas.openxmlformats.org/officeDocument/2006/relationships" xmlns:p="http://schemas.openxmlformats.org/presentationml/2006/main">
  <p:tag name="NOPREFERENCE" val="False"/>
</p:tagLst>
</file>

<file path=ppt/tags/tag97.xml><?xml version="1.0" encoding="utf-8"?>
<p:tagLst xmlns:a="http://schemas.openxmlformats.org/drawingml/2006/main" xmlns:r="http://schemas.openxmlformats.org/officeDocument/2006/relationships" xmlns:p="http://schemas.openxmlformats.org/presentationml/2006/main">
  <p:tag name="NOPREFERENCE" val="False"/>
</p:tagLst>
</file>

<file path=ppt/tags/tag98.xml><?xml version="1.0" encoding="utf-8"?>
<p:tagLst xmlns:a="http://schemas.openxmlformats.org/drawingml/2006/main" xmlns:r="http://schemas.openxmlformats.org/officeDocument/2006/relationships" xmlns:p="http://schemas.openxmlformats.org/presentationml/2006/main">
  <p:tag name="NOPREFERENCE" val="False"/>
</p:tagLst>
</file>

<file path=ppt/tags/tag99.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19600</TotalTime>
  <Words>7506</Words>
  <Application>Microsoft Office PowerPoint</Application>
  <PresentationFormat>On-screen Show (4:3)</PresentationFormat>
  <Paragraphs>993</Paragraphs>
  <Slides>164</Slides>
  <Notes>164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164</vt:i4>
      </vt:variant>
    </vt:vector>
  </HeadingPairs>
  <TitlesOfParts>
    <vt:vector size="175" baseType="lpstr">
      <vt:lpstr>Georgia</vt:lpstr>
      <vt:lpstr>Arial</vt:lpstr>
      <vt:lpstr>Trebuchet MS</vt:lpstr>
      <vt:lpstr>Wingdings 2</vt:lpstr>
      <vt:lpstr>Calibri</vt:lpstr>
      <vt:lpstr>Arial Black</vt:lpstr>
      <vt:lpstr>Wingdings</vt:lpstr>
      <vt:lpstr>Times New Roman</vt:lpstr>
      <vt:lpstr>Tahoma</vt:lpstr>
      <vt:lpstr>Verdana</vt:lpstr>
      <vt:lpstr>Urban</vt:lpstr>
      <vt:lpstr>MITOS Y LEYENDAS SOBRE EL EJERCICIO FÍSICO: Tendencias del Mercado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Laboratorio: Potencia Vertical</dc:title>
  <dc:creator>Valued Acer Customer</dc:creator>
  <cp:lastModifiedBy>Edgar Lopategui</cp:lastModifiedBy>
  <cp:revision>2056</cp:revision>
  <cp:lastPrinted>2012-03-26T19:37:01Z</cp:lastPrinted>
  <dcterms:created xsi:type="dcterms:W3CDTF">2012-03-25T21:01:47Z</dcterms:created>
  <dcterms:modified xsi:type="dcterms:W3CDTF">2017-04-06T17:40:13Z</dcterms:modified>
</cp:coreProperties>
</file>