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wav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ppt/tags/tag17.xml" ContentType="application/vnd.openxmlformats-officedocument.presentationml.tags+xml"/>
  <Override PartName="/ppt/notesSlides/notesSlide16.xml" ContentType="application/vnd.openxmlformats-officedocument.presentationml.notesSlide+xml"/>
  <Override PartName="/ppt/tags/tag18.xml" ContentType="application/vnd.openxmlformats-officedocument.presentationml.tags+xml"/>
  <Override PartName="/ppt/notesSlides/notesSlide17.xml" ContentType="application/vnd.openxmlformats-officedocument.presentationml.notesSlide+xml"/>
  <Override PartName="/ppt/tags/tag19.xml" ContentType="application/vnd.openxmlformats-officedocument.presentationml.tags+xml"/>
  <Override PartName="/ppt/notesSlides/notesSlide18.xml" ContentType="application/vnd.openxmlformats-officedocument.presentationml.notesSlide+xml"/>
  <Override PartName="/ppt/tags/tag20.xml" ContentType="application/vnd.openxmlformats-officedocument.presentationml.tags+xml"/>
  <Override PartName="/ppt/notesSlides/notesSlide19.xml" ContentType="application/vnd.openxmlformats-officedocument.presentationml.notesSlide+xml"/>
  <Override PartName="/ppt/tags/tag21.xml" ContentType="application/vnd.openxmlformats-officedocument.presentationml.tags+xml"/>
  <Override PartName="/ppt/notesSlides/notesSlide20.xml" ContentType="application/vnd.openxmlformats-officedocument.presentationml.notesSlide+xml"/>
  <Override PartName="/ppt/tags/tag22.xml" ContentType="application/vnd.openxmlformats-officedocument.presentationml.tags+xml"/>
  <Override PartName="/ppt/notesSlides/notesSlide21.xml" ContentType="application/vnd.openxmlformats-officedocument.presentationml.notesSlide+xml"/>
  <Override PartName="/ppt/tags/tag23.xml" ContentType="application/vnd.openxmlformats-officedocument.presentationml.tags+xml"/>
  <Override PartName="/ppt/notesSlides/notesSlide22.xml" ContentType="application/vnd.openxmlformats-officedocument.presentationml.notesSlide+xml"/>
  <Override PartName="/ppt/tags/tag24.xml" ContentType="application/vnd.openxmlformats-officedocument.presentationml.tags+xml"/>
  <Override PartName="/ppt/notesSlides/notesSlide23.xml" ContentType="application/vnd.openxmlformats-officedocument.presentationml.notesSlide+xml"/>
  <Override PartName="/ppt/tags/tag25.xml" ContentType="application/vnd.openxmlformats-officedocument.presentationml.tags+xml"/>
  <Override PartName="/ppt/notesSlides/notesSlide24.xml" ContentType="application/vnd.openxmlformats-officedocument.presentationml.notesSlide+xml"/>
  <Override PartName="/ppt/tags/tag26.xml" ContentType="application/vnd.openxmlformats-officedocument.presentationml.tags+xml"/>
  <Override PartName="/ppt/notesSlides/notesSlide25.xml" ContentType="application/vnd.openxmlformats-officedocument.presentationml.notesSlide+xml"/>
  <Override PartName="/ppt/tags/tag27.xml" ContentType="application/vnd.openxmlformats-officedocument.presentationml.tags+xml"/>
  <Override PartName="/ppt/notesSlides/notesSlide26.xml" ContentType="application/vnd.openxmlformats-officedocument.presentationml.notesSlide+xml"/>
  <Override PartName="/ppt/tags/tag28.xml" ContentType="application/vnd.openxmlformats-officedocument.presentationml.tags+xml"/>
  <Override PartName="/ppt/notesSlides/notesSlide27.xml" ContentType="application/vnd.openxmlformats-officedocument.presentationml.notesSlide+xml"/>
  <Override PartName="/ppt/tags/tag29.xml" ContentType="application/vnd.openxmlformats-officedocument.presentationml.tags+xml"/>
  <Override PartName="/ppt/notesSlides/notesSlide28.xml" ContentType="application/vnd.openxmlformats-officedocument.presentationml.notesSlide+xml"/>
  <Override PartName="/ppt/tags/tag30.xml" ContentType="application/vnd.openxmlformats-officedocument.presentationml.tags+xml"/>
  <Override PartName="/ppt/notesSlides/notesSlide29.xml" ContentType="application/vnd.openxmlformats-officedocument.presentationml.notesSlide+xml"/>
  <Override PartName="/ppt/tags/tag31.xml" ContentType="application/vnd.openxmlformats-officedocument.presentationml.tags+xml"/>
  <Override PartName="/ppt/notesSlides/notesSlide30.xml" ContentType="application/vnd.openxmlformats-officedocument.presentationml.notesSlide+xml"/>
  <Override PartName="/ppt/tags/tag32.xml" ContentType="application/vnd.openxmlformats-officedocument.presentationml.tags+xml"/>
  <Override PartName="/ppt/notesSlides/notesSlide31.xml" ContentType="application/vnd.openxmlformats-officedocument.presentationml.notesSlide+xml"/>
  <Override PartName="/ppt/tags/tag33.xml" ContentType="application/vnd.openxmlformats-officedocument.presentationml.tags+xml"/>
  <Override PartName="/ppt/notesSlides/notesSlide32.xml" ContentType="application/vnd.openxmlformats-officedocument.presentationml.notesSlide+xml"/>
  <Override PartName="/ppt/tags/tag34.xml" ContentType="application/vnd.openxmlformats-officedocument.presentationml.tags+xml"/>
  <Override PartName="/ppt/notesSlides/notesSlide33.xml" ContentType="application/vnd.openxmlformats-officedocument.presentationml.notesSlide+xml"/>
  <Override PartName="/ppt/tags/tag35.xml" ContentType="application/vnd.openxmlformats-officedocument.presentationml.tags+xml"/>
  <Override PartName="/ppt/notesSlides/notesSlide34.xml" ContentType="application/vnd.openxmlformats-officedocument.presentationml.notesSlide+xml"/>
  <Override PartName="/ppt/tags/tag36.xml" ContentType="application/vnd.openxmlformats-officedocument.presentationml.tags+xml"/>
  <Override PartName="/ppt/notesSlides/notesSlide35.xml" ContentType="application/vnd.openxmlformats-officedocument.presentationml.notesSlide+xml"/>
  <Override PartName="/ppt/tags/tag37.xml" ContentType="application/vnd.openxmlformats-officedocument.presentationml.tags+xml"/>
  <Override PartName="/ppt/notesSlides/notesSlide36.xml" ContentType="application/vnd.openxmlformats-officedocument.presentationml.notesSlide+xml"/>
  <Override PartName="/ppt/tags/tag38.xml" ContentType="application/vnd.openxmlformats-officedocument.presentationml.tags+xml"/>
  <Override PartName="/ppt/notesSlides/notesSlide37.xml" ContentType="application/vnd.openxmlformats-officedocument.presentationml.notesSlide+xml"/>
  <Override PartName="/ppt/tags/tag39.xml" ContentType="application/vnd.openxmlformats-officedocument.presentationml.tags+xml"/>
  <Override PartName="/ppt/notesSlides/notesSlide38.xml" ContentType="application/vnd.openxmlformats-officedocument.presentationml.notesSlide+xml"/>
  <Override PartName="/ppt/tags/tag40.xml" ContentType="application/vnd.openxmlformats-officedocument.presentationml.tags+xml"/>
  <Override PartName="/ppt/notesSlides/notesSlide39.xml" ContentType="application/vnd.openxmlformats-officedocument.presentationml.notesSlide+xml"/>
  <Override PartName="/ppt/tags/tag41.xml" ContentType="application/vnd.openxmlformats-officedocument.presentationml.tags+xml"/>
  <Override PartName="/ppt/notesSlides/notesSlide40.xml" ContentType="application/vnd.openxmlformats-officedocument.presentationml.notesSlide+xml"/>
  <Override PartName="/ppt/tags/tag42.xml" ContentType="application/vnd.openxmlformats-officedocument.presentationml.tags+xml"/>
  <Override PartName="/ppt/notesSlides/notesSlide41.xml" ContentType="application/vnd.openxmlformats-officedocument.presentationml.notesSlide+xml"/>
  <Override PartName="/ppt/tags/tag43.xml" ContentType="application/vnd.openxmlformats-officedocument.presentationml.tags+xml"/>
  <Override PartName="/ppt/notesSlides/notesSlide42.xml" ContentType="application/vnd.openxmlformats-officedocument.presentationml.notesSlide+xml"/>
  <Override PartName="/ppt/tags/tag44.xml" ContentType="application/vnd.openxmlformats-officedocument.presentationml.tags+xml"/>
  <Override PartName="/ppt/notesSlides/notesSlide43.xml" ContentType="application/vnd.openxmlformats-officedocument.presentationml.notesSlide+xml"/>
  <Override PartName="/ppt/tags/tag45.xml" ContentType="application/vnd.openxmlformats-officedocument.presentationml.tags+xml"/>
  <Override PartName="/ppt/notesSlides/notesSlide44.xml" ContentType="application/vnd.openxmlformats-officedocument.presentationml.notesSlide+xml"/>
  <Override PartName="/ppt/tags/tag46.xml" ContentType="application/vnd.openxmlformats-officedocument.presentationml.tags+xml"/>
  <Override PartName="/ppt/notesSlides/notesSlide45.xml" ContentType="application/vnd.openxmlformats-officedocument.presentationml.notesSlide+xml"/>
  <Override PartName="/ppt/tags/tag47.xml" ContentType="application/vnd.openxmlformats-officedocument.presentationml.tags+xml"/>
  <Override PartName="/ppt/notesSlides/notesSlide46.xml" ContentType="application/vnd.openxmlformats-officedocument.presentationml.notesSlide+xml"/>
  <Override PartName="/ppt/tags/tag48.xml" ContentType="application/vnd.openxmlformats-officedocument.presentationml.tags+xml"/>
  <Override PartName="/ppt/notesSlides/notesSlide47.xml" ContentType="application/vnd.openxmlformats-officedocument.presentationml.notesSlide+xml"/>
  <Override PartName="/ppt/tags/tag49.xml" ContentType="application/vnd.openxmlformats-officedocument.presentationml.tags+xml"/>
  <Override PartName="/ppt/notesSlides/notesSlide48.xml" ContentType="application/vnd.openxmlformats-officedocument.presentationml.notesSlide+xml"/>
  <Override PartName="/ppt/tags/tag50.xml" ContentType="application/vnd.openxmlformats-officedocument.presentationml.tags+xml"/>
  <Override PartName="/ppt/notesSlides/notesSlide49.xml" ContentType="application/vnd.openxmlformats-officedocument.presentationml.notesSlide+xml"/>
  <Override PartName="/ppt/tags/tag51.xml" ContentType="application/vnd.openxmlformats-officedocument.presentationml.tags+xml"/>
  <Override PartName="/ppt/notesSlides/notesSlide50.xml" ContentType="application/vnd.openxmlformats-officedocument.presentationml.notesSlide+xml"/>
  <Override PartName="/ppt/tags/tag52.xml" ContentType="application/vnd.openxmlformats-officedocument.presentationml.tags+xml"/>
  <Override PartName="/ppt/notesSlides/notesSlide51.xml" ContentType="application/vnd.openxmlformats-officedocument.presentationml.notesSlide+xml"/>
  <Override PartName="/ppt/tags/tag53.xml" ContentType="application/vnd.openxmlformats-officedocument.presentationml.tags+xml"/>
  <Override PartName="/ppt/notesSlides/notesSlide52.xml" ContentType="application/vnd.openxmlformats-officedocument.presentationml.notesSlide+xml"/>
  <Override PartName="/ppt/tags/tag54.xml" ContentType="application/vnd.openxmlformats-officedocument.presentationml.tags+xml"/>
  <Override PartName="/ppt/notesSlides/notesSlide53.xml" ContentType="application/vnd.openxmlformats-officedocument.presentationml.notesSlide+xml"/>
  <Override PartName="/ppt/tags/tag55.xml" ContentType="application/vnd.openxmlformats-officedocument.presentationml.tags+xml"/>
  <Override PartName="/ppt/notesSlides/notesSlide54.xml" ContentType="application/vnd.openxmlformats-officedocument.presentationml.notesSlide+xml"/>
  <Override PartName="/ppt/tags/tag56.xml" ContentType="application/vnd.openxmlformats-officedocument.presentationml.tags+xml"/>
  <Override PartName="/ppt/notesSlides/notesSlide55.xml" ContentType="application/vnd.openxmlformats-officedocument.presentationml.notesSlide+xml"/>
  <Override PartName="/ppt/tags/tag57.xml" ContentType="application/vnd.openxmlformats-officedocument.presentationml.tags+xml"/>
  <Override PartName="/ppt/notesSlides/notesSlide56.xml" ContentType="application/vnd.openxmlformats-officedocument.presentationml.notesSlide+xml"/>
  <Override PartName="/ppt/tags/tag58.xml" ContentType="application/vnd.openxmlformats-officedocument.presentationml.tags+xml"/>
  <Override PartName="/ppt/notesSlides/notesSlide57.xml" ContentType="application/vnd.openxmlformats-officedocument.presentationml.notesSlide+xml"/>
  <Override PartName="/ppt/tags/tag59.xml" ContentType="application/vnd.openxmlformats-officedocument.presentationml.tags+xml"/>
  <Override PartName="/ppt/notesSlides/notesSlide58.xml" ContentType="application/vnd.openxmlformats-officedocument.presentationml.notesSlide+xml"/>
  <Override PartName="/ppt/tags/tag60.xml" ContentType="application/vnd.openxmlformats-officedocument.presentationml.tags+xml"/>
  <Override PartName="/ppt/notesSlides/notesSlide59.xml" ContentType="application/vnd.openxmlformats-officedocument.presentationml.notesSlide+xml"/>
  <Override PartName="/ppt/tags/tag61.xml" ContentType="application/vnd.openxmlformats-officedocument.presentationml.tags+xml"/>
  <Override PartName="/ppt/notesSlides/notesSlide60.xml" ContentType="application/vnd.openxmlformats-officedocument.presentationml.notesSlide+xml"/>
  <Override PartName="/ppt/tags/tag62.xml" ContentType="application/vnd.openxmlformats-officedocument.presentationml.tags+xml"/>
  <Override PartName="/ppt/notesSlides/notesSlide61.xml" ContentType="application/vnd.openxmlformats-officedocument.presentationml.notesSlide+xml"/>
  <Override PartName="/ppt/tags/tag63.xml" ContentType="application/vnd.openxmlformats-officedocument.presentationml.tags+xml"/>
  <Override PartName="/ppt/notesSlides/notesSlide62.xml" ContentType="application/vnd.openxmlformats-officedocument.presentationml.notesSlide+xml"/>
  <Override PartName="/ppt/tags/tag64.xml" ContentType="application/vnd.openxmlformats-officedocument.presentationml.tags+xml"/>
  <Override PartName="/ppt/notesSlides/notesSlide63.xml" ContentType="application/vnd.openxmlformats-officedocument.presentationml.notesSlide+xml"/>
  <Override PartName="/ppt/tags/tag65.xml" ContentType="application/vnd.openxmlformats-officedocument.presentationml.tags+xml"/>
  <Override PartName="/ppt/notesSlides/notesSlide64.xml" ContentType="application/vnd.openxmlformats-officedocument.presentationml.notesSlide+xml"/>
  <Override PartName="/ppt/tags/tag66.xml" ContentType="application/vnd.openxmlformats-officedocument.presentationml.tags+xml"/>
  <Override PartName="/ppt/notesSlides/notesSlide65.xml" ContentType="application/vnd.openxmlformats-officedocument.presentationml.notesSlide+xml"/>
  <Override PartName="/ppt/tags/tag67.xml" ContentType="application/vnd.openxmlformats-officedocument.presentationml.tags+xml"/>
  <Override PartName="/ppt/notesSlides/notesSlide66.xml" ContentType="application/vnd.openxmlformats-officedocument.presentationml.notesSlide+xml"/>
  <Override PartName="/ppt/tags/tag68.xml" ContentType="application/vnd.openxmlformats-officedocument.presentationml.tags+xml"/>
  <Override PartName="/ppt/notesSlides/notesSlide67.xml" ContentType="application/vnd.openxmlformats-officedocument.presentationml.notesSlide+xml"/>
  <Override PartName="/ppt/tags/tag69.xml" ContentType="application/vnd.openxmlformats-officedocument.presentationml.tags+xml"/>
  <Override PartName="/ppt/notesSlides/notesSlide68.xml" ContentType="application/vnd.openxmlformats-officedocument.presentationml.notesSlide+xml"/>
  <Override PartName="/ppt/tags/tag70.xml" ContentType="application/vnd.openxmlformats-officedocument.presentationml.tags+xml"/>
  <Override PartName="/ppt/notesSlides/notesSlide69.xml" ContentType="application/vnd.openxmlformats-officedocument.presentationml.notesSlide+xml"/>
  <Override PartName="/ppt/tags/tag71.xml" ContentType="application/vnd.openxmlformats-officedocument.presentationml.tags+xml"/>
  <Override PartName="/ppt/notesSlides/notesSlide70.xml" ContentType="application/vnd.openxmlformats-officedocument.presentationml.notesSlide+xml"/>
  <Override PartName="/ppt/tags/tag72.xml" ContentType="application/vnd.openxmlformats-officedocument.presentationml.tags+xml"/>
  <Override PartName="/ppt/notesSlides/notesSlide71.xml" ContentType="application/vnd.openxmlformats-officedocument.presentationml.notesSlide+xml"/>
  <Override PartName="/ppt/tags/tag73.xml" ContentType="application/vnd.openxmlformats-officedocument.presentationml.tags+xml"/>
  <Override PartName="/ppt/notesSlides/notesSlide72.xml" ContentType="application/vnd.openxmlformats-officedocument.presentationml.notesSlide+xml"/>
  <Override PartName="/ppt/tags/tag74.xml" ContentType="application/vnd.openxmlformats-officedocument.presentationml.tags+xml"/>
  <Override PartName="/ppt/notesSlides/notesSlide73.xml" ContentType="application/vnd.openxmlformats-officedocument.presentationml.notesSlide+xml"/>
  <Override PartName="/ppt/tags/tag75.xml" ContentType="application/vnd.openxmlformats-officedocument.presentationml.tags+xml"/>
  <Override PartName="/ppt/notesSlides/notesSlide74.xml" ContentType="application/vnd.openxmlformats-officedocument.presentationml.notesSlide+xml"/>
  <Override PartName="/ppt/tags/tag76.xml" ContentType="application/vnd.openxmlformats-officedocument.presentationml.tags+xml"/>
  <Override PartName="/ppt/notesSlides/notesSlide75.xml" ContentType="application/vnd.openxmlformats-officedocument.presentationml.notesSlide+xml"/>
  <Override PartName="/ppt/tags/tag77.xml" ContentType="application/vnd.openxmlformats-officedocument.presentationml.tags+xml"/>
  <Override PartName="/ppt/notesSlides/notesSlide76.xml" ContentType="application/vnd.openxmlformats-officedocument.presentationml.notesSlide+xml"/>
  <Override PartName="/ppt/tags/tag78.xml" ContentType="application/vnd.openxmlformats-officedocument.presentationml.tags+xml"/>
  <Override PartName="/ppt/notesSlides/notesSlide77.xml" ContentType="application/vnd.openxmlformats-officedocument.presentationml.notesSlide+xml"/>
  <Override PartName="/ppt/tags/tag79.xml" ContentType="application/vnd.openxmlformats-officedocument.presentationml.tags+xml"/>
  <Override PartName="/ppt/notesSlides/notesSlide78.xml" ContentType="application/vnd.openxmlformats-officedocument.presentationml.notesSlide+xml"/>
  <Override PartName="/ppt/tags/tag80.xml" ContentType="application/vnd.openxmlformats-officedocument.presentationml.tags+xml"/>
  <Override PartName="/ppt/notesSlides/notesSlide79.xml" ContentType="application/vnd.openxmlformats-officedocument.presentationml.notesSlide+xml"/>
  <Override PartName="/ppt/tags/tag81.xml" ContentType="application/vnd.openxmlformats-officedocument.presentationml.tags+xml"/>
  <Override PartName="/ppt/notesSlides/notesSlide80.xml" ContentType="application/vnd.openxmlformats-officedocument.presentationml.notesSlide+xml"/>
  <Override PartName="/ppt/tags/tag82.xml" ContentType="application/vnd.openxmlformats-officedocument.presentationml.tags+xml"/>
  <Override PartName="/ppt/notesSlides/notesSlide81.xml" ContentType="application/vnd.openxmlformats-officedocument.presentationml.notesSlide+xml"/>
  <Override PartName="/ppt/tags/tag83.xml" ContentType="application/vnd.openxmlformats-officedocument.presentationml.tags+xml"/>
  <Override PartName="/ppt/notesSlides/notesSlide82.xml" ContentType="application/vnd.openxmlformats-officedocument.presentationml.notesSlide+xml"/>
  <Override PartName="/ppt/tags/tag84.xml" ContentType="application/vnd.openxmlformats-officedocument.presentationml.tags+xml"/>
  <Override PartName="/ppt/notesSlides/notesSlide83.xml" ContentType="application/vnd.openxmlformats-officedocument.presentationml.notesSlide+xml"/>
  <Override PartName="/ppt/tags/tag85.xml" ContentType="application/vnd.openxmlformats-officedocument.presentationml.tags+xml"/>
  <Override PartName="/ppt/notesSlides/notesSlide84.xml" ContentType="application/vnd.openxmlformats-officedocument.presentationml.notesSlide+xml"/>
  <Override PartName="/ppt/tags/tag86.xml" ContentType="application/vnd.openxmlformats-officedocument.presentationml.tags+xml"/>
  <Override PartName="/ppt/notesSlides/notesSlide85.xml" ContentType="application/vnd.openxmlformats-officedocument.presentationml.notesSlide+xml"/>
  <Override PartName="/ppt/tags/tag87.xml" ContentType="application/vnd.openxmlformats-officedocument.presentationml.tags+xml"/>
  <Override PartName="/ppt/notesSlides/notesSlide86.xml" ContentType="application/vnd.openxmlformats-officedocument.presentationml.notesSlide+xml"/>
  <Override PartName="/ppt/tags/tag88.xml" ContentType="application/vnd.openxmlformats-officedocument.presentationml.tags+xml"/>
  <Override PartName="/ppt/notesSlides/notesSlide87.xml" ContentType="application/vnd.openxmlformats-officedocument.presentationml.notesSlide+xml"/>
  <Override PartName="/ppt/tags/tag89.xml" ContentType="application/vnd.openxmlformats-officedocument.presentationml.tags+xml"/>
  <Override PartName="/ppt/notesSlides/notesSlide88.xml" ContentType="application/vnd.openxmlformats-officedocument.presentationml.notesSlide+xml"/>
  <Override PartName="/ppt/tags/tag90.xml" ContentType="application/vnd.openxmlformats-officedocument.presentationml.tags+xml"/>
  <Override PartName="/ppt/notesSlides/notesSlide89.xml" ContentType="application/vnd.openxmlformats-officedocument.presentationml.notesSlide+xml"/>
  <Override PartName="/ppt/tags/tag91.xml" ContentType="application/vnd.openxmlformats-officedocument.presentationml.tags+xml"/>
  <Override PartName="/ppt/notesSlides/notesSlide90.xml" ContentType="application/vnd.openxmlformats-officedocument.presentationml.notesSlide+xml"/>
  <Override PartName="/ppt/tags/tag92.xml" ContentType="application/vnd.openxmlformats-officedocument.presentationml.tags+xml"/>
  <Override PartName="/ppt/notesSlides/notesSlide91.xml" ContentType="application/vnd.openxmlformats-officedocument.presentationml.notesSlide+xml"/>
  <Override PartName="/ppt/tags/tag93.xml" ContentType="application/vnd.openxmlformats-officedocument.presentationml.tags+xml"/>
  <Override PartName="/ppt/notesSlides/notesSlide92.xml" ContentType="application/vnd.openxmlformats-officedocument.presentationml.notesSlide+xml"/>
  <Override PartName="/ppt/tags/tag94.xml" ContentType="application/vnd.openxmlformats-officedocument.presentationml.tags+xml"/>
  <Override PartName="/ppt/notesSlides/notesSlide93.xml" ContentType="application/vnd.openxmlformats-officedocument.presentationml.notesSlide+xml"/>
  <Override PartName="/ppt/tags/tag95.xml" ContentType="application/vnd.openxmlformats-officedocument.presentationml.tags+xml"/>
  <Override PartName="/ppt/notesSlides/notesSlide94.xml" ContentType="application/vnd.openxmlformats-officedocument.presentationml.notesSlide+xml"/>
  <Override PartName="/ppt/tags/tag96.xml" ContentType="application/vnd.openxmlformats-officedocument.presentationml.tags+xml"/>
  <Override PartName="/ppt/notesSlides/notesSlide95.xml" ContentType="application/vnd.openxmlformats-officedocument.presentationml.notesSlide+xml"/>
  <Override PartName="/ppt/tags/tag97.xml" ContentType="application/vnd.openxmlformats-officedocument.presentationml.tags+xml"/>
  <Override PartName="/ppt/notesSlides/notesSlide96.xml" ContentType="application/vnd.openxmlformats-officedocument.presentationml.notesSlide+xml"/>
  <Override PartName="/ppt/tags/tag98.xml" ContentType="application/vnd.openxmlformats-officedocument.presentationml.tags+xml"/>
  <Override PartName="/ppt/notesSlides/notesSlide97.xml" ContentType="application/vnd.openxmlformats-officedocument.presentationml.notesSlide+xml"/>
  <Override PartName="/ppt/tags/tag99.xml" ContentType="application/vnd.openxmlformats-officedocument.presentationml.tags+xml"/>
  <Override PartName="/ppt/notesSlides/notesSlide98.xml" ContentType="application/vnd.openxmlformats-officedocument.presentationml.notesSlide+xml"/>
  <Override PartName="/ppt/tags/tag100.xml" ContentType="application/vnd.openxmlformats-officedocument.presentationml.tags+xml"/>
  <Override PartName="/ppt/notesSlides/notesSlide99.xml" ContentType="application/vnd.openxmlformats-officedocument.presentationml.notesSlide+xml"/>
  <Override PartName="/ppt/tags/tag101.xml" ContentType="application/vnd.openxmlformats-officedocument.presentationml.tags+xml"/>
  <Override PartName="/ppt/notesSlides/notesSlide100.xml" ContentType="application/vnd.openxmlformats-officedocument.presentationml.notesSlide+xml"/>
  <Override PartName="/ppt/tags/tag102.xml" ContentType="application/vnd.openxmlformats-officedocument.presentationml.tags+xml"/>
  <Override PartName="/ppt/notesSlides/notesSlide101.xml" ContentType="application/vnd.openxmlformats-officedocument.presentationml.notesSlide+xml"/>
  <Override PartName="/ppt/tags/tag103.xml" ContentType="application/vnd.openxmlformats-officedocument.presentationml.tags+xml"/>
  <Override PartName="/ppt/notesSlides/notesSlide102.xml" ContentType="application/vnd.openxmlformats-officedocument.presentationml.notesSlide+xml"/>
  <Override PartName="/ppt/tags/tag104.xml" ContentType="application/vnd.openxmlformats-officedocument.presentationml.tags+xml"/>
  <Override PartName="/ppt/notesSlides/notesSlide103.xml" ContentType="application/vnd.openxmlformats-officedocument.presentationml.notesSlide+xml"/>
  <Override PartName="/ppt/tags/tag105.xml" ContentType="application/vnd.openxmlformats-officedocument.presentationml.tags+xml"/>
  <Override PartName="/ppt/notesSlides/notesSlide104.xml" ContentType="application/vnd.openxmlformats-officedocument.presentationml.notesSlide+xml"/>
  <Override PartName="/ppt/tags/tag106.xml" ContentType="application/vnd.openxmlformats-officedocument.presentationml.tags+xml"/>
  <Override PartName="/ppt/notesSlides/notesSlide105.xml" ContentType="application/vnd.openxmlformats-officedocument.presentationml.notesSlide+xml"/>
  <Override PartName="/ppt/tags/tag107.xml" ContentType="application/vnd.openxmlformats-officedocument.presentationml.tags+xml"/>
  <Override PartName="/ppt/notesSlides/notesSlide106.xml" ContentType="application/vnd.openxmlformats-officedocument.presentationml.notesSlide+xml"/>
  <Override PartName="/ppt/tags/tag108.xml" ContentType="application/vnd.openxmlformats-officedocument.presentationml.tags+xml"/>
  <Override PartName="/ppt/notesSlides/notesSlide107.xml" ContentType="application/vnd.openxmlformats-officedocument.presentationml.notesSlide+xml"/>
  <Override PartName="/ppt/tags/tag109.xml" ContentType="application/vnd.openxmlformats-officedocument.presentationml.tags+xml"/>
  <Override PartName="/ppt/notesSlides/notesSlide108.xml" ContentType="application/vnd.openxmlformats-officedocument.presentationml.notesSlide+xml"/>
  <Override PartName="/ppt/tags/tag110.xml" ContentType="application/vnd.openxmlformats-officedocument.presentationml.tags+xml"/>
  <Override PartName="/ppt/notesSlides/notesSlide109.xml" ContentType="application/vnd.openxmlformats-officedocument.presentationml.notesSlide+xml"/>
  <Override PartName="/ppt/tags/tag111.xml" ContentType="application/vnd.openxmlformats-officedocument.presentationml.tags+xml"/>
  <Override PartName="/ppt/notesSlides/notesSlide110.xml" ContentType="application/vnd.openxmlformats-officedocument.presentationml.notesSlide+xml"/>
  <Override PartName="/ppt/tags/tag112.xml" ContentType="application/vnd.openxmlformats-officedocument.presentationml.tags+xml"/>
  <Override PartName="/ppt/notesSlides/notesSlide111.xml" ContentType="application/vnd.openxmlformats-officedocument.presentationml.notesSlide+xml"/>
  <Override PartName="/ppt/tags/tag113.xml" ContentType="application/vnd.openxmlformats-officedocument.presentationml.tags+xml"/>
  <Override PartName="/ppt/notesSlides/notesSlide112.xml" ContentType="application/vnd.openxmlformats-officedocument.presentationml.notesSlide+xml"/>
  <Override PartName="/ppt/tags/tag114.xml" ContentType="application/vnd.openxmlformats-officedocument.presentationml.tags+xml"/>
  <Override PartName="/ppt/notesSlides/notesSlide113.xml" ContentType="application/vnd.openxmlformats-officedocument.presentationml.notesSlide+xml"/>
  <Override PartName="/ppt/tags/tag115.xml" ContentType="application/vnd.openxmlformats-officedocument.presentationml.tags+xml"/>
  <Override PartName="/ppt/notesSlides/notesSlide114.xml" ContentType="application/vnd.openxmlformats-officedocument.presentationml.notesSlide+xml"/>
  <Override PartName="/ppt/tags/tag116.xml" ContentType="application/vnd.openxmlformats-officedocument.presentationml.tags+xml"/>
  <Override PartName="/ppt/notesSlides/notesSlide115.xml" ContentType="application/vnd.openxmlformats-officedocument.presentationml.notesSlide+xml"/>
  <Override PartName="/ppt/tags/tag117.xml" ContentType="application/vnd.openxmlformats-officedocument.presentationml.tags+xml"/>
  <Override PartName="/ppt/notesSlides/notesSlide116.xml" ContentType="application/vnd.openxmlformats-officedocument.presentationml.notesSlide+xml"/>
  <Override PartName="/ppt/tags/tag118.xml" ContentType="application/vnd.openxmlformats-officedocument.presentationml.tags+xml"/>
  <Override PartName="/ppt/notesSlides/notesSlide117.xml" ContentType="application/vnd.openxmlformats-officedocument.presentationml.notesSlide+xml"/>
  <Override PartName="/ppt/tags/tag119.xml" ContentType="application/vnd.openxmlformats-officedocument.presentationml.tags+xml"/>
  <Override PartName="/ppt/notesSlides/notesSlide118.xml" ContentType="application/vnd.openxmlformats-officedocument.presentationml.notesSlide+xml"/>
  <Override PartName="/ppt/tags/tag120.xml" ContentType="application/vnd.openxmlformats-officedocument.presentationml.tags+xml"/>
  <Override PartName="/ppt/notesSlides/notesSlide119.xml" ContentType="application/vnd.openxmlformats-officedocument.presentationml.notesSlide+xml"/>
  <Override PartName="/ppt/tags/tag121.xml" ContentType="application/vnd.openxmlformats-officedocument.presentationml.tags+xml"/>
  <Override PartName="/ppt/notesSlides/notesSlide120.xml" ContentType="application/vnd.openxmlformats-officedocument.presentationml.notesSlide+xml"/>
  <Override PartName="/ppt/tags/tag122.xml" ContentType="application/vnd.openxmlformats-officedocument.presentationml.tags+xml"/>
  <Override PartName="/ppt/notesSlides/notesSlide121.xml" ContentType="application/vnd.openxmlformats-officedocument.presentationml.notesSlide+xml"/>
  <Override PartName="/ppt/tags/tag123.xml" ContentType="application/vnd.openxmlformats-officedocument.presentationml.tags+xml"/>
  <Override PartName="/ppt/notesSlides/notesSlide122.xml" ContentType="application/vnd.openxmlformats-officedocument.presentationml.notesSlide+xml"/>
  <Override PartName="/ppt/tags/tag124.xml" ContentType="application/vnd.openxmlformats-officedocument.presentationml.tags+xml"/>
  <Override PartName="/ppt/notesSlides/notesSlide123.xml" ContentType="application/vnd.openxmlformats-officedocument.presentationml.notesSlide+xml"/>
  <Override PartName="/ppt/tags/tag125.xml" ContentType="application/vnd.openxmlformats-officedocument.presentationml.tags+xml"/>
  <Override PartName="/ppt/notesSlides/notesSlide124.xml" ContentType="application/vnd.openxmlformats-officedocument.presentationml.notesSlide+xml"/>
  <Override PartName="/ppt/tags/tag126.xml" ContentType="application/vnd.openxmlformats-officedocument.presentationml.tags+xml"/>
  <Override PartName="/ppt/notesSlides/notesSlide125.xml" ContentType="application/vnd.openxmlformats-officedocument.presentationml.notesSlide+xml"/>
  <Override PartName="/ppt/tags/tag127.xml" ContentType="application/vnd.openxmlformats-officedocument.presentationml.tags+xml"/>
  <Override PartName="/ppt/notesSlides/notesSlide126.xml" ContentType="application/vnd.openxmlformats-officedocument.presentationml.notesSlide+xml"/>
  <Override PartName="/ppt/tags/tag128.xml" ContentType="application/vnd.openxmlformats-officedocument.presentationml.tags+xml"/>
  <Override PartName="/ppt/notesSlides/notesSlide127.xml" ContentType="application/vnd.openxmlformats-officedocument.presentationml.notesSlide+xml"/>
  <Override PartName="/ppt/tags/tag129.xml" ContentType="application/vnd.openxmlformats-officedocument.presentationml.tags+xml"/>
  <Override PartName="/ppt/notesSlides/notesSlide128.xml" ContentType="application/vnd.openxmlformats-officedocument.presentationml.notesSlide+xml"/>
  <Override PartName="/ppt/tags/tag130.xml" ContentType="application/vnd.openxmlformats-officedocument.presentationml.tags+xml"/>
  <Override PartName="/ppt/notesSlides/notesSlide129.xml" ContentType="application/vnd.openxmlformats-officedocument.presentationml.notesSlide+xml"/>
  <Override PartName="/ppt/tags/tag131.xml" ContentType="application/vnd.openxmlformats-officedocument.presentationml.tags+xml"/>
  <Override PartName="/ppt/notesSlides/notesSlide130.xml" ContentType="application/vnd.openxmlformats-officedocument.presentationml.notesSlide+xml"/>
  <Override PartName="/ppt/tags/tag132.xml" ContentType="application/vnd.openxmlformats-officedocument.presentationml.tags+xml"/>
  <Override PartName="/ppt/notesSlides/notesSlide131.xml" ContentType="application/vnd.openxmlformats-officedocument.presentationml.notesSlide+xml"/>
  <Override PartName="/ppt/tags/tag133.xml" ContentType="application/vnd.openxmlformats-officedocument.presentationml.tags+xml"/>
  <Override PartName="/ppt/notesSlides/notesSlide132.xml" ContentType="application/vnd.openxmlformats-officedocument.presentationml.notesSlide+xml"/>
  <Override PartName="/ppt/tags/tag134.xml" ContentType="application/vnd.openxmlformats-officedocument.presentationml.tags+xml"/>
  <Override PartName="/ppt/notesSlides/notesSlide133.xml" ContentType="application/vnd.openxmlformats-officedocument.presentationml.notesSlide+xml"/>
  <Override PartName="/ppt/tags/tag135.xml" ContentType="application/vnd.openxmlformats-officedocument.presentationml.tags+xml"/>
  <Override PartName="/ppt/notesSlides/notesSlide134.xml" ContentType="application/vnd.openxmlformats-officedocument.presentationml.notesSlide+xml"/>
  <Override PartName="/ppt/tags/tag136.xml" ContentType="application/vnd.openxmlformats-officedocument.presentationml.tags+xml"/>
  <Override PartName="/ppt/notesSlides/notesSlide135.xml" ContentType="application/vnd.openxmlformats-officedocument.presentationml.notesSlide+xml"/>
  <Override PartName="/ppt/tags/tag137.xml" ContentType="application/vnd.openxmlformats-officedocument.presentationml.tags+xml"/>
  <Override PartName="/ppt/notesSlides/notesSlide136.xml" ContentType="application/vnd.openxmlformats-officedocument.presentationml.notesSlide+xml"/>
  <Override PartName="/ppt/tags/tag138.xml" ContentType="application/vnd.openxmlformats-officedocument.presentationml.tags+xml"/>
  <Override PartName="/ppt/notesSlides/notesSlide137.xml" ContentType="application/vnd.openxmlformats-officedocument.presentationml.notesSlide+xml"/>
  <Override PartName="/ppt/tags/tag139.xml" ContentType="application/vnd.openxmlformats-officedocument.presentationml.tags+xml"/>
  <Override PartName="/ppt/notesSlides/notesSlide138.xml" ContentType="application/vnd.openxmlformats-officedocument.presentationml.notesSlide+xml"/>
  <Override PartName="/ppt/tags/tag140.xml" ContentType="application/vnd.openxmlformats-officedocument.presentationml.tags+xml"/>
  <Override PartName="/ppt/notesSlides/notesSlide139.xml" ContentType="application/vnd.openxmlformats-officedocument.presentationml.notesSlide+xml"/>
  <Override PartName="/ppt/tags/tag141.xml" ContentType="application/vnd.openxmlformats-officedocument.presentationml.tags+xml"/>
  <Override PartName="/ppt/notesSlides/notesSlide140.xml" ContentType="application/vnd.openxmlformats-officedocument.presentationml.notesSlide+xml"/>
  <Override PartName="/ppt/tags/tag142.xml" ContentType="application/vnd.openxmlformats-officedocument.presentationml.tags+xml"/>
  <Override PartName="/ppt/notesSlides/notesSlide141.xml" ContentType="application/vnd.openxmlformats-officedocument.presentationml.notesSlide+xml"/>
  <Override PartName="/ppt/tags/tag143.xml" ContentType="application/vnd.openxmlformats-officedocument.presentationml.tags+xml"/>
  <Override PartName="/ppt/notesSlides/notesSlide142.xml" ContentType="application/vnd.openxmlformats-officedocument.presentationml.notesSlide+xml"/>
  <Override PartName="/ppt/tags/tag144.xml" ContentType="application/vnd.openxmlformats-officedocument.presentationml.tags+xml"/>
  <Override PartName="/ppt/notesSlides/notesSlide143.xml" ContentType="application/vnd.openxmlformats-officedocument.presentationml.notesSlide+xml"/>
  <Override PartName="/ppt/tags/tag145.xml" ContentType="application/vnd.openxmlformats-officedocument.presentationml.tags+xml"/>
  <Override PartName="/ppt/notesSlides/notesSlide144.xml" ContentType="application/vnd.openxmlformats-officedocument.presentationml.notesSlide+xml"/>
  <Override PartName="/ppt/tags/tag146.xml" ContentType="application/vnd.openxmlformats-officedocument.presentationml.tags+xml"/>
  <Override PartName="/ppt/notesSlides/notesSlide145.xml" ContentType="application/vnd.openxmlformats-officedocument.presentationml.notesSlide+xml"/>
  <Override PartName="/ppt/tags/tag147.xml" ContentType="application/vnd.openxmlformats-officedocument.presentationml.tags+xml"/>
  <Override PartName="/ppt/notesSlides/notesSlide146.xml" ContentType="application/vnd.openxmlformats-officedocument.presentationml.notesSlide+xml"/>
  <Override PartName="/ppt/tags/tag148.xml" ContentType="application/vnd.openxmlformats-officedocument.presentationml.tags+xml"/>
  <Override PartName="/ppt/notesSlides/notesSlide147.xml" ContentType="application/vnd.openxmlformats-officedocument.presentationml.notesSlide+xml"/>
  <Override PartName="/ppt/tags/tag149.xml" ContentType="application/vnd.openxmlformats-officedocument.presentationml.tags+xml"/>
  <Override PartName="/ppt/notesSlides/notesSlide148.xml" ContentType="application/vnd.openxmlformats-officedocument.presentationml.notesSlide+xml"/>
  <Override PartName="/ppt/tags/tag150.xml" ContentType="application/vnd.openxmlformats-officedocument.presentationml.tags+xml"/>
  <Override PartName="/ppt/notesSlides/notesSlide149.xml" ContentType="application/vnd.openxmlformats-officedocument.presentationml.notesSlide+xml"/>
  <Override PartName="/ppt/tags/tag151.xml" ContentType="application/vnd.openxmlformats-officedocument.presentationml.tags+xml"/>
  <Override PartName="/ppt/notesSlides/notesSlide150.xml" ContentType="application/vnd.openxmlformats-officedocument.presentationml.notesSlide+xml"/>
  <Override PartName="/ppt/tags/tag152.xml" ContentType="application/vnd.openxmlformats-officedocument.presentationml.tags+xml"/>
  <Override PartName="/ppt/notesSlides/notesSlide151.xml" ContentType="application/vnd.openxmlformats-officedocument.presentationml.notesSlide+xml"/>
  <Override PartName="/ppt/tags/tag153.xml" ContentType="application/vnd.openxmlformats-officedocument.presentationml.tags+xml"/>
  <Override PartName="/ppt/notesSlides/notesSlide152.xml" ContentType="application/vnd.openxmlformats-officedocument.presentationml.notesSlide+xml"/>
  <Override PartName="/ppt/tags/tag154.xml" ContentType="application/vnd.openxmlformats-officedocument.presentationml.tags+xml"/>
  <Override PartName="/ppt/notesSlides/notesSlide153.xml" ContentType="application/vnd.openxmlformats-officedocument.presentationml.notesSlide+xml"/>
  <Override PartName="/ppt/tags/tag155.xml" ContentType="application/vnd.openxmlformats-officedocument.presentationml.tags+xml"/>
  <Override PartName="/ppt/notesSlides/notesSlide154.xml" ContentType="application/vnd.openxmlformats-officedocument.presentationml.notesSlide+xml"/>
  <Override PartName="/ppt/tags/tag156.xml" ContentType="application/vnd.openxmlformats-officedocument.presentationml.tags+xml"/>
  <Override PartName="/ppt/notesSlides/notesSlide155.xml" ContentType="application/vnd.openxmlformats-officedocument.presentationml.notesSlide+xml"/>
  <Override PartName="/ppt/tags/tag157.xml" ContentType="application/vnd.openxmlformats-officedocument.presentationml.tags+xml"/>
  <Override PartName="/ppt/notesSlides/notesSlide156.xml" ContentType="application/vnd.openxmlformats-officedocument.presentationml.notesSlide+xml"/>
  <Override PartName="/ppt/tags/tag158.xml" ContentType="application/vnd.openxmlformats-officedocument.presentationml.tags+xml"/>
  <Override PartName="/ppt/notesSlides/notesSlide157.xml" ContentType="application/vnd.openxmlformats-officedocument.presentationml.notesSlide+xml"/>
  <Override PartName="/ppt/tags/tag159.xml" ContentType="application/vnd.openxmlformats-officedocument.presentationml.tags+xml"/>
  <Override PartName="/ppt/notesSlides/notesSlide15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60"/>
  </p:notesMasterIdLst>
  <p:handoutMasterIdLst>
    <p:handoutMasterId r:id="rId161"/>
  </p:handoutMasterIdLst>
  <p:sldIdLst>
    <p:sldId id="256" r:id="rId2"/>
    <p:sldId id="1098" r:id="rId3"/>
    <p:sldId id="1214" r:id="rId4"/>
    <p:sldId id="1234" r:id="rId5"/>
    <p:sldId id="1237" r:id="rId6"/>
    <p:sldId id="859" r:id="rId7"/>
    <p:sldId id="995" r:id="rId8"/>
    <p:sldId id="1034" r:id="rId9"/>
    <p:sldId id="1033" r:id="rId10"/>
    <p:sldId id="1099" r:id="rId11"/>
    <p:sldId id="960" r:id="rId12"/>
    <p:sldId id="997" r:id="rId13"/>
    <p:sldId id="993" r:id="rId14"/>
    <p:sldId id="1074" r:id="rId15"/>
    <p:sldId id="1075" r:id="rId16"/>
    <p:sldId id="1005" r:id="rId17"/>
    <p:sldId id="1216" r:id="rId18"/>
    <p:sldId id="1217" r:id="rId19"/>
    <p:sldId id="1218" r:id="rId20"/>
    <p:sldId id="1215" r:id="rId21"/>
    <p:sldId id="1001" r:id="rId22"/>
    <p:sldId id="1195" r:id="rId23"/>
    <p:sldId id="1155" r:id="rId24"/>
    <p:sldId id="988" r:id="rId25"/>
    <p:sldId id="1104" r:id="rId26"/>
    <p:sldId id="1107" r:id="rId27"/>
    <p:sldId id="1196" r:id="rId28"/>
    <p:sldId id="1203" r:id="rId29"/>
    <p:sldId id="1165" r:id="rId30"/>
    <p:sldId id="1204" r:id="rId31"/>
    <p:sldId id="1206" r:id="rId32"/>
    <p:sldId id="1211" r:id="rId33"/>
    <p:sldId id="1212" r:id="rId34"/>
    <p:sldId id="1205" r:id="rId35"/>
    <p:sldId id="1112" r:id="rId36"/>
    <p:sldId id="1127" r:id="rId37"/>
    <p:sldId id="1156" r:id="rId38"/>
    <p:sldId id="1154" r:id="rId39"/>
    <p:sldId id="1238" r:id="rId40"/>
    <p:sldId id="1018" r:id="rId41"/>
    <p:sldId id="1207" r:id="rId42"/>
    <p:sldId id="1171" r:id="rId43"/>
    <p:sldId id="1248" r:id="rId44"/>
    <p:sldId id="1209" r:id="rId45"/>
    <p:sldId id="1250" r:id="rId46"/>
    <p:sldId id="1249" r:id="rId47"/>
    <p:sldId id="1168" r:id="rId48"/>
    <p:sldId id="1177" r:id="rId49"/>
    <p:sldId id="1125" r:id="rId50"/>
    <p:sldId id="1178" r:id="rId51"/>
    <p:sldId id="1121" r:id="rId52"/>
    <p:sldId id="1122" r:id="rId53"/>
    <p:sldId id="1123" r:id="rId54"/>
    <p:sldId id="1239" r:id="rId55"/>
    <p:sldId id="1213" r:id="rId56"/>
    <p:sldId id="1169" r:id="rId57"/>
    <p:sldId id="1113" r:id="rId58"/>
    <p:sldId id="1126" r:id="rId59"/>
    <p:sldId id="1124" r:id="rId60"/>
    <p:sldId id="1240" r:id="rId61"/>
    <p:sldId id="1163" r:id="rId62"/>
    <p:sldId id="1151" r:id="rId63"/>
    <p:sldId id="1208" r:id="rId64"/>
    <p:sldId id="1164" r:id="rId65"/>
    <p:sldId id="1183" r:id="rId66"/>
    <p:sldId id="1145" r:id="rId67"/>
    <p:sldId id="1146" r:id="rId68"/>
    <p:sldId id="1153" r:id="rId69"/>
    <p:sldId id="1116" r:id="rId70"/>
    <p:sldId id="1139" r:id="rId71"/>
    <p:sldId id="1149" r:id="rId72"/>
    <p:sldId id="1202" r:id="rId73"/>
    <p:sldId id="1201" r:id="rId74"/>
    <p:sldId id="1198" r:id="rId75"/>
    <p:sldId id="1013" r:id="rId76"/>
    <p:sldId id="1185" r:id="rId77"/>
    <p:sldId id="1241" r:id="rId78"/>
    <p:sldId id="1182" r:id="rId79"/>
    <p:sldId id="1242" r:id="rId80"/>
    <p:sldId id="1184" r:id="rId81"/>
    <p:sldId id="1176" r:id="rId82"/>
    <p:sldId id="1243" r:id="rId83"/>
    <p:sldId id="1236" r:id="rId84"/>
    <p:sldId id="1220" r:id="rId85"/>
    <p:sldId id="1235" r:id="rId86"/>
    <p:sldId id="1221" r:id="rId87"/>
    <p:sldId id="1245" r:id="rId88"/>
    <p:sldId id="1210" r:id="rId89"/>
    <p:sldId id="1222" r:id="rId90"/>
    <p:sldId id="1186" r:id="rId91"/>
    <p:sldId id="1150" r:id="rId92"/>
    <p:sldId id="1230" r:id="rId93"/>
    <p:sldId id="1229" r:id="rId94"/>
    <p:sldId id="1017" r:id="rId95"/>
    <p:sldId id="1016" r:id="rId96"/>
    <p:sldId id="1042" r:id="rId97"/>
    <p:sldId id="928" r:id="rId98"/>
    <p:sldId id="1228" r:id="rId99"/>
    <p:sldId id="1191" r:id="rId100"/>
    <p:sldId id="1193" r:id="rId101"/>
    <p:sldId id="1192" r:id="rId102"/>
    <p:sldId id="1188" r:id="rId103"/>
    <p:sldId id="1187" r:id="rId104"/>
    <p:sldId id="1181" r:id="rId105"/>
    <p:sldId id="1147" r:id="rId106"/>
    <p:sldId id="1152" r:id="rId107"/>
    <p:sldId id="1200" r:id="rId108"/>
    <p:sldId id="1109" r:id="rId109"/>
    <p:sldId id="1111" r:id="rId110"/>
    <p:sldId id="1108" r:id="rId111"/>
    <p:sldId id="1233" r:id="rId112"/>
    <p:sldId id="1130" r:id="rId113"/>
    <p:sldId id="1129" r:id="rId114"/>
    <p:sldId id="1232" r:id="rId115"/>
    <p:sldId id="1120" r:id="rId116"/>
    <p:sldId id="1132" r:id="rId117"/>
    <p:sldId id="1134" r:id="rId118"/>
    <p:sldId id="1133" r:id="rId119"/>
    <p:sldId id="1138" r:id="rId120"/>
    <p:sldId id="1135" r:id="rId121"/>
    <p:sldId id="1131" r:id="rId122"/>
    <p:sldId id="1115" r:id="rId123"/>
    <p:sldId id="1225" r:id="rId124"/>
    <p:sldId id="1148" r:id="rId125"/>
    <p:sldId id="1224" r:id="rId126"/>
    <p:sldId id="1226" r:id="rId127"/>
    <p:sldId id="1246" r:id="rId128"/>
    <p:sldId id="1227" r:id="rId129"/>
    <p:sldId id="1223" r:id="rId130"/>
    <p:sldId id="1128" r:id="rId131"/>
    <p:sldId id="1136" r:id="rId132"/>
    <p:sldId id="1103" r:id="rId133"/>
    <p:sldId id="1101" r:id="rId134"/>
    <p:sldId id="1141" r:id="rId135"/>
    <p:sldId id="1162" r:id="rId136"/>
    <p:sldId id="1106" r:id="rId137"/>
    <p:sldId id="1142" r:id="rId138"/>
    <p:sldId id="1143" r:id="rId139"/>
    <p:sldId id="1105" r:id="rId140"/>
    <p:sldId id="1118" r:id="rId141"/>
    <p:sldId id="1100" r:id="rId142"/>
    <p:sldId id="1114" r:id="rId143"/>
    <p:sldId id="1144" r:id="rId144"/>
    <p:sldId id="1137" r:id="rId145"/>
    <p:sldId id="1194" r:id="rId146"/>
    <p:sldId id="1199" r:id="rId147"/>
    <p:sldId id="1180" r:id="rId148"/>
    <p:sldId id="1167" r:id="rId149"/>
    <p:sldId id="1160" r:id="rId150"/>
    <p:sldId id="1174" r:id="rId151"/>
    <p:sldId id="1179" r:id="rId152"/>
    <p:sldId id="1175" r:id="rId153"/>
    <p:sldId id="1231" r:id="rId154"/>
    <p:sldId id="1031" r:id="rId155"/>
    <p:sldId id="1247" r:id="rId156"/>
    <p:sldId id="857" r:id="rId157"/>
    <p:sldId id="1219" r:id="rId158"/>
    <p:sldId id="961" r:id="rId159"/>
  </p:sldIdLst>
  <p:sldSz cx="9144000" cy="6858000" type="screen4x3"/>
  <p:notesSz cx="7010400" cy="9296400"/>
  <p:custDataLst>
    <p:tags r:id="rId162"/>
  </p:custDataLst>
  <p:defaultTextStyle>
    <a:defPPr>
      <a:defRPr lang="en-US"/>
    </a:defPPr>
    <a:lvl1pPr algn="r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Georgia" pitchFamily="18" charset="0"/>
        <a:ea typeface="+mn-ea"/>
        <a:cs typeface="+mn-cs"/>
      </a:defRPr>
    </a:lvl1pPr>
    <a:lvl2pPr marL="457200" algn="r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Georgia" pitchFamily="18" charset="0"/>
        <a:ea typeface="+mn-ea"/>
        <a:cs typeface="+mn-cs"/>
      </a:defRPr>
    </a:lvl2pPr>
    <a:lvl3pPr marL="914400" algn="r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Georgia" pitchFamily="18" charset="0"/>
        <a:ea typeface="+mn-ea"/>
        <a:cs typeface="+mn-cs"/>
      </a:defRPr>
    </a:lvl3pPr>
    <a:lvl4pPr marL="1371600" algn="r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Georgia" pitchFamily="18" charset="0"/>
        <a:ea typeface="+mn-ea"/>
        <a:cs typeface="+mn-cs"/>
      </a:defRPr>
    </a:lvl4pPr>
    <a:lvl5pPr marL="1828800" algn="r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Georgia" pitchFamily="18" charset="0"/>
        <a:ea typeface="+mn-ea"/>
        <a:cs typeface="+mn-cs"/>
      </a:defRPr>
    </a:lvl5pPr>
    <a:lvl6pPr marL="2286000" algn="l" defTabSz="914400" rtl="0" eaLnBrk="1" latinLnBrk="0" hangingPunct="1">
      <a:defRPr sz="3200" kern="1200">
        <a:solidFill>
          <a:schemeClr val="tx1"/>
        </a:solidFill>
        <a:latin typeface="Georgia" pitchFamily="18" charset="0"/>
        <a:ea typeface="+mn-ea"/>
        <a:cs typeface="+mn-cs"/>
      </a:defRPr>
    </a:lvl6pPr>
    <a:lvl7pPr marL="2743200" algn="l" defTabSz="914400" rtl="0" eaLnBrk="1" latinLnBrk="0" hangingPunct="1">
      <a:defRPr sz="3200" kern="1200">
        <a:solidFill>
          <a:schemeClr val="tx1"/>
        </a:solidFill>
        <a:latin typeface="Georgia" pitchFamily="18" charset="0"/>
        <a:ea typeface="+mn-ea"/>
        <a:cs typeface="+mn-cs"/>
      </a:defRPr>
    </a:lvl7pPr>
    <a:lvl8pPr marL="3200400" algn="l" defTabSz="914400" rtl="0" eaLnBrk="1" latinLnBrk="0" hangingPunct="1">
      <a:defRPr sz="3200" kern="1200">
        <a:solidFill>
          <a:schemeClr val="tx1"/>
        </a:solidFill>
        <a:latin typeface="Georgia" pitchFamily="18" charset="0"/>
        <a:ea typeface="+mn-ea"/>
        <a:cs typeface="+mn-cs"/>
      </a:defRPr>
    </a:lvl8pPr>
    <a:lvl9pPr marL="3657600" algn="l" defTabSz="914400" rtl="0" eaLnBrk="1" latinLnBrk="0" hangingPunct="1">
      <a:defRPr sz="3200" kern="1200">
        <a:solidFill>
          <a:schemeClr val="tx1"/>
        </a:solidFill>
        <a:latin typeface="Georgia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20051"/>
    <a:srgbClr val="740074"/>
    <a:srgbClr val="AE123F"/>
    <a:srgbClr val="FF0000"/>
    <a:srgbClr val="000000"/>
    <a:srgbClr val="3C3C62"/>
    <a:srgbClr val="E6E6EF"/>
    <a:srgbClr val="99CCFF"/>
    <a:srgbClr val="484876"/>
    <a:srgbClr val="6600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62" autoAdjust="0"/>
    <p:restoredTop sz="94291" autoAdjust="0"/>
  </p:normalViewPr>
  <p:slideViewPr>
    <p:cSldViewPr>
      <p:cViewPr varScale="1">
        <p:scale>
          <a:sx n="70" d="100"/>
          <a:sy n="70" d="100"/>
        </p:scale>
        <p:origin x="1326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2" d="100"/>
          <a:sy n="52" d="100"/>
        </p:scale>
        <p:origin x="2922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54" Type="http://schemas.openxmlformats.org/officeDocument/2006/relationships/slide" Target="slides/slide153.xml"/><Relationship Id="rId159" Type="http://schemas.openxmlformats.org/officeDocument/2006/relationships/slide" Target="slides/slide158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slide" Target="slides/slide143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60" Type="http://schemas.openxmlformats.org/officeDocument/2006/relationships/notesMaster" Target="notesMasters/notesMaster1.xml"/><Relationship Id="rId165" Type="http://schemas.openxmlformats.org/officeDocument/2006/relationships/theme" Target="theme/theme1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openxmlformats.org/officeDocument/2006/relationships/slide" Target="slides/slide15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handoutMaster" Target="handoutMasters/handoutMaster1.xml"/><Relationship Id="rId16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6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tags" Target="tags/tag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presProps" Target="presProps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3172" tIns="46586" rIns="93172" bIns="46586" numCol="1" anchor="t" anchorCtr="0" compatLnSpc="1">
            <a:prstTxWarp prst="textNoShape">
              <a:avLst/>
            </a:prstTxWarp>
          </a:bodyPr>
          <a:lstStyle>
            <a:lvl1pPr algn="l" defTabSz="915988">
              <a:defRPr sz="1200">
                <a:latin typeface="Calibri" pitchFamily="34" charset="0"/>
              </a:defRPr>
            </a:lvl1pPr>
          </a:lstStyle>
          <a:p>
            <a:endParaRPr lang="es-PR" altLang="es-PR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 bwMode="auto">
          <a:xfrm>
            <a:off x="3970338" y="0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3172" tIns="46586" rIns="93172" bIns="46586" numCol="1" anchor="t" anchorCtr="0" compatLnSpc="1">
            <a:prstTxWarp prst="textNoShape">
              <a:avLst/>
            </a:prstTxWarp>
          </a:bodyPr>
          <a:lstStyle>
            <a:lvl1pPr defTabSz="915988">
              <a:defRPr sz="1200">
                <a:latin typeface="Calibri" pitchFamily="34" charset="0"/>
              </a:defRPr>
            </a:lvl1pPr>
          </a:lstStyle>
          <a:p>
            <a:fld id="{7FDE497C-9DE5-4538-B247-049F32EE14C8}" type="datetimeFigureOut">
              <a:rPr lang="en-US" altLang="es-PR"/>
              <a:pPr/>
              <a:t>2/19/2023</a:t>
            </a:fld>
            <a:endParaRPr lang="en-US" altLang="es-P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 bwMode="auto">
          <a:xfrm>
            <a:off x="0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3172" tIns="46586" rIns="93172" bIns="46586" numCol="1" anchor="b" anchorCtr="0" compatLnSpc="1">
            <a:prstTxWarp prst="textNoShape">
              <a:avLst/>
            </a:prstTxWarp>
          </a:bodyPr>
          <a:lstStyle>
            <a:lvl1pPr algn="l" defTabSz="915988">
              <a:defRPr sz="1200">
                <a:latin typeface="Calibri" pitchFamily="34" charset="0"/>
              </a:defRPr>
            </a:lvl1pPr>
          </a:lstStyle>
          <a:p>
            <a:endParaRPr lang="es-PR" altLang="es-P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3172" tIns="46586" rIns="93172" bIns="46586" numCol="1" anchor="b" anchorCtr="0" compatLnSpc="1">
            <a:prstTxWarp prst="textNoShape">
              <a:avLst/>
            </a:prstTxWarp>
          </a:bodyPr>
          <a:lstStyle>
            <a:lvl1pPr defTabSz="915988">
              <a:defRPr sz="1200">
                <a:latin typeface="Calibri" pitchFamily="34" charset="0"/>
              </a:defRPr>
            </a:lvl1pPr>
          </a:lstStyle>
          <a:p>
            <a:fld id="{E2E9A458-7200-4815-8001-1DB553D11D4F}" type="slidenum">
              <a:rPr lang="en-US" altLang="es-PR"/>
              <a:pPr/>
              <a:t>‹#›</a:t>
            </a:fld>
            <a:endParaRPr lang="en-US" altLang="es-PR"/>
          </a:p>
        </p:txBody>
      </p:sp>
    </p:spTree>
    <p:extLst>
      <p:ext uri="{BB962C8B-B14F-4D97-AF65-F5344CB8AC3E}">
        <p14:creationId xmlns:p14="http://schemas.microsoft.com/office/powerpoint/2010/main" val="427145476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3172" tIns="46586" rIns="93172" bIns="46586" numCol="1" anchor="t" anchorCtr="0" compatLnSpc="1">
            <a:prstTxWarp prst="textNoShape">
              <a:avLst/>
            </a:prstTxWarp>
          </a:bodyPr>
          <a:lstStyle>
            <a:lvl1pPr algn="l" defTabSz="915988">
              <a:defRPr sz="1200">
                <a:latin typeface="Calibri" pitchFamily="34" charset="0"/>
              </a:defRPr>
            </a:lvl1pPr>
          </a:lstStyle>
          <a:p>
            <a:endParaRPr lang="es-PR" altLang="es-P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 bwMode="auto">
          <a:xfrm>
            <a:off x="3970338" y="0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3172" tIns="46586" rIns="93172" bIns="46586" numCol="1" anchor="t" anchorCtr="0" compatLnSpc="1">
            <a:prstTxWarp prst="textNoShape">
              <a:avLst/>
            </a:prstTxWarp>
          </a:bodyPr>
          <a:lstStyle>
            <a:lvl1pPr defTabSz="915988">
              <a:defRPr sz="1200">
                <a:latin typeface="Calibri" pitchFamily="34" charset="0"/>
              </a:defRPr>
            </a:lvl1pPr>
          </a:lstStyle>
          <a:p>
            <a:fld id="{046D5318-CDF0-4BFE-82F4-0BF79184B57A}" type="datetimeFigureOut">
              <a:rPr lang="es-PR" altLang="es-PR"/>
              <a:pPr/>
              <a:t>02/19/2023</a:t>
            </a:fld>
            <a:endParaRPr lang="es-PR" altLang="es-P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8500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958" tIns="46479" rIns="92958" bIns="46479" rtlCol="0" anchor="ctr"/>
          <a:lstStyle/>
          <a:p>
            <a:pPr lvl="0"/>
            <a:endParaRPr lang="es-PR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 bwMode="auto">
          <a:xfrm>
            <a:off x="701675" y="4416425"/>
            <a:ext cx="5607050" cy="418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3172" tIns="46586" rIns="93172" bIns="4658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s-PR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 bwMode="auto">
          <a:xfrm>
            <a:off x="0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3172" tIns="46586" rIns="93172" bIns="46586" numCol="1" anchor="b" anchorCtr="0" compatLnSpc="1">
            <a:prstTxWarp prst="textNoShape">
              <a:avLst/>
            </a:prstTxWarp>
          </a:bodyPr>
          <a:lstStyle>
            <a:lvl1pPr algn="l" defTabSz="915988">
              <a:defRPr sz="1200">
                <a:latin typeface="Calibri" pitchFamily="34" charset="0"/>
              </a:defRPr>
            </a:lvl1pPr>
          </a:lstStyle>
          <a:p>
            <a:endParaRPr lang="es-PR" altLang="es-P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3172" tIns="46586" rIns="93172" bIns="46586" numCol="1" anchor="b" anchorCtr="0" compatLnSpc="1">
            <a:prstTxWarp prst="textNoShape">
              <a:avLst/>
            </a:prstTxWarp>
          </a:bodyPr>
          <a:lstStyle>
            <a:lvl1pPr defTabSz="915988">
              <a:defRPr sz="1200">
                <a:latin typeface="Calibri" pitchFamily="34" charset="0"/>
              </a:defRPr>
            </a:lvl1pPr>
          </a:lstStyle>
          <a:p>
            <a:fld id="{84EB71D1-5EFF-4EE0-A202-A3B1D5BBFCE5}" type="slidenum">
              <a:rPr lang="es-PR" altLang="es-PR"/>
              <a:pPr/>
              <a:t>‹#›</a:t>
            </a:fld>
            <a:endParaRPr lang="es-PR" altLang="es-PR"/>
          </a:p>
        </p:txBody>
      </p:sp>
    </p:spTree>
    <p:extLst>
      <p:ext uri="{BB962C8B-B14F-4D97-AF65-F5344CB8AC3E}">
        <p14:creationId xmlns:p14="http://schemas.microsoft.com/office/powerpoint/2010/main" val="411782500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1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1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1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1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1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1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1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1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1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1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1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1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1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1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1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0.xml"/><Relationship Id="rId1" Type="http://schemas.openxmlformats.org/officeDocument/2006/relationships/notesMaster" Target="../notesMasters/notesMaster1.xml"/></Relationships>
</file>

<file path=ppt/notesSlides/_rels/notesSlide1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1.xml"/><Relationship Id="rId1" Type="http://schemas.openxmlformats.org/officeDocument/2006/relationships/notesMaster" Target="../notesMasters/notesMaster1.xml"/></Relationships>
</file>

<file path=ppt/notesSlides/_rels/notesSlide1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2.xml"/><Relationship Id="rId1" Type="http://schemas.openxmlformats.org/officeDocument/2006/relationships/notesMaster" Target="../notesMasters/notesMaster1.xml"/></Relationships>
</file>

<file path=ppt/notesSlides/_rels/notesSlide1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3.xml"/><Relationship Id="rId1" Type="http://schemas.openxmlformats.org/officeDocument/2006/relationships/notesMaster" Target="../notesMasters/notesMaster1.xml"/></Relationships>
</file>

<file path=ppt/notesSlides/_rels/notesSlide1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4.xml"/><Relationship Id="rId1" Type="http://schemas.openxmlformats.org/officeDocument/2006/relationships/notesMaster" Target="../notesMasters/notesMaster1.xml"/></Relationships>
</file>

<file path=ppt/notesSlides/_rels/notesSlide1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5.xml"/><Relationship Id="rId1" Type="http://schemas.openxmlformats.org/officeDocument/2006/relationships/notesMaster" Target="../notesMasters/notesMaster1.xml"/></Relationships>
</file>

<file path=ppt/notesSlides/_rels/notesSlide1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6.xml"/><Relationship Id="rId1" Type="http://schemas.openxmlformats.org/officeDocument/2006/relationships/notesMaster" Target="../notesMasters/notesMaster1.xml"/></Relationships>
</file>

<file path=ppt/notesSlides/_rels/notesSlide1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7.xml"/><Relationship Id="rId1" Type="http://schemas.openxmlformats.org/officeDocument/2006/relationships/notesMaster" Target="../notesMasters/notesMaster1.xml"/></Relationships>
</file>

<file path=ppt/notesSlides/_rels/notesSlide1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8.xml"/><Relationship Id="rId1" Type="http://schemas.openxmlformats.org/officeDocument/2006/relationships/notesMaster" Target="../notesMasters/notesMaster1.xml"/></Relationships>
</file>

<file path=ppt/notesSlides/_rels/notesSlide1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0.xml"/><Relationship Id="rId1" Type="http://schemas.openxmlformats.org/officeDocument/2006/relationships/notesMaster" Target="../notesMasters/notesMaster1.xml"/></Relationships>
</file>

<file path=ppt/notesSlides/_rels/notesSlide1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1.xml"/><Relationship Id="rId1" Type="http://schemas.openxmlformats.org/officeDocument/2006/relationships/notesMaster" Target="../notesMasters/notesMaster1.xml"/></Relationships>
</file>

<file path=ppt/notesSlides/_rels/notesSlide1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2.xml"/><Relationship Id="rId1" Type="http://schemas.openxmlformats.org/officeDocument/2006/relationships/notesMaster" Target="../notesMasters/notesMaster1.xml"/></Relationships>
</file>

<file path=ppt/notesSlides/_rels/notesSlide1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3.xml"/><Relationship Id="rId1" Type="http://schemas.openxmlformats.org/officeDocument/2006/relationships/notesMaster" Target="../notesMasters/notesMaster1.xml"/></Relationships>
</file>

<file path=ppt/notesSlides/_rels/notesSlide1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4.xml"/><Relationship Id="rId1" Type="http://schemas.openxmlformats.org/officeDocument/2006/relationships/notesMaster" Target="../notesMasters/notesMaster1.xml"/></Relationships>
</file>

<file path=ppt/notesSlides/_rels/notesSlide1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5.xml"/><Relationship Id="rId1" Type="http://schemas.openxmlformats.org/officeDocument/2006/relationships/notesMaster" Target="../notesMasters/notesMaster1.xml"/></Relationships>
</file>

<file path=ppt/notesSlides/_rels/notesSlide1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6.xml"/><Relationship Id="rId1" Type="http://schemas.openxmlformats.org/officeDocument/2006/relationships/notesMaster" Target="../notesMasters/notesMaster1.xml"/></Relationships>
</file>

<file path=ppt/notesSlides/_rels/notesSlide1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7.xml"/><Relationship Id="rId1" Type="http://schemas.openxmlformats.org/officeDocument/2006/relationships/notesMaster" Target="../notesMasters/notesMaster1.xml"/></Relationships>
</file>

<file path=ppt/notesSlides/_rels/notesSlide1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8.xml"/><Relationship Id="rId1" Type="http://schemas.openxmlformats.org/officeDocument/2006/relationships/notesMaster" Target="../notesMasters/notesMaster1.xml"/></Relationships>
</file>

<file path=ppt/notesSlides/_rels/notesSlide1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0.xml"/><Relationship Id="rId1" Type="http://schemas.openxmlformats.org/officeDocument/2006/relationships/notesMaster" Target="../notesMasters/notesMaster1.xml"/></Relationships>
</file>

<file path=ppt/notesSlides/_rels/notesSlide1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1.xml"/><Relationship Id="rId1" Type="http://schemas.openxmlformats.org/officeDocument/2006/relationships/notesMaster" Target="../notesMasters/notesMaster1.xml"/></Relationships>
</file>

<file path=ppt/notesSlides/_rels/notesSlide1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2.xml"/><Relationship Id="rId1" Type="http://schemas.openxmlformats.org/officeDocument/2006/relationships/notesMaster" Target="../notesMasters/notesMaster1.xml"/></Relationships>
</file>

<file path=ppt/notesSlides/_rels/notesSlide1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3.xml"/><Relationship Id="rId1" Type="http://schemas.openxmlformats.org/officeDocument/2006/relationships/notesMaster" Target="../notesMasters/notesMaster1.xml"/></Relationships>
</file>

<file path=ppt/notesSlides/_rels/notesSlide1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4.xml"/><Relationship Id="rId1" Type="http://schemas.openxmlformats.org/officeDocument/2006/relationships/notesMaster" Target="../notesMasters/notesMaster1.xml"/></Relationships>
</file>

<file path=ppt/notesSlides/_rels/notesSlide1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5.xml"/><Relationship Id="rId1" Type="http://schemas.openxmlformats.org/officeDocument/2006/relationships/notesMaster" Target="../notesMasters/notesMaster1.xml"/></Relationships>
</file>

<file path=ppt/notesSlides/_rels/notesSlide1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6.xml"/><Relationship Id="rId1" Type="http://schemas.openxmlformats.org/officeDocument/2006/relationships/notesMaster" Target="../notesMasters/notesMaster1.xml"/></Relationships>
</file>

<file path=ppt/notesSlides/_rels/notesSlide1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7.xml"/><Relationship Id="rId1" Type="http://schemas.openxmlformats.org/officeDocument/2006/relationships/notesMaster" Target="../notesMasters/notesMaster1.xml"/></Relationships>
</file>

<file path=ppt/notesSlides/_rels/notesSlide1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38BE2C05-E779-4E35-A33B-A29D1073C845}" type="slidenum">
              <a:rPr lang="es-PR" altLang="es-PR">
                <a:latin typeface="Calibri" pitchFamily="34" charset="0"/>
              </a:rPr>
              <a:pPr algn="r"/>
              <a:t>1</a:t>
            </a:fld>
            <a:endParaRPr lang="es-PR" altLang="es-P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4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64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446468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1614885D-4183-4AEC-97FD-CCE2447E0340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10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1894658"/>
      </p:ext>
    </p:extLst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584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1584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61DA4678-5059-4F10-8017-BB69C80A1BDD}" type="slidenum">
              <a:rPr lang="es-PR" altLang="es-PR" sz="1200">
                <a:latin typeface="Calibri" pitchFamily="34" charset="0"/>
              </a:rPr>
              <a:pPr algn="r"/>
              <a:t>100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2610955"/>
      </p:ext>
    </p:extLst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584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1584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61DA4678-5059-4F10-8017-BB69C80A1BDD}" type="slidenum">
              <a:rPr lang="es-PR" altLang="es-PR" sz="1200">
                <a:latin typeface="Calibri" pitchFamily="34" charset="0"/>
              </a:rPr>
              <a:pPr algn="r"/>
              <a:t>101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1566657"/>
      </p:ext>
    </p:extLst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07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70787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/>
          </a:p>
        </p:txBody>
      </p:sp>
      <p:sp>
        <p:nvSpPr>
          <p:cNvPr id="1270788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995B0BCA-52A3-44F0-A1A8-30B46F1F1703}" type="slidenum">
              <a:rPr lang="es-PR" altLang="es-PR" sz="1200">
                <a:latin typeface="Calibri" pitchFamily="34" charset="0"/>
              </a:rPr>
              <a:pPr algn="r"/>
              <a:t>102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9153490"/>
      </p:ext>
    </p:extLst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07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70787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/>
          </a:p>
        </p:txBody>
      </p:sp>
      <p:sp>
        <p:nvSpPr>
          <p:cNvPr id="1270788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995B0BCA-52A3-44F0-A1A8-30B46F1F1703}" type="slidenum">
              <a:rPr lang="es-PR" altLang="es-PR" sz="1200">
                <a:latin typeface="Calibri" pitchFamily="34" charset="0"/>
              </a:rPr>
              <a:pPr algn="r"/>
              <a:t>103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3666266"/>
      </p:ext>
    </p:extLst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07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70787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/>
          </a:p>
        </p:txBody>
      </p:sp>
      <p:sp>
        <p:nvSpPr>
          <p:cNvPr id="1270788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995B0BCA-52A3-44F0-A1A8-30B46F1F1703}" type="slidenum">
              <a:rPr lang="es-PR" altLang="es-PR" sz="1200">
                <a:latin typeface="Calibri" pitchFamily="34" charset="0"/>
              </a:rPr>
              <a:pPr algn="r"/>
              <a:t>104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551824"/>
      </p:ext>
    </p:extLst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584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1584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61DA4678-5059-4F10-8017-BB69C80A1BDD}" type="slidenum">
              <a:rPr lang="es-PR" altLang="es-PR" sz="1200">
                <a:latin typeface="Calibri" pitchFamily="34" charset="0"/>
              </a:rPr>
              <a:pPr algn="r"/>
              <a:t>105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2814581"/>
      </p:ext>
    </p:extLst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584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1584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61DA4678-5059-4F10-8017-BB69C80A1BDD}" type="slidenum">
              <a:rPr lang="es-PR" altLang="es-PR" sz="1200">
                <a:latin typeface="Calibri" pitchFamily="34" charset="0"/>
              </a:rPr>
              <a:pPr algn="r"/>
              <a:t>106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0539956"/>
      </p:ext>
    </p:extLst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584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1584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61DA4678-5059-4F10-8017-BB69C80A1BDD}" type="slidenum">
              <a:rPr lang="es-PR" altLang="es-PR" sz="1200">
                <a:latin typeface="Calibri" pitchFamily="34" charset="0"/>
              </a:rPr>
              <a:pPr algn="r"/>
              <a:t>107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7525454"/>
      </p:ext>
    </p:extLst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584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1584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61DA4678-5059-4F10-8017-BB69C80A1BDD}" type="slidenum">
              <a:rPr lang="es-PR" altLang="es-PR" sz="1200">
                <a:latin typeface="Calibri" pitchFamily="34" charset="0"/>
              </a:rPr>
              <a:pPr algn="r"/>
              <a:t>108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8400510"/>
      </p:ext>
    </p:extLst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07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70787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/>
          </a:p>
        </p:txBody>
      </p:sp>
      <p:sp>
        <p:nvSpPr>
          <p:cNvPr id="1270788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995B0BCA-52A3-44F0-A1A8-30B46F1F1703}" type="slidenum">
              <a:rPr lang="es-PR" altLang="es-PR" sz="1200">
                <a:latin typeface="Calibri" pitchFamily="34" charset="0"/>
              </a:rPr>
              <a:pPr algn="r"/>
              <a:t>109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982644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07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70787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/>
          </a:p>
        </p:txBody>
      </p:sp>
      <p:sp>
        <p:nvSpPr>
          <p:cNvPr id="1270788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995B0BCA-52A3-44F0-A1A8-30B46F1F1703}" type="slidenum">
              <a:rPr lang="es-PR" altLang="es-PR" sz="1200">
                <a:latin typeface="Calibri" pitchFamily="34" charset="0"/>
              </a:rPr>
              <a:pPr algn="r"/>
              <a:t>11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0538636"/>
      </p:ext>
    </p:extLst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584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1584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61DA4678-5059-4F10-8017-BB69C80A1BDD}" type="slidenum">
              <a:rPr lang="es-PR" altLang="es-PR" sz="1200">
                <a:latin typeface="Calibri" pitchFamily="34" charset="0"/>
              </a:rPr>
              <a:pPr algn="r"/>
              <a:t>110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2753750"/>
      </p:ext>
    </p:extLst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584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1584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61DA4678-5059-4F10-8017-BB69C80A1BDD}" type="slidenum">
              <a:rPr lang="es-PR" altLang="es-PR" sz="1200">
                <a:latin typeface="Calibri" pitchFamily="34" charset="0"/>
              </a:rPr>
              <a:pPr algn="r"/>
              <a:t>111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1972390"/>
      </p:ext>
    </p:extLst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584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1584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61DA4678-5059-4F10-8017-BB69C80A1BDD}" type="slidenum">
              <a:rPr lang="es-PR" altLang="es-PR" sz="1200">
                <a:latin typeface="Calibri" pitchFamily="34" charset="0"/>
              </a:rPr>
              <a:pPr algn="r"/>
              <a:t>112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4267010"/>
      </p:ext>
    </p:extLst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584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1584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61DA4678-5059-4F10-8017-BB69C80A1BDD}" type="slidenum">
              <a:rPr lang="es-PR" altLang="es-PR" sz="1200">
                <a:latin typeface="Calibri" pitchFamily="34" charset="0"/>
              </a:rPr>
              <a:pPr algn="r"/>
              <a:t>113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4914330"/>
      </p:ext>
    </p:extLst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07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70787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/>
          </a:p>
        </p:txBody>
      </p:sp>
      <p:sp>
        <p:nvSpPr>
          <p:cNvPr id="1270788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995B0BCA-52A3-44F0-A1A8-30B46F1F1703}" type="slidenum">
              <a:rPr lang="es-PR" altLang="es-PR" sz="1200">
                <a:latin typeface="Calibri" pitchFamily="34" charset="0"/>
              </a:rPr>
              <a:pPr algn="r"/>
              <a:t>114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3474365"/>
      </p:ext>
    </p:extLst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07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70787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/>
          </a:p>
        </p:txBody>
      </p:sp>
      <p:sp>
        <p:nvSpPr>
          <p:cNvPr id="1270788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995B0BCA-52A3-44F0-A1A8-30B46F1F1703}" type="slidenum">
              <a:rPr lang="es-PR" altLang="es-PR" sz="1200">
                <a:latin typeface="Calibri" pitchFamily="34" charset="0"/>
              </a:rPr>
              <a:pPr algn="r"/>
              <a:t>115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6022806"/>
      </p:ext>
    </p:extLst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584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1584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61DA4678-5059-4F10-8017-BB69C80A1BDD}" type="slidenum">
              <a:rPr lang="es-PR" altLang="es-PR" sz="1200">
                <a:latin typeface="Calibri" pitchFamily="34" charset="0"/>
              </a:rPr>
              <a:pPr algn="r"/>
              <a:t>116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4402969"/>
      </p:ext>
    </p:extLst>
  </p:cSld>
  <p:clrMapOvr>
    <a:masterClrMapping/>
  </p:clrMapOvr>
</p:notes>
</file>

<file path=ppt/notesSlides/notesSlide1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584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1584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61DA4678-5059-4F10-8017-BB69C80A1BDD}" type="slidenum">
              <a:rPr lang="es-PR" altLang="es-PR" sz="1200">
                <a:latin typeface="Calibri" pitchFamily="34" charset="0"/>
              </a:rPr>
              <a:pPr algn="r"/>
              <a:t>117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9454809"/>
      </p:ext>
    </p:extLst>
  </p:cSld>
  <p:clrMapOvr>
    <a:masterClrMapping/>
  </p:clrMapOvr>
</p:notes>
</file>

<file path=ppt/notesSlides/notesSlide1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584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1584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61DA4678-5059-4F10-8017-BB69C80A1BDD}" type="slidenum">
              <a:rPr lang="es-PR" altLang="es-PR" sz="1200">
                <a:latin typeface="Calibri" pitchFamily="34" charset="0"/>
              </a:rPr>
              <a:pPr algn="r"/>
              <a:t>118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5196823"/>
      </p:ext>
    </p:extLst>
  </p:cSld>
  <p:clrMapOvr>
    <a:masterClrMapping/>
  </p:clrMapOvr>
</p:notes>
</file>

<file path=ppt/notesSlides/notesSlide1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584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1584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61DA4678-5059-4F10-8017-BB69C80A1BDD}" type="slidenum">
              <a:rPr lang="es-PR" altLang="es-PR" sz="1200">
                <a:latin typeface="Calibri" pitchFamily="34" charset="0"/>
              </a:rPr>
              <a:pPr algn="r"/>
              <a:t>119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40880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07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70787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/>
          </a:p>
        </p:txBody>
      </p:sp>
      <p:sp>
        <p:nvSpPr>
          <p:cNvPr id="1270788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995B0BCA-52A3-44F0-A1A8-30B46F1F1703}" type="slidenum">
              <a:rPr lang="es-PR" altLang="es-PR" sz="1200">
                <a:latin typeface="Calibri" pitchFamily="34" charset="0"/>
              </a:rPr>
              <a:pPr algn="r"/>
              <a:t>12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0458650"/>
      </p:ext>
    </p:extLst>
  </p:cSld>
  <p:clrMapOvr>
    <a:masterClrMapping/>
  </p:clrMapOvr>
</p:notes>
</file>

<file path=ppt/notesSlides/notesSlide1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584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1584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61DA4678-5059-4F10-8017-BB69C80A1BDD}" type="slidenum">
              <a:rPr lang="es-PR" altLang="es-PR" sz="1200">
                <a:latin typeface="Calibri" pitchFamily="34" charset="0"/>
              </a:rPr>
              <a:pPr algn="r"/>
              <a:t>120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8231764"/>
      </p:ext>
    </p:extLst>
  </p:cSld>
  <p:clrMapOvr>
    <a:masterClrMapping/>
  </p:clrMapOvr>
</p:notes>
</file>

<file path=ppt/notesSlides/notesSlide1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584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1584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61DA4678-5059-4F10-8017-BB69C80A1BDD}" type="slidenum">
              <a:rPr lang="es-PR" altLang="es-PR" sz="1200">
                <a:latin typeface="Calibri" pitchFamily="34" charset="0"/>
              </a:rPr>
              <a:pPr algn="r"/>
              <a:t>121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6011285"/>
      </p:ext>
    </p:extLst>
  </p:cSld>
  <p:clrMapOvr>
    <a:masterClrMapping/>
  </p:clrMapOvr>
</p:notes>
</file>

<file path=ppt/notesSlides/notesSlide1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07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70787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/>
          </a:p>
        </p:txBody>
      </p:sp>
      <p:sp>
        <p:nvSpPr>
          <p:cNvPr id="1270788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995B0BCA-52A3-44F0-A1A8-30B46F1F1703}" type="slidenum">
              <a:rPr lang="es-PR" altLang="es-PR" sz="1200">
                <a:latin typeface="Calibri" pitchFamily="34" charset="0"/>
              </a:rPr>
              <a:pPr algn="r"/>
              <a:t>122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592948"/>
      </p:ext>
    </p:extLst>
  </p:cSld>
  <p:clrMapOvr>
    <a:masterClrMapping/>
  </p:clrMapOvr>
</p:notes>
</file>

<file path=ppt/notesSlides/notesSlide1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584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1584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61DA4678-5059-4F10-8017-BB69C80A1BDD}" type="slidenum">
              <a:rPr lang="es-PR" altLang="es-PR" sz="1200">
                <a:latin typeface="Calibri" pitchFamily="34" charset="0"/>
              </a:rPr>
              <a:pPr algn="r"/>
              <a:t>123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9658214"/>
      </p:ext>
    </p:extLst>
  </p:cSld>
  <p:clrMapOvr>
    <a:masterClrMapping/>
  </p:clrMapOvr>
</p:notes>
</file>

<file path=ppt/notesSlides/notesSlide1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584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1584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61DA4678-5059-4F10-8017-BB69C80A1BDD}" type="slidenum">
              <a:rPr lang="es-PR" altLang="es-PR" sz="1200">
                <a:latin typeface="Calibri" pitchFamily="34" charset="0"/>
              </a:rPr>
              <a:pPr algn="r"/>
              <a:t>124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1487461"/>
      </p:ext>
    </p:extLst>
  </p:cSld>
  <p:clrMapOvr>
    <a:masterClrMapping/>
  </p:clrMapOvr>
</p:notes>
</file>

<file path=ppt/notesSlides/notesSlide1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584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1584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61DA4678-5059-4F10-8017-BB69C80A1BDD}" type="slidenum">
              <a:rPr lang="es-PR" altLang="es-PR" sz="1200">
                <a:latin typeface="Calibri" pitchFamily="34" charset="0"/>
              </a:rPr>
              <a:pPr algn="r"/>
              <a:t>125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8400889"/>
      </p:ext>
    </p:extLst>
  </p:cSld>
  <p:clrMapOvr>
    <a:masterClrMapping/>
  </p:clrMapOvr>
</p:notes>
</file>

<file path=ppt/notesSlides/notesSlide1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584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1584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61DA4678-5059-4F10-8017-BB69C80A1BDD}" type="slidenum">
              <a:rPr lang="es-PR" altLang="es-PR" sz="1200">
                <a:latin typeface="Calibri" pitchFamily="34" charset="0"/>
              </a:rPr>
              <a:pPr algn="r"/>
              <a:t>126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6443153"/>
      </p:ext>
    </p:extLst>
  </p:cSld>
  <p:clrMapOvr>
    <a:masterClrMapping/>
  </p:clrMapOvr>
</p:notes>
</file>

<file path=ppt/notesSlides/notesSlide1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584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1584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61DA4678-5059-4F10-8017-BB69C80A1BDD}" type="slidenum">
              <a:rPr lang="es-PR" altLang="es-PR" sz="1200">
                <a:latin typeface="Calibri" pitchFamily="34" charset="0"/>
              </a:rPr>
              <a:pPr algn="r"/>
              <a:t>127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4783470"/>
      </p:ext>
    </p:extLst>
  </p:cSld>
  <p:clrMapOvr>
    <a:masterClrMapping/>
  </p:clrMapOvr>
</p:notes>
</file>

<file path=ppt/notesSlides/notesSlide1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584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1584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61DA4678-5059-4F10-8017-BB69C80A1BDD}" type="slidenum">
              <a:rPr lang="es-PR" altLang="es-PR" sz="1200">
                <a:latin typeface="Calibri" pitchFamily="34" charset="0"/>
              </a:rPr>
              <a:pPr algn="r"/>
              <a:t>128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2859675"/>
      </p:ext>
    </p:extLst>
  </p:cSld>
  <p:clrMapOvr>
    <a:masterClrMapping/>
  </p:clrMapOvr>
</p:notes>
</file>

<file path=ppt/notesSlides/notesSlide1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584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1584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61DA4678-5059-4F10-8017-BB69C80A1BDD}" type="slidenum">
              <a:rPr lang="es-PR" altLang="es-PR" sz="1200">
                <a:latin typeface="Calibri" pitchFamily="34" charset="0"/>
              </a:rPr>
              <a:pPr algn="r"/>
              <a:t>129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754864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07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70787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270788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995B0BCA-52A3-44F0-A1A8-30B46F1F1703}" type="slidenum">
              <a:rPr lang="es-PR" altLang="es-PR" sz="1200">
                <a:latin typeface="Calibri" pitchFamily="34" charset="0"/>
              </a:rPr>
              <a:pPr algn="r"/>
              <a:t>13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1100556"/>
      </p:ext>
    </p:extLst>
  </p:cSld>
  <p:clrMapOvr>
    <a:masterClrMapping/>
  </p:clrMapOvr>
</p:notes>
</file>

<file path=ppt/notesSlides/notesSlide1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584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1584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61DA4678-5059-4F10-8017-BB69C80A1BDD}" type="slidenum">
              <a:rPr lang="es-PR" altLang="es-PR" sz="1200">
                <a:latin typeface="Calibri" pitchFamily="34" charset="0"/>
              </a:rPr>
              <a:pPr algn="r"/>
              <a:t>130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9315821"/>
      </p:ext>
    </p:extLst>
  </p:cSld>
  <p:clrMapOvr>
    <a:masterClrMapping/>
  </p:clrMapOvr>
</p:notes>
</file>

<file path=ppt/notesSlides/notesSlide1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584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1584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61DA4678-5059-4F10-8017-BB69C80A1BDD}" type="slidenum">
              <a:rPr lang="es-PR" altLang="es-PR" sz="1200">
                <a:latin typeface="Calibri" pitchFamily="34" charset="0"/>
              </a:rPr>
              <a:pPr algn="r"/>
              <a:t>131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8567655"/>
      </p:ext>
    </p:extLst>
  </p:cSld>
  <p:clrMapOvr>
    <a:masterClrMapping/>
  </p:clrMapOvr>
</p:notes>
</file>

<file path=ppt/notesSlides/notesSlide1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07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70787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/>
          </a:p>
        </p:txBody>
      </p:sp>
      <p:sp>
        <p:nvSpPr>
          <p:cNvPr id="1270788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995B0BCA-52A3-44F0-A1A8-30B46F1F1703}" type="slidenum">
              <a:rPr lang="es-PR" altLang="es-PR" sz="1200">
                <a:latin typeface="Calibri" pitchFamily="34" charset="0"/>
              </a:rPr>
              <a:pPr algn="r"/>
              <a:t>132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7537836"/>
      </p:ext>
    </p:extLst>
  </p:cSld>
  <p:clrMapOvr>
    <a:masterClrMapping/>
  </p:clrMapOvr>
</p:notes>
</file>

<file path=ppt/notesSlides/notesSlide1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07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70787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/>
          </a:p>
        </p:txBody>
      </p:sp>
      <p:sp>
        <p:nvSpPr>
          <p:cNvPr id="1270788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995B0BCA-52A3-44F0-A1A8-30B46F1F1703}" type="slidenum">
              <a:rPr lang="es-PR" altLang="es-PR" sz="1200">
                <a:latin typeface="Calibri" pitchFamily="34" charset="0"/>
              </a:rPr>
              <a:pPr algn="r"/>
              <a:t>133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5009545"/>
      </p:ext>
    </p:extLst>
  </p:cSld>
  <p:clrMapOvr>
    <a:masterClrMapping/>
  </p:clrMapOvr>
</p:notes>
</file>

<file path=ppt/notesSlides/notesSlide1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07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70787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/>
          </a:p>
        </p:txBody>
      </p:sp>
      <p:sp>
        <p:nvSpPr>
          <p:cNvPr id="1270788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995B0BCA-52A3-44F0-A1A8-30B46F1F1703}" type="slidenum">
              <a:rPr lang="es-PR" altLang="es-PR" sz="1200">
                <a:latin typeface="Calibri" pitchFamily="34" charset="0"/>
              </a:rPr>
              <a:pPr algn="r"/>
              <a:t>134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4064741"/>
      </p:ext>
    </p:extLst>
  </p:cSld>
  <p:clrMapOvr>
    <a:masterClrMapping/>
  </p:clrMapOvr>
</p:notes>
</file>

<file path=ppt/notesSlides/notesSlide1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07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70787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/>
          </a:p>
        </p:txBody>
      </p:sp>
      <p:sp>
        <p:nvSpPr>
          <p:cNvPr id="1270788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995B0BCA-52A3-44F0-A1A8-30B46F1F1703}" type="slidenum">
              <a:rPr lang="es-PR" altLang="es-PR" sz="1200">
                <a:latin typeface="Calibri" pitchFamily="34" charset="0"/>
              </a:rPr>
              <a:pPr algn="r"/>
              <a:t>135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4110649"/>
      </p:ext>
    </p:extLst>
  </p:cSld>
  <p:clrMapOvr>
    <a:masterClrMapping/>
  </p:clrMapOvr>
</p:notes>
</file>

<file path=ppt/notesSlides/notesSlide1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07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70787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/>
          </a:p>
        </p:txBody>
      </p:sp>
      <p:sp>
        <p:nvSpPr>
          <p:cNvPr id="1270788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995B0BCA-52A3-44F0-A1A8-30B46F1F1703}" type="slidenum">
              <a:rPr lang="es-PR" altLang="es-PR" sz="1200">
                <a:latin typeface="Calibri" pitchFamily="34" charset="0"/>
              </a:rPr>
              <a:pPr algn="r"/>
              <a:t>136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178157"/>
      </p:ext>
    </p:extLst>
  </p:cSld>
  <p:clrMapOvr>
    <a:masterClrMapping/>
  </p:clrMapOvr>
</p:notes>
</file>

<file path=ppt/notesSlides/notesSlide1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07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70787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/>
          </a:p>
        </p:txBody>
      </p:sp>
      <p:sp>
        <p:nvSpPr>
          <p:cNvPr id="1270788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995B0BCA-52A3-44F0-A1A8-30B46F1F1703}" type="slidenum">
              <a:rPr lang="es-PR" altLang="es-PR" sz="1200">
                <a:latin typeface="Calibri" pitchFamily="34" charset="0"/>
              </a:rPr>
              <a:pPr algn="r"/>
              <a:t>137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2939287"/>
      </p:ext>
    </p:extLst>
  </p:cSld>
  <p:clrMapOvr>
    <a:masterClrMapping/>
  </p:clrMapOvr>
</p:notes>
</file>

<file path=ppt/notesSlides/notesSlide1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07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70787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/>
          </a:p>
        </p:txBody>
      </p:sp>
      <p:sp>
        <p:nvSpPr>
          <p:cNvPr id="1270788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995B0BCA-52A3-44F0-A1A8-30B46F1F1703}" type="slidenum">
              <a:rPr lang="es-PR" altLang="es-PR" sz="1200">
                <a:latin typeface="Calibri" pitchFamily="34" charset="0"/>
              </a:rPr>
              <a:pPr algn="r"/>
              <a:t>138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1897643"/>
      </p:ext>
    </p:extLst>
  </p:cSld>
  <p:clrMapOvr>
    <a:masterClrMapping/>
  </p:clrMapOvr>
</p:notes>
</file>

<file path=ppt/notesSlides/notesSlide1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07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70787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/>
          </a:p>
        </p:txBody>
      </p:sp>
      <p:sp>
        <p:nvSpPr>
          <p:cNvPr id="1270788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995B0BCA-52A3-44F0-A1A8-30B46F1F1703}" type="slidenum">
              <a:rPr lang="es-PR" altLang="es-PR" sz="1200">
                <a:latin typeface="Calibri" pitchFamily="34" charset="0"/>
              </a:rPr>
              <a:pPr algn="r"/>
              <a:t>139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202056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07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70787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/>
          </a:p>
        </p:txBody>
      </p:sp>
      <p:sp>
        <p:nvSpPr>
          <p:cNvPr id="1270788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995B0BCA-52A3-44F0-A1A8-30B46F1F1703}" type="slidenum">
              <a:rPr lang="es-PR" altLang="es-PR" sz="1200">
                <a:latin typeface="Calibri" pitchFamily="34" charset="0"/>
              </a:rPr>
              <a:pPr algn="r"/>
              <a:t>14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9000181"/>
      </p:ext>
    </p:extLst>
  </p:cSld>
  <p:clrMapOvr>
    <a:masterClrMapping/>
  </p:clrMapOvr>
</p:notes>
</file>

<file path=ppt/notesSlides/notesSlide1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584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1584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61DA4678-5059-4F10-8017-BB69C80A1BDD}" type="slidenum">
              <a:rPr lang="es-PR" altLang="es-PR" sz="1200">
                <a:latin typeface="Calibri" pitchFamily="34" charset="0"/>
              </a:rPr>
              <a:pPr algn="r"/>
              <a:t>140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4047196"/>
      </p:ext>
    </p:extLst>
  </p:cSld>
  <p:clrMapOvr>
    <a:masterClrMapping/>
  </p:clrMapOvr>
</p:notes>
</file>

<file path=ppt/notesSlides/notesSlide1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584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1584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61DA4678-5059-4F10-8017-BB69C80A1BDD}" type="slidenum">
              <a:rPr lang="es-PR" altLang="es-PR" sz="1200">
                <a:latin typeface="Calibri" pitchFamily="34" charset="0"/>
              </a:rPr>
              <a:pPr algn="r"/>
              <a:t>141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2167030"/>
      </p:ext>
    </p:extLst>
  </p:cSld>
  <p:clrMapOvr>
    <a:masterClrMapping/>
  </p:clrMapOvr>
</p:notes>
</file>

<file path=ppt/notesSlides/notesSlide1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584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1584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61DA4678-5059-4F10-8017-BB69C80A1BDD}" type="slidenum">
              <a:rPr lang="es-PR" altLang="es-PR" sz="1200">
                <a:latin typeface="Calibri" pitchFamily="34" charset="0"/>
              </a:rPr>
              <a:pPr algn="r"/>
              <a:t>142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8584780"/>
      </p:ext>
    </p:extLst>
  </p:cSld>
  <p:clrMapOvr>
    <a:masterClrMapping/>
  </p:clrMapOvr>
</p:notes>
</file>

<file path=ppt/notesSlides/notesSlide1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584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1584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61DA4678-5059-4F10-8017-BB69C80A1BDD}" type="slidenum">
              <a:rPr lang="es-PR" altLang="es-PR" sz="1200">
                <a:latin typeface="Calibri" pitchFamily="34" charset="0"/>
              </a:rPr>
              <a:pPr algn="r"/>
              <a:t>143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9683713"/>
      </p:ext>
    </p:extLst>
  </p:cSld>
  <p:clrMapOvr>
    <a:masterClrMapping/>
  </p:clrMapOvr>
</p:notes>
</file>

<file path=ppt/notesSlides/notesSlide1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584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1584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61DA4678-5059-4F10-8017-BB69C80A1BDD}" type="slidenum">
              <a:rPr lang="es-PR" altLang="es-PR" sz="1200">
                <a:latin typeface="Calibri" pitchFamily="34" charset="0"/>
              </a:rPr>
              <a:pPr algn="r"/>
              <a:t>144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8965440"/>
      </p:ext>
    </p:extLst>
  </p:cSld>
  <p:clrMapOvr>
    <a:masterClrMapping/>
  </p:clrMapOvr>
</p:notes>
</file>

<file path=ppt/notesSlides/notesSlide1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584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1584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61DA4678-5059-4F10-8017-BB69C80A1BDD}" type="slidenum">
              <a:rPr lang="es-PR" altLang="es-PR" sz="1200">
                <a:latin typeface="Calibri" pitchFamily="34" charset="0"/>
              </a:rPr>
              <a:pPr algn="r"/>
              <a:t>145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3929387"/>
      </p:ext>
    </p:extLst>
  </p:cSld>
  <p:clrMapOvr>
    <a:masterClrMapping/>
  </p:clrMapOvr>
</p:notes>
</file>

<file path=ppt/notesSlides/notesSlide1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584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1584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61DA4678-5059-4F10-8017-BB69C80A1BDD}" type="slidenum">
              <a:rPr lang="es-PR" altLang="es-PR" sz="1200">
                <a:latin typeface="Calibri" pitchFamily="34" charset="0"/>
              </a:rPr>
              <a:pPr algn="r"/>
              <a:t>146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8408083"/>
      </p:ext>
    </p:extLst>
  </p:cSld>
  <p:clrMapOvr>
    <a:masterClrMapping/>
  </p:clrMapOvr>
</p:notes>
</file>

<file path=ppt/notesSlides/notesSlide1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584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1584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61DA4678-5059-4F10-8017-BB69C80A1BDD}" type="slidenum">
              <a:rPr lang="es-PR" altLang="es-PR" sz="1200">
                <a:latin typeface="Calibri" pitchFamily="34" charset="0"/>
              </a:rPr>
              <a:pPr algn="r"/>
              <a:t>147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9139212"/>
      </p:ext>
    </p:extLst>
  </p:cSld>
  <p:clrMapOvr>
    <a:masterClrMapping/>
  </p:clrMapOvr>
</p:notes>
</file>

<file path=ppt/notesSlides/notesSlide1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584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1584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61DA4678-5059-4F10-8017-BB69C80A1BDD}" type="slidenum">
              <a:rPr lang="es-PR" altLang="es-PR" sz="1200">
                <a:latin typeface="Calibri" pitchFamily="34" charset="0"/>
              </a:rPr>
              <a:pPr algn="r"/>
              <a:t>148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6026405"/>
      </p:ext>
    </p:extLst>
  </p:cSld>
  <p:clrMapOvr>
    <a:masterClrMapping/>
  </p:clrMapOvr>
</p:notes>
</file>

<file path=ppt/notesSlides/notesSlide1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584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1584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61DA4678-5059-4F10-8017-BB69C80A1BDD}" type="slidenum">
              <a:rPr lang="es-PR" altLang="es-PR" sz="1200">
                <a:latin typeface="Calibri" pitchFamily="34" charset="0"/>
              </a:rPr>
              <a:pPr algn="r"/>
              <a:t>149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016497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07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70787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/>
          </a:p>
        </p:txBody>
      </p:sp>
      <p:sp>
        <p:nvSpPr>
          <p:cNvPr id="1270788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995B0BCA-52A3-44F0-A1A8-30B46F1F1703}" type="slidenum">
              <a:rPr lang="es-PR" altLang="es-PR" sz="1200">
                <a:latin typeface="Calibri" pitchFamily="34" charset="0"/>
              </a:rPr>
              <a:pPr algn="r"/>
              <a:t>15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465394"/>
      </p:ext>
    </p:extLst>
  </p:cSld>
  <p:clrMapOvr>
    <a:masterClrMapping/>
  </p:clrMapOvr>
</p:notes>
</file>

<file path=ppt/notesSlides/notesSlide1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584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1584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61DA4678-5059-4F10-8017-BB69C80A1BDD}" type="slidenum">
              <a:rPr lang="es-PR" altLang="es-PR" sz="1200">
                <a:latin typeface="Calibri" pitchFamily="34" charset="0"/>
              </a:rPr>
              <a:pPr algn="r"/>
              <a:t>150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5143285"/>
      </p:ext>
    </p:extLst>
  </p:cSld>
  <p:clrMapOvr>
    <a:masterClrMapping/>
  </p:clrMapOvr>
</p:notes>
</file>

<file path=ppt/notesSlides/notesSlide1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584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1584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61DA4678-5059-4F10-8017-BB69C80A1BDD}" type="slidenum">
              <a:rPr lang="es-PR" altLang="es-PR" sz="1200">
                <a:latin typeface="Calibri" pitchFamily="34" charset="0"/>
              </a:rPr>
              <a:pPr algn="r"/>
              <a:t>151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2563681"/>
      </p:ext>
    </p:extLst>
  </p:cSld>
  <p:clrMapOvr>
    <a:masterClrMapping/>
  </p:clrMapOvr>
</p:notes>
</file>

<file path=ppt/notesSlides/notesSlide1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584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1584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61DA4678-5059-4F10-8017-BB69C80A1BDD}" type="slidenum">
              <a:rPr lang="es-PR" altLang="es-PR" sz="1200">
                <a:latin typeface="Calibri" pitchFamily="34" charset="0"/>
              </a:rPr>
              <a:pPr algn="r"/>
              <a:t>152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0286874"/>
      </p:ext>
    </p:extLst>
  </p:cSld>
  <p:clrMapOvr>
    <a:masterClrMapping/>
  </p:clrMapOvr>
</p:notes>
</file>

<file path=ppt/notesSlides/notesSlide1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584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1584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61DA4678-5059-4F10-8017-BB69C80A1BDD}" type="slidenum">
              <a:rPr lang="es-PR" altLang="es-PR" sz="1200">
                <a:latin typeface="Calibri" pitchFamily="34" charset="0"/>
              </a:rPr>
              <a:pPr algn="r"/>
              <a:t>153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3890935"/>
      </p:ext>
    </p:extLst>
  </p:cSld>
  <p:clrMapOvr>
    <a:masterClrMapping/>
  </p:clrMapOvr>
</p:notes>
</file>

<file path=ppt/notesSlides/notesSlide1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95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89571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89572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882F895D-8EA9-405A-A91C-17ED91CC750A}" type="slidenum">
              <a:rPr lang="es-PR" altLang="es-PR" sz="1200">
                <a:latin typeface="Calibri" pitchFamily="34" charset="0"/>
              </a:rPr>
              <a:pPr algn="r"/>
              <a:t>154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0630970"/>
      </p:ext>
    </p:extLst>
  </p:cSld>
  <p:clrMapOvr>
    <a:masterClrMapping/>
  </p:clrMapOvr>
</p:notes>
</file>

<file path=ppt/notesSlides/notesSlide1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95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89571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89572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882F895D-8EA9-405A-A91C-17ED91CC750A}" type="slidenum">
              <a:rPr lang="es-PR" altLang="es-PR" sz="1200">
                <a:latin typeface="Calibri" pitchFamily="34" charset="0"/>
              </a:rPr>
              <a:pPr algn="r"/>
              <a:t>155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1882142"/>
      </p:ext>
    </p:extLst>
  </p:cSld>
  <p:clrMapOvr>
    <a:masterClrMapping/>
  </p:clrMapOvr>
</p:notes>
</file>

<file path=ppt/notesSlides/notesSlide1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66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66691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266692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560CA7A4-C6F1-41EB-8916-6E225B893EE2}" type="slidenum">
              <a:rPr lang="es-PR" altLang="es-PR" sz="1200">
                <a:latin typeface="Calibri" pitchFamily="34" charset="0"/>
              </a:rPr>
              <a:pPr algn="r"/>
              <a:t>156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66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66691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266692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560CA7A4-C6F1-41EB-8916-6E225B893EE2}" type="slidenum">
              <a:rPr lang="es-PR" altLang="es-PR" sz="1200">
                <a:latin typeface="Calibri" pitchFamily="34" charset="0"/>
              </a:rPr>
              <a:pPr algn="r"/>
              <a:t>157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4757932"/>
      </p:ext>
    </p:extLst>
  </p:cSld>
  <p:clrMapOvr>
    <a:masterClrMapping/>
  </p:clrMapOvr>
</p:notes>
</file>

<file path=ppt/notesSlides/notesSlide1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87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6873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26874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003E2EC-B81B-4957-9C15-68B6D3BBC4C7}" type="slidenum">
              <a:rPr lang="es-PR" altLang="es-PR" sz="1200">
                <a:latin typeface="Calibri" pitchFamily="34" charset="0"/>
              </a:rPr>
              <a:pPr algn="r"/>
              <a:t>158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032600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07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70787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/>
          </a:p>
        </p:txBody>
      </p:sp>
      <p:sp>
        <p:nvSpPr>
          <p:cNvPr id="1270788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995B0BCA-52A3-44F0-A1A8-30B46F1F1703}" type="slidenum">
              <a:rPr lang="es-PR" altLang="es-PR" sz="1200">
                <a:latin typeface="Calibri" pitchFamily="34" charset="0"/>
              </a:rPr>
              <a:pPr algn="r"/>
              <a:t>16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22080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07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70787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/>
          </a:p>
        </p:txBody>
      </p:sp>
      <p:sp>
        <p:nvSpPr>
          <p:cNvPr id="1270788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995B0BCA-52A3-44F0-A1A8-30B46F1F1703}" type="slidenum">
              <a:rPr lang="es-PR" altLang="es-PR" sz="1200">
                <a:latin typeface="Calibri" pitchFamily="34" charset="0"/>
              </a:rPr>
              <a:pPr algn="r"/>
              <a:t>17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923564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07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70787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/>
          </a:p>
        </p:txBody>
      </p:sp>
      <p:sp>
        <p:nvSpPr>
          <p:cNvPr id="1270788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995B0BCA-52A3-44F0-A1A8-30B46F1F1703}" type="slidenum">
              <a:rPr lang="es-PR" altLang="es-PR" sz="1200">
                <a:latin typeface="Calibri" pitchFamily="34" charset="0"/>
              </a:rPr>
              <a:pPr algn="r"/>
              <a:t>18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909958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07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70787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/>
          </a:p>
        </p:txBody>
      </p:sp>
      <p:sp>
        <p:nvSpPr>
          <p:cNvPr id="1270788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995B0BCA-52A3-44F0-A1A8-30B46F1F1703}" type="slidenum">
              <a:rPr lang="es-PR" altLang="es-PR" sz="1200">
                <a:latin typeface="Calibri" pitchFamily="34" charset="0"/>
              </a:rPr>
              <a:pPr algn="r"/>
              <a:t>19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95021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07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70787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/>
          </a:p>
        </p:txBody>
      </p:sp>
      <p:sp>
        <p:nvSpPr>
          <p:cNvPr id="1270788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995B0BCA-52A3-44F0-A1A8-30B46F1F1703}" type="slidenum">
              <a:rPr lang="es-PR" altLang="es-PR" sz="1200">
                <a:latin typeface="Calibri" pitchFamily="34" charset="0"/>
              </a:rPr>
              <a:pPr algn="r"/>
              <a:t>2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260767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07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70787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/>
          </a:p>
        </p:txBody>
      </p:sp>
      <p:sp>
        <p:nvSpPr>
          <p:cNvPr id="1270788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995B0BCA-52A3-44F0-A1A8-30B46F1F1703}" type="slidenum">
              <a:rPr lang="es-PR" altLang="es-PR" sz="1200">
                <a:latin typeface="Calibri" pitchFamily="34" charset="0"/>
              </a:rPr>
              <a:pPr algn="r"/>
              <a:t>20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860949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584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1584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61DA4678-5059-4F10-8017-BB69C80A1BDD}" type="slidenum">
              <a:rPr lang="es-PR" altLang="es-PR" sz="1200">
                <a:latin typeface="Calibri" pitchFamily="34" charset="0"/>
              </a:rPr>
              <a:pPr algn="r"/>
              <a:t>21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315142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07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70787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/>
          </a:p>
        </p:txBody>
      </p:sp>
      <p:sp>
        <p:nvSpPr>
          <p:cNvPr id="1270788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995B0BCA-52A3-44F0-A1A8-30B46F1F1703}" type="slidenum">
              <a:rPr lang="es-PR" altLang="es-PR" sz="1200">
                <a:latin typeface="Calibri" pitchFamily="34" charset="0"/>
              </a:rPr>
              <a:pPr algn="r"/>
              <a:t>22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399630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584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1584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61DA4678-5059-4F10-8017-BB69C80A1BDD}" type="slidenum">
              <a:rPr lang="es-PR" altLang="es-PR" sz="1200">
                <a:latin typeface="Calibri" pitchFamily="34" charset="0"/>
              </a:rPr>
              <a:pPr algn="r"/>
              <a:t>23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901526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584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/>
          </a:p>
        </p:txBody>
      </p:sp>
      <p:sp>
        <p:nvSpPr>
          <p:cNvPr id="131584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61DA4678-5059-4F10-8017-BB69C80A1BDD}" type="slidenum">
              <a:rPr lang="es-PR" altLang="es-PR" sz="1200">
                <a:latin typeface="Calibri" pitchFamily="34" charset="0"/>
              </a:rPr>
              <a:pPr algn="r"/>
              <a:t>24</a:t>
            </a:fld>
            <a:endParaRPr lang="es-PR" altLang="es-PR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390251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07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70787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/>
          </a:p>
        </p:txBody>
      </p:sp>
      <p:sp>
        <p:nvSpPr>
          <p:cNvPr id="1270788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995B0BCA-52A3-44F0-A1A8-30B46F1F1703}" type="slidenum">
              <a:rPr lang="es-PR" altLang="es-PR" sz="1200">
                <a:latin typeface="Calibri" pitchFamily="34" charset="0"/>
              </a:rPr>
              <a:pPr algn="r"/>
              <a:t>25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809374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584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1584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61DA4678-5059-4F10-8017-BB69C80A1BDD}" type="slidenum">
              <a:rPr lang="es-PR" altLang="es-PR" sz="1200">
                <a:latin typeface="Calibri" pitchFamily="34" charset="0"/>
              </a:rPr>
              <a:pPr algn="r"/>
              <a:t>26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948150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07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70787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/>
          </a:p>
        </p:txBody>
      </p:sp>
      <p:sp>
        <p:nvSpPr>
          <p:cNvPr id="1270788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995B0BCA-52A3-44F0-A1A8-30B46F1F1703}" type="slidenum">
              <a:rPr lang="es-PR" altLang="es-PR" sz="1200">
                <a:latin typeface="Calibri" pitchFamily="34" charset="0"/>
              </a:rPr>
              <a:pPr algn="r"/>
              <a:t>27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450797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584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/>
          </a:p>
        </p:txBody>
      </p:sp>
      <p:sp>
        <p:nvSpPr>
          <p:cNvPr id="131584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61DA4678-5059-4F10-8017-BB69C80A1BDD}" type="slidenum">
              <a:rPr lang="es-PR" altLang="es-PR" sz="1200">
                <a:latin typeface="Calibri" pitchFamily="34" charset="0"/>
              </a:rPr>
              <a:pPr algn="r"/>
              <a:t>28</a:t>
            </a:fld>
            <a:endParaRPr lang="es-PR" altLang="es-PR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786998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07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70787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/>
          </a:p>
        </p:txBody>
      </p:sp>
      <p:sp>
        <p:nvSpPr>
          <p:cNvPr id="1270788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995B0BCA-52A3-44F0-A1A8-30B46F1F1703}" type="slidenum">
              <a:rPr lang="es-PR" altLang="es-PR" sz="1200">
                <a:latin typeface="Calibri" pitchFamily="34" charset="0"/>
              </a:rPr>
              <a:pPr algn="r"/>
              <a:t>29</a:t>
            </a:fld>
            <a:endParaRPr lang="es-PR" altLang="es-PR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50904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07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70787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/>
          </a:p>
        </p:txBody>
      </p:sp>
      <p:sp>
        <p:nvSpPr>
          <p:cNvPr id="1270788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995B0BCA-52A3-44F0-A1A8-30B46F1F1703}" type="slidenum">
              <a:rPr lang="es-PR" altLang="es-PR" sz="1200">
                <a:latin typeface="Calibri" pitchFamily="34" charset="0"/>
              </a:rPr>
              <a:pPr algn="r"/>
              <a:t>3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858887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584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/>
          </a:p>
        </p:txBody>
      </p:sp>
      <p:sp>
        <p:nvSpPr>
          <p:cNvPr id="131584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61DA4678-5059-4F10-8017-BB69C80A1BDD}" type="slidenum">
              <a:rPr lang="es-PR" altLang="es-PR" sz="1200">
                <a:latin typeface="Calibri" pitchFamily="34" charset="0"/>
              </a:rPr>
              <a:pPr algn="r"/>
              <a:t>30</a:t>
            </a:fld>
            <a:endParaRPr lang="es-PR" altLang="es-PR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636777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584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/>
          </a:p>
        </p:txBody>
      </p:sp>
      <p:sp>
        <p:nvSpPr>
          <p:cNvPr id="131584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61DA4678-5059-4F10-8017-BB69C80A1BDD}" type="slidenum">
              <a:rPr lang="es-PR" altLang="es-PR" sz="1200">
                <a:latin typeface="Calibri" pitchFamily="34" charset="0"/>
              </a:rPr>
              <a:pPr algn="r"/>
              <a:t>31</a:t>
            </a:fld>
            <a:endParaRPr lang="es-PR" altLang="es-PR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449186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584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/>
          </a:p>
        </p:txBody>
      </p:sp>
      <p:sp>
        <p:nvSpPr>
          <p:cNvPr id="131584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61DA4678-5059-4F10-8017-BB69C80A1BDD}" type="slidenum">
              <a:rPr lang="es-PR" altLang="es-PR" sz="1200">
                <a:latin typeface="Calibri" pitchFamily="34" charset="0"/>
              </a:rPr>
              <a:pPr algn="r"/>
              <a:t>32</a:t>
            </a:fld>
            <a:endParaRPr lang="es-PR" altLang="es-PR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542528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584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/>
          </a:p>
        </p:txBody>
      </p:sp>
      <p:sp>
        <p:nvSpPr>
          <p:cNvPr id="131584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61DA4678-5059-4F10-8017-BB69C80A1BDD}" type="slidenum">
              <a:rPr lang="es-PR" altLang="es-PR" sz="1200">
                <a:latin typeface="Calibri" pitchFamily="34" charset="0"/>
              </a:rPr>
              <a:pPr algn="r"/>
              <a:t>33</a:t>
            </a:fld>
            <a:endParaRPr lang="es-PR" altLang="es-PR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57492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07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70787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/>
          </a:p>
        </p:txBody>
      </p:sp>
      <p:sp>
        <p:nvSpPr>
          <p:cNvPr id="1270788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995B0BCA-52A3-44F0-A1A8-30B46F1F1703}" type="slidenum">
              <a:rPr lang="es-PR" altLang="es-PR" sz="1200">
                <a:latin typeface="Calibri" pitchFamily="34" charset="0"/>
              </a:rPr>
              <a:pPr algn="r"/>
              <a:t>34</a:t>
            </a:fld>
            <a:endParaRPr lang="es-PR" altLang="es-PR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663460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584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1584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61DA4678-5059-4F10-8017-BB69C80A1BDD}" type="slidenum">
              <a:rPr lang="es-PR" altLang="es-PR" sz="1200">
                <a:latin typeface="Calibri" pitchFamily="34" charset="0"/>
              </a:rPr>
              <a:pPr algn="r"/>
              <a:t>35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592382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584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1584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61DA4678-5059-4F10-8017-BB69C80A1BDD}" type="slidenum">
              <a:rPr lang="es-PR" altLang="es-PR" sz="1200">
                <a:latin typeface="Calibri" pitchFamily="34" charset="0"/>
              </a:rPr>
              <a:pPr algn="r"/>
              <a:t>36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723890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584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1584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61DA4678-5059-4F10-8017-BB69C80A1BDD}" type="slidenum">
              <a:rPr lang="es-PR" altLang="es-PR" sz="1200">
                <a:latin typeface="Calibri" pitchFamily="34" charset="0"/>
              </a:rPr>
              <a:pPr algn="r"/>
              <a:t>37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218383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584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1584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61DA4678-5059-4F10-8017-BB69C80A1BDD}" type="slidenum">
              <a:rPr lang="es-PR" altLang="es-PR" sz="1200">
                <a:latin typeface="Calibri" pitchFamily="34" charset="0"/>
              </a:rPr>
              <a:pPr algn="r"/>
              <a:t>38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503776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07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70787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/>
          </a:p>
        </p:txBody>
      </p:sp>
      <p:sp>
        <p:nvSpPr>
          <p:cNvPr id="1270788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995B0BCA-52A3-44F0-A1A8-30B46F1F1703}" type="slidenum">
              <a:rPr lang="es-PR" altLang="es-PR" sz="1200">
                <a:latin typeface="Calibri" pitchFamily="34" charset="0"/>
              </a:rPr>
              <a:pPr algn="r"/>
              <a:t>39</a:t>
            </a:fld>
            <a:endParaRPr lang="es-PR" altLang="es-PR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19630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07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70787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/>
          </a:p>
        </p:txBody>
      </p:sp>
      <p:sp>
        <p:nvSpPr>
          <p:cNvPr id="1270788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995B0BCA-52A3-44F0-A1A8-30B46F1F1703}" type="slidenum">
              <a:rPr lang="es-PR" altLang="es-PR" sz="1200">
                <a:latin typeface="Calibri" pitchFamily="34" charset="0"/>
              </a:rPr>
              <a:pPr algn="r"/>
              <a:t>4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211626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584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1584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61DA4678-5059-4F10-8017-BB69C80A1BDD}" type="slidenum">
              <a:rPr lang="es-PR" altLang="es-PR" sz="1200">
                <a:latin typeface="Calibri" pitchFamily="34" charset="0"/>
              </a:rPr>
              <a:pPr algn="r"/>
              <a:t>40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438889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584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1584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61DA4678-5059-4F10-8017-BB69C80A1BDD}" type="slidenum">
              <a:rPr lang="es-PR" altLang="es-PR" sz="1200">
                <a:latin typeface="Calibri" pitchFamily="34" charset="0"/>
              </a:rPr>
              <a:pPr algn="r"/>
              <a:t>41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323883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584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1584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61DA4678-5059-4F10-8017-BB69C80A1BDD}" type="slidenum">
              <a:rPr lang="es-PR" altLang="es-PR" sz="1200">
                <a:latin typeface="Calibri" pitchFamily="34" charset="0"/>
              </a:rPr>
              <a:pPr algn="r"/>
              <a:t>42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0583570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584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1584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61DA4678-5059-4F10-8017-BB69C80A1BDD}" type="slidenum">
              <a:rPr lang="es-PR" altLang="es-PR" sz="1200">
                <a:latin typeface="Calibri" pitchFamily="34" charset="0"/>
              </a:rPr>
              <a:pPr algn="r"/>
              <a:t>43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1176465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584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1584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61DA4678-5059-4F10-8017-BB69C80A1BDD}" type="slidenum">
              <a:rPr lang="es-PR" altLang="es-PR" sz="1200">
                <a:latin typeface="Calibri" pitchFamily="34" charset="0"/>
              </a:rPr>
              <a:pPr algn="r"/>
              <a:t>44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0175706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07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70787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/>
          </a:p>
        </p:txBody>
      </p:sp>
      <p:sp>
        <p:nvSpPr>
          <p:cNvPr id="1270788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995B0BCA-52A3-44F0-A1A8-30B46F1F1703}" type="slidenum">
              <a:rPr lang="es-PR" altLang="es-PR" sz="1200">
                <a:latin typeface="Calibri" pitchFamily="34" charset="0"/>
              </a:rPr>
              <a:pPr algn="r"/>
              <a:t>45</a:t>
            </a:fld>
            <a:endParaRPr lang="es-PR" altLang="es-PR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2929568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584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1584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61DA4678-5059-4F10-8017-BB69C80A1BDD}" type="slidenum">
              <a:rPr lang="es-PR" altLang="es-PR" sz="1200">
                <a:latin typeface="Calibri" pitchFamily="34" charset="0"/>
              </a:rPr>
              <a:pPr algn="r"/>
              <a:t>46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0347967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07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70787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/>
          </a:p>
        </p:txBody>
      </p:sp>
      <p:sp>
        <p:nvSpPr>
          <p:cNvPr id="1270788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995B0BCA-52A3-44F0-A1A8-30B46F1F1703}" type="slidenum">
              <a:rPr lang="es-PR" altLang="es-PR" sz="1200">
                <a:latin typeface="Calibri" pitchFamily="34" charset="0"/>
              </a:rPr>
              <a:pPr algn="r"/>
              <a:t>47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2165182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584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1584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61DA4678-5059-4F10-8017-BB69C80A1BDD}" type="slidenum">
              <a:rPr lang="es-PR" altLang="es-PR" sz="1200">
                <a:latin typeface="Calibri" pitchFamily="34" charset="0"/>
              </a:rPr>
              <a:pPr algn="r"/>
              <a:t>48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2531179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584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1584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61DA4678-5059-4F10-8017-BB69C80A1BDD}" type="slidenum">
              <a:rPr lang="es-PR" altLang="es-PR" sz="1200">
                <a:latin typeface="Calibri" pitchFamily="34" charset="0"/>
              </a:rPr>
              <a:pPr algn="r"/>
              <a:t>49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32430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07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70787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/>
          </a:p>
        </p:txBody>
      </p:sp>
      <p:sp>
        <p:nvSpPr>
          <p:cNvPr id="1270788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995B0BCA-52A3-44F0-A1A8-30B46F1F1703}" type="slidenum">
              <a:rPr lang="es-PR" altLang="es-PR" sz="1200">
                <a:latin typeface="Calibri" pitchFamily="34" charset="0"/>
              </a:rPr>
              <a:pPr algn="r"/>
              <a:t>5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6686948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584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1584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61DA4678-5059-4F10-8017-BB69C80A1BDD}" type="slidenum">
              <a:rPr lang="es-PR" altLang="es-PR" sz="1200">
                <a:latin typeface="Calibri" pitchFamily="34" charset="0"/>
              </a:rPr>
              <a:pPr algn="r"/>
              <a:t>50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3097515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584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1584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61DA4678-5059-4F10-8017-BB69C80A1BDD}" type="slidenum">
              <a:rPr lang="es-PR" altLang="es-PR" sz="1200">
                <a:latin typeface="Calibri" pitchFamily="34" charset="0"/>
              </a:rPr>
              <a:pPr algn="r"/>
              <a:t>51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7729232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584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1584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61DA4678-5059-4F10-8017-BB69C80A1BDD}" type="slidenum">
              <a:rPr lang="es-PR" altLang="es-PR" sz="1200">
                <a:latin typeface="Calibri" pitchFamily="34" charset="0"/>
              </a:rPr>
              <a:pPr algn="r"/>
              <a:t>52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7041651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584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1584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61DA4678-5059-4F10-8017-BB69C80A1BDD}" type="slidenum">
              <a:rPr lang="es-PR" altLang="es-PR" sz="1200">
                <a:latin typeface="Calibri" pitchFamily="34" charset="0"/>
              </a:rPr>
              <a:pPr algn="r"/>
              <a:t>53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1431066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07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70787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/>
          </a:p>
        </p:txBody>
      </p:sp>
      <p:sp>
        <p:nvSpPr>
          <p:cNvPr id="1270788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995B0BCA-52A3-44F0-A1A8-30B46F1F1703}" type="slidenum">
              <a:rPr lang="es-PR" altLang="es-PR" sz="1200">
                <a:latin typeface="Calibri" pitchFamily="34" charset="0"/>
              </a:rPr>
              <a:pPr algn="r"/>
              <a:t>54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8283974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584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1584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61DA4678-5059-4F10-8017-BB69C80A1BDD}" type="slidenum">
              <a:rPr lang="es-PR" altLang="es-PR" sz="1200">
                <a:latin typeface="Calibri" pitchFamily="34" charset="0"/>
              </a:rPr>
              <a:pPr algn="r"/>
              <a:t>55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6593503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07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70787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/>
          </a:p>
        </p:txBody>
      </p:sp>
      <p:sp>
        <p:nvSpPr>
          <p:cNvPr id="1270788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995B0BCA-52A3-44F0-A1A8-30B46F1F1703}" type="slidenum">
              <a:rPr lang="es-PR" altLang="es-PR" sz="1200">
                <a:latin typeface="Calibri" pitchFamily="34" charset="0"/>
              </a:rPr>
              <a:pPr algn="r"/>
              <a:t>56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907240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584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1584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61DA4678-5059-4F10-8017-BB69C80A1BDD}" type="slidenum">
              <a:rPr lang="es-PR" altLang="es-PR" sz="1200">
                <a:latin typeface="Calibri" pitchFamily="34" charset="0"/>
              </a:rPr>
              <a:pPr algn="r"/>
              <a:t>57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9555409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584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1584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61DA4678-5059-4F10-8017-BB69C80A1BDD}" type="slidenum">
              <a:rPr lang="es-PR" altLang="es-PR" sz="1200">
                <a:latin typeface="Calibri" pitchFamily="34" charset="0"/>
              </a:rPr>
              <a:pPr algn="r"/>
              <a:t>58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0712082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584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1584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61DA4678-5059-4F10-8017-BB69C80A1BDD}" type="slidenum">
              <a:rPr lang="es-PR" altLang="es-PR" sz="1200">
                <a:latin typeface="Calibri" pitchFamily="34" charset="0"/>
              </a:rPr>
              <a:pPr algn="r"/>
              <a:t>59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58582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07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70787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/>
          </a:p>
        </p:txBody>
      </p:sp>
      <p:sp>
        <p:nvSpPr>
          <p:cNvPr id="1270788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995B0BCA-52A3-44F0-A1A8-30B46F1F1703}" type="slidenum">
              <a:rPr lang="es-PR" altLang="es-PR" sz="1200">
                <a:latin typeface="Calibri" pitchFamily="34" charset="0"/>
              </a:rPr>
              <a:pPr algn="r"/>
              <a:t>6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584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1584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61DA4678-5059-4F10-8017-BB69C80A1BDD}" type="slidenum">
              <a:rPr lang="es-PR" altLang="es-PR" sz="1200">
                <a:latin typeface="Calibri" pitchFamily="34" charset="0"/>
              </a:rPr>
              <a:pPr algn="r"/>
              <a:t>60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4384514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07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70787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/>
          </a:p>
        </p:txBody>
      </p:sp>
      <p:sp>
        <p:nvSpPr>
          <p:cNvPr id="1270788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995B0BCA-52A3-44F0-A1A8-30B46F1F1703}" type="slidenum">
              <a:rPr lang="es-PR" altLang="es-PR" sz="1200">
                <a:latin typeface="Calibri" pitchFamily="34" charset="0"/>
              </a:rPr>
              <a:pPr algn="r"/>
              <a:t>61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9115169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584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1584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61DA4678-5059-4F10-8017-BB69C80A1BDD}" type="slidenum">
              <a:rPr lang="es-PR" altLang="es-PR" sz="1200">
                <a:latin typeface="Calibri" pitchFamily="34" charset="0"/>
              </a:rPr>
              <a:pPr algn="r"/>
              <a:t>62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8208664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584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1584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61DA4678-5059-4F10-8017-BB69C80A1BDD}" type="slidenum">
              <a:rPr lang="es-PR" altLang="es-PR" sz="1200">
                <a:latin typeface="Calibri" pitchFamily="34" charset="0"/>
              </a:rPr>
              <a:pPr algn="r"/>
              <a:t>63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2773648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07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70787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/>
          </a:p>
        </p:txBody>
      </p:sp>
      <p:sp>
        <p:nvSpPr>
          <p:cNvPr id="1270788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995B0BCA-52A3-44F0-A1A8-30B46F1F1703}" type="slidenum">
              <a:rPr lang="es-PR" altLang="es-PR" sz="1200">
                <a:latin typeface="Calibri" pitchFamily="34" charset="0"/>
              </a:rPr>
              <a:pPr algn="r"/>
              <a:t>64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5445651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07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70787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/>
          </a:p>
        </p:txBody>
      </p:sp>
      <p:sp>
        <p:nvSpPr>
          <p:cNvPr id="1270788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995B0BCA-52A3-44F0-A1A8-30B46F1F1703}" type="slidenum">
              <a:rPr lang="es-PR" altLang="es-PR" sz="1200">
                <a:latin typeface="Calibri" pitchFamily="34" charset="0"/>
              </a:rPr>
              <a:pPr algn="r"/>
              <a:t>65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3240664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584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1584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61DA4678-5059-4F10-8017-BB69C80A1BDD}" type="slidenum">
              <a:rPr lang="es-PR" altLang="es-PR" sz="1200">
                <a:latin typeface="Calibri" pitchFamily="34" charset="0"/>
              </a:rPr>
              <a:pPr algn="r"/>
              <a:t>66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5176446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584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1584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61DA4678-5059-4F10-8017-BB69C80A1BDD}" type="slidenum">
              <a:rPr lang="es-PR" altLang="es-PR" sz="1200">
                <a:latin typeface="Calibri" pitchFamily="34" charset="0"/>
              </a:rPr>
              <a:pPr algn="r"/>
              <a:t>67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1219105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584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1584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61DA4678-5059-4F10-8017-BB69C80A1BDD}" type="slidenum">
              <a:rPr lang="es-PR" altLang="es-PR" sz="1200">
                <a:latin typeface="Calibri" pitchFamily="34" charset="0"/>
              </a:rPr>
              <a:pPr algn="r"/>
              <a:t>68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9612280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584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1584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61DA4678-5059-4F10-8017-BB69C80A1BDD}" type="slidenum">
              <a:rPr lang="es-PR" altLang="es-PR" sz="1200">
                <a:latin typeface="Calibri" pitchFamily="34" charset="0"/>
              </a:rPr>
              <a:pPr algn="r"/>
              <a:t>69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0078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07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70787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/>
          </a:p>
        </p:txBody>
      </p:sp>
      <p:sp>
        <p:nvSpPr>
          <p:cNvPr id="1270788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995B0BCA-52A3-44F0-A1A8-30B46F1F1703}" type="slidenum">
              <a:rPr lang="es-PR" altLang="es-PR" sz="1200">
                <a:latin typeface="Calibri" pitchFamily="34" charset="0"/>
              </a:rPr>
              <a:pPr algn="r"/>
              <a:t>7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5572556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584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1584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61DA4678-5059-4F10-8017-BB69C80A1BDD}" type="slidenum">
              <a:rPr lang="es-PR" altLang="es-PR" sz="1200">
                <a:latin typeface="Calibri" pitchFamily="34" charset="0"/>
              </a:rPr>
              <a:pPr algn="r"/>
              <a:t>70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2305970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584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1584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61DA4678-5059-4F10-8017-BB69C80A1BDD}" type="slidenum">
              <a:rPr lang="es-PR" altLang="es-PR" sz="1200">
                <a:latin typeface="Calibri" pitchFamily="34" charset="0"/>
              </a:rPr>
              <a:pPr algn="r"/>
              <a:t>71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4400989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07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70787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/>
          </a:p>
        </p:txBody>
      </p:sp>
      <p:sp>
        <p:nvSpPr>
          <p:cNvPr id="1270788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995B0BCA-52A3-44F0-A1A8-30B46F1F1703}" type="slidenum">
              <a:rPr lang="es-PR" altLang="es-PR" sz="1200">
                <a:latin typeface="Calibri" pitchFamily="34" charset="0"/>
              </a:rPr>
              <a:pPr algn="r"/>
              <a:t>72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754895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584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1584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61DA4678-5059-4F10-8017-BB69C80A1BDD}" type="slidenum">
              <a:rPr lang="es-PR" altLang="es-PR" sz="1200">
                <a:latin typeface="Calibri" pitchFamily="34" charset="0"/>
              </a:rPr>
              <a:pPr algn="r"/>
              <a:t>73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7670526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07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70787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/>
          </a:p>
        </p:txBody>
      </p:sp>
      <p:sp>
        <p:nvSpPr>
          <p:cNvPr id="1270788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995B0BCA-52A3-44F0-A1A8-30B46F1F1703}" type="slidenum">
              <a:rPr lang="es-PR" altLang="es-PR" sz="1200">
                <a:latin typeface="Calibri" pitchFamily="34" charset="0"/>
              </a:rPr>
              <a:pPr algn="r"/>
              <a:t>74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9422403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74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97411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297412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77F7C6FE-2564-4145-BA30-8D5437A45AEC}" type="slidenum">
              <a:rPr lang="es-PR" altLang="es-PR" sz="1200">
                <a:latin typeface="Calibri" pitchFamily="34" charset="0"/>
              </a:rPr>
              <a:pPr algn="r"/>
              <a:t>75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1389722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07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70787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/>
          </a:p>
        </p:txBody>
      </p:sp>
      <p:sp>
        <p:nvSpPr>
          <p:cNvPr id="1270788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995B0BCA-52A3-44F0-A1A8-30B46F1F1703}" type="slidenum">
              <a:rPr lang="es-PR" altLang="es-PR" sz="1200">
                <a:latin typeface="Calibri" pitchFamily="34" charset="0"/>
              </a:rPr>
              <a:pPr algn="r"/>
              <a:t>76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3754294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07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70787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/>
          </a:p>
        </p:txBody>
      </p:sp>
      <p:sp>
        <p:nvSpPr>
          <p:cNvPr id="1270788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995B0BCA-52A3-44F0-A1A8-30B46F1F1703}" type="slidenum">
              <a:rPr lang="es-PR" altLang="es-PR" sz="1200">
                <a:latin typeface="Calibri" pitchFamily="34" charset="0"/>
              </a:rPr>
              <a:pPr algn="r"/>
              <a:t>77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4992125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584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1584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61DA4678-5059-4F10-8017-BB69C80A1BDD}" type="slidenum">
              <a:rPr lang="es-PR" altLang="es-PR" sz="1200">
                <a:latin typeface="Calibri" pitchFamily="34" charset="0"/>
              </a:rPr>
              <a:pPr algn="r"/>
              <a:t>78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184650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07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70787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/>
          </a:p>
        </p:txBody>
      </p:sp>
      <p:sp>
        <p:nvSpPr>
          <p:cNvPr id="1270788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995B0BCA-52A3-44F0-A1A8-30B46F1F1703}" type="slidenum">
              <a:rPr lang="es-PR" altLang="es-PR" sz="1200">
                <a:latin typeface="Calibri" pitchFamily="34" charset="0"/>
              </a:rPr>
              <a:pPr algn="r"/>
              <a:t>79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47843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07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70787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/>
          </a:p>
        </p:txBody>
      </p:sp>
      <p:sp>
        <p:nvSpPr>
          <p:cNvPr id="1270788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995B0BCA-52A3-44F0-A1A8-30B46F1F1703}" type="slidenum">
              <a:rPr lang="es-PR" altLang="es-PR" sz="1200">
                <a:latin typeface="Calibri" pitchFamily="34" charset="0"/>
              </a:rPr>
              <a:pPr algn="r"/>
              <a:t>8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1308646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07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70787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/>
          </a:p>
        </p:txBody>
      </p:sp>
      <p:sp>
        <p:nvSpPr>
          <p:cNvPr id="1270788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995B0BCA-52A3-44F0-A1A8-30B46F1F1703}" type="slidenum">
              <a:rPr lang="es-PR" altLang="es-PR" sz="1200">
                <a:latin typeface="Calibri" pitchFamily="34" charset="0"/>
              </a:rPr>
              <a:pPr algn="r"/>
              <a:t>80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3961760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584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1584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61DA4678-5059-4F10-8017-BB69C80A1BDD}" type="slidenum">
              <a:rPr lang="es-PR" altLang="es-PR" sz="1200">
                <a:latin typeface="Calibri" pitchFamily="34" charset="0"/>
              </a:rPr>
              <a:pPr algn="r"/>
              <a:t>81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0266870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07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70787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/>
          </a:p>
        </p:txBody>
      </p:sp>
      <p:sp>
        <p:nvSpPr>
          <p:cNvPr id="1270788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995B0BCA-52A3-44F0-A1A8-30B46F1F1703}" type="slidenum">
              <a:rPr lang="es-PR" altLang="es-PR" sz="1200">
                <a:latin typeface="Calibri" pitchFamily="34" charset="0"/>
              </a:rPr>
              <a:pPr algn="r"/>
              <a:t>82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4935814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584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1584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61DA4678-5059-4F10-8017-BB69C80A1BDD}" type="slidenum">
              <a:rPr lang="es-PR" altLang="es-PR" sz="1200">
                <a:latin typeface="Calibri" pitchFamily="34" charset="0"/>
              </a:rPr>
              <a:pPr algn="r"/>
              <a:t>83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8493506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584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1584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61DA4678-5059-4F10-8017-BB69C80A1BDD}" type="slidenum">
              <a:rPr lang="es-PR" altLang="es-PR" sz="1200">
                <a:latin typeface="Calibri" pitchFamily="34" charset="0"/>
              </a:rPr>
              <a:pPr algn="r"/>
              <a:t>84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338517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584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1584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61DA4678-5059-4F10-8017-BB69C80A1BDD}" type="slidenum">
              <a:rPr lang="es-PR" altLang="es-PR" sz="1200">
                <a:latin typeface="Calibri" pitchFamily="34" charset="0"/>
              </a:rPr>
              <a:pPr algn="r"/>
              <a:t>85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4213490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07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70787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/>
          </a:p>
        </p:txBody>
      </p:sp>
      <p:sp>
        <p:nvSpPr>
          <p:cNvPr id="1270788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995B0BCA-52A3-44F0-A1A8-30B46F1F1703}" type="slidenum">
              <a:rPr lang="es-PR" altLang="es-PR" sz="1200">
                <a:latin typeface="Calibri" pitchFamily="34" charset="0"/>
              </a:rPr>
              <a:pPr algn="r"/>
              <a:t>86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5817130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584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1584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61DA4678-5059-4F10-8017-BB69C80A1BDD}" type="slidenum">
              <a:rPr lang="es-PR" altLang="es-PR" sz="1200">
                <a:latin typeface="Calibri" pitchFamily="34" charset="0"/>
              </a:rPr>
              <a:pPr algn="r"/>
              <a:t>87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8390618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584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1584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61DA4678-5059-4F10-8017-BB69C80A1BDD}" type="slidenum">
              <a:rPr lang="es-PR" altLang="es-PR" sz="1200">
                <a:latin typeface="Calibri" pitchFamily="34" charset="0"/>
              </a:rPr>
              <a:pPr algn="r"/>
              <a:t>88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9928586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584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1584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61DA4678-5059-4F10-8017-BB69C80A1BDD}" type="slidenum">
              <a:rPr lang="es-PR" altLang="es-PR" sz="1200">
                <a:latin typeface="Calibri" pitchFamily="34" charset="0"/>
              </a:rPr>
              <a:pPr algn="r"/>
              <a:t>89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93287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07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70787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/>
          </a:p>
        </p:txBody>
      </p:sp>
      <p:sp>
        <p:nvSpPr>
          <p:cNvPr id="1270788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995B0BCA-52A3-44F0-A1A8-30B46F1F1703}" type="slidenum">
              <a:rPr lang="es-PR" altLang="es-PR" sz="1200">
                <a:latin typeface="Calibri" pitchFamily="34" charset="0"/>
              </a:rPr>
              <a:pPr algn="r"/>
              <a:t>9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7732836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07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70787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/>
          </a:p>
        </p:txBody>
      </p:sp>
      <p:sp>
        <p:nvSpPr>
          <p:cNvPr id="1270788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995B0BCA-52A3-44F0-A1A8-30B46F1F1703}" type="slidenum">
              <a:rPr lang="es-PR" altLang="es-PR" sz="1200">
                <a:latin typeface="Calibri" pitchFamily="34" charset="0"/>
              </a:rPr>
              <a:pPr algn="r"/>
              <a:t>90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9124864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584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1584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61DA4678-5059-4F10-8017-BB69C80A1BDD}" type="slidenum">
              <a:rPr lang="es-PR" altLang="es-PR" sz="1200">
                <a:latin typeface="Calibri" pitchFamily="34" charset="0"/>
              </a:rPr>
              <a:pPr algn="r"/>
              <a:t>91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3246699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584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1584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61DA4678-5059-4F10-8017-BB69C80A1BDD}" type="slidenum">
              <a:rPr lang="es-PR" altLang="es-PR" sz="1200">
                <a:latin typeface="Calibri" pitchFamily="34" charset="0"/>
              </a:rPr>
              <a:pPr algn="r"/>
              <a:t>92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0176192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584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1584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61DA4678-5059-4F10-8017-BB69C80A1BDD}" type="slidenum">
              <a:rPr lang="es-PR" altLang="es-PR" sz="1200">
                <a:latin typeface="Calibri" pitchFamily="34" charset="0"/>
              </a:rPr>
              <a:pPr algn="r"/>
              <a:t>93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9390188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584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1584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61DA4678-5059-4F10-8017-BB69C80A1BDD}" type="slidenum">
              <a:rPr lang="es-PR" altLang="es-PR" sz="1200">
                <a:latin typeface="Calibri" pitchFamily="34" charset="0"/>
              </a:rPr>
              <a:pPr algn="r"/>
              <a:t>94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5975148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584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1584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61DA4678-5059-4F10-8017-BB69C80A1BDD}" type="slidenum">
              <a:rPr lang="es-PR" altLang="es-PR" sz="1200">
                <a:latin typeface="Calibri" pitchFamily="34" charset="0"/>
              </a:rPr>
              <a:pPr algn="r"/>
              <a:t>95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1167860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584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1584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61DA4678-5059-4F10-8017-BB69C80A1BDD}" type="slidenum">
              <a:rPr lang="es-PR" altLang="es-PR" sz="1200">
                <a:latin typeface="Calibri" pitchFamily="34" charset="0"/>
              </a:rPr>
              <a:pPr algn="r"/>
              <a:t>96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8598319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6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16195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416196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51C2D272-DC40-4A9E-9477-7D1C666E706E}" type="slidenum">
              <a:rPr lang="es-PR" altLang="es-PR" sz="1200">
                <a:latin typeface="Calibri" pitchFamily="34" charset="0"/>
              </a:rPr>
              <a:pPr algn="r"/>
              <a:t>97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07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70787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/>
          </a:p>
        </p:txBody>
      </p:sp>
      <p:sp>
        <p:nvSpPr>
          <p:cNvPr id="1270788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995B0BCA-52A3-44F0-A1A8-30B46F1F1703}" type="slidenum">
              <a:rPr lang="es-PR" altLang="es-PR" sz="1200">
                <a:latin typeface="Calibri" pitchFamily="34" charset="0"/>
              </a:rPr>
              <a:pPr algn="r"/>
              <a:t>98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4008556"/>
      </p:ext>
    </p:extLst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584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1584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61DA4678-5059-4F10-8017-BB69C80A1BDD}" type="slidenum">
              <a:rPr lang="es-PR" altLang="es-PR" sz="1200">
                <a:latin typeface="Calibri" pitchFamily="34" charset="0"/>
              </a:rPr>
              <a:pPr algn="r"/>
              <a:t>99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88026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creativecommons.org/licenses/by-nc-nd/3.0/pr/" TargetMode="External"/><Relationship Id="rId5" Type="http://schemas.openxmlformats.org/officeDocument/2006/relationships/hyperlink" Target="http://www.saludmed.com/" TargetMode="External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3702050"/>
          </a:xfrm>
          <a:prstGeom prst="rect">
            <a:avLst/>
          </a:prstGeom>
          <a:solidFill>
            <a:srgbClr val="484876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pic>
        <p:nvPicPr>
          <p:cNvPr id="5" name="Picture 36" descr="saludmed-com_Ban_PPT-MASTER-1_v01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525"/>
            <a:ext cx="91440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 userDrawn="1"/>
        </p:nvSpPr>
        <p:spPr>
          <a:xfrm>
            <a:off x="0" y="3649663"/>
            <a:ext cx="9144000" cy="24447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7" name="Rectangle 6"/>
          <p:cNvSpPr/>
          <p:nvPr userDrawn="1"/>
        </p:nvSpPr>
        <p:spPr>
          <a:xfrm>
            <a:off x="0" y="3675063"/>
            <a:ext cx="9144000" cy="141287"/>
          </a:xfrm>
          <a:prstGeom prst="rect">
            <a:avLst/>
          </a:prstGeom>
          <a:solidFill>
            <a:srgbClr val="8383BC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57200" y="2401887"/>
            <a:ext cx="84582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899938"/>
            <a:ext cx="4953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23" name="Slide Number Placeholder 28"/>
          <p:cNvSpPr>
            <a:spLocks noGrp="1"/>
          </p:cNvSpPr>
          <p:nvPr>
            <p:ph type="sldNum" sz="quarter" idx="10"/>
          </p:nvPr>
        </p:nvSpPr>
        <p:spPr>
          <a:xfrm>
            <a:off x="8320088" y="1588"/>
            <a:ext cx="747712" cy="365125"/>
          </a:xfrm>
        </p:spPr>
        <p:txBody>
          <a:bodyPr/>
          <a:lstStyle>
            <a:lvl1pPr algn="r">
              <a:defRPr sz="1800" smtClean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17E008F4-276E-40F4-9E4A-AA2A740AED0C}" type="slidenum">
              <a:rPr lang="es-PR"/>
              <a:pPr>
                <a:defRPr/>
              </a:pPr>
              <a:t>‹#›</a:t>
            </a:fld>
            <a:endParaRPr lang="es-PR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A067B38-1EF1-4B23-56EC-E3371565BA51}"/>
              </a:ext>
            </a:extLst>
          </p:cNvPr>
          <p:cNvSpPr>
            <a:spLocks noChangeArrowheads="1"/>
          </p:cNvSpPr>
          <p:nvPr userDrawn="1"/>
        </p:nvSpPr>
        <p:spPr bwMode="auto">
          <a:xfrm flipV="1">
            <a:off x="5410200" y="3810000"/>
            <a:ext cx="3733800" cy="90488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chemeClr val="lt1"/>
              </a:solidFill>
              <a:latin typeface="+mn-lt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4660F61-8D8D-D5E0-0001-DB647754ABF0}"/>
              </a:ext>
            </a:extLst>
          </p:cNvPr>
          <p:cNvSpPr>
            <a:spLocks noChangeArrowheads="1"/>
          </p:cNvSpPr>
          <p:nvPr userDrawn="1"/>
        </p:nvSpPr>
        <p:spPr bwMode="auto">
          <a:xfrm flipV="1">
            <a:off x="5410200" y="3933825"/>
            <a:ext cx="3733800" cy="192088"/>
          </a:xfrm>
          <a:prstGeom prst="rect">
            <a:avLst/>
          </a:prstGeom>
          <a:solidFill>
            <a:schemeClr val="accent2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chemeClr val="lt1"/>
              </a:solidFill>
              <a:latin typeface="+mn-lt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718237D-FC4F-4CE9-D730-3E35392DAB2C}"/>
              </a:ext>
            </a:extLst>
          </p:cNvPr>
          <p:cNvSpPr>
            <a:spLocks noChangeArrowheads="1"/>
          </p:cNvSpPr>
          <p:nvPr userDrawn="1"/>
        </p:nvSpPr>
        <p:spPr bwMode="auto">
          <a:xfrm flipV="1">
            <a:off x="5410200" y="4114800"/>
            <a:ext cx="3733800" cy="9525"/>
          </a:xfrm>
          <a:prstGeom prst="rect">
            <a:avLst/>
          </a:prstGeom>
          <a:solidFill>
            <a:schemeClr val="accent2">
              <a:alpha val="65097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chemeClr val="lt1"/>
              </a:solidFill>
              <a:latin typeface="+mn-lt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EEC12A4-9984-9A9A-F02F-B42FC6E23C6F}"/>
              </a:ext>
            </a:extLst>
          </p:cNvPr>
          <p:cNvSpPr>
            <a:spLocks noChangeArrowheads="1"/>
          </p:cNvSpPr>
          <p:nvPr userDrawn="1"/>
        </p:nvSpPr>
        <p:spPr bwMode="auto">
          <a:xfrm flipV="1">
            <a:off x="5410200" y="4164013"/>
            <a:ext cx="1966913" cy="19050"/>
          </a:xfrm>
          <a:prstGeom prst="rect">
            <a:avLst/>
          </a:prstGeom>
          <a:solidFill>
            <a:schemeClr val="accent2">
              <a:alpha val="5999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chemeClr val="lt1"/>
              </a:solidFill>
              <a:latin typeface="+mn-lt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892141F-1E1E-5F63-476A-87AFA82AEA48}"/>
              </a:ext>
            </a:extLst>
          </p:cNvPr>
          <p:cNvSpPr>
            <a:spLocks noChangeArrowheads="1"/>
          </p:cNvSpPr>
          <p:nvPr userDrawn="1"/>
        </p:nvSpPr>
        <p:spPr bwMode="auto">
          <a:xfrm flipV="1">
            <a:off x="5410200" y="4198938"/>
            <a:ext cx="1966913" cy="9525"/>
          </a:xfrm>
          <a:prstGeom prst="rect">
            <a:avLst/>
          </a:prstGeom>
          <a:solidFill>
            <a:schemeClr val="accent2">
              <a:alpha val="65097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chemeClr val="lt1"/>
              </a:solidFill>
              <a:latin typeface="+mn-lt"/>
            </a:endParaRPr>
          </a:p>
        </p:txBody>
      </p:sp>
      <p:sp useBgFill="1">
        <p:nvSpPr>
          <p:cNvPr id="16" name="Rounded Rectangle 16">
            <a:extLst>
              <a:ext uri="{FF2B5EF4-FFF2-40B4-BE49-F238E27FC236}">
                <a16:creationId xmlns:a16="http://schemas.microsoft.com/office/drawing/2014/main" id="{F6097C5D-2678-F43D-8461-2438BA0320A7}"/>
              </a:ext>
            </a:extLst>
          </p:cNvPr>
          <p:cNvSpPr/>
          <p:nvPr userDrawn="1"/>
        </p:nvSpPr>
        <p:spPr bwMode="white">
          <a:xfrm>
            <a:off x="5410200" y="3962400"/>
            <a:ext cx="3065463" cy="26988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 useBgFill="1">
        <p:nvSpPr>
          <p:cNvPr id="17" name="Rounded Rectangle 17">
            <a:extLst>
              <a:ext uri="{FF2B5EF4-FFF2-40B4-BE49-F238E27FC236}">
                <a16:creationId xmlns:a16="http://schemas.microsoft.com/office/drawing/2014/main" id="{9B3DC271-A5FF-7092-2708-7AE32DAFBE02}"/>
              </a:ext>
            </a:extLst>
          </p:cNvPr>
          <p:cNvSpPr/>
          <p:nvPr userDrawn="1"/>
        </p:nvSpPr>
        <p:spPr bwMode="white">
          <a:xfrm>
            <a:off x="7377113" y="4060825"/>
            <a:ext cx="1600200" cy="36513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0C3D16E-0CA9-667D-B505-B8F1C5DB9D29}"/>
              </a:ext>
            </a:extLst>
          </p:cNvPr>
          <p:cNvSpPr>
            <a:spLocks noChangeArrowheads="1"/>
          </p:cNvSpPr>
          <p:nvPr userDrawn="1"/>
        </p:nvSpPr>
        <p:spPr bwMode="auto">
          <a:xfrm flipV="1">
            <a:off x="6413500" y="3643313"/>
            <a:ext cx="2730500" cy="247650"/>
          </a:xfrm>
          <a:prstGeom prst="rect">
            <a:avLst/>
          </a:prstGeom>
          <a:solidFill>
            <a:srgbClr val="8383B5"/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chemeClr val="lt1"/>
              </a:solidFill>
              <a:latin typeface="+mn-lt"/>
            </a:endParaRPr>
          </a:p>
        </p:txBody>
      </p:sp>
      <p:sp>
        <p:nvSpPr>
          <p:cNvPr id="19" name="Date Placeholder 27">
            <a:extLst>
              <a:ext uri="{FF2B5EF4-FFF2-40B4-BE49-F238E27FC236}">
                <a16:creationId xmlns:a16="http://schemas.microsoft.com/office/drawing/2014/main" id="{435D83A4-32BF-2623-A80D-5E82B922F275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6705600" y="4206875"/>
            <a:ext cx="960438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86A6EF-0438-4207-BCD2-FA4792A9B717}" type="datetimeFigureOut">
              <a:rPr lang="es-PR"/>
              <a:pPr>
                <a:defRPr/>
              </a:pPr>
              <a:t>02/19/2023</a:t>
            </a:fld>
            <a:endParaRPr lang="es-PR"/>
          </a:p>
        </p:txBody>
      </p:sp>
      <p:sp>
        <p:nvSpPr>
          <p:cNvPr id="20" name="Footer Placeholder 16">
            <a:extLst>
              <a:ext uri="{FF2B5EF4-FFF2-40B4-BE49-F238E27FC236}">
                <a16:creationId xmlns:a16="http://schemas.microsoft.com/office/drawing/2014/main" id="{8CE15B10-C36B-76EA-46F3-D8C52BCEEF47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5410200" y="4205288"/>
            <a:ext cx="12954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R"/>
          </a:p>
        </p:txBody>
      </p:sp>
      <p:pic>
        <p:nvPicPr>
          <p:cNvPr id="22" name="Picture 21" descr="A picture containing text, water sport, swimming&#10;&#10;Description automatically generated">
            <a:extLst>
              <a:ext uri="{FF2B5EF4-FFF2-40B4-BE49-F238E27FC236}">
                <a16:creationId xmlns:a16="http://schemas.microsoft.com/office/drawing/2014/main" id="{59B5A963-3678-7487-D968-18256797FEE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1034" y="3992381"/>
            <a:ext cx="4001485" cy="2388947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24" name="Picture 1">
            <a:extLst>
              <a:ext uri="{FF2B5EF4-FFF2-40B4-BE49-F238E27FC236}">
                <a16:creationId xmlns:a16="http://schemas.microsoft.com/office/drawing/2014/main" id="{D9463D27-9836-B086-30D8-8FF06CE4468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263" y="6284913"/>
            <a:ext cx="1117600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TextBox 2">
            <a:extLst>
              <a:ext uri="{FF2B5EF4-FFF2-40B4-BE49-F238E27FC236}">
                <a16:creationId xmlns:a16="http://schemas.microsoft.com/office/drawing/2014/main" id="{0EA09DDE-FC8E-896D-95A1-1CF8C7C3D4A0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693863" y="6157913"/>
            <a:ext cx="74168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r>
              <a:rPr lang="es-PR" altLang="es-PR" sz="1200" dirty="0" err="1">
                <a:latin typeface="Arial" charset="0"/>
              </a:rPr>
              <a:t>Saludmed</a:t>
            </a:r>
            <a:r>
              <a:rPr lang="es-PR" altLang="es-PR" sz="1200" dirty="0">
                <a:latin typeface="Arial" charset="0"/>
              </a:rPr>
              <a:t> 2023, por </a:t>
            </a:r>
            <a:r>
              <a:rPr lang="es-PR" altLang="es-PR" sz="1200" b="1" i="1" dirty="0">
                <a:solidFill>
                  <a:srgbClr val="00B0F0"/>
                </a:solidFill>
                <a:latin typeface="Arial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Edgar Lopategui Corsino</a:t>
            </a:r>
            <a:r>
              <a:rPr lang="es-PR" altLang="es-PR" sz="1200" dirty="0">
                <a:latin typeface="Arial" charset="0"/>
              </a:rPr>
              <a:t>, se encuentra bajo una licencia </a:t>
            </a:r>
            <a:r>
              <a:rPr lang="es-PR" altLang="es-PR" sz="1200" i="1" dirty="0">
                <a:solidFill>
                  <a:srgbClr val="00B0F0"/>
                </a:solidFill>
                <a:latin typeface="Arial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"Creative </a:t>
            </a:r>
            <a:r>
              <a:rPr lang="es-PR" altLang="es-PR" sz="1200" i="1" dirty="0" err="1">
                <a:solidFill>
                  <a:srgbClr val="00B0F0"/>
                </a:solidFill>
                <a:latin typeface="Arial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Commons</a:t>
            </a:r>
            <a:r>
              <a:rPr lang="es-PR" altLang="es-PR" sz="1200" i="1" dirty="0">
                <a:solidFill>
                  <a:srgbClr val="00B0F0"/>
                </a:solidFill>
                <a:latin typeface="Arial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"</a:t>
            </a:r>
            <a:r>
              <a:rPr lang="es-PR" altLang="es-PR" sz="1200" dirty="0">
                <a:latin typeface="Arial" charset="0"/>
              </a:rPr>
              <a:t>, </a:t>
            </a:r>
          </a:p>
          <a:p>
            <a:r>
              <a:rPr lang="es-PR" altLang="es-PR" sz="1200" dirty="0">
                <a:latin typeface="Arial" charset="0"/>
              </a:rPr>
              <a:t>de tipo: </a:t>
            </a:r>
            <a:r>
              <a:rPr lang="es-PR" altLang="es-PR" sz="1200" b="1" i="1" dirty="0">
                <a:solidFill>
                  <a:srgbClr val="00B0F0"/>
                </a:solidFill>
                <a:latin typeface="Arial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Reconocimiento-</a:t>
            </a:r>
            <a:r>
              <a:rPr lang="es-PR" altLang="es-PR" sz="1200" b="1" i="1" dirty="0" err="1">
                <a:solidFill>
                  <a:srgbClr val="00B0F0"/>
                </a:solidFill>
                <a:latin typeface="Arial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NoComercial</a:t>
            </a:r>
            <a:r>
              <a:rPr lang="es-PR" altLang="es-PR" sz="1200" b="1" i="1" dirty="0">
                <a:solidFill>
                  <a:srgbClr val="00B0F0"/>
                </a:solidFill>
                <a:latin typeface="Arial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-Sin Obras Derivadas 3.0.  Licencia de Puerto Rico</a:t>
            </a:r>
            <a:r>
              <a:rPr lang="es-PR" altLang="es-PR" sz="1200" dirty="0">
                <a:latin typeface="Arial" charset="0"/>
              </a:rPr>
              <a:t>.  </a:t>
            </a:r>
          </a:p>
          <a:p>
            <a:r>
              <a:rPr lang="es-PR" altLang="es-PR" sz="1200" dirty="0">
                <a:latin typeface="Arial" charset="0"/>
              </a:rPr>
              <a:t>Basado en las páginas publicadas para el sitio Web: </a:t>
            </a:r>
            <a:r>
              <a:rPr lang="es-PR" altLang="es-PR" sz="1200" b="1" i="1" dirty="0">
                <a:solidFill>
                  <a:srgbClr val="00B0F0"/>
                </a:solidFill>
                <a:latin typeface="Arial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www.saludmed.com</a:t>
            </a:r>
            <a:r>
              <a:rPr lang="es-PR" altLang="es-PR" sz="1200" dirty="0">
                <a:latin typeface="Arial" charset="0"/>
              </a:rPr>
              <a:t>.</a:t>
            </a:r>
            <a:endParaRPr lang="es-PR" altLang="es-PR" sz="1800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01287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3BE465-EE2A-4FF9-9223-1AF0F3DF98E8}" type="datetimeFigureOut">
              <a:rPr lang="es-PR"/>
              <a:pPr>
                <a:defRPr/>
              </a:pPr>
              <a:t>02/19/2023</a:t>
            </a:fld>
            <a:endParaRPr lang="es-PR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R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D94BE7-C1CC-455F-BA6C-68097D69233B}" type="slidenum">
              <a:rPr lang="es-PR"/>
              <a:pPr>
                <a:defRPr/>
              </a:pPr>
              <a:t>‹#›</a:t>
            </a:fld>
            <a:endParaRPr lang="es-PR"/>
          </a:p>
        </p:txBody>
      </p:sp>
    </p:spTree>
    <p:extLst>
      <p:ext uri="{BB962C8B-B14F-4D97-AF65-F5344CB8AC3E}">
        <p14:creationId xmlns:p14="http://schemas.microsoft.com/office/powerpoint/2010/main" val="3851568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1143000"/>
            <a:ext cx="19050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2484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D886BA-19B2-4B24-A6E8-95F6E13F1CBF}" type="datetimeFigureOut">
              <a:rPr lang="es-PR"/>
              <a:pPr>
                <a:defRPr/>
              </a:pPr>
              <a:t>02/19/2023</a:t>
            </a:fld>
            <a:endParaRPr lang="es-PR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R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71FB2B-A716-46C7-8CC9-0CD971DE0A67}" type="slidenum">
              <a:rPr lang="es-PR"/>
              <a:pPr>
                <a:defRPr/>
              </a:pPr>
              <a:t>‹#›</a:t>
            </a:fld>
            <a:endParaRPr lang="es-PR"/>
          </a:p>
        </p:txBody>
      </p:sp>
    </p:spTree>
    <p:extLst>
      <p:ext uri="{BB962C8B-B14F-4D97-AF65-F5344CB8AC3E}">
        <p14:creationId xmlns:p14="http://schemas.microsoft.com/office/powerpoint/2010/main" val="11161650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90251C-514E-462D-8D04-8D6329D4DCCF}" type="datetimeFigureOut">
              <a:rPr lang="es-PR"/>
              <a:pPr>
                <a:defRPr/>
              </a:pPr>
              <a:t>02/19/2023</a:t>
            </a:fld>
            <a:endParaRPr lang="es-PR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R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41FF47-CD25-4126-BF03-789B7B2B4769}" type="slidenum">
              <a:rPr lang="es-PR"/>
              <a:pPr>
                <a:defRPr/>
              </a:pPr>
              <a:t>‹#›</a:t>
            </a:fld>
            <a:endParaRPr lang="es-PR"/>
          </a:p>
        </p:txBody>
      </p:sp>
    </p:spTree>
    <p:extLst>
      <p:ext uri="{BB962C8B-B14F-4D97-AF65-F5344CB8AC3E}">
        <p14:creationId xmlns:p14="http://schemas.microsoft.com/office/powerpoint/2010/main" val="41505743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981200"/>
            <a:ext cx="77724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367088"/>
            <a:ext cx="7772400" cy="1509712"/>
          </a:xfrm>
        </p:spPr>
        <p:txBody>
          <a:bodyPr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479D06-3BC2-4648-860D-F15FBB58BF00}" type="datetimeFigureOut">
              <a:rPr lang="es-PR"/>
              <a:pPr>
                <a:defRPr/>
              </a:pPr>
              <a:t>02/19/2023</a:t>
            </a:fld>
            <a:endParaRPr lang="es-PR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R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6A3A89-FE4B-43AF-B7F3-74C4AE6FE085}" type="slidenum">
              <a:rPr lang="es-PR"/>
              <a:pPr>
                <a:defRPr/>
              </a:pPr>
              <a:t>‹#›</a:t>
            </a:fld>
            <a:endParaRPr lang="es-PR"/>
          </a:p>
        </p:txBody>
      </p:sp>
    </p:spTree>
    <p:extLst>
      <p:ext uri="{BB962C8B-B14F-4D97-AF65-F5344CB8AC3E}">
        <p14:creationId xmlns:p14="http://schemas.microsoft.com/office/powerpoint/2010/main" val="22016881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970F40-C075-418C-BC34-12939BDB452F}" type="datetimeFigureOut">
              <a:rPr lang="es-PR"/>
              <a:pPr>
                <a:defRPr/>
              </a:pPr>
              <a:t>02/19/2023</a:t>
            </a:fld>
            <a:endParaRPr lang="es-PR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R"/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30EC99-CE28-4B1B-BF7C-55C21D6C3309}" type="slidenum">
              <a:rPr lang="es-PR"/>
              <a:pPr>
                <a:defRPr/>
              </a:pPr>
              <a:t>‹#›</a:t>
            </a:fld>
            <a:endParaRPr lang="es-PR"/>
          </a:p>
        </p:txBody>
      </p:sp>
    </p:spTree>
    <p:extLst>
      <p:ext uri="{BB962C8B-B14F-4D97-AF65-F5344CB8AC3E}">
        <p14:creationId xmlns:p14="http://schemas.microsoft.com/office/powerpoint/2010/main" val="25079878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66713"/>
            <a:ext cx="9144000" cy="8413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0" y="0"/>
            <a:ext cx="9144000" cy="311150"/>
          </a:xfrm>
          <a:prstGeom prst="rect">
            <a:avLst/>
          </a:prstGeom>
          <a:solidFill>
            <a:srgbClr val="484876"/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chemeClr val="lt1"/>
              </a:solidFill>
              <a:latin typeface="+mn-lt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307975"/>
            <a:ext cx="9144000" cy="920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 flipV="1">
            <a:off x="5410200" y="360363"/>
            <a:ext cx="3733800" cy="90487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chemeClr val="lt1"/>
              </a:solidFill>
              <a:latin typeface="+mn-lt"/>
            </a:endParaRP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 flipV="1">
            <a:off x="5410200" y="439738"/>
            <a:ext cx="3733800" cy="180975"/>
          </a:xfrm>
          <a:prstGeom prst="rect">
            <a:avLst/>
          </a:prstGeom>
          <a:solidFill>
            <a:schemeClr val="accent2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chemeClr val="lt1"/>
              </a:solidFill>
              <a:latin typeface="+mn-lt"/>
            </a:endParaRPr>
          </a:p>
        </p:txBody>
      </p:sp>
      <p:sp useBgFill="1">
        <p:nvSpPr>
          <p:cNvPr id="12" name="Rounded Rectangle 11"/>
          <p:cNvSpPr/>
          <p:nvPr/>
        </p:nvSpPr>
        <p:spPr bwMode="white">
          <a:xfrm>
            <a:off x="5408613" y="496888"/>
            <a:ext cx="3062287" cy="28575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 useBgFill="1">
        <p:nvSpPr>
          <p:cNvPr id="13" name="Rounded Rectangle 12"/>
          <p:cNvSpPr/>
          <p:nvPr/>
        </p:nvSpPr>
        <p:spPr bwMode="white">
          <a:xfrm>
            <a:off x="7373938" y="588963"/>
            <a:ext cx="1600200" cy="3651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14" name="Rectangle 13"/>
          <p:cNvSpPr/>
          <p:nvPr/>
        </p:nvSpPr>
        <p:spPr bwMode="invGray">
          <a:xfrm>
            <a:off x="9085263" y="-1588"/>
            <a:ext cx="57150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sp>
        <p:nvSpPr>
          <p:cNvPr id="15" name="Rectangle 14"/>
          <p:cNvSpPr/>
          <p:nvPr/>
        </p:nvSpPr>
        <p:spPr bwMode="invGray">
          <a:xfrm>
            <a:off x="9043988" y="-1588"/>
            <a:ext cx="28575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sp>
        <p:nvSpPr>
          <p:cNvPr id="16" name="Rectangle 15"/>
          <p:cNvSpPr/>
          <p:nvPr/>
        </p:nvSpPr>
        <p:spPr bwMode="invGray">
          <a:xfrm>
            <a:off x="9024938" y="-1588"/>
            <a:ext cx="9525" cy="620713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17" name="Rectangle 16"/>
          <p:cNvSpPr/>
          <p:nvPr/>
        </p:nvSpPr>
        <p:spPr bwMode="invGray">
          <a:xfrm>
            <a:off x="8977313" y="-1588"/>
            <a:ext cx="25400" cy="620713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18" name="Rectangle 17"/>
          <p:cNvSpPr/>
          <p:nvPr/>
        </p:nvSpPr>
        <p:spPr bwMode="invGray">
          <a:xfrm>
            <a:off x="8915400" y="0"/>
            <a:ext cx="55563" cy="585788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19" name="Rectangle 18"/>
          <p:cNvSpPr/>
          <p:nvPr/>
        </p:nvSpPr>
        <p:spPr bwMode="invGray">
          <a:xfrm>
            <a:off x="8875713" y="0"/>
            <a:ext cx="6350" cy="585788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pic>
        <p:nvPicPr>
          <p:cNvPr id="20" name="Picture 21" descr="saludmed-com_Ban_PPT-MASTER-2_v01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988"/>
            <a:ext cx="8894763" cy="333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143000"/>
            <a:ext cx="8382000" cy="1069848"/>
          </a:xfrm>
        </p:spPr>
        <p:txBody>
          <a:bodyPr/>
          <a:lstStyle>
            <a:lvl1pPr>
              <a:defRPr sz="4000" b="0" i="0" cap="none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2244970"/>
            <a:ext cx="4041648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721225" y="2244970"/>
            <a:ext cx="4041775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381000" y="2708519"/>
            <a:ext cx="4041648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18304" y="2708519"/>
            <a:ext cx="4041775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1" name="Date Placeholder 2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3CB15D6D-0B72-4DEC-8659-D14798CB1094}" type="datetimeFigureOut">
              <a:rPr lang="es-PR"/>
              <a:pPr>
                <a:defRPr/>
              </a:pPr>
              <a:t>02/19/2023</a:t>
            </a:fld>
            <a:endParaRPr lang="es-PR"/>
          </a:p>
        </p:txBody>
      </p:sp>
      <p:sp>
        <p:nvSpPr>
          <p:cNvPr id="22" name="Footer Placeholder 2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es-PR"/>
          </a:p>
        </p:txBody>
      </p:sp>
      <p:sp>
        <p:nvSpPr>
          <p:cNvPr id="23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B5DFC698-A635-438C-BFEF-9847F22D9B03}" type="slidenum">
              <a:rPr lang="es-PR"/>
              <a:pPr>
                <a:defRPr/>
              </a:pPr>
              <a:t>‹#›</a:t>
            </a:fld>
            <a:endParaRPr lang="es-PR"/>
          </a:p>
        </p:txBody>
      </p:sp>
    </p:spTree>
    <p:extLst>
      <p:ext uri="{BB962C8B-B14F-4D97-AF65-F5344CB8AC3E}">
        <p14:creationId xmlns:p14="http://schemas.microsoft.com/office/powerpoint/2010/main" val="23122400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366713"/>
            <a:ext cx="9144000" cy="8413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0"/>
            <a:ext cx="9144000" cy="311150"/>
          </a:xfrm>
          <a:prstGeom prst="rect">
            <a:avLst/>
          </a:prstGeom>
          <a:solidFill>
            <a:srgbClr val="484876"/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chemeClr val="lt1"/>
              </a:solidFill>
              <a:latin typeface="+mn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307975"/>
            <a:ext cx="9144000" cy="920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 flipV="1">
            <a:off x="5410200" y="360363"/>
            <a:ext cx="3733800" cy="90487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chemeClr val="lt1"/>
              </a:solidFill>
              <a:latin typeface="+mn-lt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 flipV="1">
            <a:off x="5410200" y="439738"/>
            <a:ext cx="3733800" cy="180975"/>
          </a:xfrm>
          <a:prstGeom prst="rect">
            <a:avLst/>
          </a:prstGeom>
          <a:solidFill>
            <a:schemeClr val="accent2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chemeClr val="lt1"/>
              </a:solidFill>
              <a:latin typeface="+mn-lt"/>
            </a:endParaRPr>
          </a:p>
        </p:txBody>
      </p:sp>
      <p:sp useBgFill="1">
        <p:nvSpPr>
          <p:cNvPr id="8" name="Rounded Rectangle 7"/>
          <p:cNvSpPr/>
          <p:nvPr/>
        </p:nvSpPr>
        <p:spPr bwMode="white">
          <a:xfrm>
            <a:off x="5408613" y="496888"/>
            <a:ext cx="3062287" cy="28575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 useBgFill="1">
        <p:nvSpPr>
          <p:cNvPr id="9" name="Rounded Rectangle 8"/>
          <p:cNvSpPr/>
          <p:nvPr/>
        </p:nvSpPr>
        <p:spPr bwMode="white">
          <a:xfrm>
            <a:off x="7373938" y="588963"/>
            <a:ext cx="1600200" cy="3651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10" name="Rectangle 9"/>
          <p:cNvSpPr/>
          <p:nvPr/>
        </p:nvSpPr>
        <p:spPr bwMode="invGray">
          <a:xfrm>
            <a:off x="9085263" y="-1588"/>
            <a:ext cx="57150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sp>
        <p:nvSpPr>
          <p:cNvPr id="11" name="Rectangle 10"/>
          <p:cNvSpPr/>
          <p:nvPr/>
        </p:nvSpPr>
        <p:spPr bwMode="invGray">
          <a:xfrm>
            <a:off x="9043988" y="-1588"/>
            <a:ext cx="28575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sp>
        <p:nvSpPr>
          <p:cNvPr id="12" name="Rectangle 11"/>
          <p:cNvSpPr/>
          <p:nvPr/>
        </p:nvSpPr>
        <p:spPr bwMode="invGray">
          <a:xfrm>
            <a:off x="9024938" y="-1588"/>
            <a:ext cx="9525" cy="620713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13" name="Rectangle 12"/>
          <p:cNvSpPr/>
          <p:nvPr/>
        </p:nvSpPr>
        <p:spPr bwMode="invGray">
          <a:xfrm>
            <a:off x="8977313" y="-1588"/>
            <a:ext cx="25400" cy="620713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14" name="Rectangle 13"/>
          <p:cNvSpPr/>
          <p:nvPr/>
        </p:nvSpPr>
        <p:spPr bwMode="invGray">
          <a:xfrm>
            <a:off x="8915400" y="0"/>
            <a:ext cx="55563" cy="585788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15" name="Rectangle 14"/>
          <p:cNvSpPr/>
          <p:nvPr/>
        </p:nvSpPr>
        <p:spPr bwMode="invGray">
          <a:xfrm>
            <a:off x="8875713" y="0"/>
            <a:ext cx="6350" cy="585788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pic>
        <p:nvPicPr>
          <p:cNvPr id="16" name="Picture 21" descr="saludmed-com_Ban_PPT-MASTER-2_v01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988"/>
            <a:ext cx="8894763" cy="333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9848"/>
          </a:xfrm>
        </p:spPr>
        <p:txBody>
          <a:bodyPr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7" name="Date Placeholder 2"/>
          <p:cNvSpPr>
            <a:spLocks noGrp="1"/>
          </p:cNvSpPr>
          <p:nvPr>
            <p:ph type="dt" sz="half" idx="10"/>
          </p:nvPr>
        </p:nvSpPr>
        <p:spPr>
          <a:xfrm>
            <a:off x="6583363" y="612775"/>
            <a:ext cx="95885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F5CFA9-E0F4-4CA5-817E-AF97ABC46EF1}" type="datetimeFigureOut">
              <a:rPr lang="es-PR"/>
              <a:pPr>
                <a:defRPr/>
              </a:pPr>
              <a:t>02/19/2023</a:t>
            </a:fld>
            <a:endParaRPr lang="es-PR"/>
          </a:p>
        </p:txBody>
      </p:sp>
      <p:sp>
        <p:nvSpPr>
          <p:cNvPr id="18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R"/>
          </a:p>
        </p:txBody>
      </p:sp>
      <p:sp>
        <p:nvSpPr>
          <p:cNvPr id="19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CA0A34-65EB-44A3-8BCE-D0A57471AB6F}" type="slidenum">
              <a:rPr lang="es-PR"/>
              <a:pPr>
                <a:defRPr/>
              </a:pPr>
              <a:t>‹#›</a:t>
            </a:fld>
            <a:endParaRPr lang="es-PR"/>
          </a:p>
        </p:txBody>
      </p:sp>
    </p:spTree>
    <p:extLst>
      <p:ext uri="{BB962C8B-B14F-4D97-AF65-F5344CB8AC3E}">
        <p14:creationId xmlns:p14="http://schemas.microsoft.com/office/powerpoint/2010/main" val="38245661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021616-CFD0-466F-9DDE-4716BCC9A625}" type="datetimeFigureOut">
              <a:rPr lang="es-PR"/>
              <a:pPr>
                <a:defRPr/>
              </a:pPr>
              <a:t>02/19/2023</a:t>
            </a:fld>
            <a:endParaRPr lang="es-P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R"/>
          </a:p>
        </p:txBody>
      </p:sp>
      <p:sp>
        <p:nvSpPr>
          <p:cNvPr id="4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FE9623-524F-46ED-9478-56A7062C789B}" type="slidenum">
              <a:rPr lang="es-PR"/>
              <a:pPr>
                <a:defRPr/>
              </a:pPr>
              <a:t>‹#›</a:t>
            </a:fld>
            <a:endParaRPr lang="es-PR"/>
          </a:p>
        </p:txBody>
      </p:sp>
    </p:spTree>
    <p:extLst>
      <p:ext uri="{BB962C8B-B14F-4D97-AF65-F5344CB8AC3E}">
        <p14:creationId xmlns:p14="http://schemas.microsoft.com/office/powerpoint/2010/main" val="32808591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3496" y="1101970"/>
            <a:ext cx="338328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5353496" y="2010727"/>
            <a:ext cx="338328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152400" y="776287"/>
            <a:ext cx="5102352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3B4B90-3EC6-4EF0-9337-A055305147E0}" type="datetimeFigureOut">
              <a:rPr lang="es-PR"/>
              <a:pPr>
                <a:defRPr/>
              </a:pPr>
              <a:t>02/19/2023</a:t>
            </a:fld>
            <a:endParaRPr lang="es-PR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R"/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7F3D3D-D186-4785-B66F-CBE1412A9E1D}" type="slidenum">
              <a:rPr lang="es-PR"/>
              <a:pPr>
                <a:defRPr/>
              </a:pPr>
              <a:t>‹#›</a:t>
            </a:fld>
            <a:endParaRPr lang="es-PR"/>
          </a:p>
        </p:txBody>
      </p:sp>
    </p:spTree>
    <p:extLst>
      <p:ext uri="{BB962C8B-B14F-4D97-AF65-F5344CB8AC3E}">
        <p14:creationId xmlns:p14="http://schemas.microsoft.com/office/powerpoint/2010/main" val="15223499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40434" y="1109160"/>
            <a:ext cx="586803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03671" y="1143000"/>
            <a:ext cx="4572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8443" y="3274308"/>
            <a:ext cx="2590800" cy="2516489"/>
          </a:xfrm>
        </p:spPr>
        <p:txBody>
          <a:bodyPr lIns="0" tIns="0" rIns="4572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8CF118-3164-4764-A8B7-9EA7E3E4E258}" type="datetimeFigureOut">
              <a:rPr lang="es-PR"/>
              <a:pPr>
                <a:defRPr/>
              </a:pPr>
              <a:t>02/19/2023</a:t>
            </a:fld>
            <a:endParaRPr lang="es-PR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R"/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D9705F-1DED-4DF3-A4A7-00733E144067}" type="slidenum">
              <a:rPr lang="es-PR"/>
              <a:pPr>
                <a:defRPr/>
              </a:pPr>
              <a:t>‹#›</a:t>
            </a:fld>
            <a:endParaRPr lang="es-PR"/>
          </a:p>
        </p:txBody>
      </p:sp>
    </p:spTree>
    <p:extLst>
      <p:ext uri="{BB962C8B-B14F-4D97-AF65-F5344CB8AC3E}">
        <p14:creationId xmlns:p14="http://schemas.microsoft.com/office/powerpoint/2010/main" val="37766675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/>
        </p:nvSpPr>
        <p:spPr>
          <a:xfrm>
            <a:off x="0" y="366713"/>
            <a:ext cx="9144000" cy="8413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29" name="Rectangle 28"/>
          <p:cNvSpPr>
            <a:spLocks noChangeArrowheads="1"/>
          </p:cNvSpPr>
          <p:nvPr/>
        </p:nvSpPr>
        <p:spPr bwMode="auto">
          <a:xfrm>
            <a:off x="0" y="0"/>
            <a:ext cx="9144000" cy="311150"/>
          </a:xfrm>
          <a:prstGeom prst="rect">
            <a:avLst/>
          </a:prstGeom>
          <a:solidFill>
            <a:srgbClr val="484876"/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chemeClr val="lt1"/>
              </a:solidFill>
              <a:latin typeface="+mn-lt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0" y="307975"/>
            <a:ext cx="9144000" cy="920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31" name="Rectangle 30"/>
          <p:cNvSpPr>
            <a:spLocks noChangeArrowheads="1"/>
          </p:cNvSpPr>
          <p:nvPr/>
        </p:nvSpPr>
        <p:spPr bwMode="auto">
          <a:xfrm flipV="1">
            <a:off x="5410200" y="360363"/>
            <a:ext cx="3733800" cy="90487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chemeClr val="lt1"/>
              </a:solidFill>
              <a:latin typeface="+mn-lt"/>
            </a:endParaRPr>
          </a:p>
        </p:txBody>
      </p:sp>
      <p:sp>
        <p:nvSpPr>
          <p:cNvPr id="32" name="Rectangle 31"/>
          <p:cNvSpPr>
            <a:spLocks noChangeArrowheads="1"/>
          </p:cNvSpPr>
          <p:nvPr userDrawn="1"/>
        </p:nvSpPr>
        <p:spPr bwMode="auto">
          <a:xfrm flipV="1">
            <a:off x="5410200" y="439738"/>
            <a:ext cx="3733800" cy="180975"/>
          </a:xfrm>
          <a:prstGeom prst="rect">
            <a:avLst/>
          </a:prstGeom>
          <a:solidFill>
            <a:schemeClr val="accent2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chemeClr val="lt1"/>
              </a:solidFill>
              <a:latin typeface="+mn-lt"/>
            </a:endParaRPr>
          </a:p>
        </p:txBody>
      </p:sp>
      <p:sp useBgFill="1">
        <p:nvSpPr>
          <p:cNvPr id="33" name="Rounded Rectangle 32"/>
          <p:cNvSpPr/>
          <p:nvPr/>
        </p:nvSpPr>
        <p:spPr bwMode="white">
          <a:xfrm>
            <a:off x="5408613" y="496888"/>
            <a:ext cx="3062287" cy="28575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 useBgFill="1">
        <p:nvSpPr>
          <p:cNvPr id="34" name="Rounded Rectangle 33"/>
          <p:cNvSpPr/>
          <p:nvPr/>
        </p:nvSpPr>
        <p:spPr bwMode="white">
          <a:xfrm>
            <a:off x="7373938" y="588963"/>
            <a:ext cx="1600200" cy="3651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35" name="Rectangle 34"/>
          <p:cNvSpPr/>
          <p:nvPr/>
        </p:nvSpPr>
        <p:spPr bwMode="invGray">
          <a:xfrm>
            <a:off x="9085263" y="-1588"/>
            <a:ext cx="57150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sp>
        <p:nvSpPr>
          <p:cNvPr id="36" name="Rectangle 35"/>
          <p:cNvSpPr/>
          <p:nvPr/>
        </p:nvSpPr>
        <p:spPr bwMode="invGray">
          <a:xfrm>
            <a:off x="9043988" y="-1588"/>
            <a:ext cx="28575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sp>
        <p:nvSpPr>
          <p:cNvPr id="37" name="Rectangle 36"/>
          <p:cNvSpPr/>
          <p:nvPr/>
        </p:nvSpPr>
        <p:spPr bwMode="invGray">
          <a:xfrm>
            <a:off x="9024938" y="-1588"/>
            <a:ext cx="9525" cy="620713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38" name="Rectangle 37"/>
          <p:cNvSpPr/>
          <p:nvPr/>
        </p:nvSpPr>
        <p:spPr bwMode="invGray">
          <a:xfrm>
            <a:off x="8977313" y="-1588"/>
            <a:ext cx="25400" cy="620713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39" name="Rectangle 38"/>
          <p:cNvSpPr/>
          <p:nvPr/>
        </p:nvSpPr>
        <p:spPr bwMode="invGray">
          <a:xfrm>
            <a:off x="8915400" y="0"/>
            <a:ext cx="55563" cy="585788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40" name="Rectangle 39"/>
          <p:cNvSpPr/>
          <p:nvPr/>
        </p:nvSpPr>
        <p:spPr bwMode="invGray">
          <a:xfrm>
            <a:off x="8875713" y="0"/>
            <a:ext cx="6350" cy="585788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sp>
        <p:nvSpPr>
          <p:cNvPr id="1039" name="Title Placeholder 21"/>
          <p:cNvSpPr>
            <a:spLocks noGrp="1"/>
          </p:cNvSpPr>
          <p:nvPr>
            <p:ph type="title"/>
          </p:nvPr>
        </p:nvSpPr>
        <p:spPr bwMode="auto">
          <a:xfrm>
            <a:off x="457200" y="1143000"/>
            <a:ext cx="82296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s-PR"/>
              <a:t>Click to edit Master title style</a:t>
            </a:r>
          </a:p>
        </p:txBody>
      </p:sp>
      <p:sp>
        <p:nvSpPr>
          <p:cNvPr id="1040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457200" y="2249488"/>
            <a:ext cx="8229600" cy="432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s-PR"/>
              <a:t>Click to edit Master text styles</a:t>
            </a:r>
          </a:p>
          <a:p>
            <a:pPr lvl="1"/>
            <a:r>
              <a:rPr lang="en-US" altLang="es-PR"/>
              <a:t>Second level</a:t>
            </a:r>
          </a:p>
          <a:p>
            <a:pPr lvl="2"/>
            <a:r>
              <a:rPr lang="en-US" altLang="es-PR"/>
              <a:t>Third level</a:t>
            </a:r>
          </a:p>
          <a:p>
            <a:pPr lvl="3"/>
            <a:r>
              <a:rPr lang="en-US" altLang="es-PR"/>
              <a:t>Fourth level</a:t>
            </a:r>
          </a:p>
          <a:p>
            <a:pPr lvl="4"/>
            <a:r>
              <a:rPr lang="en-US" altLang="es-PR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586538" y="612775"/>
            <a:ext cx="957262" cy="457200"/>
          </a:xfrm>
          <a:prstGeom prst="rect">
            <a:avLst/>
          </a:prstGeom>
        </p:spPr>
        <p:txBody>
          <a:bodyPr vert="horz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800" smtClean="0">
                <a:solidFill>
                  <a:schemeClr val="accent2"/>
                </a:solidFill>
                <a:latin typeface="+mn-lt"/>
              </a:defRPr>
            </a:lvl1pPr>
          </a:lstStyle>
          <a:p>
            <a:pPr>
              <a:defRPr/>
            </a:pPr>
            <a:fld id="{E41DA4D1-7184-4904-952E-5B07FB1F9471}" type="datetimeFigureOut">
              <a:rPr lang="es-PR"/>
              <a:pPr>
                <a:defRPr/>
              </a:pPr>
              <a:t>02/19/2023</a:t>
            </a:fld>
            <a:endParaRPr lang="es-P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257800" y="612775"/>
            <a:ext cx="1325563" cy="457200"/>
          </a:xfrm>
          <a:prstGeom prst="rect">
            <a:avLst/>
          </a:prstGeom>
        </p:spPr>
        <p:txBody>
          <a:bodyPr vert="horz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800">
                <a:solidFill>
                  <a:schemeClr val="accent2"/>
                </a:solidFill>
                <a:latin typeface="+mn-lt"/>
              </a:defRPr>
            </a:lvl1pPr>
          </a:lstStyle>
          <a:p>
            <a:pPr>
              <a:defRPr/>
            </a:pPr>
            <a:endParaRPr lang="es-PR"/>
          </a:p>
        </p:txBody>
      </p:sp>
      <p:pic>
        <p:nvPicPr>
          <p:cNvPr id="1058" name="Picture 34" descr="saludmed-com_Ban_PPT-MASTER-2_v01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894763" cy="333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174038" y="1588"/>
            <a:ext cx="762000" cy="366712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800" smtClean="0">
                <a:solidFill>
                  <a:srgbClr val="FFFFFF"/>
                </a:solidFill>
                <a:latin typeface="+mn-lt"/>
              </a:defRPr>
            </a:lvl1pPr>
          </a:lstStyle>
          <a:p>
            <a:pPr>
              <a:defRPr/>
            </a:pPr>
            <a:fld id="{47D49CF2-3A25-4004-BAAB-507FDC05EAA1}" type="slidenum">
              <a:rPr lang="es-PR"/>
              <a:pPr>
                <a:defRPr/>
              </a:pPr>
              <a:t>‹#›</a:t>
            </a:fld>
            <a:endParaRPr lang="es-PR"/>
          </a:p>
        </p:txBody>
      </p:sp>
      <p:sp>
        <p:nvSpPr>
          <p:cNvPr id="10" name="Text Box 6"/>
          <p:cNvSpPr txBox="1">
            <a:spLocks noChangeArrowheads="1"/>
          </p:cNvSpPr>
          <p:nvPr userDrawn="1"/>
        </p:nvSpPr>
        <p:spPr bwMode="auto">
          <a:xfrm>
            <a:off x="0" y="6588125"/>
            <a:ext cx="9144000" cy="269875"/>
          </a:xfrm>
          <a:prstGeom prst="rect">
            <a:avLst/>
          </a:prstGeom>
          <a:solidFill>
            <a:srgbClr val="E6E6E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s-PR" sz="1000" dirty="0">
                <a:latin typeface="Arial" charset="0"/>
              </a:rPr>
              <a:t>Copyright © 2023 Edgar Lopategui Corsino | </a:t>
            </a:r>
            <a:r>
              <a:rPr lang="en-US" altLang="es-PR" sz="1000" dirty="0" err="1">
                <a:latin typeface="Arial" charset="0"/>
              </a:rPr>
              <a:t>Saludmed</a:t>
            </a:r>
            <a:r>
              <a:rPr lang="en-US" altLang="es-PR" sz="1000" dirty="0">
                <a:latin typeface="Arial" charset="0"/>
              </a:rPr>
              <a:t> 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87" r:id="rId2"/>
    <p:sldLayoutId id="2147483688" r:id="rId3"/>
    <p:sldLayoutId id="2147483689" r:id="rId4"/>
    <p:sldLayoutId id="2147483696" r:id="rId5"/>
    <p:sldLayoutId id="2147483697" r:id="rId6"/>
    <p:sldLayoutId id="2147483690" r:id="rId7"/>
    <p:sldLayoutId id="2147483691" r:id="rId8"/>
    <p:sldLayoutId id="2147483692" r:id="rId9"/>
    <p:sldLayoutId id="2147483693" r:id="rId10"/>
    <p:sldLayoutId id="2147483694" r:id="rId11"/>
  </p:sldLayoutIdLst>
  <p:txStyles>
    <p:titleStyle>
      <a:lvl1pPr algn="l" rtl="0" fontAlgn="base">
        <a:spcBef>
          <a:spcPct val="0"/>
        </a:spcBef>
        <a:spcAft>
          <a:spcPct val="0"/>
        </a:spcAft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9pPr>
    </p:titleStyle>
    <p:bodyStyle>
      <a:lvl1pPr marL="365125" indent="-255588" algn="l" rtl="0" fontAlgn="base">
        <a:spcBef>
          <a:spcPts val="300"/>
        </a:spcBef>
        <a:spcAft>
          <a:spcPct val="0"/>
        </a:spcAft>
        <a:buClr>
          <a:srgbClr val="A04DA3"/>
        </a:buClr>
        <a:buFont typeface="Georgia" pitchFamily="18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7225" indent="-246063" algn="l" rtl="0" fontAlgn="base">
        <a:spcBef>
          <a:spcPts val="300"/>
        </a:spcBef>
        <a:spcAft>
          <a:spcPct val="0"/>
        </a:spcAft>
        <a:buClr>
          <a:schemeClr val="accent2"/>
        </a:buClr>
        <a:buFont typeface="Georgia" pitchFamily="18" charset="0"/>
        <a:buChar char="▫"/>
        <a:defRPr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2338" indent="-219075" algn="l" rtl="0" fontAlgn="base">
        <a:spcBef>
          <a:spcPts val="300"/>
        </a:spcBef>
        <a:spcAft>
          <a:spcPct val="0"/>
        </a:spcAft>
        <a:buClr>
          <a:schemeClr val="accent1"/>
        </a:buClr>
        <a:buFont typeface="Wingdings 2" pitchFamily="18" charset="2"/>
        <a:buChar char=""/>
        <a:defRPr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13" indent="-200025" algn="l" rtl="0" fontAlgn="base">
        <a:spcBef>
          <a:spcPts val="300"/>
        </a:spcBef>
        <a:spcAft>
          <a:spcPct val="0"/>
        </a:spcAft>
        <a:buClr>
          <a:schemeClr val="accent1"/>
        </a:buClr>
        <a:buFont typeface="Wingdings 2" pitchFamily="18" charset="2"/>
        <a:buChar char=""/>
        <a:defRPr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063" indent="-182563" algn="l" rtl="0" fontAlgn="base">
        <a:spcBef>
          <a:spcPts val="300"/>
        </a:spcBef>
        <a:spcAft>
          <a:spcPct val="0"/>
        </a:spcAft>
        <a:buClr>
          <a:srgbClr val="A04DA3"/>
        </a:buClr>
        <a:buFont typeface="Georgia" pitchFamily="18" charset="0"/>
        <a:buChar char="▫"/>
        <a:defRPr sz="2000" kern="1200">
          <a:solidFill>
            <a:srgbClr val="A04DA3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8.jp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audio" Target="../media/audio1.wav"/><Relationship Id="rId4" Type="http://schemas.openxmlformats.org/officeDocument/2006/relationships/audio" Target="../media/audio1.wav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Relationship Id="rId6" Type="http://schemas.openxmlformats.org/officeDocument/2006/relationships/audio" Target="../media/audio2.wav"/><Relationship Id="rId5" Type="http://schemas.openxmlformats.org/officeDocument/2006/relationships/image" Target="../media/image16.jpeg"/><Relationship Id="rId4" Type="http://schemas.openxmlformats.org/officeDocument/2006/relationships/audio" Target="../media/audio2.wav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1.xml"/><Relationship Id="rId6" Type="http://schemas.openxmlformats.org/officeDocument/2006/relationships/audio" Target="../media/audio2.wav"/><Relationship Id="rId5" Type="http://schemas.openxmlformats.org/officeDocument/2006/relationships/image" Target="../media/image108.jpg"/><Relationship Id="rId4" Type="http://schemas.openxmlformats.org/officeDocument/2006/relationships/audio" Target="../media/audio2.wav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1.xml"/><Relationship Id="rId7" Type="http://schemas.openxmlformats.org/officeDocument/2006/relationships/audio" Target="../media/audio2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2.xml"/><Relationship Id="rId6" Type="http://schemas.openxmlformats.org/officeDocument/2006/relationships/image" Target="../media/image109.jpg"/><Relationship Id="rId5" Type="http://schemas.openxmlformats.org/officeDocument/2006/relationships/hyperlink" Target="https://www.ahajournals.org/doi/epub/10.1161/CIR.0000000000000918" TargetMode="External"/><Relationship Id="rId4" Type="http://schemas.openxmlformats.org/officeDocument/2006/relationships/audio" Target="../media/audio2.wav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2.xml"/><Relationship Id="rId7" Type="http://schemas.openxmlformats.org/officeDocument/2006/relationships/audio" Target="../media/audio2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3.xml"/><Relationship Id="rId6" Type="http://schemas.openxmlformats.org/officeDocument/2006/relationships/image" Target="../media/image110.jpg"/><Relationship Id="rId5" Type="http://schemas.openxmlformats.org/officeDocument/2006/relationships/hyperlink" Target="https://cpr.heart.org/-/media/cpr-files/cpr-guidelines-files/highlights/hghlghts_2020_ecc_guidelines_english.pdf" TargetMode="External"/><Relationship Id="rId4" Type="http://schemas.openxmlformats.org/officeDocument/2006/relationships/audio" Target="../media/audio2.wav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3.xml"/><Relationship Id="rId7" Type="http://schemas.openxmlformats.org/officeDocument/2006/relationships/audio" Target="../media/audio2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4.xml"/><Relationship Id="rId6" Type="http://schemas.openxmlformats.org/officeDocument/2006/relationships/image" Target="../media/image111.jpg"/><Relationship Id="rId5" Type="http://schemas.openxmlformats.org/officeDocument/2006/relationships/hyperlink" Target="https://drive.google.com/file/d/1-CQxyMN8dJq8LcHIdFxs0x52N_ASxN-3/view?usp=sharing" TargetMode="External"/><Relationship Id="rId4" Type="http://schemas.openxmlformats.org/officeDocument/2006/relationships/audio" Target="../media/audio2.wav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5.xml"/><Relationship Id="rId6" Type="http://schemas.openxmlformats.org/officeDocument/2006/relationships/audio" Target="../media/audio2.wav"/><Relationship Id="rId5" Type="http://schemas.openxmlformats.org/officeDocument/2006/relationships/image" Target="../media/image112.jpeg"/><Relationship Id="rId4" Type="http://schemas.openxmlformats.org/officeDocument/2006/relationships/audio" Target="../media/audio2.wav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5.xml"/><Relationship Id="rId7" Type="http://schemas.openxmlformats.org/officeDocument/2006/relationships/audio" Target="../media/audio2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6.xml"/><Relationship Id="rId6" Type="http://schemas.openxmlformats.org/officeDocument/2006/relationships/image" Target="../media/image114.jpg"/><Relationship Id="rId5" Type="http://schemas.openxmlformats.org/officeDocument/2006/relationships/image" Target="../media/image113.jpg"/><Relationship Id="rId4" Type="http://schemas.openxmlformats.org/officeDocument/2006/relationships/audio" Target="../media/audio2.wav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7.xml"/><Relationship Id="rId6" Type="http://schemas.openxmlformats.org/officeDocument/2006/relationships/audio" Target="../media/audio2.wav"/><Relationship Id="rId5" Type="http://schemas.openxmlformats.org/officeDocument/2006/relationships/image" Target="../media/image115.jpg"/><Relationship Id="rId4" Type="http://schemas.openxmlformats.org/officeDocument/2006/relationships/audio" Target="../media/audio2.wav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8.xml"/><Relationship Id="rId6" Type="http://schemas.openxmlformats.org/officeDocument/2006/relationships/audio" Target="../media/audio2.wav"/><Relationship Id="rId5" Type="http://schemas.openxmlformats.org/officeDocument/2006/relationships/image" Target="../media/image116.jpg"/><Relationship Id="rId4" Type="http://schemas.openxmlformats.org/officeDocument/2006/relationships/audio" Target="../media/audio2.wav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9.xml"/><Relationship Id="rId6" Type="http://schemas.openxmlformats.org/officeDocument/2006/relationships/audio" Target="../media/audio2.wav"/><Relationship Id="rId5" Type="http://schemas.openxmlformats.org/officeDocument/2006/relationships/image" Target="../media/image117.jpeg"/><Relationship Id="rId4" Type="http://schemas.openxmlformats.org/officeDocument/2006/relationships/audio" Target="../media/audio2.wav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0.xml"/><Relationship Id="rId6" Type="http://schemas.openxmlformats.org/officeDocument/2006/relationships/audio" Target="../media/audio2.wav"/><Relationship Id="rId5" Type="http://schemas.openxmlformats.org/officeDocument/2006/relationships/image" Target="../media/image118.jpg"/><Relationship Id="rId4" Type="http://schemas.openxmlformats.org/officeDocument/2006/relationships/audio" Target="../media/audio2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7" Type="http://schemas.openxmlformats.org/officeDocument/2006/relationships/audio" Target="../media/audio1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.xml"/><Relationship Id="rId6" Type="http://schemas.openxmlformats.org/officeDocument/2006/relationships/image" Target="../media/image10.wmf"/><Relationship Id="rId5" Type="http://schemas.openxmlformats.org/officeDocument/2006/relationships/image" Target="../media/image17.png"/><Relationship Id="rId4" Type="http://schemas.openxmlformats.org/officeDocument/2006/relationships/audio" Target="../media/audio1.wav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1.xml"/><Relationship Id="rId6" Type="http://schemas.openxmlformats.org/officeDocument/2006/relationships/audio" Target="../media/audio2.wav"/><Relationship Id="rId5" Type="http://schemas.openxmlformats.org/officeDocument/2006/relationships/image" Target="../media/image119.jpeg"/><Relationship Id="rId4" Type="http://schemas.openxmlformats.org/officeDocument/2006/relationships/audio" Target="../media/audio2.wav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2.xml"/><Relationship Id="rId6" Type="http://schemas.openxmlformats.org/officeDocument/2006/relationships/audio" Target="../media/audio2.wav"/><Relationship Id="rId5" Type="http://schemas.openxmlformats.org/officeDocument/2006/relationships/image" Target="../media/image120.jpg"/><Relationship Id="rId4" Type="http://schemas.openxmlformats.org/officeDocument/2006/relationships/audio" Target="../media/audio2.wav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3.xml"/><Relationship Id="rId6" Type="http://schemas.openxmlformats.org/officeDocument/2006/relationships/audio" Target="../media/audio2.wav"/><Relationship Id="rId5" Type="http://schemas.openxmlformats.org/officeDocument/2006/relationships/image" Target="../media/image121.jpeg"/><Relationship Id="rId4" Type="http://schemas.openxmlformats.org/officeDocument/2006/relationships/audio" Target="../media/audio2.wav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4.xml"/><Relationship Id="rId6" Type="http://schemas.openxmlformats.org/officeDocument/2006/relationships/audio" Target="../media/audio2.wav"/><Relationship Id="rId5" Type="http://schemas.openxmlformats.org/officeDocument/2006/relationships/image" Target="../media/image122.jpeg"/><Relationship Id="rId4" Type="http://schemas.openxmlformats.org/officeDocument/2006/relationships/audio" Target="../media/audio2.wav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5.xml"/><Relationship Id="rId6" Type="http://schemas.openxmlformats.org/officeDocument/2006/relationships/audio" Target="../media/audio2.wav"/><Relationship Id="rId5" Type="http://schemas.openxmlformats.org/officeDocument/2006/relationships/image" Target="../media/image123.jpg"/><Relationship Id="rId4" Type="http://schemas.openxmlformats.org/officeDocument/2006/relationships/audio" Target="../media/audio2.wav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6.xml"/><Relationship Id="rId6" Type="http://schemas.openxmlformats.org/officeDocument/2006/relationships/audio" Target="../media/audio2.wav"/><Relationship Id="rId5" Type="http://schemas.openxmlformats.org/officeDocument/2006/relationships/image" Target="../media/image124.jpg"/><Relationship Id="rId4" Type="http://schemas.openxmlformats.org/officeDocument/2006/relationships/audio" Target="../media/audio2.wav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7.xml"/><Relationship Id="rId6" Type="http://schemas.openxmlformats.org/officeDocument/2006/relationships/audio" Target="../media/audio2.wav"/><Relationship Id="rId5" Type="http://schemas.openxmlformats.org/officeDocument/2006/relationships/image" Target="../media/image125.jpeg"/><Relationship Id="rId4" Type="http://schemas.openxmlformats.org/officeDocument/2006/relationships/audio" Target="../media/audio2.wav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8.xml"/><Relationship Id="rId6" Type="http://schemas.openxmlformats.org/officeDocument/2006/relationships/audio" Target="../media/audio2.wav"/><Relationship Id="rId5" Type="http://schemas.openxmlformats.org/officeDocument/2006/relationships/image" Target="../media/image126.jpeg"/><Relationship Id="rId4" Type="http://schemas.openxmlformats.org/officeDocument/2006/relationships/audio" Target="../media/audio2.wav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9.xml"/><Relationship Id="rId6" Type="http://schemas.openxmlformats.org/officeDocument/2006/relationships/audio" Target="../media/audio2.wav"/><Relationship Id="rId5" Type="http://schemas.openxmlformats.org/officeDocument/2006/relationships/image" Target="../media/image127.jpeg"/><Relationship Id="rId4" Type="http://schemas.openxmlformats.org/officeDocument/2006/relationships/audio" Target="../media/audio2.wav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0.xml"/><Relationship Id="rId6" Type="http://schemas.openxmlformats.org/officeDocument/2006/relationships/audio" Target="../media/audio2.wav"/><Relationship Id="rId5" Type="http://schemas.openxmlformats.org/officeDocument/2006/relationships/image" Target="../media/image128.jpg"/><Relationship Id="rId4" Type="http://schemas.openxmlformats.org/officeDocument/2006/relationships/audio" Target="../media/audio2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.xml"/><Relationship Id="rId6" Type="http://schemas.openxmlformats.org/officeDocument/2006/relationships/audio" Target="../media/audio2.wav"/><Relationship Id="rId5" Type="http://schemas.openxmlformats.org/officeDocument/2006/relationships/image" Target="../media/image18.jpeg"/><Relationship Id="rId4" Type="http://schemas.openxmlformats.org/officeDocument/2006/relationships/audio" Target="../media/audio2.wav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1.xml"/><Relationship Id="rId6" Type="http://schemas.openxmlformats.org/officeDocument/2006/relationships/audio" Target="../media/audio2.wav"/><Relationship Id="rId5" Type="http://schemas.openxmlformats.org/officeDocument/2006/relationships/image" Target="../media/image129.png"/><Relationship Id="rId4" Type="http://schemas.openxmlformats.org/officeDocument/2006/relationships/audio" Target="../media/audio2.wav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2.xml"/><Relationship Id="rId6" Type="http://schemas.openxmlformats.org/officeDocument/2006/relationships/audio" Target="../media/audio2.wav"/><Relationship Id="rId5" Type="http://schemas.openxmlformats.org/officeDocument/2006/relationships/image" Target="../media/image130.jpeg"/><Relationship Id="rId4" Type="http://schemas.openxmlformats.org/officeDocument/2006/relationships/audio" Target="../media/audio2.wav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3.xml"/><Relationship Id="rId6" Type="http://schemas.openxmlformats.org/officeDocument/2006/relationships/audio" Target="../media/audio2.wav"/><Relationship Id="rId5" Type="http://schemas.openxmlformats.org/officeDocument/2006/relationships/image" Target="../media/image131.jpg"/><Relationship Id="rId4" Type="http://schemas.openxmlformats.org/officeDocument/2006/relationships/audio" Target="../media/audio2.wav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4.xml"/><Relationship Id="rId6" Type="http://schemas.openxmlformats.org/officeDocument/2006/relationships/audio" Target="../media/audio2.wav"/><Relationship Id="rId5" Type="http://schemas.openxmlformats.org/officeDocument/2006/relationships/image" Target="../media/image132.jpeg"/><Relationship Id="rId4" Type="http://schemas.openxmlformats.org/officeDocument/2006/relationships/audio" Target="../media/audio2.wav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5.xml"/><Relationship Id="rId6" Type="http://schemas.openxmlformats.org/officeDocument/2006/relationships/audio" Target="../media/audio2.wav"/><Relationship Id="rId5" Type="http://schemas.openxmlformats.org/officeDocument/2006/relationships/image" Target="../media/image133.jpg"/><Relationship Id="rId4" Type="http://schemas.openxmlformats.org/officeDocument/2006/relationships/audio" Target="../media/audio2.wav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6.xml"/><Relationship Id="rId6" Type="http://schemas.openxmlformats.org/officeDocument/2006/relationships/audio" Target="../media/audio2.wav"/><Relationship Id="rId5" Type="http://schemas.openxmlformats.org/officeDocument/2006/relationships/image" Target="../media/image134.jpg"/><Relationship Id="rId4" Type="http://schemas.openxmlformats.org/officeDocument/2006/relationships/audio" Target="../media/audio2.wav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7.xml"/><Relationship Id="rId6" Type="http://schemas.openxmlformats.org/officeDocument/2006/relationships/audio" Target="../media/audio2.wav"/><Relationship Id="rId5" Type="http://schemas.openxmlformats.org/officeDocument/2006/relationships/image" Target="../media/image135.jpeg"/><Relationship Id="rId4" Type="http://schemas.openxmlformats.org/officeDocument/2006/relationships/audio" Target="../media/audio2.wav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8.xml"/><Relationship Id="rId6" Type="http://schemas.openxmlformats.org/officeDocument/2006/relationships/audio" Target="../media/audio2.wav"/><Relationship Id="rId5" Type="http://schemas.openxmlformats.org/officeDocument/2006/relationships/image" Target="../media/image136.jpg"/><Relationship Id="rId4" Type="http://schemas.openxmlformats.org/officeDocument/2006/relationships/audio" Target="../media/audio2.wav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9.xml"/><Relationship Id="rId6" Type="http://schemas.openxmlformats.org/officeDocument/2006/relationships/audio" Target="../media/audio2.wav"/><Relationship Id="rId5" Type="http://schemas.openxmlformats.org/officeDocument/2006/relationships/image" Target="../media/image137.jpg"/><Relationship Id="rId4" Type="http://schemas.openxmlformats.org/officeDocument/2006/relationships/audio" Target="../media/audio2.wav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0.xml"/><Relationship Id="rId6" Type="http://schemas.openxmlformats.org/officeDocument/2006/relationships/audio" Target="../media/audio2.wav"/><Relationship Id="rId5" Type="http://schemas.openxmlformats.org/officeDocument/2006/relationships/image" Target="../media/image138.jpeg"/><Relationship Id="rId4" Type="http://schemas.openxmlformats.org/officeDocument/2006/relationships/audio" Target="../media/audio2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7" Type="http://schemas.openxmlformats.org/officeDocument/2006/relationships/audio" Target="../media/audio1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.xml"/><Relationship Id="rId6" Type="http://schemas.openxmlformats.org/officeDocument/2006/relationships/image" Target="../media/image20.jpg"/><Relationship Id="rId5" Type="http://schemas.openxmlformats.org/officeDocument/2006/relationships/image" Target="../media/image19.wmf"/><Relationship Id="rId4" Type="http://schemas.openxmlformats.org/officeDocument/2006/relationships/audio" Target="../media/audio1.wav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1.xml"/><Relationship Id="rId6" Type="http://schemas.openxmlformats.org/officeDocument/2006/relationships/audio" Target="../media/audio2.wav"/><Relationship Id="rId5" Type="http://schemas.openxmlformats.org/officeDocument/2006/relationships/image" Target="../media/image10.wmf"/><Relationship Id="rId4" Type="http://schemas.openxmlformats.org/officeDocument/2006/relationships/audio" Target="../media/audio2.wav"/></Relationships>
</file>

<file path=ppt/slides/_rels/slide1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2.jpg"/><Relationship Id="rId3" Type="http://schemas.openxmlformats.org/officeDocument/2006/relationships/notesSlide" Target="../notesSlides/notesSlide131.xml"/><Relationship Id="rId7" Type="http://schemas.openxmlformats.org/officeDocument/2006/relationships/image" Target="../media/image14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2.xml"/><Relationship Id="rId6" Type="http://schemas.openxmlformats.org/officeDocument/2006/relationships/image" Target="../media/image140.jpg"/><Relationship Id="rId5" Type="http://schemas.openxmlformats.org/officeDocument/2006/relationships/image" Target="../media/image139.jpg"/><Relationship Id="rId4" Type="http://schemas.openxmlformats.org/officeDocument/2006/relationships/audio" Target="../media/audio2.wav"/><Relationship Id="rId9" Type="http://schemas.openxmlformats.org/officeDocument/2006/relationships/audio" Target="../media/audio2.wav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3.xml"/><Relationship Id="rId6" Type="http://schemas.openxmlformats.org/officeDocument/2006/relationships/audio" Target="../media/audio2.wav"/><Relationship Id="rId5" Type="http://schemas.openxmlformats.org/officeDocument/2006/relationships/image" Target="../media/image143.jpeg"/><Relationship Id="rId4" Type="http://schemas.openxmlformats.org/officeDocument/2006/relationships/audio" Target="../media/audio2.wav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4.xml"/><Relationship Id="rId6" Type="http://schemas.openxmlformats.org/officeDocument/2006/relationships/image" Target="../media/image145.jpeg"/><Relationship Id="rId5" Type="http://schemas.openxmlformats.org/officeDocument/2006/relationships/image" Target="../media/image144.jpg"/><Relationship Id="rId4" Type="http://schemas.openxmlformats.org/officeDocument/2006/relationships/audio" Target="../media/audio1.wav"/><Relationship Id="rId9" Type="http://schemas.openxmlformats.org/officeDocument/2006/relationships/audio" Target="../media/audio1.wav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4.xml"/><Relationship Id="rId7" Type="http://schemas.openxmlformats.org/officeDocument/2006/relationships/image" Target="../media/image14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5.xml"/><Relationship Id="rId6" Type="http://schemas.openxmlformats.org/officeDocument/2006/relationships/image" Target="../media/image147.jpg"/><Relationship Id="rId5" Type="http://schemas.openxmlformats.org/officeDocument/2006/relationships/image" Target="../media/image146.jpg"/><Relationship Id="rId4" Type="http://schemas.openxmlformats.org/officeDocument/2006/relationships/audio" Target="../media/audio1.wav"/><Relationship Id="rId9" Type="http://schemas.openxmlformats.org/officeDocument/2006/relationships/audio" Target="../media/audio1.wav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5.xml"/><Relationship Id="rId7" Type="http://schemas.openxmlformats.org/officeDocument/2006/relationships/audio" Target="../media/audio1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6.xml"/><Relationship Id="rId6" Type="http://schemas.openxmlformats.org/officeDocument/2006/relationships/image" Target="../media/image150.jpg"/><Relationship Id="rId5" Type="http://schemas.openxmlformats.org/officeDocument/2006/relationships/image" Target="../media/image149.jpg"/><Relationship Id="rId4" Type="http://schemas.openxmlformats.org/officeDocument/2006/relationships/audio" Target="../media/audio1.wav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6.xml"/><Relationship Id="rId7" Type="http://schemas.openxmlformats.org/officeDocument/2006/relationships/image" Target="../media/image153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7.xml"/><Relationship Id="rId6" Type="http://schemas.openxmlformats.org/officeDocument/2006/relationships/image" Target="../media/image152.jpg"/><Relationship Id="rId5" Type="http://schemas.openxmlformats.org/officeDocument/2006/relationships/image" Target="../media/image151.jpg"/><Relationship Id="rId10" Type="http://schemas.openxmlformats.org/officeDocument/2006/relationships/audio" Target="../media/audio1.wav"/><Relationship Id="rId4" Type="http://schemas.openxmlformats.org/officeDocument/2006/relationships/audio" Target="../media/audio1.wav"/></Relationships>
</file>

<file path=ppt/slides/_rels/slide1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7.jpg"/><Relationship Id="rId3" Type="http://schemas.openxmlformats.org/officeDocument/2006/relationships/notesSlide" Target="../notesSlides/notesSlide137.xml"/><Relationship Id="rId7" Type="http://schemas.openxmlformats.org/officeDocument/2006/relationships/image" Target="../media/image156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8.xml"/><Relationship Id="rId6" Type="http://schemas.openxmlformats.org/officeDocument/2006/relationships/image" Target="../media/image155.jpg"/><Relationship Id="rId5" Type="http://schemas.openxmlformats.org/officeDocument/2006/relationships/image" Target="../media/image154.jpeg"/><Relationship Id="rId10" Type="http://schemas.openxmlformats.org/officeDocument/2006/relationships/audio" Target="../media/audio1.wav"/><Relationship Id="rId4" Type="http://schemas.openxmlformats.org/officeDocument/2006/relationships/audio" Target="../media/audio1.wav"/><Relationship Id="rId9" Type="http://schemas.openxmlformats.org/officeDocument/2006/relationships/image" Target="../media/image158.jpg"/></Relationships>
</file>

<file path=ppt/slides/_rels/slide138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notesSlide" Target="../notesSlides/notesSlide138.xml"/><Relationship Id="rId7" Type="http://schemas.openxmlformats.org/officeDocument/2006/relationships/image" Target="../media/image16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9.xml"/><Relationship Id="rId6" Type="http://schemas.openxmlformats.org/officeDocument/2006/relationships/image" Target="../media/image160.jpg"/><Relationship Id="rId5" Type="http://schemas.openxmlformats.org/officeDocument/2006/relationships/image" Target="../media/image159.jpg"/><Relationship Id="rId4" Type="http://schemas.openxmlformats.org/officeDocument/2006/relationships/audio" Target="../media/audio1.wav"/></Relationships>
</file>

<file path=ppt/slides/_rels/slide1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5.jpg"/><Relationship Id="rId3" Type="http://schemas.openxmlformats.org/officeDocument/2006/relationships/notesSlide" Target="../notesSlides/notesSlide139.xml"/><Relationship Id="rId7" Type="http://schemas.openxmlformats.org/officeDocument/2006/relationships/image" Target="../media/image164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0.xml"/><Relationship Id="rId6" Type="http://schemas.openxmlformats.org/officeDocument/2006/relationships/image" Target="../media/image163.jpg"/><Relationship Id="rId5" Type="http://schemas.openxmlformats.org/officeDocument/2006/relationships/image" Target="../media/image162.jpg"/><Relationship Id="rId10" Type="http://schemas.openxmlformats.org/officeDocument/2006/relationships/audio" Target="../media/audio1.wav"/><Relationship Id="rId4" Type="http://schemas.openxmlformats.org/officeDocument/2006/relationships/audio" Target="../media/audio1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7" Type="http://schemas.openxmlformats.org/officeDocument/2006/relationships/audio" Target="../media/audio2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.xml"/><Relationship Id="rId6" Type="http://schemas.openxmlformats.org/officeDocument/2006/relationships/image" Target="../media/image21.jpg"/><Relationship Id="rId5" Type="http://schemas.openxmlformats.org/officeDocument/2006/relationships/image" Target="../media/image10.wmf"/><Relationship Id="rId4" Type="http://schemas.openxmlformats.org/officeDocument/2006/relationships/audio" Target="../media/audio2.wav"/></Relationships>
</file>

<file path=ppt/slides/_rels/slide140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notesSlide" Target="../notesSlides/notesSlide140.xml"/><Relationship Id="rId7" Type="http://schemas.openxmlformats.org/officeDocument/2006/relationships/image" Target="../media/image16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1.xml"/><Relationship Id="rId6" Type="http://schemas.openxmlformats.org/officeDocument/2006/relationships/image" Target="../media/image167.jpg"/><Relationship Id="rId5" Type="http://schemas.openxmlformats.org/officeDocument/2006/relationships/image" Target="../media/image166.jpg"/><Relationship Id="rId4" Type="http://schemas.openxmlformats.org/officeDocument/2006/relationships/audio" Target="../media/audio2.wav"/></Relationships>
</file>

<file path=ppt/slides/_rels/slide1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2.jpg"/><Relationship Id="rId3" Type="http://schemas.openxmlformats.org/officeDocument/2006/relationships/notesSlide" Target="../notesSlides/notesSlide141.xml"/><Relationship Id="rId7" Type="http://schemas.openxmlformats.org/officeDocument/2006/relationships/image" Target="../media/image171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2.xml"/><Relationship Id="rId6" Type="http://schemas.openxmlformats.org/officeDocument/2006/relationships/image" Target="../media/image170.jpg"/><Relationship Id="rId11" Type="http://schemas.openxmlformats.org/officeDocument/2006/relationships/audio" Target="../media/audio2.wav"/><Relationship Id="rId5" Type="http://schemas.openxmlformats.org/officeDocument/2006/relationships/image" Target="../media/image169.jpeg"/><Relationship Id="rId4" Type="http://schemas.openxmlformats.org/officeDocument/2006/relationships/audio" Target="../media/audio2.wav"/></Relationships>
</file>

<file path=ppt/slides/_rels/slide142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notesSlide" Target="../notesSlides/notesSlide142.xml"/><Relationship Id="rId7" Type="http://schemas.openxmlformats.org/officeDocument/2006/relationships/image" Target="../media/image174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3.xml"/><Relationship Id="rId6" Type="http://schemas.openxmlformats.org/officeDocument/2006/relationships/image" Target="../media/image76.jpg"/><Relationship Id="rId5" Type="http://schemas.openxmlformats.org/officeDocument/2006/relationships/image" Target="../media/image173.jpg"/><Relationship Id="rId4" Type="http://schemas.openxmlformats.org/officeDocument/2006/relationships/audio" Target="../media/audio2.wav"/></Relationships>
</file>

<file path=ppt/slides/_rels/slide143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notesSlide" Target="../notesSlides/notesSlide143.xml"/><Relationship Id="rId7" Type="http://schemas.openxmlformats.org/officeDocument/2006/relationships/image" Target="../media/image176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4.xml"/><Relationship Id="rId6" Type="http://schemas.openxmlformats.org/officeDocument/2006/relationships/image" Target="../media/image175.jpg"/><Relationship Id="rId5" Type="http://schemas.openxmlformats.org/officeDocument/2006/relationships/image" Target="../media/image78.png"/><Relationship Id="rId4" Type="http://schemas.openxmlformats.org/officeDocument/2006/relationships/audio" Target="../media/audio2.wav"/></Relationships>
</file>

<file path=ppt/slides/_rels/slide144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notesSlide" Target="../notesSlides/notesSlide144.xml"/><Relationship Id="rId7" Type="http://schemas.openxmlformats.org/officeDocument/2006/relationships/image" Target="../media/image179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5.xml"/><Relationship Id="rId6" Type="http://schemas.openxmlformats.org/officeDocument/2006/relationships/image" Target="../media/image178.png"/><Relationship Id="rId5" Type="http://schemas.openxmlformats.org/officeDocument/2006/relationships/image" Target="../media/image177.jpg"/><Relationship Id="rId4" Type="http://schemas.openxmlformats.org/officeDocument/2006/relationships/audio" Target="../media/audio2.wav"/></Relationships>
</file>

<file path=ppt/slides/_rels/slide145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notesSlide" Target="../notesSlides/notesSlide145.xml"/><Relationship Id="rId7" Type="http://schemas.openxmlformats.org/officeDocument/2006/relationships/image" Target="../media/image182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6.xml"/><Relationship Id="rId6" Type="http://schemas.openxmlformats.org/officeDocument/2006/relationships/image" Target="../media/image181.jpeg"/><Relationship Id="rId5" Type="http://schemas.openxmlformats.org/officeDocument/2006/relationships/image" Target="../media/image180.jpg"/><Relationship Id="rId4" Type="http://schemas.openxmlformats.org/officeDocument/2006/relationships/audio" Target="../media/audio2.wav"/></Relationships>
</file>

<file path=ppt/slides/_rels/slide146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notesSlide" Target="../notesSlides/notesSlide146.xml"/><Relationship Id="rId7" Type="http://schemas.openxmlformats.org/officeDocument/2006/relationships/image" Target="../media/image185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7.xml"/><Relationship Id="rId6" Type="http://schemas.openxmlformats.org/officeDocument/2006/relationships/image" Target="../media/image184.png"/><Relationship Id="rId5" Type="http://schemas.openxmlformats.org/officeDocument/2006/relationships/image" Target="../media/image183.png"/><Relationship Id="rId4" Type="http://schemas.openxmlformats.org/officeDocument/2006/relationships/audio" Target="../media/audio2.wav"/></Relationships>
</file>

<file path=ppt/slides/_rels/slide1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9.jpg"/><Relationship Id="rId3" Type="http://schemas.openxmlformats.org/officeDocument/2006/relationships/notesSlide" Target="../notesSlides/notesSlide147.xml"/><Relationship Id="rId7" Type="http://schemas.openxmlformats.org/officeDocument/2006/relationships/image" Target="../media/image18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8.xml"/><Relationship Id="rId6" Type="http://schemas.openxmlformats.org/officeDocument/2006/relationships/image" Target="../media/image187.jpg"/><Relationship Id="rId5" Type="http://schemas.openxmlformats.org/officeDocument/2006/relationships/image" Target="../media/image186.jpg"/><Relationship Id="rId4" Type="http://schemas.openxmlformats.org/officeDocument/2006/relationships/audio" Target="../media/audio2.wav"/><Relationship Id="rId9" Type="http://schemas.openxmlformats.org/officeDocument/2006/relationships/audio" Target="../media/audio2.wav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8.xml"/><Relationship Id="rId7" Type="http://schemas.openxmlformats.org/officeDocument/2006/relationships/audio" Target="../media/audio2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9.xml"/><Relationship Id="rId6" Type="http://schemas.openxmlformats.org/officeDocument/2006/relationships/image" Target="../media/image191.jpeg"/><Relationship Id="rId5" Type="http://schemas.openxmlformats.org/officeDocument/2006/relationships/image" Target="../media/image190.jpeg"/><Relationship Id="rId4" Type="http://schemas.openxmlformats.org/officeDocument/2006/relationships/audio" Target="../media/audio2.wav"/></Relationships>
</file>

<file path=ppt/slides/_rels/slide149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notesSlide" Target="../notesSlides/notesSlide149.xml"/><Relationship Id="rId7" Type="http://schemas.openxmlformats.org/officeDocument/2006/relationships/image" Target="../media/image194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0.xml"/><Relationship Id="rId6" Type="http://schemas.openxmlformats.org/officeDocument/2006/relationships/image" Target="../media/image193.jpg"/><Relationship Id="rId5" Type="http://schemas.openxmlformats.org/officeDocument/2006/relationships/image" Target="../media/image192.jpg"/><Relationship Id="rId4" Type="http://schemas.openxmlformats.org/officeDocument/2006/relationships/audio" Target="../media/audio2.wav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7" Type="http://schemas.openxmlformats.org/officeDocument/2006/relationships/audio" Target="../media/audio2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6.xml"/><Relationship Id="rId6" Type="http://schemas.openxmlformats.org/officeDocument/2006/relationships/image" Target="../media/image22.jpg"/><Relationship Id="rId5" Type="http://schemas.openxmlformats.org/officeDocument/2006/relationships/image" Target="../media/image10.wmf"/><Relationship Id="rId4" Type="http://schemas.openxmlformats.org/officeDocument/2006/relationships/audio" Target="../media/audio2.wav"/></Relationships>
</file>

<file path=ppt/slides/_rels/slide1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8.jpg"/><Relationship Id="rId3" Type="http://schemas.openxmlformats.org/officeDocument/2006/relationships/notesSlide" Target="../notesSlides/notesSlide150.xml"/><Relationship Id="rId7" Type="http://schemas.openxmlformats.org/officeDocument/2006/relationships/image" Target="../media/image197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1.xml"/><Relationship Id="rId6" Type="http://schemas.openxmlformats.org/officeDocument/2006/relationships/image" Target="../media/image196.png"/><Relationship Id="rId5" Type="http://schemas.openxmlformats.org/officeDocument/2006/relationships/image" Target="../media/image195.png"/><Relationship Id="rId4" Type="http://schemas.openxmlformats.org/officeDocument/2006/relationships/audio" Target="../media/audio2.wav"/><Relationship Id="rId9" Type="http://schemas.openxmlformats.org/officeDocument/2006/relationships/audio" Target="../media/audio2.wav"/></Relationships>
</file>

<file path=ppt/slides/_rels/slide151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notesSlide" Target="../notesSlides/notesSlide151.xml"/><Relationship Id="rId7" Type="http://schemas.openxmlformats.org/officeDocument/2006/relationships/image" Target="../media/image20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2.xml"/><Relationship Id="rId6" Type="http://schemas.openxmlformats.org/officeDocument/2006/relationships/image" Target="../media/image200.jpg"/><Relationship Id="rId5" Type="http://schemas.openxmlformats.org/officeDocument/2006/relationships/image" Target="../media/image199.jpg"/><Relationship Id="rId4" Type="http://schemas.openxmlformats.org/officeDocument/2006/relationships/audio" Target="../media/audio2.wav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2.xml"/><Relationship Id="rId7" Type="http://schemas.openxmlformats.org/officeDocument/2006/relationships/audio" Target="../media/audio2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3.xml"/><Relationship Id="rId6" Type="http://schemas.openxmlformats.org/officeDocument/2006/relationships/image" Target="../media/image203.png"/><Relationship Id="rId5" Type="http://schemas.openxmlformats.org/officeDocument/2006/relationships/image" Target="../media/image202.png"/><Relationship Id="rId4" Type="http://schemas.openxmlformats.org/officeDocument/2006/relationships/audio" Target="../media/audio2.wav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4.xml"/><Relationship Id="rId6" Type="http://schemas.openxmlformats.org/officeDocument/2006/relationships/audio" Target="../media/audio2.wav"/><Relationship Id="rId5" Type="http://schemas.openxmlformats.org/officeDocument/2006/relationships/image" Target="../media/image204.jpeg"/><Relationship Id="rId4" Type="http://schemas.openxmlformats.org/officeDocument/2006/relationships/audio" Target="../media/audio2.wav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4.xml"/><Relationship Id="rId7" Type="http://schemas.openxmlformats.org/officeDocument/2006/relationships/audio" Target="../media/audio1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5.xml"/><Relationship Id="rId6" Type="http://schemas.openxmlformats.org/officeDocument/2006/relationships/hyperlink" Target="http://journals.lww.com/acsm-msse/Fulltext/1998/06000/AHA_ACSM_Joint_Position_Statement__Recommendations.34.aspx" TargetMode="External"/><Relationship Id="rId5" Type="http://schemas.openxmlformats.org/officeDocument/2006/relationships/hyperlink" Target="https://www.ncbi.nlm.nih.gov/pmc/articles/PMC4004129/pdf/ijspt-04-242.pdf" TargetMode="External"/><Relationship Id="rId4" Type="http://schemas.openxmlformats.org/officeDocument/2006/relationships/audio" Target="../media/audio1.wav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6.xml"/><Relationship Id="rId6" Type="http://schemas.openxmlformats.org/officeDocument/2006/relationships/audio" Target="../media/audio1.wav"/><Relationship Id="rId5" Type="http://schemas.openxmlformats.org/officeDocument/2006/relationships/hyperlink" Target="https://www.issponline.org/images/isspdata/position_stands/mental_health_through_occupational_-health_and_-safety_in_high_performance_sport.pdf" TargetMode="External"/><Relationship Id="rId4" Type="http://schemas.openxmlformats.org/officeDocument/2006/relationships/audio" Target="../media/audio1.wav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7.xml"/><Relationship Id="rId6" Type="http://schemas.openxmlformats.org/officeDocument/2006/relationships/audio" Target="../media/audio1.wav"/><Relationship Id="rId5" Type="http://schemas.openxmlformats.org/officeDocument/2006/relationships/image" Target="../media/image205.jpeg"/><Relationship Id="rId4" Type="http://schemas.openxmlformats.org/officeDocument/2006/relationships/audio" Target="../media/audio1.wav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8.xml"/><Relationship Id="rId6" Type="http://schemas.openxmlformats.org/officeDocument/2006/relationships/audio" Target="../media/audio1.wav"/><Relationship Id="rId5" Type="http://schemas.openxmlformats.org/officeDocument/2006/relationships/image" Target="../media/image206.jpeg"/><Relationship Id="rId4" Type="http://schemas.openxmlformats.org/officeDocument/2006/relationships/audio" Target="../media/audio1.wav"/></Relationships>
</file>

<file path=ppt/slides/_rels/slide1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9.jpeg"/><Relationship Id="rId3" Type="http://schemas.openxmlformats.org/officeDocument/2006/relationships/notesSlide" Target="../notesSlides/notesSlide158.xml"/><Relationship Id="rId7" Type="http://schemas.openxmlformats.org/officeDocument/2006/relationships/image" Target="../media/image208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9.xml"/><Relationship Id="rId6" Type="http://schemas.openxmlformats.org/officeDocument/2006/relationships/image" Target="../media/image207.jpeg"/><Relationship Id="rId5" Type="http://schemas.openxmlformats.org/officeDocument/2006/relationships/image" Target="../media/image10.wmf"/><Relationship Id="rId4" Type="http://schemas.openxmlformats.org/officeDocument/2006/relationships/audio" Target="../media/audio1.wav"/><Relationship Id="rId9" Type="http://schemas.openxmlformats.org/officeDocument/2006/relationships/audio" Target="../media/audio1.wav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7.xml"/><Relationship Id="rId6" Type="http://schemas.openxmlformats.org/officeDocument/2006/relationships/audio" Target="../media/audio2.wav"/><Relationship Id="rId5" Type="http://schemas.openxmlformats.org/officeDocument/2006/relationships/image" Target="../media/image23.jpeg"/><Relationship Id="rId4" Type="http://schemas.openxmlformats.org/officeDocument/2006/relationships/audio" Target="../media/audio2.wav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8.xml"/><Relationship Id="rId6" Type="http://schemas.openxmlformats.org/officeDocument/2006/relationships/audio" Target="../media/audio2.wav"/><Relationship Id="rId5" Type="http://schemas.openxmlformats.org/officeDocument/2006/relationships/image" Target="../media/image24.jpeg"/><Relationship Id="rId4" Type="http://schemas.openxmlformats.org/officeDocument/2006/relationships/audio" Target="../media/audio2.wav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7" Type="http://schemas.openxmlformats.org/officeDocument/2006/relationships/audio" Target="../media/audio2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9.xml"/><Relationship Id="rId6" Type="http://schemas.openxmlformats.org/officeDocument/2006/relationships/image" Target="../media/image25.jpeg"/><Relationship Id="rId5" Type="http://schemas.openxmlformats.org/officeDocument/2006/relationships/hyperlink" Target="https://www.ncbi.nlm.nih.gov/pmc/articles/PMC1424733/pdf/pubhealthrep00100-0016.pdf" TargetMode="External"/><Relationship Id="rId4" Type="http://schemas.openxmlformats.org/officeDocument/2006/relationships/audio" Target="../media/audio2.wav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7" Type="http://schemas.openxmlformats.org/officeDocument/2006/relationships/audio" Target="../media/audio2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0.xml"/><Relationship Id="rId6" Type="http://schemas.openxmlformats.org/officeDocument/2006/relationships/image" Target="../media/image26.jpeg"/><Relationship Id="rId5" Type="http://schemas.openxmlformats.org/officeDocument/2006/relationships/hyperlink" Target="https://www.ncbi.nlm.nih.gov/pmc/articles/PMC1424733/pdf/pubhealthrep00100-0016.pdf" TargetMode="External"/><Relationship Id="rId4" Type="http://schemas.openxmlformats.org/officeDocument/2006/relationships/audio" Target="../media/audio2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openxmlformats.org/officeDocument/2006/relationships/audio" Target="../media/audio1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6" Type="http://schemas.openxmlformats.org/officeDocument/2006/relationships/image" Target="../media/image11.jpg"/><Relationship Id="rId5" Type="http://schemas.openxmlformats.org/officeDocument/2006/relationships/image" Target="../media/image10.wmf"/><Relationship Id="rId4" Type="http://schemas.openxmlformats.org/officeDocument/2006/relationships/audio" Target="../media/audio1.wav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1.xml"/><Relationship Id="rId6" Type="http://schemas.openxmlformats.org/officeDocument/2006/relationships/audio" Target="../media/audio2.wav"/><Relationship Id="rId5" Type="http://schemas.openxmlformats.org/officeDocument/2006/relationships/image" Target="../media/image27.jpeg"/><Relationship Id="rId4" Type="http://schemas.openxmlformats.org/officeDocument/2006/relationships/audio" Target="../media/audio2.wav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notesSlide" Target="../notesSlides/notesSlide21.xml"/><Relationship Id="rId7" Type="http://schemas.openxmlformats.org/officeDocument/2006/relationships/image" Target="../media/image19.w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2.xml"/><Relationship Id="rId6" Type="http://schemas.openxmlformats.org/officeDocument/2006/relationships/image" Target="../media/image28.jpg"/><Relationship Id="rId5" Type="http://schemas.openxmlformats.org/officeDocument/2006/relationships/image" Target="../media/image10.wmf"/><Relationship Id="rId4" Type="http://schemas.openxmlformats.org/officeDocument/2006/relationships/audio" Target="../media/audio2.wav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3.xml"/><Relationship Id="rId6" Type="http://schemas.openxmlformats.org/officeDocument/2006/relationships/audio" Target="../media/audio2.wav"/><Relationship Id="rId5" Type="http://schemas.openxmlformats.org/officeDocument/2006/relationships/image" Target="../media/image29.jpeg"/><Relationship Id="rId4" Type="http://schemas.openxmlformats.org/officeDocument/2006/relationships/audio" Target="../media/audio2.wav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notesSlide" Target="../notesSlides/notesSlide23.xml"/><Relationship Id="rId7" Type="http://schemas.openxmlformats.org/officeDocument/2006/relationships/image" Target="../media/image30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4.xml"/><Relationship Id="rId6" Type="http://schemas.openxmlformats.org/officeDocument/2006/relationships/image" Target="../media/image19.wmf"/><Relationship Id="rId5" Type="http://schemas.openxmlformats.org/officeDocument/2006/relationships/image" Target="../media/image10.wmf"/><Relationship Id="rId4" Type="http://schemas.openxmlformats.org/officeDocument/2006/relationships/audio" Target="../media/audio2.wav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5.xml"/><Relationship Id="rId6" Type="http://schemas.openxmlformats.org/officeDocument/2006/relationships/audio" Target="../media/audio2.wav"/><Relationship Id="rId5" Type="http://schemas.openxmlformats.org/officeDocument/2006/relationships/image" Target="../media/image10.wmf"/><Relationship Id="rId4" Type="http://schemas.openxmlformats.org/officeDocument/2006/relationships/audio" Target="../media/audio2.wav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6.xml"/><Relationship Id="rId6" Type="http://schemas.openxmlformats.org/officeDocument/2006/relationships/audio" Target="../media/audio2.wav"/><Relationship Id="rId5" Type="http://schemas.openxmlformats.org/officeDocument/2006/relationships/image" Target="../media/image31.jpeg"/><Relationship Id="rId4" Type="http://schemas.openxmlformats.org/officeDocument/2006/relationships/audio" Target="../media/audio2.wav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notesSlide" Target="../notesSlides/notesSlide26.xml"/><Relationship Id="rId7" Type="http://schemas.openxmlformats.org/officeDocument/2006/relationships/image" Target="../media/image33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7.xml"/><Relationship Id="rId6" Type="http://schemas.openxmlformats.org/officeDocument/2006/relationships/image" Target="../media/image10.wmf"/><Relationship Id="rId5" Type="http://schemas.openxmlformats.org/officeDocument/2006/relationships/image" Target="../media/image32.jpg"/><Relationship Id="rId4" Type="http://schemas.openxmlformats.org/officeDocument/2006/relationships/audio" Target="../media/audio2.wav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8.xml"/><Relationship Id="rId6" Type="http://schemas.openxmlformats.org/officeDocument/2006/relationships/audio" Target="../media/audio2.wav"/><Relationship Id="rId5" Type="http://schemas.openxmlformats.org/officeDocument/2006/relationships/image" Target="../media/image34.jpeg"/><Relationship Id="rId4" Type="http://schemas.openxmlformats.org/officeDocument/2006/relationships/audio" Target="../media/audio2.wav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7" Type="http://schemas.openxmlformats.org/officeDocument/2006/relationships/audio" Target="../media/audio2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9.xml"/><Relationship Id="rId6" Type="http://schemas.openxmlformats.org/officeDocument/2006/relationships/image" Target="../media/image35.jpg"/><Relationship Id="rId5" Type="http://schemas.openxmlformats.org/officeDocument/2006/relationships/image" Target="../media/image10.wmf"/><Relationship Id="rId4" Type="http://schemas.openxmlformats.org/officeDocument/2006/relationships/audio" Target="../media/audio2.wav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0.xml"/><Relationship Id="rId6" Type="http://schemas.openxmlformats.org/officeDocument/2006/relationships/audio" Target="../media/audio2.wav"/><Relationship Id="rId5" Type="http://schemas.openxmlformats.org/officeDocument/2006/relationships/image" Target="../media/image36.jpeg"/><Relationship Id="rId4" Type="http://schemas.openxmlformats.org/officeDocument/2006/relationships/audio" Target="../media/audio2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7" Type="http://schemas.openxmlformats.org/officeDocument/2006/relationships/audio" Target="../media/audio1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5" Type="http://schemas.openxmlformats.org/officeDocument/2006/relationships/image" Target="../media/image10.wmf"/><Relationship Id="rId4" Type="http://schemas.openxmlformats.org/officeDocument/2006/relationships/audio" Target="../media/audio1.wav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7" Type="http://schemas.openxmlformats.org/officeDocument/2006/relationships/audio" Target="../media/audio2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1.xml"/><Relationship Id="rId6" Type="http://schemas.openxmlformats.org/officeDocument/2006/relationships/image" Target="../media/image37.jpg"/><Relationship Id="rId5" Type="http://schemas.openxmlformats.org/officeDocument/2006/relationships/image" Target="../media/image10.wmf"/><Relationship Id="rId4" Type="http://schemas.openxmlformats.org/officeDocument/2006/relationships/audio" Target="../media/audio2.wav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7" Type="http://schemas.openxmlformats.org/officeDocument/2006/relationships/audio" Target="../media/audio2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2.xml"/><Relationship Id="rId6" Type="http://schemas.openxmlformats.org/officeDocument/2006/relationships/image" Target="../media/image10.wmf"/><Relationship Id="rId5" Type="http://schemas.openxmlformats.org/officeDocument/2006/relationships/image" Target="../media/image38.jpg"/><Relationship Id="rId4" Type="http://schemas.openxmlformats.org/officeDocument/2006/relationships/audio" Target="../media/audio2.wav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3.xml"/><Relationship Id="rId6" Type="http://schemas.openxmlformats.org/officeDocument/2006/relationships/audio" Target="../media/audio2.wav"/><Relationship Id="rId5" Type="http://schemas.openxmlformats.org/officeDocument/2006/relationships/image" Target="../media/image10.wmf"/><Relationship Id="rId4" Type="http://schemas.openxmlformats.org/officeDocument/2006/relationships/audio" Target="../media/audio2.wav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7" Type="http://schemas.openxmlformats.org/officeDocument/2006/relationships/audio" Target="../media/audio2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4.xml"/><Relationship Id="rId6" Type="http://schemas.openxmlformats.org/officeDocument/2006/relationships/image" Target="../media/image10.wmf"/><Relationship Id="rId5" Type="http://schemas.openxmlformats.org/officeDocument/2006/relationships/image" Target="../media/image39.jpg"/><Relationship Id="rId4" Type="http://schemas.openxmlformats.org/officeDocument/2006/relationships/audio" Target="../media/audio2.wav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5.xml"/><Relationship Id="rId6" Type="http://schemas.openxmlformats.org/officeDocument/2006/relationships/audio" Target="../media/audio2.wav"/><Relationship Id="rId5" Type="http://schemas.openxmlformats.org/officeDocument/2006/relationships/image" Target="../media/image40.jpeg"/><Relationship Id="rId4" Type="http://schemas.openxmlformats.org/officeDocument/2006/relationships/audio" Target="../media/audio2.wav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5.xml"/><Relationship Id="rId7" Type="http://schemas.openxmlformats.org/officeDocument/2006/relationships/audio" Target="../media/audio2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6.xml"/><Relationship Id="rId6" Type="http://schemas.openxmlformats.org/officeDocument/2006/relationships/image" Target="../media/image41.jpg"/><Relationship Id="rId5" Type="http://schemas.openxmlformats.org/officeDocument/2006/relationships/hyperlink" Target="https://drive.google.com/file/d/1zEhPKmx1h27D3rpk2xS4sBdK-IbiNKKD/view?usp=sharing" TargetMode="External"/><Relationship Id="rId4" Type="http://schemas.openxmlformats.org/officeDocument/2006/relationships/audio" Target="../media/audio2.wav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6.xml"/><Relationship Id="rId7" Type="http://schemas.openxmlformats.org/officeDocument/2006/relationships/audio" Target="../media/audio2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7.xml"/><Relationship Id="rId6" Type="http://schemas.openxmlformats.org/officeDocument/2006/relationships/image" Target="../media/image42.jpg"/><Relationship Id="rId5" Type="http://schemas.openxmlformats.org/officeDocument/2006/relationships/hyperlink" Target="https://journals.lww.com/acsm-msse/Fulltext/2011/07000/Quantity_and_Quality_of_Exercise_for_Developing.26.aspx" TargetMode="External"/><Relationship Id="rId4" Type="http://schemas.openxmlformats.org/officeDocument/2006/relationships/audio" Target="../media/audio2.wav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7.xml"/><Relationship Id="rId7" Type="http://schemas.openxmlformats.org/officeDocument/2006/relationships/audio" Target="../media/audio2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8.xml"/><Relationship Id="rId6" Type="http://schemas.openxmlformats.org/officeDocument/2006/relationships/image" Target="../media/image43.jpg"/><Relationship Id="rId5" Type="http://schemas.openxmlformats.org/officeDocument/2006/relationships/hyperlink" Target="https://drive.google.com/file/d/1Hgz4Xj3Zqb2duD10bManEC2-WWkqmEHd/view?usp=sharing" TargetMode="External"/><Relationship Id="rId4" Type="http://schemas.openxmlformats.org/officeDocument/2006/relationships/audio" Target="../media/audio2.wav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8.xml"/><Relationship Id="rId7" Type="http://schemas.openxmlformats.org/officeDocument/2006/relationships/audio" Target="../media/audio2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9.xml"/><Relationship Id="rId6" Type="http://schemas.openxmlformats.org/officeDocument/2006/relationships/image" Target="../media/image44.jpg"/><Relationship Id="rId5" Type="http://schemas.openxmlformats.org/officeDocument/2006/relationships/hyperlink" Target="https://www.acog.org/-/media/project/acog/acogorg/clinical/files/committee-opinion/articles/2020/04/physical-activity-and-exercise-during-pregnancy-and-the-postpartum-period.pdf" TargetMode="External"/><Relationship Id="rId4" Type="http://schemas.openxmlformats.org/officeDocument/2006/relationships/audio" Target="../media/audio2.wav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0.xml"/><Relationship Id="rId6" Type="http://schemas.openxmlformats.org/officeDocument/2006/relationships/audio" Target="../media/audio2.wav"/><Relationship Id="rId5" Type="http://schemas.openxmlformats.org/officeDocument/2006/relationships/image" Target="../media/image45.jpeg"/><Relationship Id="rId4" Type="http://schemas.openxmlformats.org/officeDocument/2006/relationships/audio" Target="../media/audio2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7" Type="http://schemas.openxmlformats.org/officeDocument/2006/relationships/audio" Target="../media/audio1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6" Type="http://schemas.openxmlformats.org/officeDocument/2006/relationships/image" Target="../media/image12.jpeg"/><Relationship Id="rId5" Type="http://schemas.openxmlformats.org/officeDocument/2006/relationships/image" Target="../media/image10.wmf"/><Relationship Id="rId4" Type="http://schemas.openxmlformats.org/officeDocument/2006/relationships/audio" Target="../media/audio1.wav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1.xml"/><Relationship Id="rId6" Type="http://schemas.openxmlformats.org/officeDocument/2006/relationships/audio" Target="../media/audio2.wav"/><Relationship Id="rId5" Type="http://schemas.openxmlformats.org/officeDocument/2006/relationships/image" Target="../media/image46.jpg"/><Relationship Id="rId4" Type="http://schemas.openxmlformats.org/officeDocument/2006/relationships/audio" Target="../media/audio2.wav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1.xml"/><Relationship Id="rId7" Type="http://schemas.openxmlformats.org/officeDocument/2006/relationships/audio" Target="../media/audio2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2.xml"/><Relationship Id="rId6" Type="http://schemas.openxmlformats.org/officeDocument/2006/relationships/image" Target="../media/image47.jpg"/><Relationship Id="rId5" Type="http://schemas.openxmlformats.org/officeDocument/2006/relationships/hyperlink" Target="https://apps.who.int/iris/rest/bitstreams/1315866/retrieve" TargetMode="External"/><Relationship Id="rId4" Type="http://schemas.openxmlformats.org/officeDocument/2006/relationships/audio" Target="../media/audio2.wav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3.xml"/><Relationship Id="rId6" Type="http://schemas.openxmlformats.org/officeDocument/2006/relationships/audio" Target="../media/audio2.wav"/><Relationship Id="rId5" Type="http://schemas.openxmlformats.org/officeDocument/2006/relationships/image" Target="../media/image48.jpg"/><Relationship Id="rId4" Type="http://schemas.openxmlformats.org/officeDocument/2006/relationships/audio" Target="../media/audio2.wav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3.xml"/><Relationship Id="rId7" Type="http://schemas.openxmlformats.org/officeDocument/2006/relationships/audio" Target="../media/audio2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4.xml"/><Relationship Id="rId6" Type="http://schemas.openxmlformats.org/officeDocument/2006/relationships/image" Target="../media/image49.jpg"/><Relationship Id="rId5" Type="http://schemas.openxmlformats.org/officeDocument/2006/relationships/hyperlink" Target="https://drive.google.com/file/d/1tXDz5mc-eJTXUD1up4NBRLfEojGlYRA6/view?usp=sharing" TargetMode="External"/><Relationship Id="rId4" Type="http://schemas.openxmlformats.org/officeDocument/2006/relationships/audio" Target="../media/audio2.wav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4.xml"/><Relationship Id="rId7" Type="http://schemas.openxmlformats.org/officeDocument/2006/relationships/audio" Target="../media/audio2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5.xml"/><Relationship Id="rId6" Type="http://schemas.openxmlformats.org/officeDocument/2006/relationships/image" Target="../media/image50.jpg"/><Relationship Id="rId5" Type="http://schemas.openxmlformats.org/officeDocument/2006/relationships/hyperlink" Target="https://drive.google.com/file/d/1WBU6M4juAZUKL2rNxdm0UpAet6LaofEd/view?usp=sharing" TargetMode="External"/><Relationship Id="rId4" Type="http://schemas.openxmlformats.org/officeDocument/2006/relationships/audio" Target="../media/audio2.wav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6.xml"/><Relationship Id="rId6" Type="http://schemas.openxmlformats.org/officeDocument/2006/relationships/audio" Target="../media/audio2.wav"/><Relationship Id="rId5" Type="http://schemas.openxmlformats.org/officeDocument/2006/relationships/image" Target="../media/image51.jpeg"/><Relationship Id="rId4" Type="http://schemas.openxmlformats.org/officeDocument/2006/relationships/audio" Target="../media/audio2.wav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7.xml"/><Relationship Id="rId6" Type="http://schemas.openxmlformats.org/officeDocument/2006/relationships/audio" Target="../media/audio2.wav"/><Relationship Id="rId5" Type="http://schemas.openxmlformats.org/officeDocument/2006/relationships/image" Target="../media/image52.jpg"/><Relationship Id="rId4" Type="http://schemas.openxmlformats.org/officeDocument/2006/relationships/audio" Target="../media/audio2.wav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8.xml"/><Relationship Id="rId6" Type="http://schemas.openxmlformats.org/officeDocument/2006/relationships/audio" Target="../media/audio2.wav"/><Relationship Id="rId5" Type="http://schemas.openxmlformats.org/officeDocument/2006/relationships/image" Target="../media/image53.jpeg"/><Relationship Id="rId4" Type="http://schemas.openxmlformats.org/officeDocument/2006/relationships/audio" Target="../media/audio2.wav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8.xml"/><Relationship Id="rId7" Type="http://schemas.openxmlformats.org/officeDocument/2006/relationships/audio" Target="../media/audio2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9.xml"/><Relationship Id="rId6" Type="http://schemas.openxmlformats.org/officeDocument/2006/relationships/image" Target="../media/image54.jpg"/><Relationship Id="rId5" Type="http://schemas.openxmlformats.org/officeDocument/2006/relationships/hyperlink" Target="https://www.dropbox.com/s/an9utnjoxphshwc/ACSMs_Exer-Chronic_4e_Moore_2016.pdf?dl=0" TargetMode="External"/><Relationship Id="rId4" Type="http://schemas.openxmlformats.org/officeDocument/2006/relationships/audio" Target="../media/audio2.wav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9.xml"/><Relationship Id="rId7" Type="http://schemas.openxmlformats.org/officeDocument/2006/relationships/audio" Target="../media/audio2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0.xml"/><Relationship Id="rId6" Type="http://schemas.openxmlformats.org/officeDocument/2006/relationships/image" Target="../media/image55.jpg"/><Relationship Id="rId5" Type="http://schemas.openxmlformats.org/officeDocument/2006/relationships/hyperlink" Target="https://www.dropbox.com/s/thleresgg6jd311/Clinical-Exer-Phys_4e_Ehrman_2019.pdf?dl=0" TargetMode="External"/><Relationship Id="rId4" Type="http://schemas.openxmlformats.org/officeDocument/2006/relationships/audio" Target="../media/audio2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7" Type="http://schemas.openxmlformats.org/officeDocument/2006/relationships/audio" Target="../media/audio1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6" Type="http://schemas.openxmlformats.org/officeDocument/2006/relationships/image" Target="../media/image13.jpg"/><Relationship Id="rId5" Type="http://schemas.openxmlformats.org/officeDocument/2006/relationships/image" Target="../media/image10.wmf"/><Relationship Id="rId4" Type="http://schemas.openxmlformats.org/officeDocument/2006/relationships/audio" Target="../media/audio1.wav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1.xml"/><Relationship Id="rId6" Type="http://schemas.openxmlformats.org/officeDocument/2006/relationships/audio" Target="../media/audio2.wav"/><Relationship Id="rId5" Type="http://schemas.openxmlformats.org/officeDocument/2006/relationships/image" Target="../media/image56.jpg"/><Relationship Id="rId4" Type="http://schemas.openxmlformats.org/officeDocument/2006/relationships/audio" Target="../media/audio2.wav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2.xml"/><Relationship Id="rId6" Type="http://schemas.openxmlformats.org/officeDocument/2006/relationships/audio" Target="../media/audio2.wav"/><Relationship Id="rId5" Type="http://schemas.openxmlformats.org/officeDocument/2006/relationships/image" Target="../media/image57.jpg"/><Relationship Id="rId4" Type="http://schemas.openxmlformats.org/officeDocument/2006/relationships/audio" Target="../media/audio2.wav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2.xml"/><Relationship Id="rId7" Type="http://schemas.openxmlformats.org/officeDocument/2006/relationships/audio" Target="../media/audio2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3.xml"/><Relationship Id="rId6" Type="http://schemas.openxmlformats.org/officeDocument/2006/relationships/image" Target="../media/image58.jpg"/><Relationship Id="rId5" Type="http://schemas.openxmlformats.org/officeDocument/2006/relationships/hyperlink" Target="https://www.ahajournals.org/doi/epdf/10.1161/01.CIR.0000151788.08740.5C" TargetMode="External"/><Relationship Id="rId4" Type="http://schemas.openxmlformats.org/officeDocument/2006/relationships/audio" Target="../media/audio2.wav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4.xml"/><Relationship Id="rId6" Type="http://schemas.openxmlformats.org/officeDocument/2006/relationships/audio" Target="../media/audio2.wav"/><Relationship Id="rId5" Type="http://schemas.openxmlformats.org/officeDocument/2006/relationships/image" Target="../media/image59.jpg"/><Relationship Id="rId4" Type="http://schemas.openxmlformats.org/officeDocument/2006/relationships/audio" Target="../media/audio2.wav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5.xml"/><Relationship Id="rId6" Type="http://schemas.openxmlformats.org/officeDocument/2006/relationships/audio" Target="../media/audio2.wav"/><Relationship Id="rId5" Type="http://schemas.openxmlformats.org/officeDocument/2006/relationships/image" Target="../media/image60.jpeg"/><Relationship Id="rId4" Type="http://schemas.openxmlformats.org/officeDocument/2006/relationships/audio" Target="../media/audio2.wav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6.xml"/><Relationship Id="rId6" Type="http://schemas.openxmlformats.org/officeDocument/2006/relationships/audio" Target="../media/audio2.wav"/><Relationship Id="rId5" Type="http://schemas.openxmlformats.org/officeDocument/2006/relationships/image" Target="../media/image61.jpg"/><Relationship Id="rId4" Type="http://schemas.openxmlformats.org/officeDocument/2006/relationships/audio" Target="../media/audio2.wav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7.xml"/><Relationship Id="rId6" Type="http://schemas.openxmlformats.org/officeDocument/2006/relationships/audio" Target="../media/audio2.wav"/><Relationship Id="rId5" Type="http://schemas.openxmlformats.org/officeDocument/2006/relationships/image" Target="../media/image62.jpeg"/><Relationship Id="rId4" Type="http://schemas.openxmlformats.org/officeDocument/2006/relationships/audio" Target="../media/audio2.wav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7.xml"/><Relationship Id="rId7" Type="http://schemas.openxmlformats.org/officeDocument/2006/relationships/audio" Target="../media/audio2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8.xml"/><Relationship Id="rId6" Type="http://schemas.openxmlformats.org/officeDocument/2006/relationships/image" Target="../media/image63.jpg"/><Relationship Id="rId5" Type="http://schemas.openxmlformats.org/officeDocument/2006/relationships/hyperlink" Target="https://www.dropbox.com/s/cevw3hneelz24ct/ACSMs_Facility-Stand_5e_Sanders_2019.pdf?dl=0" TargetMode="External"/><Relationship Id="rId4" Type="http://schemas.openxmlformats.org/officeDocument/2006/relationships/audio" Target="../media/audio2.wav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9.xml"/><Relationship Id="rId6" Type="http://schemas.openxmlformats.org/officeDocument/2006/relationships/audio" Target="../media/audio2.wav"/><Relationship Id="rId5" Type="http://schemas.openxmlformats.org/officeDocument/2006/relationships/image" Target="../media/image64.jpeg"/><Relationship Id="rId4" Type="http://schemas.openxmlformats.org/officeDocument/2006/relationships/audio" Target="../media/audio2.wav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9.xml"/><Relationship Id="rId7" Type="http://schemas.openxmlformats.org/officeDocument/2006/relationships/audio" Target="../media/audio2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0.xml"/><Relationship Id="rId6" Type="http://schemas.openxmlformats.org/officeDocument/2006/relationships/image" Target="../media/image65.jpg"/><Relationship Id="rId5" Type="http://schemas.openxmlformats.org/officeDocument/2006/relationships/hyperlink" Target="https://journals.lww.com/acsm-msse/Fulltext/1998/06000/AHA_ACSM_Joint_Position_Statement__Recommendations.34.aspx" TargetMode="External"/><Relationship Id="rId4" Type="http://schemas.openxmlformats.org/officeDocument/2006/relationships/audio" Target="../media/audio2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6" Type="http://schemas.openxmlformats.org/officeDocument/2006/relationships/audio" Target="../media/audio2.wav"/><Relationship Id="rId5" Type="http://schemas.openxmlformats.org/officeDocument/2006/relationships/image" Target="../media/image14.jpeg"/><Relationship Id="rId4" Type="http://schemas.openxmlformats.org/officeDocument/2006/relationships/audio" Target="../media/audio2.wav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1.xml"/><Relationship Id="rId6" Type="http://schemas.openxmlformats.org/officeDocument/2006/relationships/audio" Target="../media/audio2.wav"/><Relationship Id="rId5" Type="http://schemas.openxmlformats.org/officeDocument/2006/relationships/image" Target="../media/image66.jpeg"/><Relationship Id="rId4" Type="http://schemas.openxmlformats.org/officeDocument/2006/relationships/audio" Target="../media/audio2.wav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2.xml"/><Relationship Id="rId6" Type="http://schemas.openxmlformats.org/officeDocument/2006/relationships/audio" Target="../media/audio2.wav"/><Relationship Id="rId5" Type="http://schemas.openxmlformats.org/officeDocument/2006/relationships/image" Target="../media/image67.jpeg"/><Relationship Id="rId4" Type="http://schemas.openxmlformats.org/officeDocument/2006/relationships/audio" Target="../media/audio2.wav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3.xml"/><Relationship Id="rId6" Type="http://schemas.openxmlformats.org/officeDocument/2006/relationships/audio" Target="../media/audio2.wav"/><Relationship Id="rId5" Type="http://schemas.openxmlformats.org/officeDocument/2006/relationships/image" Target="../media/image68.jpg"/><Relationship Id="rId4" Type="http://schemas.openxmlformats.org/officeDocument/2006/relationships/audio" Target="../media/audio2.wav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3.xml"/><Relationship Id="rId7" Type="http://schemas.openxmlformats.org/officeDocument/2006/relationships/audio" Target="../media/audio2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4.xml"/><Relationship Id="rId6" Type="http://schemas.openxmlformats.org/officeDocument/2006/relationships/image" Target="../media/image69.jpg"/><Relationship Id="rId5" Type="http://schemas.openxmlformats.org/officeDocument/2006/relationships/hyperlink" Target="https://drive.google.com/file/d/1R92Vy2FpUD6kvKYTt335OgVK1GVykoHu/view?usp=sharing" TargetMode="External"/><Relationship Id="rId4" Type="http://schemas.openxmlformats.org/officeDocument/2006/relationships/audio" Target="../media/audio2.wav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4.xml"/><Relationship Id="rId7" Type="http://schemas.openxmlformats.org/officeDocument/2006/relationships/audio" Target="../media/audio2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5.xml"/><Relationship Id="rId6" Type="http://schemas.openxmlformats.org/officeDocument/2006/relationships/image" Target="../media/image70.jpg"/><Relationship Id="rId5" Type="http://schemas.openxmlformats.org/officeDocument/2006/relationships/hyperlink" Target="https://drive.google.com/file/d/1ekx5CKrtFub51Dcbt3cs9ulygo4RsfDI/view?usp=sharing" TargetMode="External"/><Relationship Id="rId4" Type="http://schemas.openxmlformats.org/officeDocument/2006/relationships/audio" Target="../media/audio2.wav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6.xml"/><Relationship Id="rId6" Type="http://schemas.openxmlformats.org/officeDocument/2006/relationships/audio" Target="../media/audio2.wav"/><Relationship Id="rId5" Type="http://schemas.openxmlformats.org/officeDocument/2006/relationships/image" Target="../media/image71.jpeg"/><Relationship Id="rId4" Type="http://schemas.openxmlformats.org/officeDocument/2006/relationships/audio" Target="../media/audio2.wav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6.xml"/><Relationship Id="rId7" Type="http://schemas.openxmlformats.org/officeDocument/2006/relationships/audio" Target="../media/audio2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7.xml"/><Relationship Id="rId6" Type="http://schemas.openxmlformats.org/officeDocument/2006/relationships/hyperlink" Target="https://jissn.biomedcentral.com/track/pdf/10.1186/s12970-018-0242-y.pdf" TargetMode="External"/><Relationship Id="rId5" Type="http://schemas.openxmlformats.org/officeDocument/2006/relationships/image" Target="../media/image72.jpg"/><Relationship Id="rId4" Type="http://schemas.openxmlformats.org/officeDocument/2006/relationships/audio" Target="../media/audio2.wav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7.xml"/><Relationship Id="rId7" Type="http://schemas.openxmlformats.org/officeDocument/2006/relationships/audio" Target="../media/audio2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8.xml"/><Relationship Id="rId6" Type="http://schemas.openxmlformats.org/officeDocument/2006/relationships/image" Target="../media/image73.jpg"/><Relationship Id="rId5" Type="http://schemas.openxmlformats.org/officeDocument/2006/relationships/hyperlink" Target="https://jissn.biomedcentral.com/track/pdf/10.1186/s12970-017-0189-4.pdf" TargetMode="External"/><Relationship Id="rId4" Type="http://schemas.openxmlformats.org/officeDocument/2006/relationships/audio" Target="../media/audio2.wav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8.xml"/><Relationship Id="rId7" Type="http://schemas.openxmlformats.org/officeDocument/2006/relationships/audio" Target="../media/audio2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9.xml"/><Relationship Id="rId6" Type="http://schemas.openxmlformats.org/officeDocument/2006/relationships/image" Target="../media/image74.jpg"/><Relationship Id="rId5" Type="http://schemas.openxmlformats.org/officeDocument/2006/relationships/hyperlink" Target="https://www.nata.org/sites/default/files/fluid_replacement_for_the_physically_active.pdf" TargetMode="External"/><Relationship Id="rId4" Type="http://schemas.openxmlformats.org/officeDocument/2006/relationships/audio" Target="../media/audio2.wav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9.xml"/><Relationship Id="rId7" Type="http://schemas.openxmlformats.org/officeDocument/2006/relationships/audio" Target="../media/audio2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0.xml"/><Relationship Id="rId6" Type="http://schemas.openxmlformats.org/officeDocument/2006/relationships/image" Target="../media/image76.jpg"/><Relationship Id="rId5" Type="http://schemas.openxmlformats.org/officeDocument/2006/relationships/image" Target="../media/image75.jpg"/><Relationship Id="rId4" Type="http://schemas.openxmlformats.org/officeDocument/2006/relationships/audio" Target="../media/audio2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5" Type="http://schemas.openxmlformats.org/officeDocument/2006/relationships/audio" Target="../media/audio1.wav"/><Relationship Id="rId4" Type="http://schemas.openxmlformats.org/officeDocument/2006/relationships/audio" Target="../media/audio1.wav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0.xml"/><Relationship Id="rId7" Type="http://schemas.openxmlformats.org/officeDocument/2006/relationships/audio" Target="../media/audio2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1.xml"/><Relationship Id="rId6" Type="http://schemas.openxmlformats.org/officeDocument/2006/relationships/image" Target="../media/image78.png"/><Relationship Id="rId5" Type="http://schemas.openxmlformats.org/officeDocument/2006/relationships/image" Target="../media/image77.jpg"/><Relationship Id="rId4" Type="http://schemas.openxmlformats.org/officeDocument/2006/relationships/audio" Target="../media/audio2.wav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2.xml"/><Relationship Id="rId6" Type="http://schemas.openxmlformats.org/officeDocument/2006/relationships/audio" Target="../media/audio2.wav"/><Relationship Id="rId5" Type="http://schemas.openxmlformats.org/officeDocument/2006/relationships/image" Target="../media/image79.jpg"/><Relationship Id="rId4" Type="http://schemas.openxmlformats.org/officeDocument/2006/relationships/audio" Target="../media/audio2.wav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3.xml"/><Relationship Id="rId6" Type="http://schemas.openxmlformats.org/officeDocument/2006/relationships/audio" Target="../media/audio2.wav"/><Relationship Id="rId5" Type="http://schemas.openxmlformats.org/officeDocument/2006/relationships/image" Target="../media/image80.jpeg"/><Relationship Id="rId4" Type="http://schemas.openxmlformats.org/officeDocument/2006/relationships/audio" Target="../media/audio2.wav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3.xml"/><Relationship Id="rId7" Type="http://schemas.openxmlformats.org/officeDocument/2006/relationships/audio" Target="../media/audio2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4.xml"/><Relationship Id="rId6" Type="http://schemas.openxmlformats.org/officeDocument/2006/relationships/image" Target="../media/image81.jpg"/><Relationship Id="rId5" Type="http://schemas.openxmlformats.org/officeDocument/2006/relationships/hyperlink" Target="https://www.issponline.org/images/isspdata/position_stands/mental_health_through_occupational_-health_and_-safety_in_high_performance_sport.pdf" TargetMode="External"/><Relationship Id="rId4" Type="http://schemas.openxmlformats.org/officeDocument/2006/relationships/audio" Target="../media/audio2.wav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4.xml"/><Relationship Id="rId7" Type="http://schemas.openxmlformats.org/officeDocument/2006/relationships/audio" Target="../media/audio2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5.xml"/><Relationship Id="rId6" Type="http://schemas.openxmlformats.org/officeDocument/2006/relationships/image" Target="../media/image82.jpg"/><Relationship Id="rId5" Type="http://schemas.openxmlformats.org/officeDocument/2006/relationships/hyperlink" Target="https://drive.google.com/file/d/1KG2Y1M91Jarb4VMndrCTTMw_qk9hKHmH/view?usp=sharing" TargetMode="External"/><Relationship Id="rId4" Type="http://schemas.openxmlformats.org/officeDocument/2006/relationships/audio" Target="../media/audio2.wav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6.xml"/><Relationship Id="rId6" Type="http://schemas.openxmlformats.org/officeDocument/2006/relationships/audio" Target="../media/audio2.wav"/><Relationship Id="rId5" Type="http://schemas.openxmlformats.org/officeDocument/2006/relationships/image" Target="../media/image83.jpeg"/><Relationship Id="rId4" Type="http://schemas.openxmlformats.org/officeDocument/2006/relationships/audio" Target="../media/audio2.wav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6.xml"/><Relationship Id="rId7" Type="http://schemas.openxmlformats.org/officeDocument/2006/relationships/audio" Target="../media/audio2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7.xml"/><Relationship Id="rId6" Type="http://schemas.openxmlformats.org/officeDocument/2006/relationships/image" Target="../media/image84.jpeg"/><Relationship Id="rId5" Type="http://schemas.openxmlformats.org/officeDocument/2006/relationships/hyperlink" Target="https://drive.google.com/file/d/1aMyjPlQZzdk8A0IG8tR9--Nuno83YyUP/view" TargetMode="External"/><Relationship Id="rId4" Type="http://schemas.openxmlformats.org/officeDocument/2006/relationships/audio" Target="../media/audio2.wav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8.xml"/><Relationship Id="rId6" Type="http://schemas.openxmlformats.org/officeDocument/2006/relationships/audio" Target="../media/audio2.wav"/><Relationship Id="rId5" Type="http://schemas.openxmlformats.org/officeDocument/2006/relationships/image" Target="../media/image85.jpeg"/><Relationship Id="rId4" Type="http://schemas.openxmlformats.org/officeDocument/2006/relationships/audio" Target="../media/audio2.wav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8.xml"/><Relationship Id="rId7" Type="http://schemas.openxmlformats.org/officeDocument/2006/relationships/audio" Target="../media/audio2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9.xml"/><Relationship Id="rId6" Type="http://schemas.openxmlformats.org/officeDocument/2006/relationships/image" Target="../media/image86.jpg"/><Relationship Id="rId5" Type="http://schemas.openxmlformats.org/officeDocument/2006/relationships/hyperlink" Target="https://www.nfhs.org/media/1018446/suggested_guidelines__management_concussion_april_2017.pdf" TargetMode="External"/><Relationship Id="rId4" Type="http://schemas.openxmlformats.org/officeDocument/2006/relationships/audio" Target="../media/audio2.wav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9.xml"/><Relationship Id="rId7" Type="http://schemas.openxmlformats.org/officeDocument/2006/relationships/audio" Target="../media/audio2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0.xml"/><Relationship Id="rId6" Type="http://schemas.openxmlformats.org/officeDocument/2006/relationships/image" Target="../media/image87.jpg"/><Relationship Id="rId5" Type="http://schemas.openxmlformats.org/officeDocument/2006/relationships/hyperlink" Target="https://drive.google.com/file/d/1do9Tpp6YBghHGABrJ86xu_jvujp-DRve/view?usp=sharing" TargetMode="External"/><Relationship Id="rId4" Type="http://schemas.openxmlformats.org/officeDocument/2006/relationships/audio" Target="../media/audio2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Relationship Id="rId6" Type="http://schemas.openxmlformats.org/officeDocument/2006/relationships/audio" Target="../media/audio2.wav"/><Relationship Id="rId5" Type="http://schemas.openxmlformats.org/officeDocument/2006/relationships/image" Target="../media/image15.jpeg"/><Relationship Id="rId4" Type="http://schemas.openxmlformats.org/officeDocument/2006/relationships/audio" Target="../media/audio2.wav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0.xml"/><Relationship Id="rId7" Type="http://schemas.openxmlformats.org/officeDocument/2006/relationships/audio" Target="../media/audio2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1.xml"/><Relationship Id="rId6" Type="http://schemas.openxmlformats.org/officeDocument/2006/relationships/image" Target="../media/image88.jpg"/><Relationship Id="rId5" Type="http://schemas.openxmlformats.org/officeDocument/2006/relationships/hyperlink" Target="https://drive.google.com/file/d/1Cr8u3hUzR7K8hzKafKNq6CvYjcypjdLU/view?usp=sharing" TargetMode="External"/><Relationship Id="rId4" Type="http://schemas.openxmlformats.org/officeDocument/2006/relationships/audio" Target="../media/audio2.wav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1.xml"/><Relationship Id="rId7" Type="http://schemas.openxmlformats.org/officeDocument/2006/relationships/audio" Target="../media/audio2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2.xml"/><Relationship Id="rId6" Type="http://schemas.openxmlformats.org/officeDocument/2006/relationships/image" Target="../media/image89.jpg"/><Relationship Id="rId5" Type="http://schemas.openxmlformats.org/officeDocument/2006/relationships/hyperlink" Target="https://www.ncbi.nlm.nih.gov/pmc/articles/PMC4004129/pdf/ijspt-04-242.pdf" TargetMode="External"/><Relationship Id="rId4" Type="http://schemas.openxmlformats.org/officeDocument/2006/relationships/audio" Target="../media/audio2.wav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3.xml"/><Relationship Id="rId6" Type="http://schemas.openxmlformats.org/officeDocument/2006/relationships/audio" Target="../media/audio2.wav"/><Relationship Id="rId5" Type="http://schemas.openxmlformats.org/officeDocument/2006/relationships/image" Target="../media/image90.jpeg"/><Relationship Id="rId4" Type="http://schemas.openxmlformats.org/officeDocument/2006/relationships/audio" Target="../media/audio2.wav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3.xml"/><Relationship Id="rId7" Type="http://schemas.openxmlformats.org/officeDocument/2006/relationships/audio" Target="../media/audio2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4.xml"/><Relationship Id="rId6" Type="http://schemas.openxmlformats.org/officeDocument/2006/relationships/image" Target="../media/image91.jpg"/><Relationship Id="rId5" Type="http://schemas.openxmlformats.org/officeDocument/2006/relationships/hyperlink" Target="https://drive.google.com/file/d/1ghcx4uRpPjC47xhmat2bmu29mNOotKUt/view?usp=sharing" TargetMode="External"/><Relationship Id="rId4" Type="http://schemas.openxmlformats.org/officeDocument/2006/relationships/audio" Target="../media/audio2.wav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4.xml"/><Relationship Id="rId7" Type="http://schemas.openxmlformats.org/officeDocument/2006/relationships/audio" Target="../media/audio2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5.xml"/><Relationship Id="rId5" Type="http://schemas.openxmlformats.org/officeDocument/2006/relationships/image" Target="../media/image92.jpeg"/><Relationship Id="rId4" Type="http://schemas.openxmlformats.org/officeDocument/2006/relationships/audio" Target="../media/audio2.wav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5.xml"/><Relationship Id="rId7" Type="http://schemas.openxmlformats.org/officeDocument/2006/relationships/audio" Target="../media/audio2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6.xml"/><Relationship Id="rId6" Type="http://schemas.openxmlformats.org/officeDocument/2006/relationships/image" Target="../media/image93.jpg"/><Relationship Id="rId5" Type="http://schemas.openxmlformats.org/officeDocument/2006/relationships/hyperlink" Target="https://drive.google.com/file/d/1Wzcwyz64IT0uqmWzTojGdaOPFclumrbY/view?usp=sharing" TargetMode="External"/><Relationship Id="rId4" Type="http://schemas.openxmlformats.org/officeDocument/2006/relationships/audio" Target="../media/audio2.wav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7.xml"/><Relationship Id="rId6" Type="http://schemas.openxmlformats.org/officeDocument/2006/relationships/audio" Target="../media/audio2.wav"/><Relationship Id="rId5" Type="http://schemas.openxmlformats.org/officeDocument/2006/relationships/image" Target="../media/image94.jpeg"/><Relationship Id="rId4" Type="http://schemas.openxmlformats.org/officeDocument/2006/relationships/audio" Target="../media/audio2.wav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7.xml"/><Relationship Id="rId7" Type="http://schemas.openxmlformats.org/officeDocument/2006/relationships/audio" Target="../media/audio2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8.xml"/><Relationship Id="rId6" Type="http://schemas.openxmlformats.org/officeDocument/2006/relationships/image" Target="../media/image95.jpeg"/><Relationship Id="rId5" Type="http://schemas.openxmlformats.org/officeDocument/2006/relationships/hyperlink" Target="https://drive.google.com/file/d/1Snpu0SnQwTTvS7yNYlZTJ1E_tz7N68nV/view?usp=sharing" TargetMode="External"/><Relationship Id="rId4" Type="http://schemas.openxmlformats.org/officeDocument/2006/relationships/audio" Target="../media/audio2.wav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8.xml"/><Relationship Id="rId7" Type="http://schemas.openxmlformats.org/officeDocument/2006/relationships/audio" Target="../media/audio2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9.xml"/><Relationship Id="rId6" Type="http://schemas.openxmlformats.org/officeDocument/2006/relationships/image" Target="../media/image96.jpg"/><Relationship Id="rId5" Type="http://schemas.openxmlformats.org/officeDocument/2006/relationships/hyperlink" Target="https://drive.google.com/file/d/1SRmWvPwAnvq5yar7IdhmQ2kpO4g4Y9dm/view?usp=sharing" TargetMode="External"/><Relationship Id="rId4" Type="http://schemas.openxmlformats.org/officeDocument/2006/relationships/audio" Target="../media/audio2.wav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9.xml"/><Relationship Id="rId7" Type="http://schemas.openxmlformats.org/officeDocument/2006/relationships/audio" Target="../media/audio2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0.xml"/><Relationship Id="rId6" Type="http://schemas.openxmlformats.org/officeDocument/2006/relationships/image" Target="../media/image97.jpg"/><Relationship Id="rId5" Type="http://schemas.openxmlformats.org/officeDocument/2006/relationships/hyperlink" Target="https://drive.google.com/file/d/1xD9dLIb05FPj9rDjPTqLjXgiDEnKhoD0/view?usp=sharing" TargetMode="External"/><Relationship Id="rId4" Type="http://schemas.openxmlformats.org/officeDocument/2006/relationships/audio" Target="../media/audio2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Relationship Id="rId5" Type="http://schemas.openxmlformats.org/officeDocument/2006/relationships/audio" Target="../media/audio1.wav"/><Relationship Id="rId4" Type="http://schemas.openxmlformats.org/officeDocument/2006/relationships/audio" Target="../media/audio1.wav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1.xml"/><Relationship Id="rId6" Type="http://schemas.openxmlformats.org/officeDocument/2006/relationships/audio" Target="../media/audio2.wav"/><Relationship Id="rId5" Type="http://schemas.openxmlformats.org/officeDocument/2006/relationships/image" Target="../media/image98.jpeg"/><Relationship Id="rId4" Type="http://schemas.openxmlformats.org/officeDocument/2006/relationships/audio" Target="../media/audio2.wav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2.xml"/><Relationship Id="rId6" Type="http://schemas.openxmlformats.org/officeDocument/2006/relationships/audio" Target="../media/audio2.wav"/><Relationship Id="rId5" Type="http://schemas.openxmlformats.org/officeDocument/2006/relationships/image" Target="../media/image99.jpg"/><Relationship Id="rId4" Type="http://schemas.openxmlformats.org/officeDocument/2006/relationships/audio" Target="../media/audio2.wav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3.xml"/><Relationship Id="rId6" Type="http://schemas.openxmlformats.org/officeDocument/2006/relationships/audio" Target="../media/audio2.wav"/><Relationship Id="rId5" Type="http://schemas.openxmlformats.org/officeDocument/2006/relationships/image" Target="../media/image100.jpg"/><Relationship Id="rId4" Type="http://schemas.openxmlformats.org/officeDocument/2006/relationships/audio" Target="../media/audio2.wav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4.xml"/><Relationship Id="rId6" Type="http://schemas.openxmlformats.org/officeDocument/2006/relationships/audio" Target="../media/audio2.wav"/><Relationship Id="rId5" Type="http://schemas.openxmlformats.org/officeDocument/2006/relationships/image" Target="../media/image101.jpg"/><Relationship Id="rId4" Type="http://schemas.openxmlformats.org/officeDocument/2006/relationships/audio" Target="../media/audio2.wav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5.xml"/><Relationship Id="rId6" Type="http://schemas.openxmlformats.org/officeDocument/2006/relationships/audio" Target="../media/audio2.wav"/><Relationship Id="rId5" Type="http://schemas.openxmlformats.org/officeDocument/2006/relationships/image" Target="../media/image102.jpg"/><Relationship Id="rId4" Type="http://schemas.openxmlformats.org/officeDocument/2006/relationships/audio" Target="../media/audio2.wav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6.xml"/><Relationship Id="rId6" Type="http://schemas.openxmlformats.org/officeDocument/2006/relationships/audio" Target="../media/audio2.wav"/><Relationship Id="rId5" Type="http://schemas.openxmlformats.org/officeDocument/2006/relationships/image" Target="../media/image103.jpg"/><Relationship Id="rId4" Type="http://schemas.openxmlformats.org/officeDocument/2006/relationships/audio" Target="../media/audio2.wav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7.xml"/><Relationship Id="rId6" Type="http://schemas.openxmlformats.org/officeDocument/2006/relationships/audio" Target="../media/audio2.wav"/><Relationship Id="rId5" Type="http://schemas.openxmlformats.org/officeDocument/2006/relationships/image" Target="../media/image104.jpg"/><Relationship Id="rId4" Type="http://schemas.openxmlformats.org/officeDocument/2006/relationships/audio" Target="../media/audio2.wav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8.xml"/><Relationship Id="rId6" Type="http://schemas.openxmlformats.org/officeDocument/2006/relationships/audio" Target="../media/audio2.wav"/><Relationship Id="rId5" Type="http://schemas.openxmlformats.org/officeDocument/2006/relationships/image" Target="../media/image105.jpg"/><Relationship Id="rId4" Type="http://schemas.openxmlformats.org/officeDocument/2006/relationships/audio" Target="../media/audio2.wav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9.xml"/><Relationship Id="rId6" Type="http://schemas.openxmlformats.org/officeDocument/2006/relationships/audio" Target="../media/audio2.wav"/><Relationship Id="rId5" Type="http://schemas.openxmlformats.org/officeDocument/2006/relationships/image" Target="../media/image106.jpeg"/><Relationship Id="rId4" Type="http://schemas.openxmlformats.org/officeDocument/2006/relationships/audio" Target="../media/audio2.wav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0.xml"/><Relationship Id="rId6" Type="http://schemas.openxmlformats.org/officeDocument/2006/relationships/audio" Target="../media/audio2.wav"/><Relationship Id="rId5" Type="http://schemas.openxmlformats.org/officeDocument/2006/relationships/image" Target="../media/image107.jpg"/><Relationship Id="rId4" Type="http://schemas.openxmlformats.org/officeDocument/2006/relationships/audio" Target="../media/audio2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/>
          </p:cNvSpPr>
          <p:nvPr/>
        </p:nvSpPr>
        <p:spPr bwMode="auto">
          <a:xfrm>
            <a:off x="179512" y="3900488"/>
            <a:ext cx="4762500" cy="82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63500" algn="ctr">
              <a:spcBef>
                <a:spcPts val="300"/>
              </a:spcBef>
              <a:buClr>
                <a:srgbClr val="A04DA3"/>
              </a:buClr>
              <a:buFont typeface="Georgia" pitchFamily="18" charset="0"/>
              <a:defRPr sz="2800"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ctr">
              <a:spcBef>
                <a:spcPts val="300"/>
              </a:spcBef>
              <a:buClr>
                <a:schemeClr val="accent2"/>
              </a:buClr>
              <a:buFont typeface="Georgia" pitchFamily="18" charset="0"/>
              <a:defRPr sz="2600">
                <a:solidFill>
                  <a:schemeClr val="accent2"/>
                </a:solidFill>
                <a:latin typeface="Georgia" pitchFamily="18" charset="0"/>
              </a:defRPr>
            </a:lvl2pPr>
            <a:lvl3pPr marL="1143000" indent="-228600" algn="ctr">
              <a:spcBef>
                <a:spcPts val="300"/>
              </a:spcBef>
              <a:buClr>
                <a:schemeClr val="accent1"/>
              </a:buClr>
              <a:buFont typeface="Wingdings 2" pitchFamily="18" charset="2"/>
              <a:defRPr sz="2400">
                <a:solidFill>
                  <a:schemeClr val="accent1"/>
                </a:solidFill>
                <a:latin typeface="Georgia" pitchFamily="18" charset="0"/>
              </a:defRPr>
            </a:lvl3pPr>
            <a:lvl4pPr marL="1600200" indent="-228600" algn="ctr">
              <a:spcBef>
                <a:spcPts val="300"/>
              </a:spcBef>
              <a:buClr>
                <a:schemeClr val="accent1"/>
              </a:buClr>
              <a:buFont typeface="Wingdings 2" pitchFamily="18" charset="2"/>
              <a:defRPr sz="2200">
                <a:solidFill>
                  <a:schemeClr val="accent1"/>
                </a:solidFill>
                <a:latin typeface="Georgia" pitchFamily="18" charset="0"/>
              </a:defRPr>
            </a:lvl4pPr>
            <a:lvl5pPr marL="2057400" indent="-228600" algn="ctr">
              <a:spcBef>
                <a:spcPts val="300"/>
              </a:spcBef>
              <a:buClr>
                <a:srgbClr val="A04DA3"/>
              </a:buClr>
              <a:buFont typeface="Georgia" pitchFamily="18" charset="0"/>
              <a:defRPr sz="2000">
                <a:solidFill>
                  <a:srgbClr val="A04DA3"/>
                </a:solidFill>
                <a:latin typeface="Georgia" pitchFamily="18" charset="0"/>
              </a:defRPr>
            </a:lvl5pPr>
            <a:lvl6pPr marL="2514600" indent="-228600" algn="ctr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itchFamily="18" charset="0"/>
              <a:defRPr sz="2000">
                <a:solidFill>
                  <a:srgbClr val="A04DA3"/>
                </a:solidFill>
                <a:latin typeface="Georgia" pitchFamily="18" charset="0"/>
              </a:defRPr>
            </a:lvl6pPr>
            <a:lvl7pPr marL="2971800" indent="-228600" algn="ctr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itchFamily="18" charset="0"/>
              <a:defRPr sz="2000">
                <a:solidFill>
                  <a:srgbClr val="A04DA3"/>
                </a:solidFill>
                <a:latin typeface="Georgia" pitchFamily="18" charset="0"/>
              </a:defRPr>
            </a:lvl7pPr>
            <a:lvl8pPr marL="3429000" indent="-228600" algn="ctr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itchFamily="18" charset="0"/>
              <a:defRPr sz="2000">
                <a:solidFill>
                  <a:srgbClr val="A04DA3"/>
                </a:solidFill>
                <a:latin typeface="Georgia" pitchFamily="18" charset="0"/>
              </a:defRPr>
            </a:lvl8pPr>
            <a:lvl9pPr marL="3886200" indent="-228600" algn="ctr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itchFamily="18" charset="0"/>
              <a:defRPr sz="2000">
                <a:solidFill>
                  <a:srgbClr val="A04DA3"/>
                </a:solidFill>
                <a:latin typeface="Georgia" pitchFamily="18" charset="0"/>
              </a:defRPr>
            </a:lvl9pPr>
          </a:lstStyle>
          <a:p>
            <a:pPr algn="l">
              <a:lnSpc>
                <a:spcPct val="90000"/>
              </a:lnSpc>
            </a:pPr>
            <a:r>
              <a:rPr lang="es-PR" altLang="es-PR" sz="2400" b="1" dirty="0">
                <a:solidFill>
                  <a:srgbClr val="484876"/>
                </a:solidFill>
                <a:latin typeface="Arial" charset="0"/>
                <a:cs typeface="Arial" charset="0"/>
              </a:rPr>
              <a:t>Prof. Edgar Lopategui Corsino</a:t>
            </a:r>
          </a:p>
          <a:p>
            <a:pPr algn="l">
              <a:lnSpc>
                <a:spcPct val="90000"/>
              </a:lnSpc>
            </a:pPr>
            <a:r>
              <a:rPr lang="es-PR" altLang="es-PR" sz="2400" b="1" i="1" dirty="0">
                <a:solidFill>
                  <a:srgbClr val="484876"/>
                </a:solidFill>
                <a:latin typeface="Arial" charset="0"/>
                <a:cs typeface="Arial" charset="0"/>
              </a:rPr>
              <a:t>M.A., Fisiología del Ejercicio</a:t>
            </a:r>
          </a:p>
        </p:txBody>
      </p:sp>
      <p:pic>
        <p:nvPicPr>
          <p:cNvPr id="5130" name="Picture 10" descr="RSEAUX~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950" y="5158358"/>
            <a:ext cx="287337" cy="287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37" name="Rectangle 17"/>
          <p:cNvSpPr>
            <a:spLocks noChangeArrowheads="1"/>
          </p:cNvSpPr>
          <p:nvPr/>
        </p:nvSpPr>
        <p:spPr bwMode="auto">
          <a:xfrm>
            <a:off x="538287" y="4727575"/>
            <a:ext cx="4752975" cy="287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>
              <a:lnSpc>
                <a:spcPct val="95000"/>
              </a:lnSpc>
            </a:pPr>
            <a:r>
              <a:rPr lang="es-PR" altLang="es-PR" sz="1800" b="1" dirty="0">
                <a:solidFill>
                  <a:srgbClr val="484876"/>
                </a:solidFill>
              </a:rPr>
              <a:t>Web:        </a:t>
            </a:r>
            <a:r>
              <a:rPr lang="es-PR" altLang="es-PR" sz="1800" b="1" i="1" dirty="0">
                <a:solidFill>
                  <a:srgbClr val="484876"/>
                </a:solidFill>
              </a:rPr>
              <a:t>http://www.saludmed.com/</a:t>
            </a:r>
            <a:endParaRPr lang="es-PR" altLang="es-PR" sz="2800" i="1" dirty="0">
              <a:solidFill>
                <a:srgbClr val="484876"/>
              </a:solidFill>
            </a:endParaRPr>
          </a:p>
        </p:txBody>
      </p:sp>
      <p:pic>
        <p:nvPicPr>
          <p:cNvPr id="5138" name="Picture 18" descr="IE 73D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950" y="4725988"/>
            <a:ext cx="287337" cy="28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40" name="Rectangle 20"/>
          <p:cNvSpPr>
            <a:spLocks noChangeArrowheads="1"/>
          </p:cNvSpPr>
          <p:nvPr/>
        </p:nvSpPr>
        <p:spPr bwMode="auto">
          <a:xfrm>
            <a:off x="538287" y="5158358"/>
            <a:ext cx="4321175" cy="288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>
              <a:lnSpc>
                <a:spcPct val="95000"/>
              </a:lnSpc>
            </a:pPr>
            <a:r>
              <a:rPr lang="es-PR" altLang="es-PR" sz="1800" b="1" dirty="0">
                <a:solidFill>
                  <a:srgbClr val="484876"/>
                </a:solidFill>
              </a:rPr>
              <a:t>E-Mail:</a:t>
            </a:r>
            <a:r>
              <a:rPr lang="es-PR" altLang="es-PR" sz="1800" b="1" i="1" dirty="0">
                <a:solidFill>
                  <a:srgbClr val="484876"/>
                </a:solidFill>
              </a:rPr>
              <a:t>     elopategui@intermetro.edu</a:t>
            </a:r>
          </a:p>
        </p:txBody>
      </p:sp>
      <p:pic>
        <p:nvPicPr>
          <p:cNvPr id="5143" name="Picture 23" descr="IE 73D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950" y="5589240"/>
            <a:ext cx="287337" cy="28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47" name="Rectangle 27"/>
          <p:cNvSpPr>
            <a:spLocks noChangeArrowheads="1"/>
          </p:cNvSpPr>
          <p:nvPr/>
        </p:nvSpPr>
        <p:spPr bwMode="auto">
          <a:xfrm>
            <a:off x="539875" y="5565059"/>
            <a:ext cx="4967907" cy="528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>
              <a:lnSpc>
                <a:spcPct val="85000"/>
              </a:lnSpc>
            </a:pPr>
            <a:r>
              <a:rPr lang="es-PR" altLang="es-PR" sz="1700" b="1" dirty="0" err="1">
                <a:solidFill>
                  <a:srgbClr val="484876"/>
                </a:solidFill>
              </a:rPr>
              <a:t>Press</a:t>
            </a:r>
            <a:r>
              <a:rPr lang="es-PR" altLang="es-PR" sz="1700" b="1" dirty="0">
                <a:solidFill>
                  <a:srgbClr val="484876"/>
                </a:solidFill>
              </a:rPr>
              <a:t> PPTX:  </a:t>
            </a:r>
            <a:r>
              <a:rPr lang="es-PR" altLang="es-PR" sz="1700" b="1" i="1" dirty="0">
                <a:solidFill>
                  <a:srgbClr val="484876"/>
                </a:solidFill>
              </a:rPr>
              <a:t>http://www.saludmed.com/es/</a:t>
            </a:r>
            <a:br>
              <a:rPr lang="es-PR" altLang="es-PR" sz="1700" b="1" i="1" dirty="0">
                <a:solidFill>
                  <a:srgbClr val="484876"/>
                </a:solidFill>
              </a:rPr>
            </a:br>
            <a:r>
              <a:rPr lang="es-PR" altLang="es-PR" sz="1700" b="1" i="1" dirty="0">
                <a:solidFill>
                  <a:srgbClr val="484876"/>
                </a:solidFill>
              </a:rPr>
              <a:t>                    cienciasejer.pptx</a:t>
            </a: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1C08FBF5-436B-498B-B083-21C8B84A4C62}"/>
              </a:ext>
            </a:extLst>
          </p:cNvPr>
          <p:cNvSpPr>
            <a:spLocks/>
          </p:cNvSpPr>
          <p:nvPr/>
        </p:nvSpPr>
        <p:spPr bwMode="auto">
          <a:xfrm>
            <a:off x="0" y="404664"/>
            <a:ext cx="9144000" cy="75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s-PR" altLang="es-PR" sz="2300" b="0" dirty="0">
                <a:solidFill>
                  <a:srgbClr val="99CC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CIENCIAS DEL EJERCICIO Y MEDICINA DEL DEPORTE:</a:t>
            </a:r>
          </a:p>
          <a:p>
            <a:pPr algn="ctr">
              <a:lnSpc>
                <a:spcPct val="90000"/>
              </a:lnSpc>
            </a:pPr>
            <a:r>
              <a:rPr lang="es-PR" altLang="es-PR" sz="2300" b="0" i="1" dirty="0">
                <a:solidFill>
                  <a:srgbClr val="99CC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BASES CONCEPTUALES Y TEÓRICAS</a:t>
            </a:r>
            <a:endParaRPr lang="es-PR" altLang="es-PR" sz="2300" b="0" i="1" dirty="0">
              <a:solidFill>
                <a:srgbClr val="E6E6E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DC62FD3-BFBD-6623-DCF8-DAF73AA0F0D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8559" y="921710"/>
            <a:ext cx="5390622" cy="3065757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9" name="Picture 8" descr="A person working on a computer&#10;&#10;Description automatically generated with medium confidence">
            <a:extLst>
              <a:ext uri="{FF2B5EF4-FFF2-40B4-BE49-F238E27FC236}">
                <a16:creationId xmlns:a16="http://schemas.microsoft.com/office/drawing/2014/main" id="{32A217CD-8BB4-2F6D-B10B-A5076C38554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7123" y="778265"/>
            <a:ext cx="6205437" cy="3051855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10" name="Rectangle 11">
            <a:extLst>
              <a:ext uri="{FF2B5EF4-FFF2-40B4-BE49-F238E27FC236}">
                <a16:creationId xmlns:a16="http://schemas.microsoft.com/office/drawing/2014/main" id="{E8A3DBB5-2507-B331-D305-B26001A38E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284661"/>
            <a:ext cx="9144000" cy="36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85000"/>
              </a:lnSpc>
            </a:pPr>
            <a:r>
              <a:rPr lang="es-PR" altLang="es-PR" sz="1700" i="1" dirty="0">
                <a:solidFill>
                  <a:schemeClr val="bg1">
                    <a:lumMod val="95000"/>
                  </a:schemeClr>
                </a:solidFill>
              </a:rPr>
              <a:t>http://saludmed.com/es/cienciasejer.html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vortex dir="r"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10" name="chimes.wav"/>
          </p:stSnd>
        </p:sndAc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0" descr="Agradecimientos_0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250" y="960438"/>
            <a:ext cx="8001000" cy="5276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65021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70CB9CB9-F72C-47F3-B3F3-6B9A88FCFD63}"/>
              </a:ext>
            </a:extLst>
          </p:cNvPr>
          <p:cNvSpPr>
            <a:spLocks/>
          </p:cNvSpPr>
          <p:nvPr/>
        </p:nvSpPr>
        <p:spPr bwMode="auto">
          <a:xfrm>
            <a:off x="377788" y="836712"/>
            <a:ext cx="8388424" cy="2232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s-PR" altLang="es-PR" sz="30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https://www.ahajournals.org/toc/circ/142/16_suppl_2?utm_campaign=sciencenews20-21&amp;utm_source=science-news&amp;utm_medium=phd-link&amp;utm_content=phd10-21-20</a:t>
            </a:r>
          </a:p>
        </p:txBody>
      </p:sp>
      <p:pic>
        <p:nvPicPr>
          <p:cNvPr id="3" name="Picture 2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DF6199B2-55A4-4842-9490-4A5CB7C4F77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60" y="3356992"/>
            <a:ext cx="8892480" cy="307078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02813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Box 6">
            <a:extLst>
              <a:ext uri="{FF2B5EF4-FFF2-40B4-BE49-F238E27FC236}">
                <a16:creationId xmlns:a16="http://schemas.microsoft.com/office/drawing/2014/main" id="{DCD382F6-194B-44B3-A144-86CF8505F2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059" y="3861048"/>
            <a:ext cx="8568952" cy="259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algn="l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s-PR" sz="2400" dirty="0"/>
              <a:t>Merchant et al., (2020). Part 1: Executive summary: 2020 American Heart Association guidelines for cardiopulmonary resuscitation and emergency cardiovascular care. </a:t>
            </a:r>
            <a:r>
              <a:rPr lang="en-US" altLang="es-PR" sz="2400" i="1" dirty="0"/>
              <a:t>Circulation, 142</a:t>
            </a:r>
            <a:r>
              <a:rPr lang="en-US" altLang="es-PR" sz="2400" dirty="0"/>
              <a:t>(suppl 2), S337–S357. doi:10.1161/CIR.0000000000000918. </a:t>
            </a:r>
            <a:r>
              <a:rPr lang="en-US" altLang="es-PR" sz="2400" dirty="0" err="1"/>
              <a:t>Recuperado</a:t>
            </a:r>
            <a:r>
              <a:rPr lang="en-US" altLang="es-PR" sz="2400" dirty="0"/>
              <a:t> de </a:t>
            </a:r>
            <a:r>
              <a:rPr lang="en-US" altLang="es-PR" sz="2400" b="1" i="1" dirty="0">
                <a:hlinkClick r:id="rId5"/>
              </a:rPr>
              <a:t>https://www.ahajournals.org/doi/epub/10.1161/CIR.0000000000000918</a:t>
            </a:r>
            <a:endParaRPr lang="en-US" altLang="es-PR" sz="2400" b="1" i="1" dirty="0"/>
          </a:p>
        </p:txBody>
      </p:sp>
      <p:pic>
        <p:nvPicPr>
          <p:cNvPr id="3" name="Picture 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6765867F-21FB-480B-A0D3-83D412604E4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3" y="692696"/>
            <a:ext cx="8949299" cy="288032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1683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7" name="breeze.wav"/>
          </p:stSnd>
        </p:sndAc>
      </p:transition>
    </mc:Fallback>
  </mc:AlternateContent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">
            <a:extLst>
              <a:ext uri="{FF2B5EF4-FFF2-40B4-BE49-F238E27FC236}">
                <a16:creationId xmlns:a16="http://schemas.microsoft.com/office/drawing/2014/main" id="{B87179E1-0BC2-4B68-821E-A4901B9F40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68866" y="1035783"/>
            <a:ext cx="3951606" cy="5184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algn="l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s-PR" sz="2400" dirty="0" err="1"/>
              <a:t>Lavonas</a:t>
            </a:r>
            <a:r>
              <a:rPr lang="en-US" altLang="es-PR" sz="2400" dirty="0"/>
              <a:t> et al., (2020). </a:t>
            </a:r>
            <a:r>
              <a:rPr lang="en-US" altLang="es-PR" sz="2400" b="1" i="1" dirty="0"/>
              <a:t>Highlights of the 2020 American Heart Association (AHA) guidelines for CPR and ECC</a:t>
            </a:r>
            <a:r>
              <a:rPr lang="en-US" altLang="es-PR" sz="2400" dirty="0"/>
              <a:t>. Dalla, TX: American Heart Association. </a:t>
            </a:r>
            <a:r>
              <a:rPr lang="en-US" altLang="es-PR" sz="2400" dirty="0" err="1"/>
              <a:t>Recuperado</a:t>
            </a:r>
            <a:r>
              <a:rPr lang="en-US" altLang="es-PR" sz="2400" dirty="0"/>
              <a:t> de </a:t>
            </a:r>
            <a:r>
              <a:rPr lang="en-US" altLang="es-PR" sz="2400" b="1" i="1" dirty="0">
                <a:hlinkClick r:id="rId5"/>
              </a:rPr>
              <a:t>https://cpr.heart.org/-/media/cpr-files/cpr-guidelines-files/highlights/hghlghts_2020_ecc_guidelines_english.pdf</a:t>
            </a:r>
            <a:endParaRPr lang="en-US" altLang="es-PR" sz="2400" b="1" i="1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9E70B333-22BC-4F2D-9CAD-A64FC57B82FC}"/>
              </a:ext>
            </a:extLst>
          </p:cNvPr>
          <p:cNvSpPr>
            <a:spLocks/>
          </p:cNvSpPr>
          <p:nvPr/>
        </p:nvSpPr>
        <p:spPr bwMode="auto">
          <a:xfrm>
            <a:off x="2070409" y="476672"/>
            <a:ext cx="863600" cy="271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s-PR" altLang="es-PR" sz="20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2020</a:t>
            </a:r>
          </a:p>
        </p:txBody>
      </p:sp>
      <p:pic>
        <p:nvPicPr>
          <p:cNvPr id="4" name="Picture 3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442E46BF-0E76-4BA5-89C4-53314841F46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474" y="747751"/>
            <a:ext cx="4400550" cy="569595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9766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7" name="breeze.wav"/>
          </p:stSnd>
        </p:sndAc>
      </p:transition>
    </mc:Fallback>
  </mc:AlternateContent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">
            <a:extLst>
              <a:ext uri="{FF2B5EF4-FFF2-40B4-BE49-F238E27FC236}">
                <a16:creationId xmlns:a16="http://schemas.microsoft.com/office/drawing/2014/main" id="{B87179E1-0BC2-4B68-821E-A4901B9F40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34769" y="837605"/>
            <a:ext cx="3676427" cy="55437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algn="l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s-PR" sz="2500" dirty="0"/>
              <a:t>Pollak, A. N., </a:t>
            </a:r>
            <a:r>
              <a:rPr lang="en-US" altLang="es-PR" sz="2500" dirty="0" err="1"/>
              <a:t>Aehlert</a:t>
            </a:r>
            <a:r>
              <a:rPr lang="en-US" altLang="es-PR" sz="2500" dirty="0"/>
              <a:t>, B., &amp; Elling, B. (Eds.) (2018). </a:t>
            </a:r>
            <a:r>
              <a:rPr lang="en-US" altLang="es-PR" sz="2500" b="1" i="1" dirty="0"/>
              <a:t>Nancy Caroline’s emergency care in the streets</a:t>
            </a:r>
            <a:r>
              <a:rPr lang="en-US" altLang="es-PR" sz="2500" dirty="0"/>
              <a:t> (8va ed.). Burlington, MA: Jones &amp; Bartlett Learning. Disponible </a:t>
            </a:r>
            <a:r>
              <a:rPr lang="en-US" altLang="es-PR" sz="2500" dirty="0" err="1"/>
              <a:t>en</a:t>
            </a:r>
            <a:r>
              <a:rPr lang="en-US" altLang="es-PR" sz="2500" dirty="0"/>
              <a:t>: </a:t>
            </a:r>
            <a:r>
              <a:rPr lang="en-US" altLang="es-PR" sz="2500" b="1" i="1" dirty="0">
                <a:hlinkClick r:id="rId5"/>
              </a:rPr>
              <a:t>https://drive.google.com/file/d/1-CQxyMN8dJq8LcHIdFxs0x52N_ASxN-3/view?usp=sharing</a:t>
            </a:r>
            <a:endParaRPr lang="en-US" altLang="es-PR" sz="2500" b="1" i="1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9E70B333-22BC-4F2D-9CAD-A64FC57B82FC}"/>
              </a:ext>
            </a:extLst>
          </p:cNvPr>
          <p:cNvSpPr>
            <a:spLocks/>
          </p:cNvSpPr>
          <p:nvPr/>
        </p:nvSpPr>
        <p:spPr bwMode="auto">
          <a:xfrm>
            <a:off x="2014649" y="476672"/>
            <a:ext cx="863600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s-PR" altLang="es-PR" sz="20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2018</a:t>
            </a:r>
          </a:p>
        </p:txBody>
      </p:sp>
      <p:pic>
        <p:nvPicPr>
          <p:cNvPr id="6" name="Picture 5" descr="A picture containing text, person, crowd&#10;&#10;Description automatically generated">
            <a:extLst>
              <a:ext uri="{FF2B5EF4-FFF2-40B4-BE49-F238E27FC236}">
                <a16:creationId xmlns:a16="http://schemas.microsoft.com/office/drawing/2014/main" id="{B0B4EC48-C326-4A01-96CB-A033C29F578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757386"/>
            <a:ext cx="4467225" cy="569595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14673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7" name="breeze.wav"/>
          </p:stSnd>
        </p:sndAc>
      </p:transition>
    </mc:Fallback>
  </mc:AlternateContent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14EBA8DD-22F2-4B37-896E-90E5C505021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980728"/>
            <a:ext cx="8001000" cy="52760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5824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>
            <a:extLst>
              <a:ext uri="{FF2B5EF4-FFF2-40B4-BE49-F238E27FC236}">
                <a16:creationId xmlns:a16="http://schemas.microsoft.com/office/drawing/2014/main" id="{B436A9F3-AA25-4C9C-8046-7121BD9498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92696"/>
            <a:ext cx="9144000" cy="648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 eaLnBrk="0" hangingPunct="0"/>
            <a:r>
              <a:rPr lang="en-US" altLang="es-PR" sz="20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https://www.acsm.org/education-resources/pronouncements-scientific-communications/position-stands</a:t>
            </a:r>
          </a:p>
        </p:txBody>
      </p:sp>
      <p:pic>
        <p:nvPicPr>
          <p:cNvPr id="3" name="Picture 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C0E184F0-1741-4654-AB78-FADD556226C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484784"/>
            <a:ext cx="8572500" cy="2381250"/>
          </a:xfrm>
          <a:prstGeom prst="rect">
            <a:avLst/>
          </a:prstGeom>
        </p:spPr>
      </p:pic>
      <p:pic>
        <p:nvPicPr>
          <p:cNvPr id="9" name="Picture 8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42185E83-CB31-4BD1-AB9B-F80746710F7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29" y="4028539"/>
            <a:ext cx="8429625" cy="246697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00571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7" name="breeze.wav"/>
          </p:stSnd>
        </p:sndAc>
      </p:transition>
    </mc:Fallback>
  </mc:AlternateContent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9C37E305-B680-4A4D-8E3B-5464158FC85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340768"/>
            <a:ext cx="7943850" cy="5105400"/>
          </a:xfrm>
          <a:prstGeom prst="rect">
            <a:avLst/>
          </a:prstGeom>
        </p:spPr>
      </p:pic>
      <p:sp>
        <p:nvSpPr>
          <p:cNvPr id="7" name="Rectangle 3">
            <a:extLst>
              <a:ext uri="{FF2B5EF4-FFF2-40B4-BE49-F238E27FC236}">
                <a16:creationId xmlns:a16="http://schemas.microsoft.com/office/drawing/2014/main" id="{24189D99-D8C2-4CCB-A290-7D3AA668DA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504" y="620688"/>
            <a:ext cx="9144000" cy="648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 eaLnBrk="0" hangingPunct="0"/>
            <a:r>
              <a:rPr lang="en-US" altLang="es-PR" sz="20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https://www.nata.org/news-publications/pressroom/statements/position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14690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>
            <a:extLst>
              <a:ext uri="{FF2B5EF4-FFF2-40B4-BE49-F238E27FC236}">
                <a16:creationId xmlns:a16="http://schemas.microsoft.com/office/drawing/2014/main" id="{24189D99-D8C2-4CCB-A290-7D3AA668DA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908720"/>
            <a:ext cx="9144000" cy="648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 eaLnBrk="0" hangingPunct="0"/>
            <a:r>
              <a:rPr lang="en-US" altLang="es-PR" sz="24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https://www.issponline.org/index.php/position-stands</a:t>
            </a:r>
          </a:p>
        </p:txBody>
      </p:sp>
      <p:pic>
        <p:nvPicPr>
          <p:cNvPr id="3" name="Picture 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E086C63D-2D8F-47A0-85AE-D1172E08C9E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281" y="1844824"/>
            <a:ext cx="8773438" cy="429485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78114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D54D86CC-829C-44C9-8FB4-8878AAC8191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448" y="1033232"/>
            <a:ext cx="8001000" cy="52760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35334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>
            <a:extLst>
              <a:ext uri="{FF2B5EF4-FFF2-40B4-BE49-F238E27FC236}">
                <a16:creationId xmlns:a16="http://schemas.microsoft.com/office/drawing/2014/main" id="{CB2082E1-E548-4069-B0BE-8C02AEC2E2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1763" y="1196752"/>
            <a:ext cx="8820472" cy="720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 eaLnBrk="0" hangingPunct="0"/>
            <a:r>
              <a:rPr lang="en-US" altLang="es-PR" sz="36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https://www.drdpuertorico.com/</a:t>
            </a:r>
          </a:p>
        </p:txBody>
      </p:sp>
      <p:pic>
        <p:nvPicPr>
          <p:cNvPr id="3" name="Picture 2" descr="A picture containing text, sport&#10;&#10;Description automatically generated">
            <a:extLst>
              <a:ext uri="{FF2B5EF4-FFF2-40B4-BE49-F238E27FC236}">
                <a16:creationId xmlns:a16="http://schemas.microsoft.com/office/drawing/2014/main" id="{2B026375-59BB-4A7C-8974-0AC127A1A96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67" y="2045916"/>
            <a:ext cx="8929065" cy="4191396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93E2E0A8-BDFD-4166-9BBC-C6B0EABEAE4C}"/>
              </a:ext>
            </a:extLst>
          </p:cNvPr>
          <p:cNvSpPr>
            <a:spLocks/>
          </p:cNvSpPr>
          <p:nvPr/>
        </p:nvSpPr>
        <p:spPr bwMode="auto">
          <a:xfrm>
            <a:off x="0" y="843410"/>
            <a:ext cx="9144000" cy="375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lnSpc>
                <a:spcPct val="110000"/>
              </a:lnSpc>
              <a:defRPr/>
            </a:pPr>
            <a:r>
              <a:rPr lang="es-PR" altLang="es-PR" sz="23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DEPARTAMENTO DE RECREACIÓN Y DEPORTES (DRD)</a:t>
            </a:r>
            <a:endParaRPr lang="es-PR" altLang="es-PR" sz="230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03631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flythrough hasBounce="1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17" descr="Business_Handshake">
            <a:extLst>
              <a:ext uri="{FF2B5EF4-FFF2-40B4-BE49-F238E27FC236}">
                <a16:creationId xmlns:a16="http://schemas.microsoft.com/office/drawing/2014/main" id="{0FE0209E-AD83-434E-B2F3-74F147B495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692696"/>
            <a:ext cx="4118562" cy="2163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itle 1">
            <a:extLst>
              <a:ext uri="{FF2B5EF4-FFF2-40B4-BE49-F238E27FC236}">
                <a16:creationId xmlns:a16="http://schemas.microsoft.com/office/drawing/2014/main" id="{E6366D30-8332-473B-B090-F2DAABF1CBFE}"/>
              </a:ext>
            </a:extLst>
          </p:cNvPr>
          <p:cNvSpPr>
            <a:spLocks/>
          </p:cNvSpPr>
          <p:nvPr/>
        </p:nvSpPr>
        <p:spPr bwMode="auto">
          <a:xfrm>
            <a:off x="395536" y="981621"/>
            <a:ext cx="8640960" cy="151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>
              <a:lnSpc>
                <a:spcPct val="130000"/>
              </a:lnSpc>
            </a:pPr>
            <a:r>
              <a:rPr lang="es-PR" altLang="es-PR" sz="60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AGRADECIMIENTOS</a:t>
            </a:r>
          </a:p>
        </p:txBody>
      </p:sp>
      <p:sp>
        <p:nvSpPr>
          <p:cNvPr id="47" name="Title 1">
            <a:extLst>
              <a:ext uri="{FF2B5EF4-FFF2-40B4-BE49-F238E27FC236}">
                <a16:creationId xmlns:a16="http://schemas.microsoft.com/office/drawing/2014/main" id="{E316694B-1E2C-449A-8BA0-F5EB10FE5BD0}"/>
              </a:ext>
            </a:extLst>
          </p:cNvPr>
          <p:cNvSpPr>
            <a:spLocks/>
          </p:cNvSpPr>
          <p:nvPr/>
        </p:nvSpPr>
        <p:spPr bwMode="auto">
          <a:xfrm>
            <a:off x="-35496" y="3067621"/>
            <a:ext cx="9179496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es-PR" altLang="es-PR" sz="2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cs typeface="Arial" charset="0"/>
              </a:rPr>
              <a:t>PROGRAMA DE TECNOLOGÍA DEPOR</a:t>
            </a:r>
            <a:r>
              <a:rPr lang="en-US" altLang="es-PR" sz="2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cs typeface="Arial" charset="0"/>
              </a:rPr>
              <a:t>TIVA</a:t>
            </a:r>
            <a:endParaRPr lang="es-PR" altLang="es-PR" sz="2800" b="1" i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48" name="Text Box 5">
            <a:extLst>
              <a:ext uri="{FF2B5EF4-FFF2-40B4-BE49-F238E27FC236}">
                <a16:creationId xmlns:a16="http://schemas.microsoft.com/office/drawing/2014/main" id="{F07DD687-74C6-4722-BB25-ED0B83882E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0148" y="3717032"/>
            <a:ext cx="701422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/>
            <a:r>
              <a:rPr lang="en-US" altLang="es-PR" sz="2800" b="1" dirty="0">
                <a:latin typeface="Arial" charset="0"/>
              </a:rPr>
              <a:t>Margarita M. </a:t>
            </a:r>
            <a:r>
              <a:rPr lang="en-US" altLang="es-PR" sz="2800" b="1" dirty="0" err="1">
                <a:latin typeface="Arial" charset="0"/>
              </a:rPr>
              <a:t>Marichal</a:t>
            </a:r>
            <a:r>
              <a:rPr lang="en-US" altLang="es-PR" sz="2800" b="1" dirty="0">
                <a:latin typeface="Arial" charset="0"/>
              </a:rPr>
              <a:t> Lugo</a:t>
            </a:r>
            <a:r>
              <a:rPr lang="en-US" altLang="es-PR" sz="2800" b="1" i="1" dirty="0">
                <a:latin typeface="Arial" charset="0"/>
              </a:rPr>
              <a:t>, Ph. D.</a:t>
            </a:r>
          </a:p>
        </p:txBody>
      </p:sp>
      <p:pic>
        <p:nvPicPr>
          <p:cNvPr id="49" name="Picture 3" descr="PntBlue1">
            <a:extLst>
              <a:ext uri="{FF2B5EF4-FFF2-40B4-BE49-F238E27FC236}">
                <a16:creationId xmlns:a16="http://schemas.microsoft.com/office/drawing/2014/main" id="{5E9B1DC1-09A0-43E7-AE70-D0D1F52DD7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783572"/>
            <a:ext cx="401556" cy="365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" name="Text Box 5">
            <a:extLst>
              <a:ext uri="{FF2B5EF4-FFF2-40B4-BE49-F238E27FC236}">
                <a16:creationId xmlns:a16="http://schemas.microsoft.com/office/drawing/2014/main" id="{8F1449B9-ECD1-4272-BEFB-F51F55C3A7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0148" y="4201924"/>
            <a:ext cx="6582172" cy="815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ts val="28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es-PR" sz="2400" b="1" i="1" dirty="0" err="1">
                <a:latin typeface="Calibri" panose="020F0502020204030204" pitchFamily="34" charset="0"/>
              </a:rPr>
              <a:t>Decana</a:t>
            </a:r>
            <a:r>
              <a:rPr lang="en-US" altLang="es-PR" sz="2400" b="1" i="1" dirty="0">
                <a:latin typeface="Calibri" panose="020F0502020204030204" pitchFamily="34" charset="0"/>
              </a:rPr>
              <a:t> </a:t>
            </a:r>
            <a:r>
              <a:rPr lang="en-US" altLang="es-PR" sz="2400" b="1" i="1" dirty="0" err="1">
                <a:latin typeface="Calibri" panose="020F0502020204030204" pitchFamily="34" charset="0"/>
              </a:rPr>
              <a:t>Interina</a:t>
            </a:r>
            <a:endParaRPr lang="en-US" altLang="es-PR" sz="2400" b="1" i="1" dirty="0">
              <a:latin typeface="Calibri" panose="020F0502020204030204" pitchFamily="34" charset="0"/>
            </a:endParaRPr>
          </a:p>
          <a:p>
            <a:pPr algn="l" eaLnBrk="0" hangingPunct="0">
              <a:lnSpc>
                <a:spcPts val="28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es-PR" sz="2400" b="1" i="1" dirty="0" err="1">
                <a:latin typeface="Calibri" panose="020F0502020204030204" pitchFamily="34" charset="0"/>
              </a:rPr>
              <a:t>Departamento</a:t>
            </a:r>
            <a:r>
              <a:rPr lang="en-US" altLang="es-PR" sz="2400" b="1" i="1" dirty="0">
                <a:latin typeface="Calibri" panose="020F0502020204030204" pitchFamily="34" charset="0"/>
              </a:rPr>
              <a:t> de </a:t>
            </a:r>
            <a:r>
              <a:rPr lang="en-US" altLang="es-PR" sz="2400" b="1" i="1" dirty="0" err="1">
                <a:latin typeface="Calibri" panose="020F0502020204030204" pitchFamily="34" charset="0"/>
              </a:rPr>
              <a:t>Educación</a:t>
            </a:r>
            <a:endParaRPr lang="en-US" altLang="es-PR" sz="2400" b="1" i="1" dirty="0">
              <a:latin typeface="Calibri" panose="020F0502020204030204" pitchFamily="34" charset="0"/>
            </a:endParaRPr>
          </a:p>
        </p:txBody>
      </p:sp>
      <p:sp>
        <p:nvSpPr>
          <p:cNvPr id="58" name="Text Box 5">
            <a:extLst>
              <a:ext uri="{FF2B5EF4-FFF2-40B4-BE49-F238E27FC236}">
                <a16:creationId xmlns:a16="http://schemas.microsoft.com/office/drawing/2014/main" id="{D1F0C206-7330-4B52-8AC8-FF2A5EF2B1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0148" y="5224972"/>
            <a:ext cx="740370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/>
            <a:r>
              <a:rPr lang="en-US" altLang="es-PR" sz="2800" b="1" dirty="0" err="1">
                <a:latin typeface="Arial" charset="0"/>
              </a:rPr>
              <a:t>Todos</a:t>
            </a:r>
            <a:r>
              <a:rPr lang="en-US" altLang="es-PR" sz="2800" b="1" dirty="0">
                <a:latin typeface="Arial" charset="0"/>
              </a:rPr>
              <a:t> mis </a:t>
            </a:r>
            <a:r>
              <a:rPr lang="en-US" altLang="es-PR" sz="2800" b="1" dirty="0" err="1">
                <a:latin typeface="Arial" charset="0"/>
              </a:rPr>
              <a:t>Estudiantes</a:t>
            </a:r>
            <a:r>
              <a:rPr lang="en-US" altLang="es-PR" sz="2800" b="1" i="1" dirty="0">
                <a:latin typeface="Arial" charset="0"/>
              </a:rPr>
              <a:t>, de:</a:t>
            </a:r>
          </a:p>
        </p:txBody>
      </p:sp>
      <p:pic>
        <p:nvPicPr>
          <p:cNvPr id="59" name="Picture 3" descr="PntBlue1">
            <a:extLst>
              <a:ext uri="{FF2B5EF4-FFF2-40B4-BE49-F238E27FC236}">
                <a16:creationId xmlns:a16="http://schemas.microsoft.com/office/drawing/2014/main" id="{E40A7B3A-8EC5-426E-A990-EDD0BF088B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5291512"/>
            <a:ext cx="401556" cy="365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0" name="Text Box 5">
            <a:extLst>
              <a:ext uri="{FF2B5EF4-FFF2-40B4-BE49-F238E27FC236}">
                <a16:creationId xmlns:a16="http://schemas.microsoft.com/office/drawing/2014/main" id="{2E4D5321-C745-4F53-B8E9-F318C102B9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0148" y="5709864"/>
            <a:ext cx="6582172" cy="815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ts val="28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es-PR" sz="2400" b="1" i="1" dirty="0" err="1">
                <a:latin typeface="Calibri" panose="020F0502020204030204" pitchFamily="34" charset="0"/>
              </a:rPr>
              <a:t>Tecnología</a:t>
            </a:r>
            <a:r>
              <a:rPr lang="en-US" altLang="es-PR" sz="2400" b="1" i="1" dirty="0">
                <a:latin typeface="Calibri" panose="020F0502020204030204" pitchFamily="34" charset="0"/>
              </a:rPr>
              <a:t> </a:t>
            </a:r>
            <a:r>
              <a:rPr lang="en-US" altLang="es-PR" sz="2400" b="1" i="1" dirty="0" err="1">
                <a:latin typeface="Calibri" panose="020F0502020204030204" pitchFamily="34" charset="0"/>
              </a:rPr>
              <a:t>Deportiva</a:t>
            </a:r>
            <a:r>
              <a:rPr lang="en-US" altLang="es-PR" sz="2400" b="1" i="1" dirty="0">
                <a:latin typeface="Calibri" panose="020F0502020204030204" pitchFamily="34" charset="0"/>
              </a:rPr>
              <a:t> y</a:t>
            </a:r>
          </a:p>
          <a:p>
            <a:pPr algn="l" eaLnBrk="0" hangingPunct="0">
              <a:lnSpc>
                <a:spcPts val="28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es-PR" sz="2400" b="1" i="1" dirty="0" err="1">
                <a:latin typeface="Calibri" panose="020F0502020204030204" pitchFamily="34" charset="0"/>
              </a:rPr>
              <a:t>Gerencia</a:t>
            </a:r>
            <a:r>
              <a:rPr lang="en-US" altLang="es-PR" sz="2400" b="1" i="1" dirty="0">
                <a:latin typeface="Calibri" panose="020F0502020204030204" pitchFamily="34" charset="0"/>
              </a:rPr>
              <a:t> </a:t>
            </a:r>
            <a:r>
              <a:rPr lang="en-US" altLang="es-PR" sz="2400" b="1" i="1" dirty="0" err="1">
                <a:latin typeface="Calibri" panose="020F0502020204030204" pitchFamily="34" charset="0"/>
              </a:rPr>
              <a:t>Deportiva</a:t>
            </a:r>
            <a:endParaRPr lang="en-US" altLang="es-PR" sz="2400" b="1" i="1" dirty="0">
              <a:latin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57659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u"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7" name="chimes.wav"/>
          </p:stSnd>
        </p:sndAc>
      </p:transition>
    </mc:Fallback>
  </mc:AlternateContent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B3C1D014-FD73-489E-9F68-CC1ADABBCE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 eaLnBrk="1" hangingPunct="1"/>
            <a:endParaRPr lang="es-PR" altLang="es-PR"/>
          </a:p>
        </p:txBody>
      </p:sp>
      <p:pic>
        <p:nvPicPr>
          <p:cNvPr id="3" name="Picture 3" descr="DRD_Instructor-Apt-Fis_04">
            <a:extLst>
              <a:ext uri="{FF2B5EF4-FFF2-40B4-BE49-F238E27FC236}">
                <a16:creationId xmlns:a16="http://schemas.microsoft.com/office/drawing/2014/main" id="{6CDD8865-D428-4CBC-8C7A-6152D37656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53" y="387556"/>
            <a:ext cx="9113893" cy="645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37673396-B4B5-449E-B5E6-6B410D022050}"/>
              </a:ext>
            </a:extLst>
          </p:cNvPr>
          <p:cNvSpPr>
            <a:spLocks/>
          </p:cNvSpPr>
          <p:nvPr/>
        </p:nvSpPr>
        <p:spPr bwMode="auto">
          <a:xfrm>
            <a:off x="0" y="115888"/>
            <a:ext cx="9144000" cy="144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lnSpc>
                <a:spcPct val="110000"/>
              </a:lnSpc>
              <a:defRPr/>
            </a:pPr>
            <a:r>
              <a:rPr lang="es-PR" altLang="es-PR" sz="18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DEPARTAMENTO DE RECREACIÓN Y DEPORTES (DRD)</a:t>
            </a:r>
            <a:endParaRPr lang="es-PR" altLang="es-PR" sz="1800" i="1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11209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B3C1D014-FD73-489E-9F68-CC1ADABBCE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 eaLnBrk="1" hangingPunct="1"/>
            <a:endParaRPr lang="es-PR" altLang="es-PR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37673396-B4B5-449E-B5E6-6B410D022050}"/>
              </a:ext>
            </a:extLst>
          </p:cNvPr>
          <p:cNvSpPr>
            <a:spLocks/>
          </p:cNvSpPr>
          <p:nvPr/>
        </p:nvSpPr>
        <p:spPr bwMode="auto">
          <a:xfrm>
            <a:off x="0" y="115888"/>
            <a:ext cx="9144000" cy="144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lnSpc>
                <a:spcPct val="110000"/>
              </a:lnSpc>
              <a:defRPr/>
            </a:pPr>
            <a:r>
              <a:rPr lang="es-PR" altLang="es-PR" sz="18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DEPARTAMENTO DE RECREACIÓN Y DEPORTES (DRD)</a:t>
            </a:r>
            <a:endParaRPr lang="es-PR" altLang="es-PR" sz="1800" i="1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 descr="Text&#10;&#10;Description automatically generated with medium confidence">
            <a:extLst>
              <a:ext uri="{FF2B5EF4-FFF2-40B4-BE49-F238E27FC236}">
                <a16:creationId xmlns:a16="http://schemas.microsoft.com/office/drawing/2014/main" id="{F06FDC2C-1169-4D90-B989-648598C3DB0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71413"/>
            <a:ext cx="8544918" cy="637552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74389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94F3CA66-35C0-43DC-BC61-BA638F1BF4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 eaLnBrk="1" hangingPunct="1"/>
            <a:endParaRPr lang="es-PR" altLang="es-PR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1EF08BED-34B4-4CCC-A001-0E0BBACF7323}"/>
              </a:ext>
            </a:extLst>
          </p:cNvPr>
          <p:cNvSpPr>
            <a:spLocks/>
          </p:cNvSpPr>
          <p:nvPr/>
        </p:nvSpPr>
        <p:spPr bwMode="auto">
          <a:xfrm>
            <a:off x="0" y="115888"/>
            <a:ext cx="9144000" cy="144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lnSpc>
                <a:spcPct val="110000"/>
              </a:lnSpc>
              <a:defRPr/>
            </a:pPr>
            <a:r>
              <a:rPr lang="es-PR" altLang="es-PR" sz="18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DEPARTAMENTO DE RECREACIÓN Y DEPORTES (DRD)</a:t>
            </a:r>
            <a:endParaRPr lang="es-PR" altLang="es-PR" sz="1800" i="1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5" descr="DRD_Licencia_Entr-Dptv_01">
            <a:extLst>
              <a:ext uri="{FF2B5EF4-FFF2-40B4-BE49-F238E27FC236}">
                <a16:creationId xmlns:a16="http://schemas.microsoft.com/office/drawing/2014/main" id="{77911650-B0B3-444A-8E4B-642F0754E1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349250"/>
            <a:ext cx="8748713" cy="645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05951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>
            <a:extLst>
              <a:ext uri="{FF2B5EF4-FFF2-40B4-BE49-F238E27FC236}">
                <a16:creationId xmlns:a16="http://schemas.microsoft.com/office/drawing/2014/main" id="{ECE910FC-A13C-4E13-9B4B-7CC1D421B2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 eaLnBrk="1" hangingPunct="1"/>
            <a:endParaRPr lang="es-PR" altLang="es-PR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284EEA8F-4125-4F02-AABD-D1BD694BCA18}"/>
              </a:ext>
            </a:extLst>
          </p:cNvPr>
          <p:cNvSpPr>
            <a:spLocks/>
          </p:cNvSpPr>
          <p:nvPr/>
        </p:nvSpPr>
        <p:spPr bwMode="auto">
          <a:xfrm>
            <a:off x="0" y="115888"/>
            <a:ext cx="9144000" cy="28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lnSpc>
                <a:spcPct val="110000"/>
              </a:lnSpc>
              <a:defRPr/>
            </a:pPr>
            <a:r>
              <a:rPr lang="es-PR" altLang="es-PR" sz="18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AMERICAN COLLEGE OF SPORTS MEDICINE (ACSM)</a:t>
            </a:r>
            <a:endParaRPr lang="es-PR" altLang="es-PR" sz="1800" i="1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8" descr="ACSM_Certifications_04">
            <a:extLst>
              <a:ext uri="{FF2B5EF4-FFF2-40B4-BE49-F238E27FC236}">
                <a16:creationId xmlns:a16="http://schemas.microsoft.com/office/drawing/2014/main" id="{D8A44D11-C27B-4717-8048-350A33A178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9425"/>
            <a:ext cx="9144000" cy="635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53549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>
            <a:extLst>
              <a:ext uri="{FF2B5EF4-FFF2-40B4-BE49-F238E27FC236}">
                <a16:creationId xmlns:a16="http://schemas.microsoft.com/office/drawing/2014/main" id="{CB2082E1-E548-4069-B0BE-8C02AEC2E2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817" y="692696"/>
            <a:ext cx="8820472" cy="720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 eaLnBrk="0" hangingPunct="0"/>
            <a:r>
              <a:rPr lang="en-US" altLang="es-PR" sz="24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https://www.acsm.org/certification/get-certified/clinical-exercise-physiologist</a:t>
            </a:r>
          </a:p>
        </p:txBody>
      </p:sp>
      <p:pic>
        <p:nvPicPr>
          <p:cNvPr id="9" name="Picture 8" descr="A picture containing text, person, screenshot&#10;&#10;Description automatically generated">
            <a:extLst>
              <a:ext uri="{FF2B5EF4-FFF2-40B4-BE49-F238E27FC236}">
                <a16:creationId xmlns:a16="http://schemas.microsoft.com/office/drawing/2014/main" id="{AC6BFF41-D365-42D7-A574-765803236D7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764" y="1557486"/>
            <a:ext cx="8772525" cy="489585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86911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flythrough hasBounce="1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>
            <a:extLst>
              <a:ext uri="{FF2B5EF4-FFF2-40B4-BE49-F238E27FC236}">
                <a16:creationId xmlns:a16="http://schemas.microsoft.com/office/drawing/2014/main" id="{CB2082E1-E548-4069-B0BE-8C02AEC2E2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817" y="692696"/>
            <a:ext cx="8820472" cy="432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 eaLnBrk="0" hangingPunct="0"/>
            <a:r>
              <a:rPr lang="en-US" altLang="es-PR" sz="24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https://www.aacvpr.org/Certify</a:t>
            </a:r>
          </a:p>
        </p:txBody>
      </p:sp>
      <p:pic>
        <p:nvPicPr>
          <p:cNvPr id="3" name="Picture 2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A958C02A-9877-4E54-A8B3-A016286D90A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586" y="1340768"/>
            <a:ext cx="8872828" cy="504056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23061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flythrough hasBounce="1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FFF9D049-E00F-4529-B585-DBE86ED3E8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 eaLnBrk="1" hangingPunct="1"/>
            <a:endParaRPr lang="es-PR" altLang="es-PR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6DD5863C-D926-4408-A340-8ECDCA950362}"/>
              </a:ext>
            </a:extLst>
          </p:cNvPr>
          <p:cNvSpPr>
            <a:spLocks/>
          </p:cNvSpPr>
          <p:nvPr/>
        </p:nvSpPr>
        <p:spPr bwMode="auto">
          <a:xfrm>
            <a:off x="0" y="44450"/>
            <a:ext cx="91440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lnSpc>
                <a:spcPct val="110000"/>
              </a:lnSpc>
              <a:defRPr/>
            </a:pPr>
            <a:r>
              <a:rPr lang="es-PR" altLang="es-PR" sz="16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NATIONAL STRENGTH AND CONDITIONING ASSOCIATION (NSCA)</a:t>
            </a:r>
            <a:endParaRPr lang="es-PR" altLang="es-PR" sz="1600" i="1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9" descr="NSCA_CPT_Web-Site_02">
            <a:extLst>
              <a:ext uri="{FF2B5EF4-FFF2-40B4-BE49-F238E27FC236}">
                <a16:creationId xmlns:a16="http://schemas.microsoft.com/office/drawing/2014/main" id="{CFAAE629-0BF6-4C8B-A081-467D92564D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7025"/>
            <a:ext cx="9144000" cy="656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9214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>
            <a:extLst>
              <a:ext uri="{FF2B5EF4-FFF2-40B4-BE49-F238E27FC236}">
                <a16:creationId xmlns:a16="http://schemas.microsoft.com/office/drawing/2014/main" id="{29DF9F42-A77B-49B1-B5C0-48EDA02E50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 eaLnBrk="1" hangingPunct="1"/>
            <a:endParaRPr lang="es-PR" altLang="es-PR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1CED99E6-3F57-4C3C-9B7B-1109578CDBEB}"/>
              </a:ext>
            </a:extLst>
          </p:cNvPr>
          <p:cNvSpPr>
            <a:spLocks/>
          </p:cNvSpPr>
          <p:nvPr/>
        </p:nvSpPr>
        <p:spPr bwMode="auto">
          <a:xfrm>
            <a:off x="0" y="0"/>
            <a:ext cx="9144000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lnSpc>
                <a:spcPct val="110000"/>
              </a:lnSpc>
              <a:defRPr/>
            </a:pPr>
            <a:r>
              <a:rPr lang="es-PR" altLang="es-PR" sz="16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NATIONAL ACADEMY OF SPORTS MEDICINE (NASM)</a:t>
            </a:r>
            <a:endParaRPr lang="es-PR" altLang="es-PR" sz="1600" i="1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7" descr="NASM_CPT_03">
            <a:extLst>
              <a:ext uri="{FF2B5EF4-FFF2-40B4-BE49-F238E27FC236}">
                <a16:creationId xmlns:a16="http://schemas.microsoft.com/office/drawing/2014/main" id="{02A66743-BF47-4013-AA51-B19569058B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355600"/>
            <a:ext cx="8785225" cy="645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78037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20D465BA-026B-496C-BC5F-26DCE23F98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 eaLnBrk="1" hangingPunct="1"/>
            <a:endParaRPr lang="es-PR" altLang="es-PR"/>
          </a:p>
        </p:txBody>
      </p:sp>
      <p:pic>
        <p:nvPicPr>
          <p:cNvPr id="3" name="Picture 4" descr="ACE_Personal-Trainer_Certification_02">
            <a:extLst>
              <a:ext uri="{FF2B5EF4-FFF2-40B4-BE49-F238E27FC236}">
                <a16:creationId xmlns:a16="http://schemas.microsoft.com/office/drawing/2014/main" id="{FA01A24D-681C-4A5A-A90F-5BE9EBA14C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304800"/>
            <a:ext cx="8280400" cy="658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A4DA0533-4388-40A8-9660-2430D33BC2C8}"/>
              </a:ext>
            </a:extLst>
          </p:cNvPr>
          <p:cNvSpPr>
            <a:spLocks/>
          </p:cNvSpPr>
          <p:nvPr/>
        </p:nvSpPr>
        <p:spPr bwMode="auto">
          <a:xfrm>
            <a:off x="0" y="44450"/>
            <a:ext cx="91440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lnSpc>
                <a:spcPct val="110000"/>
              </a:lnSpc>
              <a:defRPr/>
            </a:pPr>
            <a:r>
              <a:rPr lang="es-PR" altLang="es-PR" sz="16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THE AMERICAN COUNCIL ON EXERCISE (ACE)</a:t>
            </a:r>
            <a:endParaRPr lang="es-PR" altLang="es-PR" sz="1600" i="1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40062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>
            <a:extLst>
              <a:ext uri="{FF2B5EF4-FFF2-40B4-BE49-F238E27FC236}">
                <a16:creationId xmlns:a16="http://schemas.microsoft.com/office/drawing/2014/main" id="{29DF9F42-A77B-49B1-B5C0-48EDA02E50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 eaLnBrk="1" hangingPunct="1"/>
            <a:endParaRPr lang="es-PR" altLang="es-PR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1CED99E6-3F57-4C3C-9B7B-1109578CDBEB}"/>
              </a:ext>
            </a:extLst>
          </p:cNvPr>
          <p:cNvSpPr>
            <a:spLocks/>
          </p:cNvSpPr>
          <p:nvPr/>
        </p:nvSpPr>
        <p:spPr bwMode="auto">
          <a:xfrm>
            <a:off x="0" y="687867"/>
            <a:ext cx="9144000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lnSpc>
                <a:spcPct val="110000"/>
              </a:lnSpc>
              <a:defRPr/>
            </a:pPr>
            <a:r>
              <a:rPr lang="es-PR" altLang="es-PR" sz="18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COMMISION ON ACCREDITATION OF ATHLETIC TRAINING EDUCATION</a:t>
            </a:r>
            <a:endParaRPr lang="es-PR" altLang="es-PR" sz="180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 descr="Graphical user interface, text, application, email, website&#10;&#10;Description automatically generated">
            <a:extLst>
              <a:ext uri="{FF2B5EF4-FFF2-40B4-BE49-F238E27FC236}">
                <a16:creationId xmlns:a16="http://schemas.microsoft.com/office/drawing/2014/main" id="{D2AB8D32-319C-4CCE-AEA8-B38E9594653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776" y="2062230"/>
            <a:ext cx="8604448" cy="3959058"/>
          </a:xfrm>
          <a:prstGeom prst="rect">
            <a:avLst/>
          </a:prstGeom>
        </p:spPr>
      </p:pic>
      <p:sp>
        <p:nvSpPr>
          <p:cNvPr id="9" name="Rectangle 3">
            <a:extLst>
              <a:ext uri="{FF2B5EF4-FFF2-40B4-BE49-F238E27FC236}">
                <a16:creationId xmlns:a16="http://schemas.microsoft.com/office/drawing/2014/main" id="{893F840E-6DB4-4EFC-BBAE-436487DCEE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124744"/>
            <a:ext cx="8820472" cy="432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 eaLnBrk="0" hangingPunct="0"/>
            <a:r>
              <a:rPr lang="en-US" altLang="es-PR" sz="24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http://caate.net/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67327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E890D7F8-CBCB-4760-AC8C-910B0A604AF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448" y="980728"/>
            <a:ext cx="8001000" cy="52760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03630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B8CA1DFC-1DA8-4E60-8FA2-5D79A41DD9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 eaLnBrk="1" hangingPunct="1"/>
            <a:endParaRPr lang="es-PR" altLang="es-PR"/>
          </a:p>
        </p:txBody>
      </p:sp>
      <p:pic>
        <p:nvPicPr>
          <p:cNvPr id="3" name="Picture 5" descr="NATA_Contact_02">
            <a:extLst>
              <a:ext uri="{FF2B5EF4-FFF2-40B4-BE49-F238E27FC236}">
                <a16:creationId xmlns:a16="http://schemas.microsoft.com/office/drawing/2014/main" id="{E5052AF1-41B3-4F52-8BB9-D3EE5EBFBD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1300" y="144463"/>
            <a:ext cx="3519488" cy="659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91963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39D78CCD-383F-4FB2-880E-9BEBC65FB8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6513" y="-26988"/>
            <a:ext cx="9144001" cy="685800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 eaLnBrk="1" hangingPunct="1"/>
            <a:endParaRPr lang="es-PR" altLang="es-PR"/>
          </a:p>
        </p:txBody>
      </p:sp>
      <p:pic>
        <p:nvPicPr>
          <p:cNvPr id="3" name="Picture 5" descr="NATA_Entry-Level-03">
            <a:extLst>
              <a:ext uri="{FF2B5EF4-FFF2-40B4-BE49-F238E27FC236}">
                <a16:creationId xmlns:a16="http://schemas.microsoft.com/office/drawing/2014/main" id="{57F525FB-5098-438E-8E19-97AC311461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0"/>
            <a:ext cx="8424863" cy="6789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42689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4B3CDE43-8273-4B1C-B711-F3C922FD2D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972269"/>
            <a:ext cx="8801100" cy="5553075"/>
          </a:xfrm>
          <a:prstGeom prst="rect">
            <a:avLst/>
          </a:prstGeom>
        </p:spPr>
      </p:pic>
      <p:sp>
        <p:nvSpPr>
          <p:cNvPr id="7" name="Rectangle 3">
            <a:extLst>
              <a:ext uri="{FF2B5EF4-FFF2-40B4-BE49-F238E27FC236}">
                <a16:creationId xmlns:a16="http://schemas.microsoft.com/office/drawing/2014/main" id="{CB2082E1-E548-4069-B0BE-8C02AEC2E2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1764" y="548680"/>
            <a:ext cx="8820472" cy="504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 eaLnBrk="0" hangingPunct="0"/>
            <a:r>
              <a:rPr lang="en-US" altLang="es-PR" sz="24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https://www.masaje-examen.com/puerto-rico.php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80975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flythrough hasBounce="1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7">
            <a:extLst>
              <a:ext uri="{FF2B5EF4-FFF2-40B4-BE49-F238E27FC236}">
                <a16:creationId xmlns:a16="http://schemas.microsoft.com/office/drawing/2014/main" id="{B3149EB3-CA96-4F2E-B50C-A461D6E435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692150"/>
            <a:ext cx="8208962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lang="en-US" altLang="en-US" sz="17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</a:rPr>
              <a:t>KINESIO TAPING</a:t>
            </a:r>
            <a:r>
              <a:rPr lang="en-US" altLang="en-US" sz="1700" baseline="300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</a:rPr>
              <a:t>®</a:t>
            </a:r>
            <a:r>
              <a:rPr lang="en-US" altLang="en-US" sz="17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</a:rPr>
              <a:t> ASOCIATION INTERNATIONAL (KTAI)</a:t>
            </a:r>
          </a:p>
          <a:p>
            <a:pPr algn="ctr" eaLnBrk="0" hangingPunct="0"/>
            <a:r>
              <a:rPr lang="en-US" altLang="en-US" sz="17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</a:rPr>
              <a:t>DIRECCIÓN WEB: http://www.kinesiotaping.com</a:t>
            </a:r>
          </a:p>
        </p:txBody>
      </p:sp>
      <p:pic>
        <p:nvPicPr>
          <p:cNvPr id="3" name="Picture 9">
            <a:extLst>
              <a:ext uri="{FF2B5EF4-FFF2-40B4-BE49-F238E27FC236}">
                <a16:creationId xmlns:a16="http://schemas.microsoft.com/office/drawing/2014/main" id="{81535C2C-2570-4756-811F-42C8D02A1F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1352550"/>
            <a:ext cx="8809038" cy="50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70248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04250381-200A-4B48-B427-FC204B700D4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012" y="1268760"/>
            <a:ext cx="8877975" cy="475087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28236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7">
            <a:extLst>
              <a:ext uri="{FF2B5EF4-FFF2-40B4-BE49-F238E27FC236}">
                <a16:creationId xmlns:a16="http://schemas.microsoft.com/office/drawing/2014/main" id="{74181FAC-7DF8-4BAB-A466-3C578228B3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763" y="836712"/>
            <a:ext cx="8676009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0" hangingPunct="0"/>
            <a:r>
              <a:rPr lang="en-US" altLang="en-US" sz="20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</a:rPr>
              <a:t>https://kinesiotaping.com/education/become-a-certified-kinesio-taping-practitioner-cktp/</a:t>
            </a:r>
          </a:p>
        </p:txBody>
      </p:sp>
      <p:pic>
        <p:nvPicPr>
          <p:cNvPr id="3" name="Picture 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69D7632A-A502-4994-B816-3A7F5EBF8C7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471" y="2002217"/>
            <a:ext cx="8676009" cy="423509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84964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>
            <a:extLst>
              <a:ext uri="{FF2B5EF4-FFF2-40B4-BE49-F238E27FC236}">
                <a16:creationId xmlns:a16="http://schemas.microsoft.com/office/drawing/2014/main" id="{E2D5D7C3-4D98-4A6F-8D67-68B067AF98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692150"/>
            <a:ext cx="8713787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lang="en-US" altLang="en-US" sz="17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</a:rPr>
              <a:t>K-TAPING INTERNATIONAL ACADEMY (K-Taping</a:t>
            </a:r>
            <a:r>
              <a:rPr lang="en-US" altLang="en-US" sz="1700" baseline="300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</a:rPr>
              <a:t>®</a:t>
            </a:r>
            <a:r>
              <a:rPr lang="en-US" altLang="en-US" sz="17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</a:rPr>
              <a:t> and K-Tape</a:t>
            </a:r>
            <a:r>
              <a:rPr lang="en-US" altLang="en-US" sz="1700" baseline="300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</a:rPr>
              <a:t>®</a:t>
            </a:r>
            <a:r>
              <a:rPr lang="en-US" altLang="en-US" sz="17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</a:rPr>
              <a:t>)</a:t>
            </a:r>
          </a:p>
          <a:p>
            <a:pPr algn="ctr" eaLnBrk="0" hangingPunct="0"/>
            <a:r>
              <a:rPr lang="en-US" altLang="en-US" sz="17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</a:rPr>
              <a:t>DIRECCIÓN WEB: http://www2.k-taping.eu/home-en-US</a:t>
            </a:r>
          </a:p>
        </p:txBody>
      </p:sp>
      <p:pic>
        <p:nvPicPr>
          <p:cNvPr id="3" name="Picture 14">
            <a:extLst>
              <a:ext uri="{FF2B5EF4-FFF2-40B4-BE49-F238E27FC236}">
                <a16:creationId xmlns:a16="http://schemas.microsoft.com/office/drawing/2014/main" id="{AAB7C8D5-BD42-4B52-85F2-CD0950AD57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6225" y="1392238"/>
            <a:ext cx="6049963" cy="5060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08477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ext&#10;&#10;Description automatically generated">
            <a:extLst>
              <a:ext uri="{FF2B5EF4-FFF2-40B4-BE49-F238E27FC236}">
                <a16:creationId xmlns:a16="http://schemas.microsoft.com/office/drawing/2014/main" id="{9B56BC6E-831E-435F-BF09-75C8C37F12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620688"/>
            <a:ext cx="7680670" cy="590127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40221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>
            <a:extLst>
              <a:ext uri="{FF2B5EF4-FFF2-40B4-BE49-F238E27FC236}">
                <a16:creationId xmlns:a16="http://schemas.microsoft.com/office/drawing/2014/main" id="{E880E717-880B-4672-B2F2-16CD4C684E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817" y="692696"/>
            <a:ext cx="8820472" cy="3600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 eaLnBrk="0" hangingPunct="0"/>
            <a:r>
              <a:rPr lang="en-US" altLang="es-PR" sz="25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National Physical Therapy Examination (NPTE</a:t>
            </a:r>
            <a:r>
              <a:rPr lang="en-US" altLang="es-PR" sz="2500" baseline="300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®</a:t>
            </a:r>
            <a:r>
              <a:rPr lang="en-US" altLang="es-PR" sz="25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)</a:t>
            </a:r>
            <a:endParaRPr lang="en-US" altLang="es-PR" sz="250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</a:endParaRPr>
          </a:p>
        </p:txBody>
      </p:sp>
      <p:pic>
        <p:nvPicPr>
          <p:cNvPr id="4" name="Picture 3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A1947B15-6386-4820-BD92-523DF49C3E6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243" y="2336626"/>
            <a:ext cx="8820472" cy="4116710"/>
          </a:xfrm>
          <a:prstGeom prst="rect">
            <a:avLst/>
          </a:prstGeom>
        </p:spPr>
      </p:pic>
      <p:sp>
        <p:nvSpPr>
          <p:cNvPr id="5" name="Rectangle 3">
            <a:extLst>
              <a:ext uri="{FF2B5EF4-FFF2-40B4-BE49-F238E27FC236}">
                <a16:creationId xmlns:a16="http://schemas.microsoft.com/office/drawing/2014/main" id="{518229CB-035E-49A2-9D44-9AE1FEB10D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504" y="1556792"/>
            <a:ext cx="8820472" cy="720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 eaLnBrk="0" hangingPunct="0"/>
            <a:r>
              <a:rPr lang="en-US" altLang="es-PR" sz="24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https://www.fsbpt.org/Secondary-Pages/Exam-Candidates/National-Exam-NPTE</a:t>
            </a: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A9CCFE22-47E8-4560-8E5E-2F9BA400BD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6512" y="1052736"/>
            <a:ext cx="9144000" cy="3600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 eaLnBrk="0" hangingPunct="0"/>
            <a:r>
              <a:rPr lang="en-US" altLang="es-PR" sz="25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PARA: 1) </a:t>
            </a:r>
            <a:r>
              <a:rPr lang="en-US" altLang="es-PR" sz="2500" dirty="0" err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Terapista</a:t>
            </a:r>
            <a:r>
              <a:rPr lang="en-US" altLang="es-PR" sz="25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 </a:t>
            </a:r>
            <a:r>
              <a:rPr lang="en-US" altLang="es-PR" sz="2500" dirty="0" err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Físico</a:t>
            </a:r>
            <a:r>
              <a:rPr lang="en-US" altLang="es-PR" sz="25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 o 2) </a:t>
            </a:r>
            <a:r>
              <a:rPr lang="en-US" altLang="es-PR" sz="2500" dirty="0" err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Asistente</a:t>
            </a:r>
            <a:r>
              <a:rPr lang="en-US" altLang="es-PR" sz="25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 de TF</a:t>
            </a:r>
            <a:endParaRPr lang="en-US" altLang="es-PR" sz="250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80121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F09A97A0-A2C0-414A-A878-8BF81C4C900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448" y="961224"/>
            <a:ext cx="8001000" cy="52760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97000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9" descr="CURVHEAD">
            <a:extLst>
              <a:ext uri="{FF2B5EF4-FFF2-40B4-BE49-F238E27FC236}">
                <a16:creationId xmlns:a16="http://schemas.microsoft.com/office/drawing/2014/main" id="{38E4CAD8-71D8-4EB8-B886-D478F6F0FF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493715"/>
            <a:ext cx="7848872" cy="791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A8E0113C-BFB1-46A6-8093-A45D84395C0B}"/>
              </a:ext>
            </a:extLst>
          </p:cNvPr>
          <p:cNvSpPr>
            <a:spLocks/>
          </p:cNvSpPr>
          <p:nvPr/>
        </p:nvSpPr>
        <p:spPr bwMode="auto">
          <a:xfrm>
            <a:off x="827584" y="2565152"/>
            <a:ext cx="7200800" cy="575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28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PROPÓSITO DE LA PRESENTACIÓN</a:t>
            </a:r>
          </a:p>
        </p:txBody>
      </p:sp>
      <p:sp>
        <p:nvSpPr>
          <p:cNvPr id="6" name="Rectangle 7">
            <a:extLst>
              <a:ext uri="{FF2B5EF4-FFF2-40B4-BE49-F238E27FC236}">
                <a16:creationId xmlns:a16="http://schemas.microsoft.com/office/drawing/2014/main" id="{4448CC75-23E5-4B5E-B1D6-370CD9AD02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504" y="3356421"/>
            <a:ext cx="8928992" cy="33129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 eaLnBrk="0" hangingPunct="0">
              <a:lnSpc>
                <a:spcPts val="4080"/>
              </a:lnSpc>
              <a:spcBef>
                <a:spcPts val="300"/>
              </a:spcBef>
            </a:pPr>
            <a:r>
              <a:rPr lang="es-PR" altLang="es-PR" sz="3000" b="1" dirty="0">
                <a:latin typeface="Arial" charset="0"/>
                <a:cs typeface="Arial" charset="0"/>
              </a:rPr>
              <a:t>Concientizar a los estudiantes de tecnología deportiva de la importancia en cumplir con las guías, estándares y documentos de posturas de las organizaciones profesionales en el campo de las ciencias del movimiento humano y medicina del deporte</a:t>
            </a:r>
            <a:endParaRPr lang="en-US" altLang="es-PR" sz="3000" dirty="0">
              <a:latin typeface="Arial" charset="0"/>
              <a:cs typeface="Arial" charset="0"/>
            </a:endParaRPr>
          </a:p>
        </p:txBody>
      </p:sp>
      <p:pic>
        <p:nvPicPr>
          <p:cNvPr id="3" name="Picture 2" descr="A picture containing person&#10;&#10;Description automatically generated">
            <a:extLst>
              <a:ext uri="{FF2B5EF4-FFF2-40B4-BE49-F238E27FC236}">
                <a16:creationId xmlns:a16="http://schemas.microsoft.com/office/drawing/2014/main" id="{C62BEF96-447E-48B8-8303-F491E266BA4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024" y="569612"/>
            <a:ext cx="3096344" cy="2064229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871B41AA-1F2C-45B4-BF58-D353F65E7453}"/>
              </a:ext>
            </a:extLst>
          </p:cNvPr>
          <p:cNvSpPr>
            <a:spLocks/>
          </p:cNvSpPr>
          <p:nvPr/>
        </p:nvSpPr>
        <p:spPr bwMode="auto">
          <a:xfrm>
            <a:off x="3274466" y="851222"/>
            <a:ext cx="5690022" cy="43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ESTÁNDARES – </a:t>
            </a:r>
            <a:r>
              <a:rPr lang="es-PR" altLang="es-PR" sz="24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Organizaciones</a:t>
            </a:r>
            <a:r>
              <a:rPr lang="es-PR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:</a:t>
            </a:r>
            <a:endParaRPr lang="es-PR" altLang="es-PR" sz="24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64058C3D-5DEC-461B-9B4C-A0E55EA242BE}"/>
              </a:ext>
            </a:extLst>
          </p:cNvPr>
          <p:cNvSpPr>
            <a:spLocks/>
          </p:cNvSpPr>
          <p:nvPr/>
        </p:nvSpPr>
        <p:spPr bwMode="auto">
          <a:xfrm>
            <a:off x="3274467" y="1771477"/>
            <a:ext cx="5041949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36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EXPECTATIVA</a:t>
            </a:r>
            <a:endParaRPr lang="es-PR" altLang="es-PR" sz="36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94DE9391-6D24-425E-886C-75E97015721B}"/>
              </a:ext>
            </a:extLst>
          </p:cNvPr>
          <p:cNvSpPr>
            <a:spLocks/>
          </p:cNvSpPr>
          <p:nvPr/>
        </p:nvSpPr>
        <p:spPr bwMode="auto">
          <a:xfrm>
            <a:off x="3274466" y="1283270"/>
            <a:ext cx="5257974" cy="345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6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CIENCIAS DEL EJERCICIO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24993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shred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7" name="chimes.wav"/>
          </p:stSnd>
        </p:sndAc>
      </p:transition>
    </mc:Fallback>
  </mc:AlternateContent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>
            <a:extLst>
              <a:ext uri="{FF2B5EF4-FFF2-40B4-BE49-F238E27FC236}">
                <a16:creationId xmlns:a16="http://schemas.microsoft.com/office/drawing/2014/main" id="{38DA40C6-3734-4557-AB7B-721C14853F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8265" y="2276872"/>
            <a:ext cx="8078716" cy="452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altLang="es-PR" sz="2600" b="1" dirty="0" err="1">
                <a:latin typeface="Arial" charset="0"/>
              </a:rPr>
              <a:t>Iniciativa</a:t>
            </a:r>
            <a:r>
              <a:rPr lang="en-US" altLang="es-PR" sz="2600" b="1" dirty="0">
                <a:latin typeface="Arial" charset="0"/>
              </a:rPr>
              <a:t>: </a:t>
            </a:r>
            <a:r>
              <a:rPr lang="en-US" altLang="es-PR" sz="2600" b="1" i="1" dirty="0">
                <a:latin typeface="Arial" charset="0"/>
              </a:rPr>
              <a:t>Personas </a:t>
            </a:r>
            <a:r>
              <a:rPr lang="en-US" altLang="es-PR" sz="2600" b="1" i="1" dirty="0" err="1">
                <a:latin typeface="Arial" charset="0"/>
              </a:rPr>
              <a:t>Saludables</a:t>
            </a:r>
            <a:r>
              <a:rPr lang="en-US" altLang="es-PR" sz="2600" b="1" i="1" dirty="0">
                <a:latin typeface="Arial" charset="0"/>
              </a:rPr>
              <a:t> (Healthy People)</a:t>
            </a:r>
          </a:p>
        </p:txBody>
      </p:sp>
      <p:pic>
        <p:nvPicPr>
          <p:cNvPr id="3" name="Picture 3" descr="PntBlue1">
            <a:extLst>
              <a:ext uri="{FF2B5EF4-FFF2-40B4-BE49-F238E27FC236}">
                <a16:creationId xmlns:a16="http://schemas.microsoft.com/office/drawing/2014/main" id="{AD8B283B-93EE-46D8-BEF3-9133EA9632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459" y="2276872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Box 4">
            <a:extLst>
              <a:ext uri="{FF2B5EF4-FFF2-40B4-BE49-F238E27FC236}">
                <a16:creationId xmlns:a16="http://schemas.microsoft.com/office/drawing/2014/main" id="{D522C050-075C-4671-8F4A-17FA517F53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8041" y="3955856"/>
            <a:ext cx="4224233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Comportamiento sentado</a:t>
            </a:r>
            <a:endParaRPr lang="es-PR" altLang="es-PR" sz="26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5" descr="PntBlue1">
            <a:extLst>
              <a:ext uri="{FF2B5EF4-FFF2-40B4-BE49-F238E27FC236}">
                <a16:creationId xmlns:a16="http://schemas.microsoft.com/office/drawing/2014/main" id="{4DBE055F-5676-479A-A31A-96E4BDF766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233" y="3912672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9">
            <a:extLst>
              <a:ext uri="{FF2B5EF4-FFF2-40B4-BE49-F238E27FC236}">
                <a16:creationId xmlns:a16="http://schemas.microsoft.com/office/drawing/2014/main" id="{5BCA2E35-BE08-4627-9FB6-D466412D91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8040" y="2870746"/>
            <a:ext cx="8320463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Guías de actividad física</a:t>
            </a:r>
            <a:endParaRPr lang="es-PR" altLang="es-PR" sz="26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10" descr="PntBlue1">
            <a:extLst>
              <a:ext uri="{FF2B5EF4-FFF2-40B4-BE49-F238E27FC236}">
                <a16:creationId xmlns:a16="http://schemas.microsoft.com/office/drawing/2014/main" id="{A413B246-E629-4CE8-A065-C5BC71C4E9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233" y="2852936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Box 11">
            <a:extLst>
              <a:ext uri="{FF2B5EF4-FFF2-40B4-BE49-F238E27FC236}">
                <a16:creationId xmlns:a16="http://schemas.microsoft.com/office/drawing/2014/main" id="{FE73F6E1-F498-4D6E-91B3-5E13AD525F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8041" y="1806516"/>
            <a:ext cx="8068942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El Ejercicio es Medicina</a:t>
            </a:r>
            <a:r>
              <a:rPr lang="es-PR" altLang="es-PR" sz="26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®</a:t>
            </a:r>
            <a:endParaRPr lang="es-PR" altLang="es-PR" sz="2600" b="1" i="1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12" descr="PntBlue1">
            <a:extLst>
              <a:ext uri="{FF2B5EF4-FFF2-40B4-BE49-F238E27FC236}">
                <a16:creationId xmlns:a16="http://schemas.microsoft.com/office/drawing/2014/main" id="{335E1F4B-02F5-4395-9F63-817AA32FE7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233" y="1772816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 Box 4">
            <a:extLst>
              <a:ext uri="{FF2B5EF4-FFF2-40B4-BE49-F238E27FC236}">
                <a16:creationId xmlns:a16="http://schemas.microsoft.com/office/drawing/2014/main" id="{167C9F91-99F9-4D21-8238-DB3086C983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8040" y="4459912"/>
            <a:ext cx="8068941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n-US" altLang="es-PR" sz="2600" b="1" dirty="0" err="1">
                <a:latin typeface="Arial" charset="0"/>
              </a:rPr>
              <a:t>Fisiología</a:t>
            </a:r>
            <a:r>
              <a:rPr lang="en-US" altLang="es-PR" sz="2600" b="1" dirty="0">
                <a:latin typeface="Arial" charset="0"/>
              </a:rPr>
              <a:t> </a:t>
            </a:r>
            <a:r>
              <a:rPr lang="en-US" altLang="es-PR" sz="2600" b="1" dirty="0" err="1">
                <a:latin typeface="Arial" charset="0"/>
              </a:rPr>
              <a:t>clínica</a:t>
            </a:r>
            <a:r>
              <a:rPr lang="en-US" altLang="es-PR" sz="2600" b="1" dirty="0">
                <a:latin typeface="Arial" charset="0"/>
              </a:rPr>
              <a:t> del </a:t>
            </a:r>
            <a:r>
              <a:rPr lang="en-US" altLang="es-PR" sz="2600" b="1" dirty="0" err="1">
                <a:latin typeface="Arial" charset="0"/>
              </a:rPr>
              <a:t>ejercicio</a:t>
            </a:r>
            <a:endParaRPr lang="en-US" altLang="es-PR" sz="2600" b="1" i="1" dirty="0">
              <a:latin typeface="Arial" charset="0"/>
            </a:endParaRPr>
          </a:p>
        </p:txBody>
      </p:sp>
      <p:pic>
        <p:nvPicPr>
          <p:cNvPr id="11" name="Picture 5" descr="PntBlue1">
            <a:extLst>
              <a:ext uri="{FF2B5EF4-FFF2-40B4-BE49-F238E27FC236}">
                <a16:creationId xmlns:a16="http://schemas.microsoft.com/office/drawing/2014/main" id="{6E37C30E-3826-4B2F-BBAF-C6FEC2A81F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233" y="4416728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 Box 2">
            <a:extLst>
              <a:ext uri="{FF2B5EF4-FFF2-40B4-BE49-F238E27FC236}">
                <a16:creationId xmlns:a16="http://schemas.microsoft.com/office/drawing/2014/main" id="{34BBDF2D-BE98-4926-B35A-5962FFADF0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8039" y="4920784"/>
            <a:ext cx="7957283" cy="452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ES" altLang="es-PR" sz="2600" b="1" dirty="0">
                <a:latin typeface="Arial" charset="0"/>
              </a:rPr>
              <a:t>Salud y aptitud física corporativa</a:t>
            </a:r>
            <a:endParaRPr lang="en-US" altLang="es-PR" sz="2600" b="1" i="1" dirty="0">
              <a:latin typeface="Arial" charset="0"/>
            </a:endParaRPr>
          </a:p>
        </p:txBody>
      </p:sp>
      <p:pic>
        <p:nvPicPr>
          <p:cNvPr id="13" name="Picture 3" descr="PntBlue1">
            <a:extLst>
              <a:ext uri="{FF2B5EF4-FFF2-40B4-BE49-F238E27FC236}">
                <a16:creationId xmlns:a16="http://schemas.microsoft.com/office/drawing/2014/main" id="{BE36B8BF-1BEB-4F43-AD74-E8F752DEE6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233" y="4920784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 Box 11">
            <a:extLst>
              <a:ext uri="{FF2B5EF4-FFF2-40B4-BE49-F238E27FC236}">
                <a16:creationId xmlns:a16="http://schemas.microsoft.com/office/drawing/2014/main" id="{2B419F5E-4FFB-427F-A307-90D1973E2A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8040" y="5465730"/>
            <a:ext cx="8140952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Entrenamiento funcional</a:t>
            </a:r>
            <a:endParaRPr lang="es-PR" altLang="es-PR" sz="26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2" descr="PntBlue1">
            <a:extLst>
              <a:ext uri="{FF2B5EF4-FFF2-40B4-BE49-F238E27FC236}">
                <a16:creationId xmlns:a16="http://schemas.microsoft.com/office/drawing/2014/main" id="{89E3942D-5141-4948-B9C3-0C10B2E0B4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233" y="5432030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 Box 4">
            <a:extLst>
              <a:ext uri="{FF2B5EF4-FFF2-40B4-BE49-F238E27FC236}">
                <a16:creationId xmlns:a16="http://schemas.microsoft.com/office/drawing/2014/main" id="{9DB6B625-83D2-4BC8-926C-F41E038F43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8041" y="3400176"/>
            <a:ext cx="8320463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n-US" altLang="es-PR" sz="2600" b="1" dirty="0" err="1">
                <a:latin typeface="Arial" charset="0"/>
              </a:rPr>
              <a:t>Sedentarismo</a:t>
            </a:r>
            <a:r>
              <a:rPr lang="en-US" altLang="es-PR" sz="2600" b="1" dirty="0">
                <a:latin typeface="Arial" charset="0"/>
              </a:rPr>
              <a:t> e </a:t>
            </a:r>
            <a:r>
              <a:rPr lang="en-US" altLang="es-PR" sz="2600" b="1" dirty="0" err="1">
                <a:latin typeface="Arial" charset="0"/>
              </a:rPr>
              <a:t>inactividad</a:t>
            </a:r>
            <a:r>
              <a:rPr lang="en-US" altLang="es-PR" sz="2600" b="1" dirty="0">
                <a:latin typeface="Arial" charset="0"/>
              </a:rPr>
              <a:t> </a:t>
            </a:r>
            <a:r>
              <a:rPr lang="en-US" altLang="es-PR" sz="2600" b="1" dirty="0" err="1">
                <a:latin typeface="Arial" charset="0"/>
              </a:rPr>
              <a:t>física</a:t>
            </a:r>
            <a:endParaRPr lang="en-US" altLang="es-PR" sz="2600" b="1" i="1" dirty="0">
              <a:latin typeface="Arial" charset="0"/>
            </a:endParaRPr>
          </a:p>
        </p:txBody>
      </p:sp>
      <p:pic>
        <p:nvPicPr>
          <p:cNvPr id="17" name="Picture 5" descr="PntBlue1">
            <a:extLst>
              <a:ext uri="{FF2B5EF4-FFF2-40B4-BE49-F238E27FC236}">
                <a16:creationId xmlns:a16="http://schemas.microsoft.com/office/drawing/2014/main" id="{0BD2585C-B57F-46BF-832B-2AEC8F136E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233" y="3356992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 Box 2">
            <a:extLst>
              <a:ext uri="{FF2B5EF4-FFF2-40B4-BE49-F238E27FC236}">
                <a16:creationId xmlns:a16="http://schemas.microsoft.com/office/drawing/2014/main" id="{F379A89B-59C8-4172-A56C-2F0B3B59DB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2108" y="6000904"/>
            <a:ext cx="7923667" cy="452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altLang="es-PR" sz="2600" b="1" dirty="0" err="1">
                <a:latin typeface="Arial" charset="0"/>
              </a:rPr>
              <a:t>Emprendimiento</a:t>
            </a:r>
            <a:r>
              <a:rPr lang="en-US" altLang="es-PR" sz="2600" b="1" dirty="0">
                <a:latin typeface="Arial" charset="0"/>
              </a:rPr>
              <a:t> Deportivo</a:t>
            </a:r>
            <a:endParaRPr lang="en-US" altLang="es-PR" sz="2600" b="1" i="1" dirty="0">
              <a:latin typeface="Arial" charset="0"/>
            </a:endParaRPr>
          </a:p>
        </p:txBody>
      </p:sp>
      <p:pic>
        <p:nvPicPr>
          <p:cNvPr id="19" name="Picture 3" descr="PntBlue1">
            <a:extLst>
              <a:ext uri="{FF2B5EF4-FFF2-40B4-BE49-F238E27FC236}">
                <a16:creationId xmlns:a16="http://schemas.microsoft.com/office/drawing/2014/main" id="{96221D60-53E1-4103-8654-04AE74461E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233" y="5978687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itle 1">
            <a:extLst>
              <a:ext uri="{FF2B5EF4-FFF2-40B4-BE49-F238E27FC236}">
                <a16:creationId xmlns:a16="http://schemas.microsoft.com/office/drawing/2014/main" id="{2B8D5E88-65DD-496E-80DD-575D82C2FFCA}"/>
              </a:ext>
            </a:extLst>
          </p:cNvPr>
          <p:cNvSpPr>
            <a:spLocks/>
          </p:cNvSpPr>
          <p:nvPr/>
        </p:nvSpPr>
        <p:spPr bwMode="auto">
          <a:xfrm>
            <a:off x="-36512" y="826571"/>
            <a:ext cx="9180512" cy="81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30000"/>
              </a:lnSpc>
            </a:pPr>
            <a:r>
              <a:rPr lang="es-PR" altLang="es-PR" sz="44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TENDENCIAS Y CAMPAÑAS</a:t>
            </a:r>
            <a:endParaRPr lang="es-PR" altLang="es-PR" sz="4400" b="1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Arial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76305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5">
            <a:extLst>
              <a:ext uri="{FF2B5EF4-FFF2-40B4-BE49-F238E27FC236}">
                <a16:creationId xmlns:a16="http://schemas.microsoft.com/office/drawing/2014/main" id="{EFD33D78-3E21-420D-A50B-A5C4208F55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67744" y="1260569"/>
            <a:ext cx="4968552" cy="4514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ts val="28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es-PR" sz="2400" b="1" dirty="0">
                <a:latin typeface="Calibri" panose="020F0502020204030204" pitchFamily="34" charset="0"/>
              </a:rPr>
              <a:t>https://www.exerciseismedicine.org/</a:t>
            </a:r>
          </a:p>
        </p:txBody>
      </p:sp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7CF004A0-05D1-460B-9F49-DAB6338AB1D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052736"/>
            <a:ext cx="1955800" cy="736600"/>
          </a:xfrm>
          <a:prstGeom prst="rect">
            <a:avLst/>
          </a:prstGeom>
        </p:spPr>
      </p:pic>
      <p:sp>
        <p:nvSpPr>
          <p:cNvPr id="8" name="Text Box 5">
            <a:extLst>
              <a:ext uri="{FF2B5EF4-FFF2-40B4-BE49-F238E27FC236}">
                <a16:creationId xmlns:a16="http://schemas.microsoft.com/office/drawing/2014/main" id="{3D573025-14CB-47BE-8867-FE28ED1285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0" y="2468275"/>
            <a:ext cx="4608512" cy="4514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ts val="28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es-PR" sz="2400" b="1" dirty="0">
                <a:latin typeface="Calibri" panose="020F0502020204030204" pitchFamily="34" charset="0"/>
              </a:rPr>
              <a:t>https://health.gov/healthypeople</a:t>
            </a:r>
          </a:p>
        </p:txBody>
      </p:sp>
      <p:pic>
        <p:nvPicPr>
          <p:cNvPr id="10" name="Picture 9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180B427B-86DD-44E4-B049-8D6AA7ED37A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19" y="2325678"/>
            <a:ext cx="4304055" cy="736600"/>
          </a:xfrm>
          <a:prstGeom prst="rect">
            <a:avLst/>
          </a:prstGeom>
        </p:spPr>
      </p:pic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FB723752-6AA4-4D3D-83AE-A9D50A52788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678" y="4862477"/>
            <a:ext cx="1505787" cy="1097970"/>
          </a:xfrm>
          <a:prstGeom prst="rect">
            <a:avLst/>
          </a:prstGeom>
        </p:spPr>
      </p:pic>
      <p:sp>
        <p:nvSpPr>
          <p:cNvPr id="13" name="Text Box 5">
            <a:extLst>
              <a:ext uri="{FF2B5EF4-FFF2-40B4-BE49-F238E27FC236}">
                <a16:creationId xmlns:a16="http://schemas.microsoft.com/office/drawing/2014/main" id="{329FA406-81AE-4505-BC87-7BF6231167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91198" y="5065960"/>
            <a:ext cx="6830096" cy="8104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ts val="28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es-PR" sz="2400" b="1" dirty="0">
                <a:latin typeface="Calibri" panose="020F0502020204030204" pitchFamily="34" charset="0"/>
              </a:rPr>
              <a:t>https://www.heartfoundation.org.nz/about-us/news/blogs/what-does-it-mean-to-sit-less</a:t>
            </a:r>
          </a:p>
        </p:txBody>
      </p:sp>
      <p:sp>
        <p:nvSpPr>
          <p:cNvPr id="14" name="Text Box 5">
            <a:extLst>
              <a:ext uri="{FF2B5EF4-FFF2-40B4-BE49-F238E27FC236}">
                <a16:creationId xmlns:a16="http://schemas.microsoft.com/office/drawing/2014/main" id="{E2E21BBD-D901-41CB-9ABB-9D4F8DEBBF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24169" y="3857998"/>
            <a:ext cx="4608512" cy="4514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ts val="28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es-PR" sz="2400" b="1" dirty="0">
                <a:latin typeface="Calibri" panose="020F0502020204030204" pitchFamily="34" charset="0"/>
              </a:rPr>
              <a:t>https://www.juststand.org/</a:t>
            </a:r>
          </a:p>
        </p:txBody>
      </p:sp>
      <p:pic>
        <p:nvPicPr>
          <p:cNvPr id="16" name="Picture 15" descr="A red sign with white text&#10;&#10;Description automatically generated with medium confidence">
            <a:extLst>
              <a:ext uri="{FF2B5EF4-FFF2-40B4-BE49-F238E27FC236}">
                <a16:creationId xmlns:a16="http://schemas.microsoft.com/office/drawing/2014/main" id="{271E3899-DECE-4733-9160-AB2BCF7F622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678" y="3520181"/>
            <a:ext cx="1333500" cy="111442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56288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9" name="breeze.wav"/>
          </p:stSnd>
        </p:sndAc>
      </p:transition>
    </mc:Fallback>
  </mc:AlternateContent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ED339959-228D-448C-BC7F-2825DC26A80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448" y="961224"/>
            <a:ext cx="8001000" cy="52760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53724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ext Box 5">
            <a:extLst>
              <a:ext uri="{FF2B5EF4-FFF2-40B4-BE49-F238E27FC236}">
                <a16:creationId xmlns:a16="http://schemas.microsoft.com/office/drawing/2014/main" id="{8F1449B9-ECD1-4272-BEFB-F51F55C3A7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80112" y="2885660"/>
            <a:ext cx="3228975" cy="4514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ts val="28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es-PR" sz="2400" b="1" dirty="0">
                <a:latin typeface="Calibri" panose="020F0502020204030204" pitchFamily="34" charset="0"/>
              </a:rPr>
              <a:t>http://www.acsm.org/</a:t>
            </a:r>
          </a:p>
        </p:txBody>
      </p:sp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802C0021-E21E-47EA-9F25-D6243AE2CF9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212" y="2276872"/>
            <a:ext cx="4772516" cy="1421900"/>
          </a:xfrm>
          <a:prstGeom prst="rect">
            <a:avLst/>
          </a:prstGeom>
        </p:spPr>
      </p:pic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6EF91394-9575-475A-9982-D83540D75FC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505" y="4383364"/>
            <a:ext cx="1553375" cy="1925956"/>
          </a:xfrm>
          <a:prstGeom prst="rect">
            <a:avLst/>
          </a:prstGeom>
        </p:spPr>
      </p:pic>
      <p:sp>
        <p:nvSpPr>
          <p:cNvPr id="10" name="Text Box 5">
            <a:extLst>
              <a:ext uri="{FF2B5EF4-FFF2-40B4-BE49-F238E27FC236}">
                <a16:creationId xmlns:a16="http://schemas.microsoft.com/office/drawing/2014/main" id="{13021D44-2BF9-45A9-A0FA-E142EEE1BD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47761" y="5120639"/>
            <a:ext cx="3228975" cy="4514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ts val="28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es-PR" sz="2400" b="1" dirty="0">
                <a:latin typeface="Calibri" panose="020F0502020204030204" pitchFamily="34" charset="0"/>
              </a:rPr>
              <a:t>http://www.fims.org/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5D57E9BC-6C5A-4E65-A0D9-2352CD3290D2}"/>
              </a:ext>
            </a:extLst>
          </p:cNvPr>
          <p:cNvSpPr>
            <a:spLocks/>
          </p:cNvSpPr>
          <p:nvPr/>
        </p:nvSpPr>
        <p:spPr bwMode="auto">
          <a:xfrm>
            <a:off x="197768" y="764704"/>
            <a:ext cx="8748464" cy="1001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30000"/>
              </a:lnSpc>
            </a:pPr>
            <a:r>
              <a:rPr lang="es-PR" altLang="es-PR" sz="28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MEDICINA DEL DEPORTE:</a:t>
            </a:r>
          </a:p>
          <a:p>
            <a:pPr algn="ctr">
              <a:lnSpc>
                <a:spcPct val="130000"/>
              </a:lnSpc>
            </a:pPr>
            <a:r>
              <a:rPr lang="es-PR" altLang="es-PR" sz="28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CIENCIAS DEL EJERCICIO Y DEPORTES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0968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newsflash/>
        <p:sndAc>
          <p:stSnd>
            <p:snd r:embed="rId4" name="chimes.wav"/>
          </p:stSnd>
        </p:sndAc>
      </p:transition>
    </mc:Choice>
    <mc:Fallback xmlns="">
      <p:transition spd="slow">
        <p:newsflash/>
        <p:sndAc>
          <p:stSnd>
            <p:snd r:embed="rId9" name="chimes.wav"/>
          </p:stSnd>
        </p:sndAc>
      </p:transition>
    </mc:Fallback>
  </mc:AlternateContent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clipart, tableware&#10;&#10;Description automatically generated">
            <a:extLst>
              <a:ext uri="{FF2B5EF4-FFF2-40B4-BE49-F238E27FC236}">
                <a16:creationId xmlns:a16="http://schemas.microsoft.com/office/drawing/2014/main" id="{970CD546-C62C-4268-95F0-F01B4C3434B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064" y="5230240"/>
            <a:ext cx="2286341" cy="863056"/>
          </a:xfrm>
          <a:prstGeom prst="rect">
            <a:avLst/>
          </a:prstGeom>
        </p:spPr>
      </p:pic>
      <p:sp>
        <p:nvSpPr>
          <p:cNvPr id="14" name="Text Box 5">
            <a:extLst>
              <a:ext uri="{FF2B5EF4-FFF2-40B4-BE49-F238E27FC236}">
                <a16:creationId xmlns:a16="http://schemas.microsoft.com/office/drawing/2014/main" id="{8E549104-78CD-4F83-9823-F4C83B4AD3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12810" y="5385045"/>
            <a:ext cx="3539919" cy="4514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ts val="28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es-PR" sz="2400" b="1" dirty="0">
                <a:latin typeface="Calibri" panose="020F0502020204030204" pitchFamily="34" charset="0"/>
              </a:rPr>
              <a:t>https://www.essa.org.au/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FD94D46-8E79-4254-B4C2-E10723661963}"/>
              </a:ext>
            </a:extLst>
          </p:cNvPr>
          <p:cNvSpPr>
            <a:spLocks/>
          </p:cNvSpPr>
          <p:nvPr/>
        </p:nvSpPr>
        <p:spPr bwMode="auto">
          <a:xfrm>
            <a:off x="197768" y="692696"/>
            <a:ext cx="8748464" cy="1001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30000"/>
              </a:lnSpc>
            </a:pPr>
            <a:r>
              <a:rPr lang="es-PR" altLang="es-PR" sz="28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MEDICINA DEL DEPORTE:</a:t>
            </a:r>
          </a:p>
          <a:p>
            <a:pPr algn="ctr">
              <a:lnSpc>
                <a:spcPct val="130000"/>
              </a:lnSpc>
            </a:pPr>
            <a:r>
              <a:rPr lang="es-PR" altLang="es-PR" sz="28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CIENCIAS DEL EJERCICIO Y DEPORTES</a:t>
            </a:r>
          </a:p>
        </p:txBody>
      </p:sp>
      <p:sp>
        <p:nvSpPr>
          <p:cNvPr id="10" name="Text Box 5">
            <a:extLst>
              <a:ext uri="{FF2B5EF4-FFF2-40B4-BE49-F238E27FC236}">
                <a16:creationId xmlns:a16="http://schemas.microsoft.com/office/drawing/2014/main" id="{EFAEFC04-5C3F-4126-94F3-A1305116C0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4088" y="4028059"/>
            <a:ext cx="3858192" cy="4514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ts val="28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es-PR" sz="2400" b="1" dirty="0">
                <a:latin typeface="Calibri" panose="020F0502020204030204" pitchFamily="34" charset="0"/>
              </a:rPr>
              <a:t>https://www.bases.org.uk/</a:t>
            </a:r>
          </a:p>
        </p:txBody>
      </p:sp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377D9468-C8DA-4CA6-A435-3CB367F3F4D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438" y="3624883"/>
            <a:ext cx="2339968" cy="1063622"/>
          </a:xfrm>
          <a:prstGeom prst="rect">
            <a:avLst/>
          </a:prstGeom>
        </p:spPr>
      </p:pic>
      <p:pic>
        <p:nvPicPr>
          <p:cNvPr id="17" name="Picture 16" descr="A picture containing text, sign, clipart&#10;&#10;Description automatically generated">
            <a:extLst>
              <a:ext uri="{FF2B5EF4-FFF2-40B4-BE49-F238E27FC236}">
                <a16:creationId xmlns:a16="http://schemas.microsoft.com/office/drawing/2014/main" id="{86E4462C-C98B-4013-B733-715C4A0B573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438" y="2057781"/>
            <a:ext cx="2763206" cy="1069629"/>
          </a:xfrm>
          <a:prstGeom prst="rect">
            <a:avLst/>
          </a:prstGeom>
        </p:spPr>
      </p:pic>
      <p:sp>
        <p:nvSpPr>
          <p:cNvPr id="18" name="Text Box 5">
            <a:extLst>
              <a:ext uri="{FF2B5EF4-FFF2-40B4-BE49-F238E27FC236}">
                <a16:creationId xmlns:a16="http://schemas.microsoft.com/office/drawing/2014/main" id="{A8FBCC28-A051-4DDE-ABEC-D67A19FC52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79912" y="2254782"/>
            <a:ext cx="3528392" cy="4514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ts val="28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es-PR" sz="2400" b="1" dirty="0">
                <a:latin typeface="Calibri" panose="020F0502020204030204" pitchFamily="34" charset="0"/>
              </a:rPr>
              <a:t>https://www.amssm.org/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02923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newsflash/>
        <p:sndAc>
          <p:stSnd>
            <p:snd r:embed="rId4" name="chimes.wav"/>
          </p:stSnd>
        </p:sndAc>
      </p:transition>
    </mc:Choice>
    <mc:Fallback xmlns="">
      <p:transition spd="slow">
        <p:newsflash/>
        <p:sndAc>
          <p:stSnd>
            <p:snd r:embed="rId9" name="chimes.wav"/>
          </p:stSnd>
        </p:sndAc>
      </p:transition>
    </mc:Fallback>
  </mc:AlternateContent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8FD94D46-8E79-4254-B4C2-E10723661963}"/>
              </a:ext>
            </a:extLst>
          </p:cNvPr>
          <p:cNvSpPr>
            <a:spLocks/>
          </p:cNvSpPr>
          <p:nvPr/>
        </p:nvSpPr>
        <p:spPr bwMode="auto">
          <a:xfrm>
            <a:off x="197768" y="764704"/>
            <a:ext cx="8748464" cy="1001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30000"/>
              </a:lnSpc>
            </a:pPr>
            <a:r>
              <a:rPr lang="es-PR" altLang="es-PR" sz="28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MEDICINA DEL DEPORTE:</a:t>
            </a:r>
          </a:p>
          <a:p>
            <a:pPr algn="ctr">
              <a:lnSpc>
                <a:spcPct val="130000"/>
              </a:lnSpc>
            </a:pPr>
            <a:r>
              <a:rPr lang="es-PR" altLang="es-PR" sz="28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CIENCIAS DEL EJERCICIO Y DEPORTES</a:t>
            </a:r>
          </a:p>
        </p:txBody>
      </p:sp>
      <p:sp>
        <p:nvSpPr>
          <p:cNvPr id="17" name="Text Box 5">
            <a:extLst>
              <a:ext uri="{FF2B5EF4-FFF2-40B4-BE49-F238E27FC236}">
                <a16:creationId xmlns:a16="http://schemas.microsoft.com/office/drawing/2014/main" id="{217F242C-28CB-4796-AFF0-2E27669563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3168" y="5210810"/>
            <a:ext cx="8684299" cy="8104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ts val="28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es-PR" sz="2400" b="1" dirty="0" err="1">
                <a:latin typeface="Calibri" panose="020F0502020204030204" pitchFamily="34" charset="0"/>
              </a:rPr>
              <a:t>Federación</a:t>
            </a:r>
            <a:r>
              <a:rPr lang="en-US" altLang="es-PR" sz="2400" b="1" dirty="0">
                <a:latin typeface="Calibri" panose="020F0502020204030204" pitchFamily="34" charset="0"/>
              </a:rPr>
              <a:t> de </a:t>
            </a:r>
            <a:r>
              <a:rPr lang="en-US" altLang="es-PR" sz="2400" b="1" dirty="0" err="1">
                <a:latin typeface="Calibri" panose="020F0502020204030204" pitchFamily="34" charset="0"/>
              </a:rPr>
              <a:t>Medicina</a:t>
            </a:r>
            <a:r>
              <a:rPr lang="en-US" altLang="es-PR" sz="2400" b="1" dirty="0">
                <a:latin typeface="Calibri" panose="020F0502020204030204" pitchFamily="34" charset="0"/>
              </a:rPr>
              <a:t> </a:t>
            </a:r>
            <a:r>
              <a:rPr lang="en-US" altLang="es-PR" sz="2400" b="1" dirty="0" err="1">
                <a:latin typeface="Calibri" panose="020F0502020204030204" pitchFamily="34" charset="0"/>
              </a:rPr>
              <a:t>Deportiva</a:t>
            </a:r>
            <a:r>
              <a:rPr lang="en-US" altLang="es-PR" sz="2400" b="1" dirty="0">
                <a:latin typeface="Calibri" panose="020F0502020204030204" pitchFamily="34" charset="0"/>
              </a:rPr>
              <a:t> de Puerto Rico (FEMEDE): https://www.facebook.com/groups/400493473367148/about</a:t>
            </a:r>
          </a:p>
        </p:txBody>
      </p:sp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6B162362-E122-462D-BD88-228BFF4CA7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861048"/>
            <a:ext cx="4536504" cy="824143"/>
          </a:xfrm>
          <a:prstGeom prst="rect">
            <a:avLst/>
          </a:prstGeom>
        </p:spPr>
      </p:pic>
      <p:sp>
        <p:nvSpPr>
          <p:cNvPr id="5" name="Text Box 5">
            <a:extLst>
              <a:ext uri="{FF2B5EF4-FFF2-40B4-BE49-F238E27FC236}">
                <a16:creationId xmlns:a16="http://schemas.microsoft.com/office/drawing/2014/main" id="{4BE9AD01-647A-4CD1-9E85-A901D6570C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15318" y="4047416"/>
            <a:ext cx="4377985" cy="4514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ts val="28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es-PR" sz="2400" b="1" dirty="0">
                <a:latin typeface="Calibri" panose="020F0502020204030204" pitchFamily="34" charset="0"/>
              </a:rPr>
              <a:t>https://www.femmede.com.mx/</a:t>
            </a:r>
          </a:p>
        </p:txBody>
      </p:sp>
      <p:pic>
        <p:nvPicPr>
          <p:cNvPr id="6" name="Picture 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727FBC76-30F7-4285-80C9-76475914BB9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276872"/>
            <a:ext cx="1966512" cy="1001004"/>
          </a:xfrm>
          <a:prstGeom prst="rect">
            <a:avLst/>
          </a:prstGeom>
        </p:spPr>
      </p:pic>
      <p:sp>
        <p:nvSpPr>
          <p:cNvPr id="7" name="Text Box 5">
            <a:extLst>
              <a:ext uri="{FF2B5EF4-FFF2-40B4-BE49-F238E27FC236}">
                <a16:creationId xmlns:a16="http://schemas.microsoft.com/office/drawing/2014/main" id="{A7B0173B-6718-41FD-85F2-A83D8CAB3B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29227" y="2551671"/>
            <a:ext cx="3372991" cy="4514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ts val="28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es-PR" sz="2400" b="1" dirty="0">
                <a:latin typeface="Calibri" panose="020F0502020204030204" pitchFamily="34" charset="0"/>
              </a:rPr>
              <a:t>http://www.femede.es/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61103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newsflash/>
        <p:sndAc>
          <p:stSnd>
            <p:snd r:embed="rId4" name="chimes.wav"/>
          </p:stSnd>
        </p:sndAc>
      </p:transition>
    </mc:Choice>
    <mc:Fallback xmlns="">
      <p:transition spd="slow">
        <p:newsflash/>
        <p:sndAc>
          <p:stSnd>
            <p:snd r:embed="rId7" name="chimes.wav"/>
          </p:stSnd>
        </p:sndAc>
      </p:transition>
    </mc:Fallback>
  </mc:AlternateContent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>
            <a:extLst>
              <a:ext uri="{FF2B5EF4-FFF2-40B4-BE49-F238E27FC236}">
                <a16:creationId xmlns:a16="http://schemas.microsoft.com/office/drawing/2014/main" id="{A522DC1A-2F21-472D-906B-808F86B37DC4}"/>
              </a:ext>
            </a:extLst>
          </p:cNvPr>
          <p:cNvSpPr>
            <a:spLocks/>
          </p:cNvSpPr>
          <p:nvPr/>
        </p:nvSpPr>
        <p:spPr bwMode="auto">
          <a:xfrm>
            <a:off x="197768" y="692696"/>
            <a:ext cx="8748464" cy="1001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30000"/>
              </a:lnSpc>
            </a:pPr>
            <a:r>
              <a:rPr lang="es-PR" altLang="es-PR" sz="28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MEDICINA DEL DEPORTE:</a:t>
            </a:r>
          </a:p>
          <a:p>
            <a:pPr algn="ctr">
              <a:lnSpc>
                <a:spcPct val="130000"/>
              </a:lnSpc>
            </a:pPr>
            <a:r>
              <a:rPr lang="es-PR" altLang="es-PR" sz="28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CIENCIAS DEL EJERCICIO Y DEPORTES</a:t>
            </a:r>
          </a:p>
        </p:txBody>
      </p:sp>
      <p:sp>
        <p:nvSpPr>
          <p:cNvPr id="17" name="Text Box 5">
            <a:extLst>
              <a:ext uri="{FF2B5EF4-FFF2-40B4-BE49-F238E27FC236}">
                <a16:creationId xmlns:a16="http://schemas.microsoft.com/office/drawing/2014/main" id="{B0FB2A2C-D72E-4C28-BB93-636443F283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91880" y="5654946"/>
            <a:ext cx="3312368" cy="4514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ts val="28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es-PR" sz="2400" b="1" dirty="0">
                <a:latin typeface="Calibri" panose="020F0502020204030204" pitchFamily="34" charset="0"/>
              </a:rPr>
              <a:t>https://www.nasm.org/</a:t>
            </a:r>
          </a:p>
        </p:txBody>
      </p:sp>
      <p:pic>
        <p:nvPicPr>
          <p:cNvPr id="22" name="Picture 21" descr="Logo, company name&#10;&#10;Description automatically generated">
            <a:extLst>
              <a:ext uri="{FF2B5EF4-FFF2-40B4-BE49-F238E27FC236}">
                <a16:creationId xmlns:a16="http://schemas.microsoft.com/office/drawing/2014/main" id="{ABCDB2C9-5255-4BAF-9859-38F6D27042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768" y="5241922"/>
            <a:ext cx="3149380" cy="1153733"/>
          </a:xfrm>
          <a:prstGeom prst="rect">
            <a:avLst/>
          </a:prstGeom>
        </p:spPr>
      </p:pic>
      <p:sp>
        <p:nvSpPr>
          <p:cNvPr id="23" name="Text Box 5">
            <a:extLst>
              <a:ext uri="{FF2B5EF4-FFF2-40B4-BE49-F238E27FC236}">
                <a16:creationId xmlns:a16="http://schemas.microsoft.com/office/drawing/2014/main" id="{E2DF60A6-CB7A-4346-A8FB-0551DE15D1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22575" y="2274588"/>
            <a:ext cx="5269571" cy="4514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ts val="28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es-PR" sz="2400" b="1" dirty="0">
                <a:latin typeface="Calibri" panose="020F0502020204030204" pitchFamily="34" charset="0"/>
              </a:rPr>
              <a:t>https://www.sportsmed.org/aossmimis</a:t>
            </a:r>
          </a:p>
        </p:txBody>
      </p:sp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646632C6-501F-411A-953F-3A8C34819B2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060848"/>
            <a:ext cx="3578469" cy="1203971"/>
          </a:xfrm>
          <a:prstGeom prst="rect">
            <a:avLst/>
          </a:prstGeom>
        </p:spPr>
      </p:pic>
      <p:pic>
        <p:nvPicPr>
          <p:cNvPr id="5" name="Picture 4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43AE7DED-1213-4221-9F07-47A2D4B8B66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768" y="3522430"/>
            <a:ext cx="3095628" cy="1412291"/>
          </a:xfrm>
          <a:prstGeom prst="rect">
            <a:avLst/>
          </a:prstGeom>
        </p:spPr>
      </p:pic>
      <p:sp>
        <p:nvSpPr>
          <p:cNvPr id="11" name="Text Box 5">
            <a:extLst>
              <a:ext uri="{FF2B5EF4-FFF2-40B4-BE49-F238E27FC236}">
                <a16:creationId xmlns:a16="http://schemas.microsoft.com/office/drawing/2014/main" id="{CCE3211C-85B5-4CF0-B4D4-884C2053FE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91880" y="3924601"/>
            <a:ext cx="2664296" cy="4514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ts val="28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es-PR" sz="2400" b="1" dirty="0">
                <a:latin typeface="Calibri" panose="020F0502020204030204" pitchFamily="34" charset="0"/>
              </a:rPr>
              <a:t>https://asmi.org/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66783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newsflash/>
        <p:sndAc>
          <p:stSnd>
            <p:snd r:embed="rId4" name="chimes.wav"/>
          </p:stSnd>
        </p:sndAc>
      </p:transition>
    </mc:Choice>
    <mc:Fallback xmlns="">
      <p:transition spd="slow">
        <p:newsflash/>
        <p:sndAc>
          <p:stSnd>
            <p:snd r:embed="rId10" name="chimes.wav"/>
          </p:stSnd>
        </p:sndAc>
      </p:transition>
    </mc:Fallback>
  </mc:AlternateContent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Text&#10;&#10;Description automatically generated">
            <a:extLst>
              <a:ext uri="{FF2B5EF4-FFF2-40B4-BE49-F238E27FC236}">
                <a16:creationId xmlns:a16="http://schemas.microsoft.com/office/drawing/2014/main" id="{C92625E5-6E26-47DC-87FF-09904D97262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5733256"/>
            <a:ext cx="2984839" cy="753221"/>
          </a:xfrm>
          <a:prstGeom prst="rect">
            <a:avLst/>
          </a:prstGeom>
        </p:spPr>
      </p:pic>
      <p:sp>
        <p:nvSpPr>
          <p:cNvPr id="21" name="Text Box 5">
            <a:extLst>
              <a:ext uri="{FF2B5EF4-FFF2-40B4-BE49-F238E27FC236}">
                <a16:creationId xmlns:a16="http://schemas.microsoft.com/office/drawing/2014/main" id="{23D0917A-96C0-4908-A6E9-8FDC588170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65843" y="5737424"/>
            <a:ext cx="5112569" cy="4514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ts val="28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es-PR" sz="2400" b="1" dirty="0">
                <a:latin typeface="Calibri" panose="020F0502020204030204" pitchFamily="34" charset="0"/>
              </a:rPr>
              <a:t>https://www.facebook.com/afexpur/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A522DC1A-2F21-472D-906B-808F86B37DC4}"/>
              </a:ext>
            </a:extLst>
          </p:cNvPr>
          <p:cNvSpPr>
            <a:spLocks/>
          </p:cNvSpPr>
          <p:nvPr/>
        </p:nvSpPr>
        <p:spPr bwMode="auto">
          <a:xfrm>
            <a:off x="197768" y="692696"/>
            <a:ext cx="8748464" cy="451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30000"/>
              </a:lnSpc>
            </a:pPr>
            <a:r>
              <a:rPr lang="es-PR" altLang="es-PR" sz="28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FISIOLOGIA DEL EJERCICIO</a:t>
            </a:r>
          </a:p>
        </p:txBody>
      </p:sp>
      <p:sp>
        <p:nvSpPr>
          <p:cNvPr id="9" name="Text Box 5">
            <a:extLst>
              <a:ext uri="{FF2B5EF4-FFF2-40B4-BE49-F238E27FC236}">
                <a16:creationId xmlns:a16="http://schemas.microsoft.com/office/drawing/2014/main" id="{BE43A536-8FDA-4A04-80D9-28A365B026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02223" y="1573141"/>
            <a:ext cx="3228975" cy="4514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ts val="28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es-PR" sz="2400" b="1" dirty="0">
                <a:latin typeface="Calibri" panose="020F0502020204030204" pitchFamily="34" charset="0"/>
              </a:rPr>
              <a:t>http://www.csep.ca/</a:t>
            </a:r>
          </a:p>
        </p:txBody>
      </p:sp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8E091130-F868-4BCB-A6EE-048D334BE68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913" y="1340768"/>
            <a:ext cx="3384376" cy="916153"/>
          </a:xfrm>
          <a:prstGeom prst="rect">
            <a:avLst/>
          </a:prstGeom>
        </p:spPr>
      </p:pic>
      <p:sp>
        <p:nvSpPr>
          <p:cNvPr id="11" name="Text Box 5">
            <a:extLst>
              <a:ext uri="{FF2B5EF4-FFF2-40B4-BE49-F238E27FC236}">
                <a16:creationId xmlns:a16="http://schemas.microsoft.com/office/drawing/2014/main" id="{BB25403E-8175-4C80-9180-DCAAAE374B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07521" y="2804885"/>
            <a:ext cx="3228975" cy="4514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ts val="28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es-PR" sz="2400" b="1" dirty="0">
                <a:latin typeface="Calibri" panose="020F0502020204030204" pitchFamily="34" charset="0"/>
              </a:rPr>
              <a:t>https://www.asep.org/</a:t>
            </a:r>
          </a:p>
        </p:txBody>
      </p:sp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C8D88256-B74D-4E79-8DA9-5C88038552A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913" y="2636912"/>
            <a:ext cx="5524500" cy="774700"/>
          </a:xfrm>
          <a:prstGeom prst="rect">
            <a:avLst/>
          </a:prstGeom>
        </p:spPr>
      </p:pic>
      <p:sp>
        <p:nvSpPr>
          <p:cNvPr id="12" name="Text Box 5">
            <a:extLst>
              <a:ext uri="{FF2B5EF4-FFF2-40B4-BE49-F238E27FC236}">
                <a16:creationId xmlns:a16="http://schemas.microsoft.com/office/drawing/2014/main" id="{8CBE4AC5-D60C-41E6-A922-B2F207B88E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84143" y="4347681"/>
            <a:ext cx="6720305" cy="1169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ts val="28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es-PR" sz="2400" b="1" dirty="0">
                <a:latin typeface="Calibri" panose="020F0502020204030204" pitchFamily="34" charset="0"/>
              </a:rPr>
              <a:t>https://www.physiology.org/community/aps-communities/sections/Environmental-Exercise?SSO=Y</a:t>
            </a:r>
          </a:p>
        </p:txBody>
      </p:sp>
      <p:pic>
        <p:nvPicPr>
          <p:cNvPr id="4" name="Picture 3" descr="Text&#10;&#10;Description automatically generated with medium confidence">
            <a:extLst>
              <a:ext uri="{FF2B5EF4-FFF2-40B4-BE49-F238E27FC236}">
                <a16:creationId xmlns:a16="http://schemas.microsoft.com/office/drawing/2014/main" id="{5A65C575-F098-43CC-8DB1-5935A71CFFB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865175"/>
            <a:ext cx="1607373" cy="138877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C349FBD-0D24-4CBB-A27A-18E2B1041B3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7580" y="3861048"/>
            <a:ext cx="6915150" cy="54292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36542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newsflash/>
        <p:sndAc>
          <p:stSnd>
            <p:snd r:embed="rId4" name="chimes.wav"/>
          </p:stSnd>
        </p:sndAc>
      </p:transition>
    </mc:Choice>
    <mc:Fallback xmlns="">
      <p:transition spd="slow">
        <p:newsflash/>
        <p:sndAc>
          <p:stSnd>
            <p:snd r:embed="rId10" name="chimes.wav"/>
          </p:stSnd>
        </p:sndAc>
      </p:transition>
    </mc:Fallback>
  </mc:AlternateContent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>
            <a:extLst>
              <a:ext uri="{FF2B5EF4-FFF2-40B4-BE49-F238E27FC236}">
                <a16:creationId xmlns:a16="http://schemas.microsoft.com/office/drawing/2014/main" id="{A522DC1A-2F21-472D-906B-808F86B37DC4}"/>
              </a:ext>
            </a:extLst>
          </p:cNvPr>
          <p:cNvSpPr>
            <a:spLocks/>
          </p:cNvSpPr>
          <p:nvPr/>
        </p:nvSpPr>
        <p:spPr bwMode="auto">
          <a:xfrm>
            <a:off x="197768" y="620688"/>
            <a:ext cx="8748464" cy="451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30000"/>
              </a:lnSpc>
            </a:pPr>
            <a:r>
              <a:rPr lang="es-PR" altLang="es-PR" sz="28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FISIOLOGÍA CLÍNICA DEL EJERCICIO</a:t>
            </a:r>
          </a:p>
        </p:txBody>
      </p:sp>
      <p:pic>
        <p:nvPicPr>
          <p:cNvPr id="12" name="Picture 11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017C4D7D-83E9-4792-AECD-323CBD8FD75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170" y="1240932"/>
            <a:ext cx="3408785" cy="1368152"/>
          </a:xfrm>
          <a:prstGeom prst="rect">
            <a:avLst/>
          </a:prstGeom>
        </p:spPr>
      </p:pic>
      <p:sp>
        <p:nvSpPr>
          <p:cNvPr id="13" name="Text Box 5">
            <a:extLst>
              <a:ext uri="{FF2B5EF4-FFF2-40B4-BE49-F238E27FC236}">
                <a16:creationId xmlns:a16="http://schemas.microsoft.com/office/drawing/2014/main" id="{5AED94B5-BDB5-4B60-A2CD-38E007961E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61746" y="1619587"/>
            <a:ext cx="3826678" cy="4514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ts val="28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es-PR" sz="2400" b="1" dirty="0">
                <a:latin typeface="Calibri" panose="020F0502020204030204" pitchFamily="34" charset="0"/>
              </a:rPr>
              <a:t>http://www.acsm-cepa.org/</a:t>
            </a:r>
          </a:p>
        </p:txBody>
      </p:sp>
      <p:pic>
        <p:nvPicPr>
          <p:cNvPr id="14" name="Picture 13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6D858655-713D-465D-94AB-6C6AD96ECC5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733" y="2825108"/>
            <a:ext cx="4119658" cy="1368152"/>
          </a:xfrm>
          <a:prstGeom prst="rect">
            <a:avLst/>
          </a:prstGeom>
        </p:spPr>
      </p:pic>
      <p:sp>
        <p:nvSpPr>
          <p:cNvPr id="15" name="Text Box 5">
            <a:extLst>
              <a:ext uri="{FF2B5EF4-FFF2-40B4-BE49-F238E27FC236}">
                <a16:creationId xmlns:a16="http://schemas.microsoft.com/office/drawing/2014/main" id="{4E0A9A7E-7FDA-4A56-A013-6F256364AC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23420" y="3066388"/>
            <a:ext cx="3384376" cy="4514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ts val="28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es-PR" sz="2400" b="1" dirty="0">
                <a:latin typeface="Calibri" panose="020F0502020204030204" pitchFamily="34" charset="0"/>
              </a:rPr>
              <a:t>http://www.aacvpr.org/</a:t>
            </a:r>
          </a:p>
        </p:txBody>
      </p:sp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602CCE5E-6EBF-4989-86F5-FED0336E903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937" y="4917844"/>
            <a:ext cx="2232248" cy="1519935"/>
          </a:xfrm>
          <a:prstGeom prst="rect">
            <a:avLst/>
          </a:prstGeom>
        </p:spPr>
      </p:pic>
      <p:sp>
        <p:nvSpPr>
          <p:cNvPr id="8" name="Text Box 5">
            <a:extLst>
              <a:ext uri="{FF2B5EF4-FFF2-40B4-BE49-F238E27FC236}">
                <a16:creationId xmlns:a16="http://schemas.microsoft.com/office/drawing/2014/main" id="{2AB5F6D5-FA75-41C7-A14B-F768C7712E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24200" y="5542054"/>
            <a:ext cx="3384376" cy="4514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ts val="28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es-PR" sz="2400" b="1" dirty="0">
                <a:latin typeface="Calibri" panose="020F0502020204030204" pitchFamily="34" charset="0"/>
              </a:rPr>
              <a:t>https://www.iawhp.org/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288856E9-352A-4FBC-9C0E-678D12C337E2}"/>
              </a:ext>
            </a:extLst>
          </p:cNvPr>
          <p:cNvSpPr>
            <a:spLocks/>
          </p:cNvSpPr>
          <p:nvPr/>
        </p:nvSpPr>
        <p:spPr bwMode="auto">
          <a:xfrm>
            <a:off x="179512" y="4345746"/>
            <a:ext cx="8748464" cy="451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30000"/>
              </a:lnSpc>
            </a:pPr>
            <a:r>
              <a:rPr lang="es-PR" altLang="es-PR" sz="28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SALUD Y APTITUD FÍSICA CORPORATIVA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2470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newsflash/>
        <p:sndAc>
          <p:stSnd>
            <p:snd r:embed="rId4" name="chimes.wav"/>
          </p:stSnd>
        </p:sndAc>
      </p:transition>
    </mc:Choice>
    <mc:Fallback xmlns="">
      <p:transition spd="slow">
        <p:newsflash/>
        <p:sndAc>
          <p:stSnd>
            <p:snd r:embed="rId8" name="chimes.wav"/>
          </p:stSnd>
        </p:sndAc>
      </p:transition>
    </mc:Fallback>
  </mc:AlternateContent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Title 1">
            <a:extLst>
              <a:ext uri="{FF2B5EF4-FFF2-40B4-BE49-F238E27FC236}">
                <a16:creationId xmlns:a16="http://schemas.microsoft.com/office/drawing/2014/main" id="{E6366D30-8332-473B-B090-F2DAABF1CBFE}"/>
              </a:ext>
            </a:extLst>
          </p:cNvPr>
          <p:cNvSpPr>
            <a:spLocks/>
          </p:cNvSpPr>
          <p:nvPr/>
        </p:nvSpPr>
        <p:spPr bwMode="auto">
          <a:xfrm>
            <a:off x="179512" y="649128"/>
            <a:ext cx="8532440" cy="88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30000"/>
              </a:lnSpc>
            </a:pPr>
            <a:r>
              <a:rPr lang="es-PR" altLang="es-PR" sz="24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APTITUD FÍSICA Y</a:t>
            </a:r>
          </a:p>
          <a:p>
            <a:pPr algn="ctr">
              <a:lnSpc>
                <a:spcPct val="130000"/>
              </a:lnSpc>
            </a:pPr>
            <a:r>
              <a:rPr lang="es-PR" altLang="es-PR" sz="24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DISEÑO DE PROGRAMAS DE EJERCICIOS</a:t>
            </a:r>
            <a:endParaRPr lang="es-PR" altLang="es-PR" sz="240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14" name="Text Box 5">
            <a:extLst>
              <a:ext uri="{FF2B5EF4-FFF2-40B4-BE49-F238E27FC236}">
                <a16:creationId xmlns:a16="http://schemas.microsoft.com/office/drawing/2014/main" id="{E862D2DE-43FB-4516-A626-B62327B711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91416" y="2107714"/>
            <a:ext cx="3312368" cy="4514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ts val="28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es-PR" sz="2400" b="1" dirty="0">
                <a:latin typeface="Calibri" panose="020F0502020204030204" pitchFamily="34" charset="0"/>
              </a:rPr>
              <a:t>https://www.nsca.com/</a:t>
            </a:r>
          </a:p>
        </p:txBody>
      </p:sp>
      <p:pic>
        <p:nvPicPr>
          <p:cNvPr id="11" name="Picture 10" descr="Logo, company name&#10;&#10;Description automatically generated">
            <a:extLst>
              <a:ext uri="{FF2B5EF4-FFF2-40B4-BE49-F238E27FC236}">
                <a16:creationId xmlns:a16="http://schemas.microsoft.com/office/drawing/2014/main" id="{62AB4F08-090A-417B-B6C2-C921BC65426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016" y="1729345"/>
            <a:ext cx="3696258" cy="1029256"/>
          </a:xfrm>
          <a:prstGeom prst="rect">
            <a:avLst/>
          </a:prstGeom>
        </p:spPr>
      </p:pic>
      <p:sp>
        <p:nvSpPr>
          <p:cNvPr id="5" name="Text Box 5">
            <a:extLst>
              <a:ext uri="{FF2B5EF4-FFF2-40B4-BE49-F238E27FC236}">
                <a16:creationId xmlns:a16="http://schemas.microsoft.com/office/drawing/2014/main" id="{2699EFDD-D036-4ECC-B817-3FA7DB51A4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42983" y="6145946"/>
            <a:ext cx="3696258" cy="4514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ts val="28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es-PR" sz="2400" b="1" dirty="0">
                <a:latin typeface="Calibri" panose="020F0502020204030204" pitchFamily="34" charset="0"/>
              </a:rPr>
              <a:t>https://www.ideafit.com/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01C8F6C-CC8A-4F8A-B13D-3794DFC8F44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264" y="6118365"/>
            <a:ext cx="2428875" cy="390525"/>
          </a:xfrm>
          <a:prstGeom prst="rect">
            <a:avLst/>
          </a:prstGeom>
        </p:spPr>
      </p:pic>
      <p:sp>
        <p:nvSpPr>
          <p:cNvPr id="8" name="Text Box 5">
            <a:extLst>
              <a:ext uri="{FF2B5EF4-FFF2-40B4-BE49-F238E27FC236}">
                <a16:creationId xmlns:a16="http://schemas.microsoft.com/office/drawing/2014/main" id="{D0EF6C49-C38C-4496-B99E-8DFFFE8863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13799" y="3430437"/>
            <a:ext cx="3910529" cy="4514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ts val="28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es-PR" sz="2400" b="1" dirty="0">
                <a:latin typeface="Calibri" panose="020F0502020204030204" pitchFamily="34" charset="0"/>
              </a:rPr>
              <a:t>https://www.acefitness.org/</a:t>
            </a:r>
          </a:p>
        </p:txBody>
      </p:sp>
      <p:pic>
        <p:nvPicPr>
          <p:cNvPr id="9" name="Picture 8" descr="Logo, company name&#10;&#10;Description automatically generated">
            <a:extLst>
              <a:ext uri="{FF2B5EF4-FFF2-40B4-BE49-F238E27FC236}">
                <a16:creationId xmlns:a16="http://schemas.microsoft.com/office/drawing/2014/main" id="{E3B252CD-B6D5-466E-BCF1-F1C10531611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735" y="3136970"/>
            <a:ext cx="3096344" cy="998571"/>
          </a:xfrm>
          <a:prstGeom prst="rect">
            <a:avLst/>
          </a:prstGeom>
        </p:spPr>
      </p:pic>
      <p:pic>
        <p:nvPicPr>
          <p:cNvPr id="12" name="Picture 11" descr="Logo&#10;&#10;Description automatically generated">
            <a:extLst>
              <a:ext uri="{FF2B5EF4-FFF2-40B4-BE49-F238E27FC236}">
                <a16:creationId xmlns:a16="http://schemas.microsoft.com/office/drawing/2014/main" id="{858C756C-5A22-4207-A0DA-A182E842256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735" y="4633147"/>
            <a:ext cx="3149380" cy="1172117"/>
          </a:xfrm>
          <a:prstGeom prst="rect">
            <a:avLst/>
          </a:prstGeom>
        </p:spPr>
      </p:pic>
      <p:sp>
        <p:nvSpPr>
          <p:cNvPr id="16" name="Text Box 5">
            <a:extLst>
              <a:ext uri="{FF2B5EF4-FFF2-40B4-BE49-F238E27FC236}">
                <a16:creationId xmlns:a16="http://schemas.microsoft.com/office/drawing/2014/main" id="{211FEC29-B058-4D2E-87B5-640FD4F63C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78054" y="4810482"/>
            <a:ext cx="3910529" cy="4514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ts val="28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es-PR" sz="2400" b="1" dirty="0">
                <a:latin typeface="Calibri" panose="020F0502020204030204" pitchFamily="34" charset="0"/>
              </a:rPr>
              <a:t>http://www.afaa.com/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8306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newsflash/>
        <p:sndAc>
          <p:stSnd>
            <p:snd r:embed="rId4" name="chimes.wav"/>
          </p:stSnd>
        </p:sndAc>
      </p:transition>
    </mc:Choice>
    <mc:Fallback xmlns="">
      <p:transition spd="slow">
        <p:newsflash/>
        <p:sndAc>
          <p:stSnd>
            <p:snd r:embed="rId10" name="chimes.wav"/>
          </p:stSnd>
        </p:sndAc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2EA6BB8F-5CE5-41E8-BF67-7F90BBFABDFC}"/>
              </a:ext>
            </a:extLst>
          </p:cNvPr>
          <p:cNvSpPr>
            <a:spLocks/>
          </p:cNvSpPr>
          <p:nvPr/>
        </p:nvSpPr>
        <p:spPr bwMode="auto">
          <a:xfrm>
            <a:off x="1979712" y="1090478"/>
            <a:ext cx="7056784" cy="652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>
              <a:lnSpc>
                <a:spcPct val="130000"/>
              </a:lnSpc>
            </a:pPr>
            <a:r>
              <a:rPr lang="es-PR" altLang="es-PR" sz="32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OBJETIVOS DE APRENDIZAJE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F5E07360-52AE-44DF-8D18-802DE5C84285}"/>
              </a:ext>
            </a:extLst>
          </p:cNvPr>
          <p:cNvSpPr>
            <a:spLocks/>
          </p:cNvSpPr>
          <p:nvPr/>
        </p:nvSpPr>
        <p:spPr bwMode="auto">
          <a:xfrm>
            <a:off x="1980728" y="2203525"/>
            <a:ext cx="4247456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32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cs typeface="Arial" charset="0"/>
              </a:rPr>
              <a:t>CONOCIMIENTOS:</a:t>
            </a:r>
            <a:endParaRPr lang="es-PR" altLang="es-PR" sz="3200" b="1" i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9" name="Text Box 5">
            <a:extLst>
              <a:ext uri="{FF2B5EF4-FFF2-40B4-BE49-F238E27FC236}">
                <a16:creationId xmlns:a16="http://schemas.microsoft.com/office/drawing/2014/main" id="{BD97FA6C-45D8-4207-8C7B-D860EDD016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6131" y="4473114"/>
            <a:ext cx="8022334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/>
            <a:r>
              <a:rPr lang="en-US" altLang="es-PR" sz="28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Distinguir</a:t>
            </a:r>
            <a:r>
              <a:rPr lang="en-US" altLang="es-PR" sz="2800" b="1" dirty="0">
                <a:latin typeface="Arial" charset="0"/>
              </a:rPr>
              <a:t> entre </a:t>
            </a:r>
            <a:r>
              <a:rPr lang="en-US" altLang="es-PR" sz="2800" b="1" dirty="0" err="1">
                <a:latin typeface="Arial" charset="0"/>
              </a:rPr>
              <a:t>los</a:t>
            </a:r>
            <a:r>
              <a:rPr lang="en-US" altLang="es-PR" sz="2800" b="1" dirty="0">
                <a:latin typeface="Arial" charset="0"/>
              </a:rPr>
              <a:t> </a:t>
            </a:r>
            <a:r>
              <a:rPr lang="en-US" altLang="es-PR" sz="2800" b="1" dirty="0" err="1">
                <a:latin typeface="Arial" charset="0"/>
              </a:rPr>
              <a:t>significados</a:t>
            </a:r>
            <a:r>
              <a:rPr lang="en-US" altLang="es-PR" sz="2800" b="1" dirty="0">
                <a:latin typeface="Arial" charset="0"/>
              </a:rPr>
              <a:t> de </a:t>
            </a:r>
            <a:r>
              <a:rPr lang="en-US" altLang="es-PR" sz="2800" b="1" dirty="0" err="1">
                <a:latin typeface="Arial" charset="0"/>
              </a:rPr>
              <a:t>guías</a:t>
            </a:r>
            <a:r>
              <a:rPr lang="en-US" altLang="es-PR" sz="2800" b="1" dirty="0">
                <a:latin typeface="Arial" charset="0"/>
              </a:rPr>
              <a:t>, </a:t>
            </a:r>
            <a:r>
              <a:rPr lang="en-US" altLang="es-PR" sz="2800" b="1" dirty="0" err="1">
                <a:latin typeface="Arial" charset="0"/>
              </a:rPr>
              <a:t>estándares</a:t>
            </a:r>
            <a:r>
              <a:rPr lang="en-US" altLang="es-PR" sz="2800" b="1" dirty="0">
                <a:latin typeface="Arial" charset="0"/>
              </a:rPr>
              <a:t> y </a:t>
            </a:r>
            <a:r>
              <a:rPr lang="en-US" altLang="es-PR" sz="2800" b="1" dirty="0" err="1">
                <a:latin typeface="Arial" charset="0"/>
              </a:rPr>
              <a:t>documentos</a:t>
            </a:r>
            <a:r>
              <a:rPr lang="en-US" altLang="es-PR" sz="2800" b="1" dirty="0">
                <a:latin typeface="Arial" charset="0"/>
              </a:rPr>
              <a:t> de </a:t>
            </a:r>
            <a:r>
              <a:rPr lang="en-US" altLang="es-PR" sz="2800" b="1" dirty="0" err="1">
                <a:latin typeface="Arial" charset="0"/>
              </a:rPr>
              <a:t>postura</a:t>
            </a:r>
            <a:endParaRPr lang="en-US" altLang="es-PR" sz="2800" b="1" dirty="0">
              <a:latin typeface="Arial" charset="0"/>
            </a:endParaRPr>
          </a:p>
        </p:txBody>
      </p:sp>
      <p:pic>
        <p:nvPicPr>
          <p:cNvPr id="10" name="Picture 3" descr="PntBlue1">
            <a:extLst>
              <a:ext uri="{FF2B5EF4-FFF2-40B4-BE49-F238E27FC236}">
                <a16:creationId xmlns:a16="http://schemas.microsoft.com/office/drawing/2014/main" id="{D867CE19-E59B-4E38-B8B2-391FD31BD7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539654"/>
            <a:ext cx="401556" cy="365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 Box 5">
            <a:extLst>
              <a:ext uri="{FF2B5EF4-FFF2-40B4-BE49-F238E27FC236}">
                <a16:creationId xmlns:a16="http://schemas.microsoft.com/office/drawing/2014/main" id="{DB5C2A9B-DDC6-4890-B209-77FB8E353D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528" y="3249558"/>
            <a:ext cx="8352928" cy="1169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ts val="28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es-PR" sz="2400" i="1" dirty="0">
                <a:latin typeface="Calibri" panose="020F0502020204030204" pitchFamily="34" charset="0"/>
              </a:rPr>
              <a:t>Una </a:t>
            </a:r>
            <a:r>
              <a:rPr lang="en-US" altLang="es-PR" sz="2400" i="1" dirty="0" err="1">
                <a:latin typeface="Calibri" panose="020F0502020204030204" pitchFamily="34" charset="0"/>
              </a:rPr>
              <a:t>vez</a:t>
            </a:r>
            <a:r>
              <a:rPr lang="en-US" altLang="es-PR" sz="2400" i="1" dirty="0">
                <a:latin typeface="Calibri" panose="020F0502020204030204" pitchFamily="34" charset="0"/>
              </a:rPr>
              <a:t> </a:t>
            </a:r>
            <a:r>
              <a:rPr lang="en-US" altLang="es-PR" sz="2400" i="1" dirty="0" err="1">
                <a:latin typeface="Calibri" panose="020F0502020204030204" pitchFamily="34" charset="0"/>
              </a:rPr>
              <a:t>terminada</a:t>
            </a:r>
            <a:r>
              <a:rPr lang="en-US" altLang="es-PR" sz="2400" i="1" dirty="0">
                <a:latin typeface="Calibri" panose="020F0502020204030204" pitchFamily="34" charset="0"/>
              </a:rPr>
              <a:t> la </a:t>
            </a:r>
            <a:r>
              <a:rPr lang="en-US" altLang="es-PR" sz="2400" i="1" dirty="0" err="1">
                <a:latin typeface="Calibri" panose="020F0502020204030204" pitchFamily="34" charset="0"/>
              </a:rPr>
              <a:t>presentación</a:t>
            </a:r>
            <a:r>
              <a:rPr lang="en-US" altLang="es-PR" sz="2400" i="1" dirty="0">
                <a:latin typeface="Calibri" panose="020F0502020204030204" pitchFamily="34" charset="0"/>
              </a:rPr>
              <a:t> que </a:t>
            </a:r>
            <a:r>
              <a:rPr lang="en-US" altLang="es-PR" sz="2400" i="1" dirty="0" err="1">
                <a:latin typeface="Calibri" panose="020F0502020204030204" pitchFamily="34" charset="0"/>
              </a:rPr>
              <a:t>concierne</a:t>
            </a:r>
            <a:r>
              <a:rPr lang="en-US" altLang="es-PR" sz="2400" i="1" dirty="0">
                <a:latin typeface="Calibri" panose="020F0502020204030204" pitchFamily="34" charset="0"/>
              </a:rPr>
              <a:t> a la </a:t>
            </a:r>
            <a:r>
              <a:rPr lang="en-US" altLang="es-PR" sz="2400" i="1" dirty="0" err="1">
                <a:latin typeface="Calibri" panose="020F0502020204030204" pitchFamily="34" charset="0"/>
              </a:rPr>
              <a:t>exposición</a:t>
            </a:r>
            <a:r>
              <a:rPr lang="en-US" altLang="es-PR" sz="2400" i="1" dirty="0">
                <a:latin typeface="Calibri" panose="020F0502020204030204" pitchFamily="34" charset="0"/>
              </a:rPr>
              <a:t> de las </a:t>
            </a:r>
            <a:r>
              <a:rPr lang="en-US" altLang="es-PR" sz="2400" i="1" dirty="0" err="1">
                <a:latin typeface="Calibri" panose="020F0502020204030204" pitchFamily="34" charset="0"/>
              </a:rPr>
              <a:t>guías</a:t>
            </a:r>
            <a:r>
              <a:rPr lang="en-US" altLang="es-PR" sz="2400" i="1" dirty="0">
                <a:latin typeface="Calibri" panose="020F0502020204030204" pitchFamily="34" charset="0"/>
              </a:rPr>
              <a:t>, </a:t>
            </a:r>
            <a:r>
              <a:rPr lang="en-US" altLang="es-PR" sz="2400" i="1" dirty="0" err="1">
                <a:latin typeface="Calibri" panose="020F0502020204030204" pitchFamily="34" charset="0"/>
              </a:rPr>
              <a:t>estándares</a:t>
            </a:r>
            <a:r>
              <a:rPr lang="en-US" altLang="es-PR" sz="2400" i="1" dirty="0">
                <a:latin typeface="Calibri" panose="020F0502020204030204" pitchFamily="34" charset="0"/>
              </a:rPr>
              <a:t> y </a:t>
            </a:r>
            <a:r>
              <a:rPr lang="en-US" altLang="es-PR" sz="2400" i="1" dirty="0" err="1">
                <a:latin typeface="Calibri" panose="020F0502020204030204" pitchFamily="34" charset="0"/>
              </a:rPr>
              <a:t>documentos</a:t>
            </a:r>
            <a:r>
              <a:rPr lang="en-US" altLang="es-PR" sz="2400" i="1" dirty="0">
                <a:latin typeface="Calibri" panose="020F0502020204030204" pitchFamily="34" charset="0"/>
              </a:rPr>
              <a:t> de </a:t>
            </a:r>
            <a:r>
              <a:rPr lang="en-US" altLang="es-PR" sz="2400" i="1" dirty="0" err="1">
                <a:latin typeface="Calibri" panose="020F0502020204030204" pitchFamily="34" charset="0"/>
              </a:rPr>
              <a:t>posturas</a:t>
            </a:r>
            <a:r>
              <a:rPr lang="en-US" altLang="es-PR" sz="2400" i="1" dirty="0">
                <a:latin typeface="Calibri" panose="020F0502020204030204" pitchFamily="34" charset="0"/>
              </a:rPr>
              <a:t> </a:t>
            </a:r>
            <a:r>
              <a:rPr lang="en-US" altLang="es-PR" sz="2400" i="1" dirty="0" err="1">
                <a:latin typeface="Calibri" panose="020F0502020204030204" pitchFamily="34" charset="0"/>
              </a:rPr>
              <a:t>en</a:t>
            </a:r>
            <a:r>
              <a:rPr lang="en-US" altLang="es-PR" sz="2400" i="1" dirty="0">
                <a:latin typeface="Calibri" panose="020F0502020204030204" pitchFamily="34" charset="0"/>
              </a:rPr>
              <a:t> </a:t>
            </a:r>
            <a:r>
              <a:rPr lang="en-US" altLang="es-PR" sz="2400" i="1" dirty="0" err="1">
                <a:latin typeface="Calibri" panose="020F0502020204030204" pitchFamily="34" charset="0"/>
              </a:rPr>
              <a:t>el</a:t>
            </a:r>
            <a:r>
              <a:rPr lang="en-US" altLang="es-PR" sz="2400" i="1" dirty="0">
                <a:latin typeface="Calibri" panose="020F0502020204030204" pitchFamily="34" charset="0"/>
              </a:rPr>
              <a:t> campo de las </a:t>
            </a:r>
            <a:r>
              <a:rPr lang="en-US" altLang="es-PR" sz="2400" i="1" dirty="0" err="1">
                <a:latin typeface="Calibri" panose="020F0502020204030204" pitchFamily="34" charset="0"/>
              </a:rPr>
              <a:t>ciencias</a:t>
            </a:r>
            <a:r>
              <a:rPr lang="en-US" altLang="es-PR" sz="2400" i="1" dirty="0">
                <a:latin typeface="Calibri" panose="020F0502020204030204" pitchFamily="34" charset="0"/>
              </a:rPr>
              <a:t> del </a:t>
            </a:r>
            <a:r>
              <a:rPr lang="en-US" altLang="es-PR" sz="2400" i="1" dirty="0" err="1">
                <a:latin typeface="Calibri" panose="020F0502020204030204" pitchFamily="34" charset="0"/>
              </a:rPr>
              <a:t>ejercicio</a:t>
            </a:r>
            <a:r>
              <a:rPr lang="en-US" altLang="es-PR" sz="2400" i="1" dirty="0">
                <a:latin typeface="Calibri" panose="020F0502020204030204" pitchFamily="34" charset="0"/>
              </a:rPr>
              <a:t>, la audiencia </a:t>
            </a:r>
            <a:r>
              <a:rPr lang="en-US" altLang="es-PR" sz="2400" i="1" dirty="0" err="1">
                <a:latin typeface="Calibri" panose="020F0502020204030204" pitchFamily="34" charset="0"/>
              </a:rPr>
              <a:t>estará</a:t>
            </a:r>
            <a:r>
              <a:rPr lang="en-US" altLang="es-PR" sz="2400" i="1" dirty="0">
                <a:latin typeface="Calibri" panose="020F0502020204030204" pitchFamily="34" charset="0"/>
              </a:rPr>
              <a:t> </a:t>
            </a:r>
            <a:r>
              <a:rPr lang="en-US" altLang="es-PR" sz="2400" i="1" dirty="0" err="1">
                <a:latin typeface="Calibri" panose="020F0502020204030204" pitchFamily="34" charset="0"/>
              </a:rPr>
              <a:t>capacitada</a:t>
            </a:r>
            <a:r>
              <a:rPr lang="en-US" altLang="es-PR" sz="2400" i="1" dirty="0">
                <a:latin typeface="Calibri" panose="020F0502020204030204" pitchFamily="34" charset="0"/>
              </a:rPr>
              <a:t> para:</a:t>
            </a:r>
          </a:p>
        </p:txBody>
      </p:sp>
      <p:sp>
        <p:nvSpPr>
          <p:cNvPr id="14" name="Text Box 5">
            <a:extLst>
              <a:ext uri="{FF2B5EF4-FFF2-40B4-BE49-F238E27FC236}">
                <a16:creationId xmlns:a16="http://schemas.microsoft.com/office/drawing/2014/main" id="{09DE6055-A1DF-4B73-AF94-4D28F3B1FF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8650" y="5571237"/>
            <a:ext cx="780379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/>
            <a:r>
              <a:rPr lang="es-ES" altLang="es-PR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Explicar</a:t>
            </a:r>
            <a:r>
              <a:rPr lang="es-ES" altLang="es-PR" sz="2800" b="1" dirty="0">
                <a:latin typeface="Arial" charset="0"/>
              </a:rPr>
              <a:t> las guías y estándares de ACSM, NSCA, la NATA/ATC</a:t>
            </a:r>
            <a:r>
              <a:rPr lang="es-ES" altLang="es-PR" sz="2800" b="1" baseline="30000" dirty="0">
                <a:latin typeface="Arial" charset="0"/>
              </a:rPr>
              <a:t>®</a:t>
            </a:r>
            <a:r>
              <a:rPr lang="es-ES" altLang="es-PR" sz="2800" b="1" dirty="0">
                <a:latin typeface="Arial" charset="0"/>
              </a:rPr>
              <a:t> y Coaching Deportivo</a:t>
            </a:r>
            <a:endParaRPr lang="en-US" altLang="es-PR" sz="2800" b="1" i="1" dirty="0">
              <a:latin typeface="Arial" charset="0"/>
            </a:endParaRPr>
          </a:p>
        </p:txBody>
      </p:sp>
      <p:pic>
        <p:nvPicPr>
          <p:cNvPr id="15" name="Picture 3" descr="PntBlue1">
            <a:extLst>
              <a:ext uri="{FF2B5EF4-FFF2-40B4-BE49-F238E27FC236}">
                <a16:creationId xmlns:a16="http://schemas.microsoft.com/office/drawing/2014/main" id="{F531132C-D191-42A9-A591-8A0739E5FB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054" y="5637777"/>
            <a:ext cx="401556" cy="365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13E37CF-244E-43EF-AE05-49424F36DDE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956" y="586565"/>
            <a:ext cx="1738756" cy="2608134"/>
          </a:xfrm>
          <a:prstGeom prst="rect">
            <a:avLst/>
          </a:prstGeom>
          <a:effectLst>
            <a:softEdge rad="1270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51687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r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7" name="breeze.wav"/>
          </p:stSnd>
        </p:sndAc>
      </p:transition>
    </mc:Fallback>
  </mc:AlternateContent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5">
            <a:extLst>
              <a:ext uri="{FF2B5EF4-FFF2-40B4-BE49-F238E27FC236}">
                <a16:creationId xmlns:a16="http://schemas.microsoft.com/office/drawing/2014/main" id="{6C5DD97B-B9AC-4018-9E98-CDCED46ECB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20072" y="1916259"/>
            <a:ext cx="3023549" cy="4514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ts val="28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es-PR" sz="2400" b="1" dirty="0">
                <a:latin typeface="Calibri" panose="020F0502020204030204" pitchFamily="34" charset="0"/>
              </a:rPr>
              <a:t>https://aeawave.org/</a:t>
            </a:r>
          </a:p>
        </p:txBody>
      </p:sp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04FF3FB1-47AD-44B9-A68D-18D4D744CF9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342" y="1844824"/>
            <a:ext cx="4608958" cy="1043538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5FE2E383-36D2-4C35-9DEF-3F3037B1D3C0}"/>
              </a:ext>
            </a:extLst>
          </p:cNvPr>
          <p:cNvSpPr>
            <a:spLocks/>
          </p:cNvSpPr>
          <p:nvPr/>
        </p:nvSpPr>
        <p:spPr bwMode="auto">
          <a:xfrm>
            <a:off x="179512" y="649128"/>
            <a:ext cx="8532440" cy="88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30000"/>
              </a:lnSpc>
            </a:pPr>
            <a:r>
              <a:rPr lang="es-PR" altLang="es-PR" sz="24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APTITUD FÍSICA Y</a:t>
            </a:r>
          </a:p>
          <a:p>
            <a:pPr algn="ctr">
              <a:lnSpc>
                <a:spcPct val="130000"/>
              </a:lnSpc>
            </a:pPr>
            <a:r>
              <a:rPr lang="es-PR" altLang="es-PR" sz="24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DISEÑO DE PROGRAMAS DE EJERCICIOS</a:t>
            </a:r>
            <a:endParaRPr lang="es-PR" altLang="es-PR" sz="240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6" name="Text Box 5">
            <a:extLst>
              <a:ext uri="{FF2B5EF4-FFF2-40B4-BE49-F238E27FC236}">
                <a16:creationId xmlns:a16="http://schemas.microsoft.com/office/drawing/2014/main" id="{3A0A7673-9210-4697-AEA5-97CDDA3B5F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92080" y="5572448"/>
            <a:ext cx="2664296" cy="4514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ts val="28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es-PR" sz="2400" b="1" dirty="0">
                <a:latin typeface="Calibri" panose="020F0502020204030204" pitchFamily="34" charset="0"/>
              </a:rPr>
              <a:t>https://akta.org/</a:t>
            </a:r>
          </a:p>
        </p:txBody>
      </p:sp>
      <p:pic>
        <p:nvPicPr>
          <p:cNvPr id="8" name="Picture 7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FD32A367-0161-4530-8D4B-C0655D775AF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342" y="5115208"/>
            <a:ext cx="4752974" cy="126612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2078A6A1-4934-45AB-9EA1-D977AE3DB07A}"/>
              </a:ext>
            </a:extLst>
          </p:cNvPr>
          <p:cNvSpPr>
            <a:spLocks/>
          </p:cNvSpPr>
          <p:nvPr/>
        </p:nvSpPr>
        <p:spPr bwMode="auto">
          <a:xfrm>
            <a:off x="179512" y="4509120"/>
            <a:ext cx="8532440" cy="360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30000"/>
              </a:lnSpc>
            </a:pPr>
            <a:r>
              <a:rPr lang="es-PR" altLang="es-PR" sz="24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MOVIMIENTO: </a:t>
            </a:r>
            <a:r>
              <a:rPr lang="es-PR" altLang="es-PR" sz="24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EJERCICIO Y ACTIVIDAD FÍSICA</a:t>
            </a:r>
          </a:p>
        </p:txBody>
      </p:sp>
      <p:pic>
        <p:nvPicPr>
          <p:cNvPr id="4" name="Picture 3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382B92C4-2DDB-451F-AD5A-232A7F059AE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3164434"/>
            <a:ext cx="3429818" cy="1128662"/>
          </a:xfrm>
          <a:prstGeom prst="rect">
            <a:avLst/>
          </a:prstGeom>
        </p:spPr>
      </p:pic>
      <p:sp>
        <p:nvSpPr>
          <p:cNvPr id="10" name="Text Box 5">
            <a:extLst>
              <a:ext uri="{FF2B5EF4-FFF2-40B4-BE49-F238E27FC236}">
                <a16:creationId xmlns:a16="http://schemas.microsoft.com/office/drawing/2014/main" id="{E48918FE-0437-4E10-B024-731298E398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79151" y="3628913"/>
            <a:ext cx="4608957" cy="4514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ts val="28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es-PR" sz="2400" b="1" dirty="0">
                <a:latin typeface="Calibri" panose="020F0502020204030204" pitchFamily="34" charset="0"/>
              </a:rPr>
              <a:t>https://www.medicalfitness.org/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53028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8" name="breeze.wav"/>
          </p:stSnd>
        </p:sndAc>
      </p:transition>
    </mc:Fallback>
  </mc:AlternateContent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26C58C92-E16A-4048-92D6-750F9C92018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2260024"/>
            <a:ext cx="2592288" cy="1251930"/>
          </a:xfrm>
          <a:prstGeom prst="rect">
            <a:avLst/>
          </a:prstGeom>
        </p:spPr>
      </p:pic>
      <p:sp>
        <p:nvSpPr>
          <p:cNvPr id="7" name="Text Box 5">
            <a:extLst>
              <a:ext uri="{FF2B5EF4-FFF2-40B4-BE49-F238E27FC236}">
                <a16:creationId xmlns:a16="http://schemas.microsoft.com/office/drawing/2014/main" id="{AC883D22-BE13-4062-A826-F434AC225E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1255" y="2603504"/>
            <a:ext cx="5218738" cy="4514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ts val="28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es-PR" sz="2400" b="1" dirty="0">
                <a:latin typeface="Calibri" panose="020F0502020204030204" pitchFamily="34" charset="0"/>
              </a:rPr>
              <a:t>https://www.facebook.com/OTAPUR/</a:t>
            </a:r>
          </a:p>
        </p:txBody>
      </p:sp>
      <p:pic>
        <p:nvPicPr>
          <p:cNvPr id="9" name="Picture 8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E56FDA62-79BC-4D57-91AD-2870B571A96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457" y="1107896"/>
            <a:ext cx="2240462" cy="1001324"/>
          </a:xfrm>
          <a:prstGeom prst="rect">
            <a:avLst/>
          </a:prstGeom>
        </p:spPr>
      </p:pic>
      <p:sp>
        <p:nvSpPr>
          <p:cNvPr id="10" name="Text Box 5">
            <a:extLst>
              <a:ext uri="{FF2B5EF4-FFF2-40B4-BE49-F238E27FC236}">
                <a16:creationId xmlns:a16="http://schemas.microsoft.com/office/drawing/2014/main" id="{2BFB4B4B-6D1B-44DA-9B5D-029C2371CE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91880" y="1382855"/>
            <a:ext cx="3384376" cy="4514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ts val="28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es-PR" sz="2400" b="1" dirty="0">
                <a:latin typeface="Calibri" panose="020F0502020204030204" pitchFamily="34" charset="0"/>
              </a:rPr>
              <a:t>http://www.nata.org/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08EC3B8B-FF95-4478-8E0A-2FC5147BD192}"/>
              </a:ext>
            </a:extLst>
          </p:cNvPr>
          <p:cNvSpPr>
            <a:spLocks/>
          </p:cNvSpPr>
          <p:nvPr/>
        </p:nvSpPr>
        <p:spPr bwMode="auto">
          <a:xfrm>
            <a:off x="179512" y="565528"/>
            <a:ext cx="8532440" cy="487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30000"/>
              </a:lnSpc>
            </a:pPr>
            <a:r>
              <a:rPr lang="es-PR" altLang="es-PR" sz="24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TERAPÉUTICA ATLÉTICA: </a:t>
            </a:r>
            <a:r>
              <a:rPr lang="es-PR" altLang="es-PR" sz="24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ATHLÉTIC TAINING</a:t>
            </a:r>
          </a:p>
        </p:txBody>
      </p:sp>
      <p:pic>
        <p:nvPicPr>
          <p:cNvPr id="8" name="Picture 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E65FC466-55D5-40C0-9E2A-8D6260B3AAF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790" y="3773969"/>
            <a:ext cx="2592287" cy="1311215"/>
          </a:xfrm>
          <a:prstGeom prst="rect">
            <a:avLst/>
          </a:prstGeom>
        </p:spPr>
      </p:pic>
      <p:sp>
        <p:nvSpPr>
          <p:cNvPr id="12" name="Text Box 5">
            <a:extLst>
              <a:ext uri="{FF2B5EF4-FFF2-40B4-BE49-F238E27FC236}">
                <a16:creationId xmlns:a16="http://schemas.microsoft.com/office/drawing/2014/main" id="{A0DFC689-E916-40FA-B5E0-BA52A22375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9344" y="4236231"/>
            <a:ext cx="3384376" cy="4514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ts val="28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es-PR" sz="2400" b="1">
                <a:latin typeface="Calibri" panose="020F0502020204030204" pitchFamily="34" charset="0"/>
              </a:rPr>
              <a:t>https://www.apta.org/</a:t>
            </a:r>
            <a:endParaRPr lang="en-US" altLang="es-PR" sz="2400" b="1" dirty="0">
              <a:latin typeface="Calibri" panose="020F0502020204030204" pitchFamily="34" charset="0"/>
            </a:endParaRPr>
          </a:p>
        </p:txBody>
      </p:sp>
      <p:sp>
        <p:nvSpPr>
          <p:cNvPr id="13" name="Text Box 5">
            <a:extLst>
              <a:ext uri="{FF2B5EF4-FFF2-40B4-BE49-F238E27FC236}">
                <a16:creationId xmlns:a16="http://schemas.microsoft.com/office/drawing/2014/main" id="{B902340A-CA7D-499A-A143-7AE723F8ED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91880" y="5533600"/>
            <a:ext cx="3384376" cy="4514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ts val="28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es-PR" sz="2400" b="1" dirty="0">
                <a:latin typeface="Calibri" panose="020F0502020204030204" pitchFamily="34" charset="0"/>
              </a:rPr>
              <a:t>https://private.physio/</a:t>
            </a:r>
          </a:p>
        </p:txBody>
      </p:sp>
      <p:pic>
        <p:nvPicPr>
          <p:cNvPr id="14" name="Picture 13" descr="Logo, company name&#10;&#10;Description automatically generated">
            <a:extLst>
              <a:ext uri="{FF2B5EF4-FFF2-40B4-BE49-F238E27FC236}">
                <a16:creationId xmlns:a16="http://schemas.microsoft.com/office/drawing/2014/main" id="{5186586C-E82E-499B-95EC-39739A781CC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5241923"/>
            <a:ext cx="2813616" cy="1251930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39EE6D83-90B7-4B35-94AF-F7FB6DF10DD3}"/>
              </a:ext>
            </a:extLst>
          </p:cNvPr>
          <p:cNvSpPr>
            <a:spLocks/>
          </p:cNvSpPr>
          <p:nvPr/>
        </p:nvSpPr>
        <p:spPr bwMode="auto">
          <a:xfrm>
            <a:off x="179512" y="3558107"/>
            <a:ext cx="8532440" cy="376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30000"/>
              </a:lnSpc>
            </a:pPr>
            <a:r>
              <a:rPr lang="es-PR" altLang="es-PR" sz="24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TERAPIA FÍSICA</a:t>
            </a:r>
            <a:endParaRPr lang="es-PR" altLang="es-PR" sz="240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274171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00">
        <p15:prstTrans prst="prestige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11" name="breeze.wav"/>
          </p:stSnd>
        </p:sndAc>
      </p:transition>
    </mc:Fallback>
  </mc:AlternateContent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5">
            <a:extLst>
              <a:ext uri="{FF2B5EF4-FFF2-40B4-BE49-F238E27FC236}">
                <a16:creationId xmlns:a16="http://schemas.microsoft.com/office/drawing/2014/main" id="{AC674594-C4B8-4F5C-8BCB-17A4737A3B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20954" y="5085184"/>
            <a:ext cx="4014193" cy="4514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ts val="28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es-PR" sz="2400" b="1" dirty="0">
                <a:latin typeface="Calibri" panose="020F0502020204030204" pitchFamily="34" charset="0"/>
              </a:rPr>
              <a:t>https://www.gssiweb.org/en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148E60FA-83ED-4205-A301-E11FFF6ABAC8}"/>
              </a:ext>
            </a:extLst>
          </p:cNvPr>
          <p:cNvSpPr>
            <a:spLocks/>
          </p:cNvSpPr>
          <p:nvPr/>
        </p:nvSpPr>
        <p:spPr bwMode="auto">
          <a:xfrm>
            <a:off x="1889955" y="2899357"/>
            <a:ext cx="4644009" cy="566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30000"/>
              </a:lnSpc>
            </a:pPr>
            <a:r>
              <a:rPr lang="es-PR" altLang="es-PR" sz="24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NUTRICIÓN DEPORTIVA</a:t>
            </a:r>
            <a:endParaRPr lang="es-PR" altLang="es-PR" sz="240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5" name="Text Box 5">
            <a:extLst>
              <a:ext uri="{FF2B5EF4-FFF2-40B4-BE49-F238E27FC236}">
                <a16:creationId xmlns:a16="http://schemas.microsoft.com/office/drawing/2014/main" id="{3458B203-6135-48F6-86E4-7D248A9016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32559" y="4015760"/>
            <a:ext cx="4644008" cy="4514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ts val="28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es-PR" sz="2400" b="1" dirty="0">
                <a:latin typeface="Calibri" panose="020F0502020204030204" pitchFamily="34" charset="0"/>
              </a:rPr>
              <a:t>http://www.pinesnutrition.org/</a:t>
            </a:r>
          </a:p>
        </p:txBody>
      </p:sp>
      <p:pic>
        <p:nvPicPr>
          <p:cNvPr id="11" name="Picture 10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73404A27-353C-477B-ACFE-BC01B2F8F95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48" y="3529186"/>
            <a:ext cx="2847975" cy="1123950"/>
          </a:xfrm>
          <a:prstGeom prst="rect">
            <a:avLst/>
          </a:prstGeom>
        </p:spPr>
      </p:pic>
      <p:pic>
        <p:nvPicPr>
          <p:cNvPr id="12" name="Picture 11" descr="A close-up of a logo&#10;&#10;Description automatically generated with low confidence">
            <a:extLst>
              <a:ext uri="{FF2B5EF4-FFF2-40B4-BE49-F238E27FC236}">
                <a16:creationId xmlns:a16="http://schemas.microsoft.com/office/drawing/2014/main" id="{5CB861F4-64CA-498D-AD74-E20968A0B1F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900" y="4793388"/>
            <a:ext cx="3348089" cy="1875972"/>
          </a:xfrm>
          <a:prstGeom prst="rect">
            <a:avLst/>
          </a:prstGeom>
        </p:spPr>
      </p:pic>
      <p:sp>
        <p:nvSpPr>
          <p:cNvPr id="13" name="Text Box 5">
            <a:extLst>
              <a:ext uri="{FF2B5EF4-FFF2-40B4-BE49-F238E27FC236}">
                <a16:creationId xmlns:a16="http://schemas.microsoft.com/office/drawing/2014/main" id="{003D0C19-D213-4F1C-A7C0-8E68B34CE3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67944" y="5769388"/>
            <a:ext cx="4517140" cy="4514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ts val="28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es-PR" sz="2400" b="1" dirty="0">
                <a:latin typeface="Calibri" panose="020F0502020204030204" pitchFamily="34" charset="0"/>
              </a:rPr>
              <a:t>https://www.gssiweb.org/latam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11D512D-F770-48A9-B4B1-DBC043617D50}"/>
              </a:ext>
            </a:extLst>
          </p:cNvPr>
          <p:cNvSpPr>
            <a:spLocks/>
          </p:cNvSpPr>
          <p:nvPr/>
        </p:nvSpPr>
        <p:spPr bwMode="auto">
          <a:xfrm>
            <a:off x="1943708" y="588495"/>
            <a:ext cx="5256584" cy="566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30000"/>
              </a:lnSpc>
            </a:pPr>
            <a:r>
              <a:rPr lang="es-PR" altLang="es-PR" sz="24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QUIROPRÁCTICA DEPORTIVA</a:t>
            </a:r>
            <a:endParaRPr lang="es-PR" altLang="es-PR" sz="240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10" name="Text Box 5">
            <a:extLst>
              <a:ext uri="{FF2B5EF4-FFF2-40B4-BE49-F238E27FC236}">
                <a16:creationId xmlns:a16="http://schemas.microsoft.com/office/drawing/2014/main" id="{8F5540F7-0AF1-4993-8DF3-9944555E54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9739" y="1950007"/>
            <a:ext cx="4014193" cy="4514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ts val="28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es-PR" sz="2400" b="1" dirty="0">
                <a:latin typeface="Calibri" panose="020F0502020204030204" pitchFamily="34" charset="0"/>
              </a:rPr>
              <a:t>https://fics.sport/</a:t>
            </a:r>
          </a:p>
        </p:txBody>
      </p:sp>
      <p:pic>
        <p:nvPicPr>
          <p:cNvPr id="3" name="Picture 2" descr="Logo&#10;&#10;Description automatically generated with medium confidence">
            <a:extLst>
              <a:ext uri="{FF2B5EF4-FFF2-40B4-BE49-F238E27FC236}">
                <a16:creationId xmlns:a16="http://schemas.microsoft.com/office/drawing/2014/main" id="{8024B272-BD5E-4B2F-B2AB-FE7EE12A23E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677" y="1426294"/>
            <a:ext cx="2972062" cy="138381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90270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8" name="breeze.wav"/>
          </p:stSnd>
        </p:sndAc>
      </p:transition>
    </mc:Fallback>
  </mc:AlternateContent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D5DEFEC3-4DAC-4E1E-BEE0-4C6A2B8D55D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363" y="3088704"/>
            <a:ext cx="1420416" cy="1420416"/>
          </a:xfrm>
          <a:prstGeom prst="rect">
            <a:avLst/>
          </a:prstGeom>
        </p:spPr>
      </p:pic>
      <p:sp>
        <p:nvSpPr>
          <p:cNvPr id="8" name="Text Box 5">
            <a:extLst>
              <a:ext uri="{FF2B5EF4-FFF2-40B4-BE49-F238E27FC236}">
                <a16:creationId xmlns:a16="http://schemas.microsoft.com/office/drawing/2014/main" id="{AC674594-C4B8-4F5C-8BCB-17A4737A3B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31779" y="3573209"/>
            <a:ext cx="3384376" cy="4514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ts val="28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es-PR" sz="2400" b="1" dirty="0">
                <a:latin typeface="Calibri" panose="020F0502020204030204" pitchFamily="34" charset="0"/>
              </a:rPr>
              <a:t>https://nutricionpr.org/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148E60FA-83ED-4205-A301-E11FFF6ABAC8}"/>
              </a:ext>
            </a:extLst>
          </p:cNvPr>
          <p:cNvSpPr>
            <a:spLocks/>
          </p:cNvSpPr>
          <p:nvPr/>
        </p:nvSpPr>
        <p:spPr bwMode="auto">
          <a:xfrm>
            <a:off x="179512" y="649128"/>
            <a:ext cx="8532440" cy="88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30000"/>
              </a:lnSpc>
            </a:pPr>
            <a:r>
              <a:rPr lang="es-PR" altLang="es-PR" sz="24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NUTRICIÓN</a:t>
            </a:r>
            <a:endParaRPr lang="es-PR" altLang="es-PR" sz="240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5" name="Text Box 5">
            <a:extLst>
              <a:ext uri="{FF2B5EF4-FFF2-40B4-BE49-F238E27FC236}">
                <a16:creationId xmlns:a16="http://schemas.microsoft.com/office/drawing/2014/main" id="{3458B203-6135-48F6-86E4-7D248A9016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0152" y="1907845"/>
            <a:ext cx="3131840" cy="4514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ts val="28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es-PR" sz="2400" b="1" dirty="0">
                <a:latin typeface="Calibri" panose="020F0502020204030204" pitchFamily="34" charset="0"/>
              </a:rPr>
              <a:t>https://nutrition.org/</a:t>
            </a:r>
          </a:p>
        </p:txBody>
      </p:sp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ABB886AF-A836-44BD-AE74-2C388267B7C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579559"/>
            <a:ext cx="5521004" cy="1212284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E86F6911-A2A0-AB51-7087-4FB5249D9490}"/>
              </a:ext>
            </a:extLst>
          </p:cNvPr>
          <p:cNvSpPr>
            <a:spLocks/>
          </p:cNvSpPr>
          <p:nvPr/>
        </p:nvSpPr>
        <p:spPr bwMode="auto">
          <a:xfrm>
            <a:off x="1457997" y="4653136"/>
            <a:ext cx="6228006" cy="4514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30000"/>
              </a:lnSpc>
            </a:pPr>
            <a:r>
              <a:rPr lang="es-PR" altLang="es-PR" sz="24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SALUD</a:t>
            </a:r>
            <a:endParaRPr lang="es-PR" altLang="es-PR" sz="240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6" name="Picture 5" descr="Word&#10;&#10;Description automatically generated with medium confidence">
            <a:extLst>
              <a:ext uri="{FF2B5EF4-FFF2-40B4-BE49-F238E27FC236}">
                <a16:creationId xmlns:a16="http://schemas.microsoft.com/office/drawing/2014/main" id="{A68C0A5F-8558-F40F-579D-D442055CA2C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5157192"/>
            <a:ext cx="2750252" cy="909079"/>
          </a:xfrm>
          <a:prstGeom prst="rect">
            <a:avLst/>
          </a:prstGeom>
        </p:spPr>
      </p:pic>
      <p:sp>
        <p:nvSpPr>
          <p:cNvPr id="10" name="Text Box 5">
            <a:extLst>
              <a:ext uri="{FF2B5EF4-FFF2-40B4-BE49-F238E27FC236}">
                <a16:creationId xmlns:a16="http://schemas.microsoft.com/office/drawing/2014/main" id="{3E71778E-0F29-DF60-70DA-723D0AC58B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07555" y="5429953"/>
            <a:ext cx="3384376" cy="4514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ts val="28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es-PR" sz="2400" b="1" dirty="0">
                <a:latin typeface="Calibri" panose="020F0502020204030204" pitchFamily="34" charset="0"/>
              </a:rPr>
              <a:t>https://www.who.int/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27872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8" name="breeze.wav"/>
          </p:stSnd>
        </p:sndAc>
      </p:transition>
    </mc:Fallback>
  </mc:AlternateContent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5">
            <a:extLst>
              <a:ext uri="{FF2B5EF4-FFF2-40B4-BE49-F238E27FC236}">
                <a16:creationId xmlns:a16="http://schemas.microsoft.com/office/drawing/2014/main" id="{BA659000-4C12-4836-A90A-4DBB431855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81546" y="1893117"/>
            <a:ext cx="3384376" cy="4514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ts val="28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es-PR" sz="2400" b="1" dirty="0">
                <a:latin typeface="Calibri" panose="020F0502020204030204" pitchFamily="34" charset="0"/>
              </a:rPr>
              <a:t>https://www.wfot.org/</a:t>
            </a:r>
          </a:p>
        </p:txBody>
      </p:sp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A5BF4C5B-AF37-43E2-B873-B3AD86D2886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18" y="1384704"/>
            <a:ext cx="2843808" cy="1468232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16DFA2D4-7874-4CFC-A854-07696631A6F0}"/>
              </a:ext>
            </a:extLst>
          </p:cNvPr>
          <p:cNvSpPr>
            <a:spLocks/>
          </p:cNvSpPr>
          <p:nvPr/>
        </p:nvSpPr>
        <p:spPr bwMode="auto">
          <a:xfrm>
            <a:off x="1951122" y="548680"/>
            <a:ext cx="5241756" cy="566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30000"/>
              </a:lnSpc>
            </a:pPr>
            <a:r>
              <a:rPr lang="es-PR" altLang="es-PR" sz="24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TERAPISTA OCUPACIONAL</a:t>
            </a:r>
            <a:endParaRPr lang="es-PR" altLang="es-PR" sz="240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5" name="Text Box 5">
            <a:extLst>
              <a:ext uri="{FF2B5EF4-FFF2-40B4-BE49-F238E27FC236}">
                <a16:creationId xmlns:a16="http://schemas.microsoft.com/office/drawing/2014/main" id="{1AFA853D-06E2-48A5-9022-CF68575033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52821" y="4169886"/>
            <a:ext cx="3711332" cy="4514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ts val="28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es-PR" sz="2400" b="1" dirty="0">
                <a:latin typeface="Calibri" panose="020F0502020204030204" pitchFamily="34" charset="0"/>
              </a:rPr>
              <a:t>https://www.acatoday.org/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30E9305C-7F1A-4C3D-AC4C-DA911DB5BC70}"/>
              </a:ext>
            </a:extLst>
          </p:cNvPr>
          <p:cNvSpPr>
            <a:spLocks/>
          </p:cNvSpPr>
          <p:nvPr/>
        </p:nvSpPr>
        <p:spPr bwMode="auto">
          <a:xfrm>
            <a:off x="1951122" y="3212976"/>
            <a:ext cx="5241756" cy="566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30000"/>
              </a:lnSpc>
            </a:pPr>
            <a:r>
              <a:rPr lang="es-PR" altLang="es-PR" sz="24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QUIROPRÁCTICA</a:t>
            </a:r>
            <a:endParaRPr lang="es-PR" altLang="es-PR" sz="240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10" name="Picture 9" descr="Icon&#10;&#10;Description automatically generated with medium confidence">
            <a:extLst>
              <a:ext uri="{FF2B5EF4-FFF2-40B4-BE49-F238E27FC236}">
                <a16:creationId xmlns:a16="http://schemas.microsoft.com/office/drawing/2014/main" id="{E1F0F7FA-1003-47A1-83AB-8D82C55F008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4005064"/>
            <a:ext cx="2857500" cy="781050"/>
          </a:xfrm>
          <a:prstGeom prst="rect">
            <a:avLst/>
          </a:prstGeom>
        </p:spPr>
      </p:pic>
      <p:sp>
        <p:nvSpPr>
          <p:cNvPr id="11" name="Text Box 5">
            <a:extLst>
              <a:ext uri="{FF2B5EF4-FFF2-40B4-BE49-F238E27FC236}">
                <a16:creationId xmlns:a16="http://schemas.microsoft.com/office/drawing/2014/main" id="{39F5BCD9-5C9E-462A-9624-500840D61E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48136" y="5832345"/>
            <a:ext cx="4104456" cy="4514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ts val="28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es-PR" sz="2400" b="1" dirty="0">
                <a:latin typeface="Calibri" panose="020F0502020204030204" pitchFamily="34" charset="0"/>
              </a:rPr>
              <a:t>https://www.isak.global/</a:t>
            </a:r>
          </a:p>
        </p:txBody>
      </p:sp>
      <p:pic>
        <p:nvPicPr>
          <p:cNvPr id="12" name="Picture 11" descr="A picture containing icon&#10;&#10;Description automatically generated">
            <a:extLst>
              <a:ext uri="{FF2B5EF4-FFF2-40B4-BE49-F238E27FC236}">
                <a16:creationId xmlns:a16="http://schemas.microsoft.com/office/drawing/2014/main" id="{20DD80C4-B19E-4465-9015-0F7420EB381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716" y="5662761"/>
            <a:ext cx="1447800" cy="790575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E8A51E37-4728-4C89-BD21-7160D09EF297}"/>
              </a:ext>
            </a:extLst>
          </p:cNvPr>
          <p:cNvSpPr>
            <a:spLocks/>
          </p:cNvSpPr>
          <p:nvPr/>
        </p:nvSpPr>
        <p:spPr bwMode="auto">
          <a:xfrm>
            <a:off x="2402395" y="4869160"/>
            <a:ext cx="4644009" cy="566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30000"/>
              </a:lnSpc>
            </a:pPr>
            <a:r>
              <a:rPr lang="es-PR" altLang="es-PR" sz="24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KINANTROPOMETRÍA</a:t>
            </a:r>
            <a:endParaRPr lang="es-PR" altLang="es-PR" sz="240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20932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8" name="breeze.wav"/>
          </p:stSnd>
        </p:sndAc>
      </p:transition>
    </mc:Fallback>
  </mc:AlternateContent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99DA66D3-4E0A-4029-829F-2047F00D21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960" y="1536278"/>
            <a:ext cx="3857633" cy="1148551"/>
          </a:xfrm>
          <a:prstGeom prst="rect">
            <a:avLst/>
          </a:prstGeom>
        </p:spPr>
      </p:pic>
      <p:sp>
        <p:nvSpPr>
          <p:cNvPr id="7" name="Text Box 5">
            <a:extLst>
              <a:ext uri="{FF2B5EF4-FFF2-40B4-BE49-F238E27FC236}">
                <a16:creationId xmlns:a16="http://schemas.microsoft.com/office/drawing/2014/main" id="{4A2C508E-EE2B-4272-8F53-501D81E6E7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21593" y="2088492"/>
            <a:ext cx="3073471" cy="4514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ts val="28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es-PR" sz="2400" b="1" dirty="0">
                <a:latin typeface="Calibri" panose="020F0502020204030204" pitchFamily="34" charset="0"/>
              </a:rPr>
              <a:t>https://www.icce.ws/</a:t>
            </a:r>
          </a:p>
        </p:txBody>
      </p:sp>
      <p:sp>
        <p:nvSpPr>
          <p:cNvPr id="8" name="Text Box 5">
            <a:extLst>
              <a:ext uri="{FF2B5EF4-FFF2-40B4-BE49-F238E27FC236}">
                <a16:creationId xmlns:a16="http://schemas.microsoft.com/office/drawing/2014/main" id="{DE4DBB6A-1093-4631-912D-5AEC321BDA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44716" y="3618326"/>
            <a:ext cx="3073471" cy="4514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ts val="28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es-PR" sz="2400" b="1" dirty="0">
                <a:latin typeface="Calibri" panose="020F0502020204030204" pitchFamily="34" charset="0"/>
              </a:rPr>
              <a:t>https://acasports.net/</a:t>
            </a:r>
          </a:p>
        </p:txBody>
      </p:sp>
      <p:pic>
        <p:nvPicPr>
          <p:cNvPr id="10" name="Picture 9" descr="Shape, circle&#10;&#10;Description automatically generated">
            <a:extLst>
              <a:ext uri="{FF2B5EF4-FFF2-40B4-BE49-F238E27FC236}">
                <a16:creationId xmlns:a16="http://schemas.microsoft.com/office/drawing/2014/main" id="{8CAF0B58-68DB-4384-A198-F9A98AFD6BF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235" y="3120454"/>
            <a:ext cx="1440160" cy="1447151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A00B5D94-9EB6-4C67-B6E5-5E7BDD349F5E}"/>
              </a:ext>
            </a:extLst>
          </p:cNvPr>
          <p:cNvSpPr>
            <a:spLocks/>
          </p:cNvSpPr>
          <p:nvPr/>
        </p:nvSpPr>
        <p:spPr bwMode="auto">
          <a:xfrm>
            <a:off x="2051720" y="771950"/>
            <a:ext cx="5292669" cy="566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30000"/>
              </a:lnSpc>
            </a:pPr>
            <a:r>
              <a:rPr lang="es-PR" altLang="es-PR" sz="28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COACHING DEPORTIVO</a:t>
            </a:r>
            <a:endParaRPr lang="es-PR" altLang="es-PR" sz="280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13" name="Text Box 5">
            <a:extLst>
              <a:ext uri="{FF2B5EF4-FFF2-40B4-BE49-F238E27FC236}">
                <a16:creationId xmlns:a16="http://schemas.microsoft.com/office/drawing/2014/main" id="{F6439B04-34CA-4D53-A2BD-91A7909D1E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64364" y="5377626"/>
            <a:ext cx="2425399" cy="4514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ts val="28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es-PR" sz="2400" b="1" dirty="0">
                <a:latin typeface="Calibri" panose="020F0502020204030204" pitchFamily="34" charset="0"/>
              </a:rPr>
              <a:t>http://nspa.org/</a:t>
            </a:r>
          </a:p>
        </p:txBody>
      </p:sp>
      <p:pic>
        <p:nvPicPr>
          <p:cNvPr id="14" name="Picture 13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B15DB76A-EAA3-4041-B54B-0E4088F0B65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650" y="5041354"/>
            <a:ext cx="2657475" cy="112395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3617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8" name="breeze.wav"/>
          </p:stSnd>
        </p:sndAc>
      </p:transition>
    </mc:Fallback>
  </mc:AlternateContent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5">
            <a:extLst>
              <a:ext uri="{FF2B5EF4-FFF2-40B4-BE49-F238E27FC236}">
                <a16:creationId xmlns:a16="http://schemas.microsoft.com/office/drawing/2014/main" id="{4A2C508E-EE2B-4272-8F53-501D81E6E7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22530" y="1976521"/>
            <a:ext cx="3262775" cy="4514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ts val="28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es-PR" sz="2400" b="1" dirty="0">
                <a:latin typeface="Calibri" panose="020F0502020204030204" pitchFamily="34" charset="0"/>
              </a:rPr>
              <a:t>https://www.nays.org/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A00B5D94-9EB6-4C67-B6E5-5E7BDD349F5E}"/>
              </a:ext>
            </a:extLst>
          </p:cNvPr>
          <p:cNvSpPr>
            <a:spLocks/>
          </p:cNvSpPr>
          <p:nvPr/>
        </p:nvSpPr>
        <p:spPr bwMode="auto">
          <a:xfrm>
            <a:off x="2402395" y="764704"/>
            <a:ext cx="4868464" cy="566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30000"/>
              </a:lnSpc>
            </a:pPr>
            <a:r>
              <a:rPr lang="es-PR" altLang="es-PR" sz="28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COACHING DEPORTIVO</a:t>
            </a:r>
            <a:endParaRPr lang="es-PR" altLang="es-PR" sz="280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3346202-2868-40C3-8E03-F0235284E3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399" y="1550219"/>
            <a:ext cx="2577903" cy="128684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88569D4-C3C6-4727-8125-9D832A8E27A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269" y="3326315"/>
            <a:ext cx="3832350" cy="982654"/>
          </a:xfrm>
          <a:prstGeom prst="rect">
            <a:avLst/>
          </a:prstGeom>
        </p:spPr>
      </p:pic>
      <p:sp>
        <p:nvSpPr>
          <p:cNvPr id="14" name="Text Box 5">
            <a:extLst>
              <a:ext uri="{FF2B5EF4-FFF2-40B4-BE49-F238E27FC236}">
                <a16:creationId xmlns:a16="http://schemas.microsoft.com/office/drawing/2014/main" id="{ED85265D-234D-46BC-89D5-9EF6063674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22530" y="3645024"/>
            <a:ext cx="3073471" cy="4514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ts val="28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es-PR" sz="2400" b="1" dirty="0">
                <a:latin typeface="Calibri" panose="020F0502020204030204" pitchFamily="34" charset="0"/>
              </a:rPr>
              <a:t>https://nhsca.com/</a:t>
            </a:r>
          </a:p>
        </p:txBody>
      </p:sp>
      <p:sp>
        <p:nvSpPr>
          <p:cNvPr id="15" name="Text Box 5">
            <a:extLst>
              <a:ext uri="{FF2B5EF4-FFF2-40B4-BE49-F238E27FC236}">
                <a16:creationId xmlns:a16="http://schemas.microsoft.com/office/drawing/2014/main" id="{E2D19E1C-DBAA-4BB5-89D3-CDC6DD48E5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32447" y="5683091"/>
            <a:ext cx="4644009" cy="4514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ts val="28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es-PR" sz="2400" b="1" dirty="0">
                <a:latin typeface="Calibri" panose="020F0502020204030204" pitchFamily="34" charset="0"/>
              </a:rPr>
              <a:t>https://www.shapeamerica.org//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CF55EBEC-1549-41AF-BB05-CDA16867FCF5}"/>
              </a:ext>
            </a:extLst>
          </p:cNvPr>
          <p:cNvSpPr>
            <a:spLocks/>
          </p:cNvSpPr>
          <p:nvPr/>
        </p:nvSpPr>
        <p:spPr bwMode="auto">
          <a:xfrm>
            <a:off x="2483768" y="4734667"/>
            <a:ext cx="4644009" cy="566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30000"/>
              </a:lnSpc>
            </a:pPr>
            <a:r>
              <a:rPr lang="es-PR" altLang="es-PR" sz="28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EDUCACIÓN FÍSICA</a:t>
            </a:r>
            <a:endParaRPr lang="es-PR" altLang="es-PR" sz="280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17" name="Picture 16" descr="Text&#10;&#10;Description automatically generated">
            <a:extLst>
              <a:ext uri="{FF2B5EF4-FFF2-40B4-BE49-F238E27FC236}">
                <a16:creationId xmlns:a16="http://schemas.microsoft.com/office/drawing/2014/main" id="{C6EFC8FF-1A39-4845-AE9D-E4013FB9F1B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338" y="5508268"/>
            <a:ext cx="3263109" cy="80105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74394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8" name="breeze.wav"/>
          </p:stSnd>
        </p:sndAc>
      </p:transition>
    </mc:Fallback>
  </mc:AlternateContent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0F5D3254-1684-4315-A923-1CFF491F1F71}"/>
              </a:ext>
            </a:extLst>
          </p:cNvPr>
          <p:cNvSpPr>
            <a:spLocks/>
          </p:cNvSpPr>
          <p:nvPr/>
        </p:nvSpPr>
        <p:spPr bwMode="auto">
          <a:xfrm>
            <a:off x="195896" y="692696"/>
            <a:ext cx="8752208" cy="566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30000"/>
              </a:lnSpc>
            </a:pPr>
            <a:r>
              <a:rPr lang="es-PR" altLang="es-PR" sz="28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PSICOLOGÍA DEPORTIVA</a:t>
            </a:r>
            <a:endParaRPr lang="es-PR" altLang="es-PR" sz="280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5" name="Text Box 5">
            <a:extLst>
              <a:ext uri="{FF2B5EF4-FFF2-40B4-BE49-F238E27FC236}">
                <a16:creationId xmlns:a16="http://schemas.microsoft.com/office/drawing/2014/main" id="{998D682B-7DBF-4847-AE1D-AFFF7C81B7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16016" y="3044064"/>
            <a:ext cx="4248472" cy="4514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ts val="28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es-PR" sz="2400" b="1" dirty="0">
                <a:latin typeface="Calibri" panose="020F0502020204030204" pitchFamily="34" charset="0"/>
              </a:rPr>
              <a:t>https://appliedsportpsych.org/</a:t>
            </a:r>
          </a:p>
        </p:txBody>
      </p:sp>
      <p:sp>
        <p:nvSpPr>
          <p:cNvPr id="8" name="Text Box 5">
            <a:extLst>
              <a:ext uri="{FF2B5EF4-FFF2-40B4-BE49-F238E27FC236}">
                <a16:creationId xmlns:a16="http://schemas.microsoft.com/office/drawing/2014/main" id="{C92557B3-79CD-40C0-8266-DE30D59C55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61420" y="4334610"/>
            <a:ext cx="3528392" cy="4514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ts val="28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es-PR" sz="2400" b="1" dirty="0">
                <a:latin typeface="Calibri" panose="020F0502020204030204" pitchFamily="34" charset="0"/>
              </a:rPr>
              <a:t>h</a:t>
            </a:r>
          </a:p>
        </p:txBody>
      </p:sp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3C204D8D-C44B-4DB0-A041-9AD6A5CC125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012" y="2780928"/>
            <a:ext cx="4089957" cy="97767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18FEE88-7527-4D06-8ACF-FA9AC053EC1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012" y="4077072"/>
            <a:ext cx="7067699" cy="724252"/>
          </a:xfrm>
          <a:prstGeom prst="rect">
            <a:avLst/>
          </a:prstGeom>
        </p:spPr>
      </p:pic>
      <p:sp>
        <p:nvSpPr>
          <p:cNvPr id="12" name="Text Box 5">
            <a:extLst>
              <a:ext uri="{FF2B5EF4-FFF2-40B4-BE49-F238E27FC236}">
                <a16:creationId xmlns:a16="http://schemas.microsoft.com/office/drawing/2014/main" id="{270B337A-0051-4556-B077-FA8D25C987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3228" y="4406618"/>
            <a:ext cx="5796136" cy="4514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ts val="28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es-PR" sz="2400" b="1" dirty="0">
                <a:latin typeface="Calibri" panose="020F0502020204030204" pitchFamily="34" charset="0"/>
              </a:rPr>
              <a:t>https://www.apa.org/about/division/div47</a:t>
            </a:r>
          </a:p>
        </p:txBody>
      </p:sp>
      <p:sp>
        <p:nvSpPr>
          <p:cNvPr id="9" name="Text Box 5">
            <a:extLst>
              <a:ext uri="{FF2B5EF4-FFF2-40B4-BE49-F238E27FC236}">
                <a16:creationId xmlns:a16="http://schemas.microsoft.com/office/drawing/2014/main" id="{4C9D9D52-A197-42DF-9053-C113E5F680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45396" y="1740527"/>
            <a:ext cx="3960440" cy="4514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ts val="28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es-PR" sz="2400" b="1" dirty="0">
                <a:latin typeface="Calibri" panose="020F0502020204030204" pitchFamily="34" charset="0"/>
              </a:rPr>
              <a:t>https://www.issponline.org/</a:t>
            </a:r>
          </a:p>
        </p:txBody>
      </p:sp>
      <p:pic>
        <p:nvPicPr>
          <p:cNvPr id="4" name="Picture 3" descr="A picture containing shape&#10;&#10;Description automatically generated">
            <a:extLst>
              <a:ext uri="{FF2B5EF4-FFF2-40B4-BE49-F238E27FC236}">
                <a16:creationId xmlns:a16="http://schemas.microsoft.com/office/drawing/2014/main" id="{8250DA96-BFC3-45EF-B6CE-229F91E26C5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427" y="1412776"/>
            <a:ext cx="3122072" cy="1156320"/>
          </a:xfrm>
          <a:prstGeom prst="rect">
            <a:avLst/>
          </a:prstGeom>
        </p:spPr>
      </p:pic>
      <p:pic>
        <p:nvPicPr>
          <p:cNvPr id="13" name="Picture 12" descr="A picture containing text, porcelain&#10;&#10;Description automatically generated">
            <a:extLst>
              <a:ext uri="{FF2B5EF4-FFF2-40B4-BE49-F238E27FC236}">
                <a16:creationId xmlns:a16="http://schemas.microsoft.com/office/drawing/2014/main" id="{B1F059E4-0D65-531F-C63C-EC6B362728E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761" y="5013176"/>
            <a:ext cx="1413967" cy="1413967"/>
          </a:xfrm>
          <a:prstGeom prst="rect">
            <a:avLst/>
          </a:prstGeom>
        </p:spPr>
      </p:pic>
      <p:sp>
        <p:nvSpPr>
          <p:cNvPr id="14" name="Text Box 5">
            <a:extLst>
              <a:ext uri="{FF2B5EF4-FFF2-40B4-BE49-F238E27FC236}">
                <a16:creationId xmlns:a16="http://schemas.microsoft.com/office/drawing/2014/main" id="{C2B45E82-E86A-E80D-0DB0-ECB0CFB0FA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97334" y="5471461"/>
            <a:ext cx="4842918" cy="4514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ts val="28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es-PR" sz="2400" b="1" dirty="0">
                <a:latin typeface="Calibri" panose="020F0502020204030204" pitchFamily="34" charset="0"/>
              </a:rPr>
              <a:t>https://es-la.facebook.com/APDPR/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76319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9" name="breeze.wav"/>
          </p:stSnd>
        </p:sndAc>
      </p:transition>
    </mc:Fallback>
  </mc:AlternateContent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715750C9-1F41-4BE2-8A34-C2A43B71130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700808"/>
            <a:ext cx="2267744" cy="845456"/>
          </a:xfrm>
          <a:prstGeom prst="rect">
            <a:avLst/>
          </a:prstGeom>
        </p:spPr>
      </p:pic>
      <p:sp>
        <p:nvSpPr>
          <p:cNvPr id="8" name="Text Box 5">
            <a:extLst>
              <a:ext uri="{FF2B5EF4-FFF2-40B4-BE49-F238E27FC236}">
                <a16:creationId xmlns:a16="http://schemas.microsoft.com/office/drawing/2014/main" id="{FE8D0F77-1FF1-4FDC-824B-23799C24B7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51027" y="1897833"/>
            <a:ext cx="3258668" cy="4514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ts val="28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es-PR" sz="2400" b="1" dirty="0">
                <a:latin typeface="Calibri" panose="020F0502020204030204" pitchFamily="34" charset="0"/>
              </a:rPr>
              <a:t>https://www.acog.org/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0F5D3254-1684-4315-A923-1CFF491F1F71}"/>
              </a:ext>
            </a:extLst>
          </p:cNvPr>
          <p:cNvSpPr>
            <a:spLocks/>
          </p:cNvSpPr>
          <p:nvPr/>
        </p:nvSpPr>
        <p:spPr bwMode="auto">
          <a:xfrm>
            <a:off x="1600440" y="789352"/>
            <a:ext cx="6292312" cy="566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30000"/>
              </a:lnSpc>
            </a:pPr>
            <a:r>
              <a:rPr lang="es-PR" altLang="es-PR" sz="28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OBSTETRICIA Y GINECOLOGÍA</a:t>
            </a:r>
            <a:endParaRPr lang="es-PR" altLang="es-PR" sz="280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5" name="Picture 4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590E241A-C99A-4793-8331-FBE247E87A7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131" y="3876655"/>
            <a:ext cx="1800200" cy="776481"/>
          </a:xfrm>
          <a:prstGeom prst="rect">
            <a:avLst/>
          </a:prstGeom>
        </p:spPr>
      </p:pic>
      <p:sp>
        <p:nvSpPr>
          <p:cNvPr id="6" name="Text Box 5">
            <a:extLst>
              <a:ext uri="{FF2B5EF4-FFF2-40B4-BE49-F238E27FC236}">
                <a16:creationId xmlns:a16="http://schemas.microsoft.com/office/drawing/2014/main" id="{2F97CB13-2712-479F-A375-127FE1976D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43331" y="3876655"/>
            <a:ext cx="4104456" cy="4514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ts val="28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es-PR" sz="2400" b="1" dirty="0">
                <a:latin typeface="Calibri" panose="020F0502020204030204" pitchFamily="34" charset="0"/>
              </a:rPr>
              <a:t>https://www.atra-online.com/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050F81B-C630-4B4D-AD58-18D1B87D27B8}"/>
              </a:ext>
            </a:extLst>
          </p:cNvPr>
          <p:cNvSpPr>
            <a:spLocks/>
          </p:cNvSpPr>
          <p:nvPr/>
        </p:nvSpPr>
        <p:spPr bwMode="auto">
          <a:xfrm>
            <a:off x="1433615" y="3009976"/>
            <a:ext cx="5923888" cy="566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30000"/>
              </a:lnSpc>
            </a:pPr>
            <a:r>
              <a:rPr lang="es-PR" altLang="es-PR" sz="28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RECREACIÓN TERAPÉUTICA</a:t>
            </a:r>
            <a:endParaRPr lang="es-PR" altLang="es-PR" sz="280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93667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7" name="breeze.wav"/>
          </p:stSnd>
        </p:sndAc>
      </p:transition>
    </mc:Fallback>
  </mc:AlternateContent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0F5D3254-1684-4315-A923-1CFF491F1F71}"/>
              </a:ext>
            </a:extLst>
          </p:cNvPr>
          <p:cNvSpPr>
            <a:spLocks/>
          </p:cNvSpPr>
          <p:nvPr/>
        </p:nvSpPr>
        <p:spPr bwMode="auto">
          <a:xfrm>
            <a:off x="195896" y="625449"/>
            <a:ext cx="8752208" cy="566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30000"/>
              </a:lnSpc>
            </a:pPr>
            <a:r>
              <a:rPr lang="es-PR" altLang="es-PR" sz="24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PRIMEROS AUXILIOS</a:t>
            </a:r>
            <a:endParaRPr lang="es-PR" altLang="es-PR" sz="240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12" name="Text Box 5">
            <a:extLst>
              <a:ext uri="{FF2B5EF4-FFF2-40B4-BE49-F238E27FC236}">
                <a16:creationId xmlns:a16="http://schemas.microsoft.com/office/drawing/2014/main" id="{44069C1F-3D1F-4B26-B218-D4BCE0053F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87824" y="1558445"/>
            <a:ext cx="4104456" cy="4514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ts val="28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es-PR" sz="2400" b="1" dirty="0">
                <a:latin typeface="Calibri" panose="020F0502020204030204" pitchFamily="34" charset="0"/>
              </a:rPr>
              <a:t>https://www.heart.org/</a:t>
            </a:r>
          </a:p>
        </p:txBody>
      </p:sp>
      <p:pic>
        <p:nvPicPr>
          <p:cNvPr id="13" name="Picture 12" descr="Text&#10;&#10;Description automatically generated with medium confidence">
            <a:extLst>
              <a:ext uri="{FF2B5EF4-FFF2-40B4-BE49-F238E27FC236}">
                <a16:creationId xmlns:a16="http://schemas.microsoft.com/office/drawing/2014/main" id="{BBDC9BD9-33A5-422E-A7FA-67E0A604BE0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308895"/>
            <a:ext cx="2376264" cy="950506"/>
          </a:xfrm>
          <a:prstGeom prst="rect">
            <a:avLst/>
          </a:prstGeom>
        </p:spPr>
      </p:pic>
      <p:sp>
        <p:nvSpPr>
          <p:cNvPr id="14" name="Text Box 5">
            <a:extLst>
              <a:ext uri="{FF2B5EF4-FFF2-40B4-BE49-F238E27FC236}">
                <a16:creationId xmlns:a16="http://schemas.microsoft.com/office/drawing/2014/main" id="{FC93A3F7-CCDE-42EA-B626-7A9FBBE50D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63888" y="2845132"/>
            <a:ext cx="4104456" cy="4514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ts val="28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es-PR" sz="2400" b="1" dirty="0">
                <a:latin typeface="Calibri" panose="020F0502020204030204" pitchFamily="34" charset="0"/>
              </a:rPr>
              <a:t>https://www.redcross.org/</a:t>
            </a:r>
          </a:p>
        </p:txBody>
      </p:sp>
      <p:pic>
        <p:nvPicPr>
          <p:cNvPr id="3" name="Picture 2" descr="A picture containing logo&#10;&#10;Description automatically generated">
            <a:extLst>
              <a:ext uri="{FF2B5EF4-FFF2-40B4-BE49-F238E27FC236}">
                <a16:creationId xmlns:a16="http://schemas.microsoft.com/office/drawing/2014/main" id="{B85FC103-BCC0-457E-81B7-579DBE0607C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180" y="2658085"/>
            <a:ext cx="2679700" cy="825500"/>
          </a:xfrm>
          <a:prstGeom prst="rect">
            <a:avLst/>
          </a:prstGeom>
        </p:spPr>
      </p:pic>
      <p:sp>
        <p:nvSpPr>
          <p:cNvPr id="7" name="Text Box 5">
            <a:extLst>
              <a:ext uri="{FF2B5EF4-FFF2-40B4-BE49-F238E27FC236}">
                <a16:creationId xmlns:a16="http://schemas.microsoft.com/office/drawing/2014/main" id="{0D883C36-CFBE-4F18-A8A6-D85A7139C0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75656" y="4059649"/>
            <a:ext cx="6984776" cy="1169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ts val="28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es-PR" sz="2400" b="1" dirty="0">
                <a:latin typeface="Calibri" panose="020F0502020204030204" pitchFamily="34" charset="0"/>
              </a:rPr>
              <a:t>https://www.facebook.com/Asociaci%C3%B3n-de-T%C3%A9cnico-de-Emergencias-M%C3%A9dicas-Param%C3%A9dicos-188322378563301/</a:t>
            </a:r>
          </a:p>
        </p:txBody>
      </p:sp>
      <p:pic>
        <p:nvPicPr>
          <p:cNvPr id="8" name="Picture 7" descr="A picture containing text, queen, clipart&#10;&#10;Description automatically generated">
            <a:extLst>
              <a:ext uri="{FF2B5EF4-FFF2-40B4-BE49-F238E27FC236}">
                <a16:creationId xmlns:a16="http://schemas.microsoft.com/office/drawing/2014/main" id="{CD7360F7-ABB1-46C0-9F07-09A1E0D705E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12" y="4166498"/>
            <a:ext cx="946888" cy="9033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6929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8" name="breeze.wav"/>
          </p:stSnd>
        </p:sndAc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5">
            <a:extLst>
              <a:ext uri="{FF2B5EF4-FFF2-40B4-BE49-F238E27FC236}">
                <a16:creationId xmlns:a16="http://schemas.microsoft.com/office/drawing/2014/main" id="{BD97FA6C-45D8-4207-8C7B-D860EDD016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2114" y="5140349"/>
            <a:ext cx="8238357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/>
            <a:r>
              <a:rPr lang="en-US" altLang="es-PR" sz="28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Identificar</a:t>
            </a:r>
            <a:r>
              <a:rPr lang="en-US" altLang="es-PR" sz="2800" b="1" dirty="0">
                <a:latin typeface="Arial" charset="0"/>
              </a:rPr>
              <a:t> los </a:t>
            </a:r>
            <a:r>
              <a:rPr lang="en-US" altLang="es-PR" sz="2800" b="1" dirty="0" err="1">
                <a:latin typeface="Arial" charset="0"/>
              </a:rPr>
              <a:t>recursos</a:t>
            </a:r>
            <a:r>
              <a:rPr lang="en-US" altLang="es-PR" sz="2800" b="1" dirty="0">
                <a:latin typeface="Arial" charset="0"/>
              </a:rPr>
              <a:t> </a:t>
            </a:r>
            <a:r>
              <a:rPr lang="en-US" altLang="es-PR" sz="2800" b="1" dirty="0" err="1">
                <a:latin typeface="Arial" charset="0"/>
              </a:rPr>
              <a:t>académicos</a:t>
            </a:r>
            <a:r>
              <a:rPr lang="en-US" altLang="es-PR" sz="2800" b="1" dirty="0">
                <a:latin typeface="Arial" charset="0"/>
              </a:rPr>
              <a:t> </a:t>
            </a:r>
            <a:r>
              <a:rPr lang="en-US" altLang="es-PR" sz="2800" b="1" dirty="0" err="1">
                <a:latin typeface="Arial" charset="0"/>
              </a:rPr>
              <a:t>necesarios</a:t>
            </a:r>
            <a:r>
              <a:rPr lang="en-US" altLang="es-PR" sz="2800" b="1" dirty="0">
                <a:latin typeface="Arial" charset="0"/>
              </a:rPr>
              <a:t> para la </a:t>
            </a:r>
            <a:r>
              <a:rPr lang="en-US" altLang="es-PR" sz="2800" b="1" dirty="0" err="1">
                <a:latin typeface="Arial" charset="0"/>
              </a:rPr>
              <a:t>educación</a:t>
            </a:r>
            <a:r>
              <a:rPr lang="en-US" altLang="es-PR" sz="2800" b="1" dirty="0">
                <a:latin typeface="Arial" charset="0"/>
              </a:rPr>
              <a:t> del </a:t>
            </a:r>
            <a:r>
              <a:rPr lang="en-US" altLang="es-PR" sz="2800" b="1" dirty="0" err="1">
                <a:latin typeface="Arial" charset="0"/>
              </a:rPr>
              <a:t>especialista</a:t>
            </a:r>
            <a:r>
              <a:rPr lang="en-US" altLang="es-PR" sz="2800" b="1" dirty="0">
                <a:latin typeface="Arial" charset="0"/>
              </a:rPr>
              <a:t> del </a:t>
            </a:r>
            <a:r>
              <a:rPr lang="en-US" altLang="es-PR" sz="2800" b="1" dirty="0" err="1">
                <a:latin typeface="Arial" charset="0"/>
              </a:rPr>
              <a:t>ejercicio</a:t>
            </a:r>
            <a:r>
              <a:rPr lang="en-US" altLang="es-PR" sz="2800" b="1" dirty="0">
                <a:latin typeface="Arial" charset="0"/>
              </a:rPr>
              <a:t>, </a:t>
            </a:r>
            <a:r>
              <a:rPr lang="en-US" altLang="es-PR" sz="2800" b="1" dirty="0" err="1">
                <a:latin typeface="Arial" charset="0"/>
              </a:rPr>
              <a:t>terapeuta</a:t>
            </a:r>
            <a:r>
              <a:rPr lang="en-US" altLang="es-PR" sz="2800" b="1" dirty="0">
                <a:latin typeface="Arial" charset="0"/>
              </a:rPr>
              <a:t> </a:t>
            </a:r>
            <a:r>
              <a:rPr lang="en-US" altLang="es-PR" sz="2800" b="1" dirty="0" err="1">
                <a:latin typeface="Arial" charset="0"/>
              </a:rPr>
              <a:t>atlético</a:t>
            </a:r>
            <a:r>
              <a:rPr lang="en-US" altLang="es-PR" sz="2800" b="1" dirty="0">
                <a:latin typeface="Arial" charset="0"/>
              </a:rPr>
              <a:t> y coaches </a:t>
            </a:r>
            <a:r>
              <a:rPr lang="en-US" altLang="es-PR" sz="2800" b="1" dirty="0" err="1">
                <a:latin typeface="Arial" charset="0"/>
              </a:rPr>
              <a:t>deportivos</a:t>
            </a:r>
            <a:endParaRPr lang="en-US" altLang="es-PR" sz="2800" b="1" dirty="0">
              <a:latin typeface="Arial" charset="0"/>
            </a:endParaRPr>
          </a:p>
        </p:txBody>
      </p:sp>
      <p:pic>
        <p:nvPicPr>
          <p:cNvPr id="10" name="Picture 3" descr="PntBlue1">
            <a:extLst>
              <a:ext uri="{FF2B5EF4-FFF2-40B4-BE49-F238E27FC236}">
                <a16:creationId xmlns:a16="http://schemas.microsoft.com/office/drawing/2014/main" id="{D867CE19-E59B-4E38-B8B2-391FD31BD7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5206889"/>
            <a:ext cx="401556" cy="365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 Box 5">
            <a:extLst>
              <a:ext uri="{FF2B5EF4-FFF2-40B4-BE49-F238E27FC236}">
                <a16:creationId xmlns:a16="http://schemas.microsoft.com/office/drawing/2014/main" id="{2C41CFAC-D54B-4683-B859-0B32DB5C8C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4634" y="3645024"/>
            <a:ext cx="8350410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/>
            <a:r>
              <a:rPr lang="es-ES" altLang="es-PR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Formular</a:t>
            </a:r>
            <a:r>
              <a:rPr lang="es-ES" altLang="es-PR" sz="2800" b="1" dirty="0">
                <a:latin typeface="Arial" charset="0"/>
              </a:rPr>
              <a:t> las funciones, deberes y responsabilidades del especialista del ejercicio, terapeuta atlético y </a:t>
            </a:r>
            <a:r>
              <a:rPr lang="es-ES" altLang="es-PR" sz="2800" b="1" dirty="0" err="1">
                <a:latin typeface="Arial" charset="0"/>
              </a:rPr>
              <a:t>coaches</a:t>
            </a:r>
            <a:r>
              <a:rPr lang="es-ES" altLang="es-PR" sz="2800" b="1" dirty="0">
                <a:latin typeface="Arial" charset="0"/>
              </a:rPr>
              <a:t> deportivos</a:t>
            </a:r>
            <a:endParaRPr lang="en-US" altLang="es-PR" sz="2800" b="1" i="1" dirty="0">
              <a:latin typeface="Arial" charset="0"/>
            </a:endParaRPr>
          </a:p>
        </p:txBody>
      </p:sp>
      <p:pic>
        <p:nvPicPr>
          <p:cNvPr id="13" name="Picture 3" descr="PntBlue1">
            <a:extLst>
              <a:ext uri="{FF2B5EF4-FFF2-40B4-BE49-F238E27FC236}">
                <a16:creationId xmlns:a16="http://schemas.microsoft.com/office/drawing/2014/main" id="{0E08CC67-18DA-4DA0-986B-761FAD83CB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38" y="3710225"/>
            <a:ext cx="401556" cy="365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 Box 5">
            <a:extLst>
              <a:ext uri="{FF2B5EF4-FFF2-40B4-BE49-F238E27FC236}">
                <a16:creationId xmlns:a16="http://schemas.microsoft.com/office/drawing/2014/main" id="{3CA0B4D3-C6B5-45ED-8138-99F4C43954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4634" y="2132856"/>
            <a:ext cx="8017296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/>
            <a:r>
              <a:rPr lang="es-ES" altLang="es-PR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Describir</a:t>
            </a:r>
            <a:r>
              <a:rPr lang="es-ES" altLang="es-PR" sz="2800" b="1" dirty="0">
                <a:latin typeface="Arial" charset="0"/>
              </a:rPr>
              <a:t> las competencias y cualidades de los especialistas del ejercicio, terapeutas atléticos y </a:t>
            </a:r>
            <a:r>
              <a:rPr lang="es-ES" altLang="es-PR" sz="2800" b="1" dirty="0" err="1">
                <a:latin typeface="Arial" charset="0"/>
              </a:rPr>
              <a:t>coaches</a:t>
            </a:r>
            <a:r>
              <a:rPr lang="es-ES" altLang="es-PR" sz="2800" b="1" dirty="0">
                <a:latin typeface="Arial" charset="0"/>
              </a:rPr>
              <a:t> deportivos</a:t>
            </a:r>
            <a:endParaRPr lang="en-US" altLang="es-PR" sz="2800" b="1" i="1" dirty="0">
              <a:latin typeface="Arial" charset="0"/>
            </a:endParaRPr>
          </a:p>
        </p:txBody>
      </p:sp>
      <p:pic>
        <p:nvPicPr>
          <p:cNvPr id="18" name="Picture 3" descr="PntBlue1">
            <a:extLst>
              <a:ext uri="{FF2B5EF4-FFF2-40B4-BE49-F238E27FC236}">
                <a16:creationId xmlns:a16="http://schemas.microsoft.com/office/drawing/2014/main" id="{A24C5694-50D2-4687-9625-3796A8D4D4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38" y="2199396"/>
            <a:ext cx="401556" cy="365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A person lifting weights&#10;&#10;Description automatically generated with low confidence">
            <a:extLst>
              <a:ext uri="{FF2B5EF4-FFF2-40B4-BE49-F238E27FC236}">
                <a16:creationId xmlns:a16="http://schemas.microsoft.com/office/drawing/2014/main" id="{CA6E944D-4EEC-4BCB-9F8C-85A786E20FF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631760"/>
            <a:ext cx="2257898" cy="1501096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DFA815D3-CA33-478D-8AE6-9DE3BB36AF66}"/>
              </a:ext>
            </a:extLst>
          </p:cNvPr>
          <p:cNvSpPr>
            <a:spLocks/>
          </p:cNvSpPr>
          <p:nvPr/>
        </p:nvSpPr>
        <p:spPr bwMode="auto">
          <a:xfrm>
            <a:off x="2123728" y="692696"/>
            <a:ext cx="7056784" cy="652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>
              <a:lnSpc>
                <a:spcPct val="130000"/>
              </a:lnSpc>
            </a:pPr>
            <a:r>
              <a:rPr lang="es-PR" altLang="es-PR" sz="32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OBJETIVOS DE APRENDIZAJE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96DB6BB1-21DB-48F6-8216-331C5BEF7AD3}"/>
              </a:ext>
            </a:extLst>
          </p:cNvPr>
          <p:cNvSpPr>
            <a:spLocks/>
          </p:cNvSpPr>
          <p:nvPr/>
        </p:nvSpPr>
        <p:spPr bwMode="auto">
          <a:xfrm>
            <a:off x="2051720" y="1412776"/>
            <a:ext cx="3024336" cy="4588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>
              <a:lnSpc>
                <a:spcPts val="1200"/>
              </a:lnSpc>
              <a:defRPr/>
            </a:pPr>
            <a:br>
              <a:rPr lang="es-PR" altLang="es-PR" sz="20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s-PR" sz="24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* Continuación *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64341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7" name="breeze.wav"/>
          </p:stSnd>
        </p:sndAc>
      </p:transition>
    </mc:Fallback>
  </mc:AlternateContent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0F5D3254-1684-4315-A923-1CFF491F1F71}"/>
              </a:ext>
            </a:extLst>
          </p:cNvPr>
          <p:cNvSpPr>
            <a:spLocks/>
          </p:cNvSpPr>
          <p:nvPr/>
        </p:nvSpPr>
        <p:spPr bwMode="auto">
          <a:xfrm>
            <a:off x="195896" y="625449"/>
            <a:ext cx="8752208" cy="111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30000"/>
              </a:lnSpc>
            </a:pPr>
            <a:r>
              <a:rPr lang="es-PR" altLang="es-PR" sz="20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EMERGENCIAS MÉDICAS:</a:t>
            </a:r>
          </a:p>
          <a:p>
            <a:pPr algn="ctr">
              <a:lnSpc>
                <a:spcPct val="130000"/>
              </a:lnSpc>
            </a:pPr>
            <a:r>
              <a:rPr lang="es-PR" altLang="es-PR" sz="20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TÉCNICOS DE EMERGENCIAS MÉDICAS</a:t>
            </a:r>
          </a:p>
          <a:p>
            <a:pPr algn="ctr">
              <a:lnSpc>
                <a:spcPct val="130000"/>
              </a:lnSpc>
            </a:pPr>
            <a:r>
              <a:rPr lang="es-PR" altLang="es-PR" sz="20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Y  PRIMEROS RESPONDEDORES</a:t>
            </a:r>
          </a:p>
        </p:txBody>
      </p:sp>
      <p:sp>
        <p:nvSpPr>
          <p:cNvPr id="15" name="Text Box 5">
            <a:extLst>
              <a:ext uri="{FF2B5EF4-FFF2-40B4-BE49-F238E27FC236}">
                <a16:creationId xmlns:a16="http://schemas.microsoft.com/office/drawing/2014/main" id="{A101428E-20C5-4EA9-A8BA-91DF8C0ABA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8661" y="2142351"/>
            <a:ext cx="3241042" cy="4514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ts val="28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es-PR" sz="2400" b="1" dirty="0">
                <a:latin typeface="Calibri" panose="020F0502020204030204" pitchFamily="34" charset="0"/>
              </a:rPr>
              <a:t>https://ambulance.org/</a:t>
            </a:r>
          </a:p>
        </p:txBody>
      </p:sp>
      <p:sp>
        <p:nvSpPr>
          <p:cNvPr id="16" name="Text Box 5">
            <a:extLst>
              <a:ext uri="{FF2B5EF4-FFF2-40B4-BE49-F238E27FC236}">
                <a16:creationId xmlns:a16="http://schemas.microsoft.com/office/drawing/2014/main" id="{EEB6B73B-077E-4633-8E05-9F533A8734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26908" y="3339121"/>
            <a:ext cx="4608512" cy="4514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ts val="28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es-PR" sz="2400" b="1" dirty="0">
                <a:latin typeface="Calibri" panose="020F0502020204030204" pitchFamily="34" charset="0"/>
              </a:rPr>
              <a:t>https://www.amtrauma.org/</a:t>
            </a:r>
          </a:p>
        </p:txBody>
      </p:sp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DE00C2E7-45C5-446B-B1F2-B3C21161886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054" y="1772816"/>
            <a:ext cx="1571429" cy="1190476"/>
          </a:xfrm>
          <a:prstGeom prst="rect">
            <a:avLst/>
          </a:prstGeom>
        </p:spPr>
      </p:pic>
      <p:sp>
        <p:nvSpPr>
          <p:cNvPr id="17" name="Text Box 5">
            <a:extLst>
              <a:ext uri="{FF2B5EF4-FFF2-40B4-BE49-F238E27FC236}">
                <a16:creationId xmlns:a16="http://schemas.microsoft.com/office/drawing/2014/main" id="{DCD717FD-B49B-4A83-9AEB-9E76D090A8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56322" y="4492847"/>
            <a:ext cx="3528392" cy="4514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ts val="28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es-PR" sz="2400" b="1" dirty="0">
                <a:latin typeface="Calibri" panose="020F0502020204030204" pitchFamily="34" charset="0"/>
              </a:rPr>
              <a:t>https://www.naemt.org/</a:t>
            </a:r>
          </a:p>
        </p:txBody>
      </p:sp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E817B8EE-A06A-474C-918D-42E508FBBB1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805" y="3140968"/>
            <a:ext cx="2121293" cy="1007614"/>
          </a:xfrm>
          <a:prstGeom prst="rect">
            <a:avLst/>
          </a:prstGeom>
        </p:spPr>
      </p:pic>
      <p:pic>
        <p:nvPicPr>
          <p:cNvPr id="6" name="Picture 5" descr="A picture containing text, sign, clipart&#10;&#10;Description automatically generated">
            <a:extLst>
              <a:ext uri="{FF2B5EF4-FFF2-40B4-BE49-F238E27FC236}">
                <a16:creationId xmlns:a16="http://schemas.microsoft.com/office/drawing/2014/main" id="{C48C200C-EC95-4332-AC05-6EC7FF48A0F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393" y="4293096"/>
            <a:ext cx="2352675" cy="857250"/>
          </a:xfrm>
          <a:prstGeom prst="rect">
            <a:avLst/>
          </a:prstGeom>
        </p:spPr>
      </p:pic>
      <p:pic>
        <p:nvPicPr>
          <p:cNvPr id="10" name="Picture 9" descr="Company name&#10;&#10;Description automatically generated with low confidence">
            <a:extLst>
              <a:ext uri="{FF2B5EF4-FFF2-40B4-BE49-F238E27FC236}">
                <a16:creationId xmlns:a16="http://schemas.microsoft.com/office/drawing/2014/main" id="{57259F66-675E-4459-8961-1B5976E99BE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046" y="5331601"/>
            <a:ext cx="2679700" cy="1121735"/>
          </a:xfrm>
          <a:prstGeom prst="rect">
            <a:avLst/>
          </a:prstGeom>
        </p:spPr>
      </p:pic>
      <p:sp>
        <p:nvSpPr>
          <p:cNvPr id="12" name="Text Box 5">
            <a:extLst>
              <a:ext uri="{FF2B5EF4-FFF2-40B4-BE49-F238E27FC236}">
                <a16:creationId xmlns:a16="http://schemas.microsoft.com/office/drawing/2014/main" id="{3CD4192A-0AA7-42E9-9719-091AA0523E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91880" y="5892468"/>
            <a:ext cx="4104456" cy="4514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ts val="28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es-PR" sz="2400" b="1" dirty="0">
                <a:latin typeface="Calibri" panose="020F0502020204030204" pitchFamily="34" charset="0"/>
              </a:rPr>
              <a:t>https://www.aaos.org/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75447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9" name="breeze.wav"/>
          </p:stSnd>
        </p:sndAc>
      </p:transition>
    </mc:Fallback>
  </mc:AlternateContent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0F5D3254-1684-4315-A923-1CFF491F1F71}"/>
              </a:ext>
            </a:extLst>
          </p:cNvPr>
          <p:cNvSpPr>
            <a:spLocks/>
          </p:cNvSpPr>
          <p:nvPr/>
        </p:nvSpPr>
        <p:spPr bwMode="auto">
          <a:xfrm>
            <a:off x="195896" y="625449"/>
            <a:ext cx="8752208" cy="1435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30000"/>
              </a:lnSpc>
            </a:pPr>
            <a:r>
              <a:rPr lang="es-PR" altLang="es-PR" sz="24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EMERGENCIAS MÉDICAS:</a:t>
            </a:r>
          </a:p>
          <a:p>
            <a:pPr algn="ctr">
              <a:lnSpc>
                <a:spcPct val="130000"/>
              </a:lnSpc>
            </a:pPr>
            <a:r>
              <a:rPr lang="es-PR" altLang="es-PR" sz="24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TÉCNICOS DE EMERGENCIAS MÉDICAS Y  PRIMEROS RESPONDEDORES</a:t>
            </a:r>
          </a:p>
        </p:txBody>
      </p:sp>
      <p:sp>
        <p:nvSpPr>
          <p:cNvPr id="17" name="Text Box 5">
            <a:extLst>
              <a:ext uri="{FF2B5EF4-FFF2-40B4-BE49-F238E27FC236}">
                <a16:creationId xmlns:a16="http://schemas.microsoft.com/office/drawing/2014/main" id="{DCD717FD-B49B-4A83-9AEB-9E76D090A8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40052" y="4339063"/>
            <a:ext cx="2952328" cy="4514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ts val="28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es-PR" sz="2400" b="1" dirty="0">
                <a:latin typeface="Calibri" panose="020F0502020204030204" pitchFamily="34" charset="0"/>
              </a:rPr>
              <a:t>https://nasemso.org/</a:t>
            </a:r>
          </a:p>
        </p:txBody>
      </p:sp>
      <p:sp>
        <p:nvSpPr>
          <p:cNvPr id="10" name="Text Box 5">
            <a:extLst>
              <a:ext uri="{FF2B5EF4-FFF2-40B4-BE49-F238E27FC236}">
                <a16:creationId xmlns:a16="http://schemas.microsoft.com/office/drawing/2014/main" id="{89B7E0D3-2E20-4437-9B48-83A259F6A1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0" y="2325117"/>
            <a:ext cx="4248472" cy="1169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ts val="28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es-PR" sz="2400" b="1" dirty="0">
                <a:latin typeface="Calibri" panose="020F0502020204030204" pitchFamily="34" charset="0"/>
              </a:rPr>
              <a:t>https://one.nhtsa.gov/Driving-Safety/Office-of-Emergency-Medical-Services</a:t>
            </a:r>
          </a:p>
        </p:txBody>
      </p:sp>
      <p:sp>
        <p:nvSpPr>
          <p:cNvPr id="12" name="Text Box 5">
            <a:extLst>
              <a:ext uri="{FF2B5EF4-FFF2-40B4-BE49-F238E27FC236}">
                <a16:creationId xmlns:a16="http://schemas.microsoft.com/office/drawing/2014/main" id="{0F786781-B3E3-44FE-B41C-5068168435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43596" y="5541125"/>
            <a:ext cx="5184576" cy="4514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ts val="28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es-PR" sz="2400" b="1" dirty="0">
                <a:latin typeface="Calibri" panose="020F0502020204030204" pitchFamily="34" charset="0"/>
              </a:rPr>
              <a:t>https://firstrespondersfoundation.org/</a:t>
            </a:r>
          </a:p>
        </p:txBody>
      </p:sp>
      <p:pic>
        <p:nvPicPr>
          <p:cNvPr id="14" name="Picture 13" descr="Text&#10;&#10;Description automatically generated">
            <a:extLst>
              <a:ext uri="{FF2B5EF4-FFF2-40B4-BE49-F238E27FC236}">
                <a16:creationId xmlns:a16="http://schemas.microsoft.com/office/drawing/2014/main" id="{43A6706C-D9B8-4523-885A-96C4E1DC00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4005064"/>
            <a:ext cx="4391856" cy="1019270"/>
          </a:xfrm>
          <a:prstGeom prst="rect">
            <a:avLst/>
          </a:prstGeom>
        </p:spPr>
      </p:pic>
      <p:pic>
        <p:nvPicPr>
          <p:cNvPr id="19" name="Picture 18" descr="A blue and white logo&#10;&#10;Description automatically generated with low confidence">
            <a:extLst>
              <a:ext uri="{FF2B5EF4-FFF2-40B4-BE49-F238E27FC236}">
                <a16:creationId xmlns:a16="http://schemas.microsoft.com/office/drawing/2014/main" id="{3E90B207-C262-449F-B42A-2A9E7E9EBEA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354" y="2276872"/>
            <a:ext cx="3873500" cy="1257300"/>
          </a:xfrm>
          <a:prstGeom prst="rect">
            <a:avLst/>
          </a:prstGeom>
        </p:spPr>
      </p:pic>
      <p:pic>
        <p:nvPicPr>
          <p:cNvPr id="21" name="Picture 20" descr="A picture containing text, outdoor, sign, clipart&#10;&#10;Description automatically generated">
            <a:extLst>
              <a:ext uri="{FF2B5EF4-FFF2-40B4-BE49-F238E27FC236}">
                <a16:creationId xmlns:a16="http://schemas.microsoft.com/office/drawing/2014/main" id="{41A1ABD7-6BFE-4B88-B8A7-BF9FF91CC72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354" y="5273416"/>
            <a:ext cx="1057275" cy="119062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7105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8" name="breeze.wav"/>
          </p:stSnd>
        </p:sndAc>
      </p:transition>
    </mc:Fallback>
  </mc:AlternateContent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0F5D3254-1684-4315-A923-1CFF491F1F71}"/>
              </a:ext>
            </a:extLst>
          </p:cNvPr>
          <p:cNvSpPr>
            <a:spLocks/>
          </p:cNvSpPr>
          <p:nvPr/>
        </p:nvSpPr>
        <p:spPr bwMode="auto">
          <a:xfrm>
            <a:off x="186929" y="539175"/>
            <a:ext cx="8948104" cy="1075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30000"/>
              </a:lnSpc>
            </a:pPr>
            <a:r>
              <a:rPr lang="es-PR" altLang="es-PR" sz="20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EMERGENCIAS MÉDICAS:</a:t>
            </a:r>
          </a:p>
          <a:p>
            <a:pPr algn="ctr">
              <a:lnSpc>
                <a:spcPct val="130000"/>
              </a:lnSpc>
            </a:pPr>
            <a:r>
              <a:rPr lang="es-PR" altLang="es-PR" sz="20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MÉDICOS ESPECIALIZADOS - SALAS DE EMERGENCIA</a:t>
            </a:r>
          </a:p>
        </p:txBody>
      </p:sp>
      <p:pic>
        <p:nvPicPr>
          <p:cNvPr id="5" name="Picture 4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377D54A3-14B3-4516-9350-F99B60308A3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218" y="1844824"/>
            <a:ext cx="1038225" cy="1228725"/>
          </a:xfrm>
          <a:prstGeom prst="rect">
            <a:avLst/>
          </a:prstGeom>
        </p:spPr>
      </p:pic>
      <p:sp>
        <p:nvSpPr>
          <p:cNvPr id="15" name="Text Box 5">
            <a:extLst>
              <a:ext uri="{FF2B5EF4-FFF2-40B4-BE49-F238E27FC236}">
                <a16:creationId xmlns:a16="http://schemas.microsoft.com/office/drawing/2014/main" id="{A101428E-20C5-4EA9-A8BA-91DF8C0ABA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79030" y="2233483"/>
            <a:ext cx="3241042" cy="4514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ts val="28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es-PR" sz="2400" b="1" dirty="0">
                <a:latin typeface="Calibri" panose="020F0502020204030204" pitchFamily="34" charset="0"/>
              </a:rPr>
              <a:t>https://naemsp.org/</a:t>
            </a:r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64E44DF4-8C3C-4E84-869C-982C976709D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237" y="3504282"/>
            <a:ext cx="2037535" cy="713220"/>
          </a:xfrm>
          <a:prstGeom prst="rect">
            <a:avLst/>
          </a:prstGeom>
        </p:spPr>
      </p:pic>
      <p:sp>
        <p:nvSpPr>
          <p:cNvPr id="16" name="Text Box 5">
            <a:extLst>
              <a:ext uri="{FF2B5EF4-FFF2-40B4-BE49-F238E27FC236}">
                <a16:creationId xmlns:a16="http://schemas.microsoft.com/office/drawing/2014/main" id="{EEB6B73B-077E-4633-8E05-9F533A8734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71800" y="3620830"/>
            <a:ext cx="3528392" cy="4514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ts val="28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es-PR" sz="2400" b="1" dirty="0">
                <a:latin typeface="Calibri" panose="020F0502020204030204" pitchFamily="34" charset="0"/>
              </a:rPr>
              <a:t>https://www.saem.org/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58919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7" name="breeze.wav"/>
          </p:stSnd>
        </p:sndAc>
      </p:transition>
    </mc:Fallback>
  </mc:AlternateContent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ext&#10;&#10;Description automatically generated">
            <a:extLst>
              <a:ext uri="{FF2B5EF4-FFF2-40B4-BE49-F238E27FC236}">
                <a16:creationId xmlns:a16="http://schemas.microsoft.com/office/drawing/2014/main" id="{81D25DC9-82D4-4683-81A6-16DA76DDE1B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" y="961224"/>
            <a:ext cx="8001000" cy="52760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87132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BEDA1BD3-59B5-4295-AEDF-384F5E04CD55}"/>
              </a:ext>
            </a:extLst>
          </p:cNvPr>
          <p:cNvSpPr>
            <a:spLocks/>
          </p:cNvSpPr>
          <p:nvPr/>
        </p:nvSpPr>
        <p:spPr bwMode="auto">
          <a:xfrm>
            <a:off x="0" y="764704"/>
            <a:ext cx="9036496" cy="648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ts val="2700"/>
              </a:lnSpc>
            </a:pPr>
            <a:r>
              <a:rPr lang="es-PR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GUIAS, ESTANDARES, POSTURAS Y OPINIONES:</a:t>
            </a:r>
            <a:br>
              <a:rPr lang="es-PR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0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CIENCIAS DEL MOVIMIENTO HUMANO Y MEDICINA DEPORTIVA</a:t>
            </a:r>
          </a:p>
        </p:txBody>
      </p:sp>
      <p:sp>
        <p:nvSpPr>
          <p:cNvPr id="7" name="WordArt 6">
            <a:extLst>
              <a:ext uri="{FF2B5EF4-FFF2-40B4-BE49-F238E27FC236}">
                <a16:creationId xmlns:a16="http://schemas.microsoft.com/office/drawing/2014/main" id="{00711DB8-D134-4A81-BCCE-EB926E57F8B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871700" y="1628800"/>
            <a:ext cx="5400600" cy="432048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s-PR" sz="3600" b="1" kern="1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erlin Sans FB" panose="020E0602020502020306" pitchFamily="34" charset="0"/>
                <a:cs typeface="Times New Roman"/>
              </a:rPr>
              <a:t>REFERENCIAS</a:t>
            </a:r>
            <a:endParaRPr lang="es-PR" sz="3600" b="1" kern="1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 Black" panose="020B0A04020102020204" pitchFamily="34" charset="0"/>
              <a:cs typeface="Times New Roman"/>
            </a:endParaRPr>
          </a:p>
        </p:txBody>
      </p:sp>
      <p:sp>
        <p:nvSpPr>
          <p:cNvPr id="14" name="Text Box 6">
            <a:extLst>
              <a:ext uri="{FF2B5EF4-FFF2-40B4-BE49-F238E27FC236}">
                <a16:creationId xmlns:a16="http://schemas.microsoft.com/office/drawing/2014/main" id="{2B4AC333-92DE-48AC-887C-48F988B242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9776" y="4903466"/>
            <a:ext cx="8227168" cy="1512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s-PR" sz="2000" b="0" dirty="0">
                <a:latin typeface="Arial" panose="020B0604020202020204" pitchFamily="34" charset="0"/>
                <a:cs typeface="Arial" panose="020B0604020202020204" pitchFamily="34" charset="0"/>
              </a:rPr>
              <a:t>May et al (2014). </a:t>
            </a:r>
            <a:r>
              <a:rPr lang="en-US" altLang="es-PR" sz="2000" b="0" dirty="0" err="1">
                <a:latin typeface="Arial" panose="020B0604020202020204" pitchFamily="34" charset="0"/>
                <a:cs typeface="Arial" panose="020B0604020202020204" pitchFamily="34" charset="0"/>
              </a:rPr>
              <a:t>Pediadric</a:t>
            </a:r>
            <a:r>
              <a:rPr lang="en-US" altLang="es-PR" sz="2000" b="0" dirty="0">
                <a:latin typeface="Arial" panose="020B0604020202020204" pitchFamily="34" charset="0"/>
                <a:cs typeface="Arial" panose="020B0604020202020204" pitchFamily="34" charset="0"/>
              </a:rPr>
              <a:t> sports specific return to play guidelines following concussion. </a:t>
            </a:r>
            <a:r>
              <a:rPr lang="en-US" altLang="es-PR" sz="2000" b="0" i="1" dirty="0">
                <a:latin typeface="Arial" panose="020B0604020202020204" pitchFamily="34" charset="0"/>
                <a:cs typeface="Arial" panose="020B0604020202020204" pitchFamily="34" charset="0"/>
              </a:rPr>
              <a:t>The International Journal of Sports Physical Therapy, 9</a:t>
            </a:r>
            <a:r>
              <a:rPr lang="en-US" altLang="es-PR" sz="2000" b="0" dirty="0">
                <a:latin typeface="Arial" panose="020B0604020202020204" pitchFamily="34" charset="0"/>
                <a:cs typeface="Arial" panose="020B0604020202020204" pitchFamily="34" charset="0"/>
              </a:rPr>
              <a:t>(2), 242-255. </a:t>
            </a:r>
            <a:r>
              <a:rPr lang="en-US" altLang="es-PR" sz="2000" b="0" dirty="0" err="1">
                <a:latin typeface="Arial" panose="020B0604020202020204" pitchFamily="34" charset="0"/>
                <a:cs typeface="Arial" panose="020B0604020202020204" pitchFamily="34" charset="0"/>
              </a:rPr>
              <a:t>Recuperado</a:t>
            </a:r>
            <a:r>
              <a:rPr lang="en-US" altLang="es-PR" sz="2000" b="0" dirty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altLang="es-PR" sz="2000" b="1" i="1" dirty="0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https://www.ncbi.nlm.nih.gov/pmc/articles/PMC4004129/pdf/ijspt-04-242.pdf</a:t>
            </a:r>
            <a:endParaRPr lang="en-US" altLang="es-PR" sz="20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 Box 6">
            <a:extLst>
              <a:ext uri="{FF2B5EF4-FFF2-40B4-BE49-F238E27FC236}">
                <a16:creationId xmlns:a16="http://schemas.microsoft.com/office/drawing/2014/main" id="{84B9A1FB-8615-42B8-9CC0-C14FCF6335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9776" y="2204864"/>
            <a:ext cx="8496944" cy="25389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s-ES" altLang="es-PR" sz="2000" b="0" dirty="0">
                <a:latin typeface="Arial" panose="020B0604020202020204" pitchFamily="34" charset="0"/>
                <a:cs typeface="Arial" panose="020B0604020202020204" pitchFamily="34" charset="0"/>
              </a:rPr>
              <a:t>American Heart </a:t>
            </a:r>
            <a:r>
              <a:rPr lang="es-ES" altLang="es-PR" sz="2000" b="0" dirty="0" err="1">
                <a:latin typeface="Arial" panose="020B0604020202020204" pitchFamily="34" charset="0"/>
                <a:cs typeface="Arial" panose="020B0604020202020204" pitchFamily="34" charset="0"/>
              </a:rPr>
              <a:t>Association</a:t>
            </a:r>
            <a:r>
              <a:rPr lang="es-ES" altLang="es-PR" sz="2000" b="0" dirty="0">
                <a:latin typeface="Arial" panose="020B0604020202020204" pitchFamily="34" charset="0"/>
                <a:cs typeface="Arial" panose="020B0604020202020204" pitchFamily="34" charset="0"/>
              </a:rPr>
              <a:t> [AHA], &amp; American </a:t>
            </a:r>
            <a:r>
              <a:rPr lang="es-ES" altLang="es-PR" sz="2000" b="0" dirty="0" err="1">
                <a:latin typeface="Arial" panose="020B0604020202020204" pitchFamily="34" charset="0"/>
                <a:cs typeface="Arial" panose="020B0604020202020204" pitchFamily="34" charset="0"/>
              </a:rPr>
              <a:t>College</a:t>
            </a:r>
            <a:r>
              <a:rPr lang="es-ES" altLang="es-PR" sz="2000" b="0" dirty="0"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es-ES" altLang="es-PR" sz="2000" b="0" dirty="0" err="1">
                <a:latin typeface="Arial" panose="020B0604020202020204" pitchFamily="34" charset="0"/>
                <a:cs typeface="Arial" panose="020B0604020202020204" pitchFamily="34" charset="0"/>
              </a:rPr>
              <a:t>Sports</a:t>
            </a:r>
            <a:r>
              <a:rPr lang="es-ES" altLang="es-PR" sz="2000" b="0" dirty="0">
                <a:latin typeface="Arial" panose="020B0604020202020204" pitchFamily="34" charset="0"/>
                <a:cs typeface="Arial" panose="020B0604020202020204" pitchFamily="34" charset="0"/>
              </a:rPr>
              <a:t> Medicine [ACSM] (1998). AHA/ACSM </a:t>
            </a:r>
            <a:r>
              <a:rPr lang="es-ES" altLang="es-PR" sz="2000" dirty="0" err="1">
                <a:latin typeface="Arial" panose="020B0604020202020204" pitchFamily="34" charset="0"/>
                <a:cs typeface="Arial" panose="020B0604020202020204" pitchFamily="34" charset="0"/>
              </a:rPr>
              <a:t>j</a:t>
            </a:r>
            <a:r>
              <a:rPr lang="es-ES" altLang="es-PR" sz="2000" b="0" dirty="0" err="1">
                <a:latin typeface="Arial" panose="020B0604020202020204" pitchFamily="34" charset="0"/>
                <a:cs typeface="Arial" panose="020B0604020202020204" pitchFamily="34" charset="0"/>
              </a:rPr>
              <a:t>oint</a:t>
            </a:r>
            <a:r>
              <a:rPr lang="es-ES" altLang="es-PR" sz="2000" dirty="0" err="1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s-ES" altLang="es-PR" sz="2000" b="0" dirty="0" err="1">
                <a:latin typeface="Arial" panose="020B0604020202020204" pitchFamily="34" charset="0"/>
                <a:cs typeface="Arial" panose="020B0604020202020204" pitchFamily="34" charset="0"/>
              </a:rPr>
              <a:t>Position</a:t>
            </a:r>
            <a:r>
              <a:rPr lang="es-ES" altLang="es-PR" sz="2000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altLang="es-PR" sz="2000" dirty="0" err="1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s-ES" altLang="es-PR" sz="2000" b="0" dirty="0" err="1">
                <a:latin typeface="Arial" panose="020B0604020202020204" pitchFamily="34" charset="0"/>
                <a:cs typeface="Arial" panose="020B0604020202020204" pitchFamily="34" charset="0"/>
              </a:rPr>
              <a:t>tatement</a:t>
            </a:r>
            <a:r>
              <a:rPr lang="es-ES" altLang="es-PR" sz="2000" b="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s-ES" altLang="es-PR" sz="2000" dirty="0" err="1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s-ES" altLang="es-PR" sz="2000" b="0" dirty="0" err="1">
                <a:latin typeface="Arial" panose="020B0604020202020204" pitchFamily="34" charset="0"/>
                <a:cs typeface="Arial" panose="020B0604020202020204" pitchFamily="34" charset="0"/>
              </a:rPr>
              <a:t>ecommendations</a:t>
            </a:r>
            <a:r>
              <a:rPr lang="es-ES" altLang="es-PR" sz="2000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altLang="es-PR" sz="2000" b="0" dirty="0" err="1"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es-ES" altLang="es-PR" sz="2000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altLang="es-PR" sz="20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s-ES" altLang="es-PR" sz="2000" b="0" dirty="0">
                <a:latin typeface="Arial" panose="020B0604020202020204" pitchFamily="34" charset="0"/>
                <a:cs typeface="Arial" panose="020B0604020202020204" pitchFamily="34" charset="0"/>
              </a:rPr>
              <a:t>ardiovascular screening, </a:t>
            </a:r>
            <a:r>
              <a:rPr lang="es-ES" altLang="es-PR" sz="2000" dirty="0" err="1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s-ES" altLang="es-PR" sz="2000" b="0" dirty="0" err="1">
                <a:latin typeface="Arial" panose="020B0604020202020204" pitchFamily="34" charset="0"/>
                <a:cs typeface="Arial" panose="020B0604020202020204" pitchFamily="34" charset="0"/>
              </a:rPr>
              <a:t>taffing</a:t>
            </a:r>
            <a:r>
              <a:rPr lang="es-ES" altLang="es-PR" sz="2000" b="0" dirty="0">
                <a:latin typeface="Arial" panose="020B0604020202020204" pitchFamily="34" charset="0"/>
                <a:cs typeface="Arial" panose="020B0604020202020204" pitchFamily="34" charset="0"/>
              </a:rPr>
              <a:t>, and </a:t>
            </a:r>
            <a:r>
              <a:rPr lang="es-ES" altLang="es-PR" sz="2000" dirty="0" err="1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s-ES" altLang="es-PR" sz="2000" b="0" dirty="0" err="1">
                <a:latin typeface="Arial" panose="020B0604020202020204" pitchFamily="34" charset="0"/>
                <a:cs typeface="Arial" panose="020B0604020202020204" pitchFamily="34" charset="0"/>
              </a:rPr>
              <a:t>mergency</a:t>
            </a:r>
            <a:r>
              <a:rPr lang="es-ES" altLang="es-PR" sz="2000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altLang="es-PR" sz="2000" dirty="0" err="1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s-ES" altLang="es-PR" sz="2000" b="0" dirty="0" err="1">
                <a:latin typeface="Arial" panose="020B0604020202020204" pitchFamily="34" charset="0"/>
                <a:cs typeface="Arial" panose="020B0604020202020204" pitchFamily="34" charset="0"/>
              </a:rPr>
              <a:t>olicies</a:t>
            </a:r>
            <a:r>
              <a:rPr lang="es-ES" altLang="es-PR" sz="2000" b="0" dirty="0">
                <a:latin typeface="Arial" panose="020B0604020202020204" pitchFamily="34" charset="0"/>
                <a:cs typeface="Arial" panose="020B0604020202020204" pitchFamily="34" charset="0"/>
              </a:rPr>
              <a:t> at </a:t>
            </a:r>
            <a:r>
              <a:rPr lang="es-ES" altLang="es-PR" sz="2000" dirty="0" err="1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s-ES" altLang="es-PR" sz="2000" b="0" dirty="0" err="1">
                <a:latin typeface="Arial" panose="020B0604020202020204" pitchFamily="34" charset="0"/>
                <a:cs typeface="Arial" panose="020B0604020202020204" pitchFamily="34" charset="0"/>
              </a:rPr>
              <a:t>ealth</a:t>
            </a:r>
            <a:r>
              <a:rPr lang="es-ES" altLang="es-PR" sz="2000" b="0" dirty="0">
                <a:latin typeface="Arial" panose="020B0604020202020204" pitchFamily="34" charset="0"/>
                <a:cs typeface="Arial" panose="020B0604020202020204" pitchFamily="34" charset="0"/>
              </a:rPr>
              <a:t>/fitness </a:t>
            </a:r>
            <a:r>
              <a:rPr lang="es-ES" altLang="es-PR" sz="2000" dirty="0" err="1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es-ES" altLang="es-PR" sz="2000" b="0" dirty="0" err="1">
                <a:latin typeface="Arial" panose="020B0604020202020204" pitchFamily="34" charset="0"/>
                <a:cs typeface="Arial" panose="020B0604020202020204" pitchFamily="34" charset="0"/>
              </a:rPr>
              <a:t>acilities</a:t>
            </a:r>
            <a:r>
              <a:rPr lang="es-ES" altLang="es-PR" sz="2000" b="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s-ES" altLang="es-PR" sz="2000" b="0" i="1" dirty="0">
                <a:latin typeface="Arial" panose="020B0604020202020204" pitchFamily="34" charset="0"/>
                <a:cs typeface="Arial" panose="020B0604020202020204" pitchFamily="34" charset="0"/>
              </a:rPr>
              <a:t>Medicine &amp; </a:t>
            </a:r>
            <a:r>
              <a:rPr lang="es-ES" altLang="es-PR" sz="2000" b="0" i="1" dirty="0" err="1">
                <a:latin typeface="Arial" panose="020B0604020202020204" pitchFamily="34" charset="0"/>
                <a:cs typeface="Arial" panose="020B0604020202020204" pitchFamily="34" charset="0"/>
              </a:rPr>
              <a:t>Science</a:t>
            </a:r>
            <a:r>
              <a:rPr lang="es-ES" altLang="es-PR" sz="2000" b="0" i="1" dirty="0"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es-ES" altLang="es-PR" sz="2000" b="0" i="1" dirty="0" err="1">
                <a:latin typeface="Arial" panose="020B0604020202020204" pitchFamily="34" charset="0"/>
                <a:cs typeface="Arial" panose="020B0604020202020204" pitchFamily="34" charset="0"/>
              </a:rPr>
              <a:t>Sports</a:t>
            </a:r>
            <a:r>
              <a:rPr lang="es-ES" altLang="es-PR" sz="2000" b="0" i="1" dirty="0">
                <a:latin typeface="Arial" panose="020B0604020202020204" pitchFamily="34" charset="0"/>
                <a:cs typeface="Arial" panose="020B0604020202020204" pitchFamily="34" charset="0"/>
              </a:rPr>
              <a:t> &amp; </a:t>
            </a:r>
            <a:r>
              <a:rPr lang="es-ES" altLang="es-PR" sz="2000" b="0" i="1" dirty="0" err="1">
                <a:latin typeface="Arial" panose="020B0604020202020204" pitchFamily="34" charset="0"/>
                <a:cs typeface="Arial" panose="020B0604020202020204" pitchFamily="34" charset="0"/>
              </a:rPr>
              <a:t>Exercise</a:t>
            </a:r>
            <a:r>
              <a:rPr lang="es-ES" altLang="es-PR" sz="2000" b="0" i="1" dirty="0">
                <a:latin typeface="Arial" panose="020B0604020202020204" pitchFamily="34" charset="0"/>
                <a:cs typeface="Arial" panose="020B0604020202020204" pitchFamily="34" charset="0"/>
              </a:rPr>
              <a:t>, 30</a:t>
            </a:r>
            <a:r>
              <a:rPr lang="es-ES" altLang="es-PR" sz="2000" b="0" dirty="0">
                <a:latin typeface="Arial" panose="020B0604020202020204" pitchFamily="34" charset="0"/>
                <a:cs typeface="Arial" panose="020B0604020202020204" pitchFamily="34" charset="0"/>
              </a:rPr>
              <a:t>(6), 1009-1018. Recuperado de </a:t>
            </a:r>
            <a:r>
              <a:rPr lang="es-ES" altLang="es-PR" sz="2000" b="1" i="1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http://journals.lww.com/acsm-msse/Fulltext/1998/06000/AHA_ACSM_Joint_Position_Statement__Recommendations.34.aspx</a:t>
            </a:r>
            <a:endParaRPr lang="es-ES" altLang="es-PR" sz="2000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50000"/>
              </a:spcBef>
            </a:pPr>
            <a:endParaRPr lang="en-US" altLang="es-PR" sz="20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82526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7" name="chimes.wav"/>
          </p:stSnd>
        </p:sndAc>
      </p:transition>
    </mc:Fallback>
  </mc:AlternateContent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Box 6">
            <a:extLst>
              <a:ext uri="{FF2B5EF4-FFF2-40B4-BE49-F238E27FC236}">
                <a16:creationId xmlns:a16="http://schemas.microsoft.com/office/drawing/2014/main" id="{2B4AC333-92DE-48AC-887C-48F988B242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528" y="980728"/>
            <a:ext cx="8496944" cy="26092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s-PR" sz="2000" b="0" dirty="0">
                <a:latin typeface="Arial" panose="020B0604020202020204" pitchFamily="34" charset="0"/>
                <a:cs typeface="Arial" panose="020B0604020202020204" pitchFamily="34" charset="0"/>
              </a:rPr>
              <a:t>Schinke et al., (2021). International society of sport psychology position stand: Mental health through occupational health and safety in high performance sport. </a:t>
            </a:r>
            <a:r>
              <a:rPr lang="en-US" altLang="es-PR" sz="2000" b="0" i="1" dirty="0">
                <a:latin typeface="Arial" panose="020B0604020202020204" pitchFamily="34" charset="0"/>
                <a:cs typeface="Arial" panose="020B0604020202020204" pitchFamily="34" charset="0"/>
              </a:rPr>
              <a:t>International Journal of Sport and Exercise Psychology</a:t>
            </a:r>
            <a:r>
              <a:rPr lang="en-US" altLang="es-PR" sz="2000" b="0" dirty="0">
                <a:latin typeface="Arial" panose="020B0604020202020204" pitchFamily="34" charset="0"/>
                <a:cs typeface="Arial" panose="020B0604020202020204" pitchFamily="34" charset="0"/>
              </a:rPr>
              <a:t>. https://doi.org/10.1080/1612197X.2021.1992857. </a:t>
            </a:r>
            <a:r>
              <a:rPr lang="en-US" altLang="es-PR" sz="2000" b="0" dirty="0" err="1">
                <a:latin typeface="Arial" panose="020B0604020202020204" pitchFamily="34" charset="0"/>
                <a:cs typeface="Arial" panose="020B0604020202020204" pitchFamily="34" charset="0"/>
              </a:rPr>
              <a:t>Recuperado</a:t>
            </a:r>
            <a:r>
              <a:rPr lang="en-US" altLang="es-PR" sz="2000" b="0" dirty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altLang="es-PR" sz="2000" b="1" i="1" dirty="0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https://www.issponline.org/images/isspdata/position_stands/mental_health_through_occupational_-health_and_-safety_in_high_performance_sport.pdf</a:t>
            </a:r>
            <a:endParaRPr lang="en-US" altLang="es-PR" sz="20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46488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6" name="chimes.wav"/>
          </p:stSnd>
        </p:sndAc>
      </p:transition>
    </mc:Fallback>
  </mc:AlternateContent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ELC_10K_Llegada_PPT_02">
            <a:extLst>
              <a:ext uri="{FF2B5EF4-FFF2-40B4-BE49-F238E27FC236}">
                <a16:creationId xmlns:a16="http://schemas.microsoft.com/office/drawing/2014/main" id="{0F680CD8-E0B4-4BF4-9F37-28DB860FE6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1275"/>
            <a:ext cx="9144000" cy="6937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E4C7BB8B-315F-4004-BABE-0A64CE65EFBB}"/>
              </a:ext>
            </a:extLst>
          </p:cNvPr>
          <p:cNvSpPr>
            <a:spLocks/>
          </p:cNvSpPr>
          <p:nvPr/>
        </p:nvSpPr>
        <p:spPr bwMode="auto">
          <a:xfrm>
            <a:off x="1258888" y="3284538"/>
            <a:ext cx="7667625" cy="1296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>
              <a:lnSpc>
                <a:spcPct val="140000"/>
              </a:lnSpc>
            </a:pPr>
            <a:r>
              <a:rPr lang="es-PR" altLang="es-PR" sz="8100" dirty="0">
                <a:solidFill>
                  <a:srgbClr val="00CC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GRACIAS</a:t>
            </a:r>
            <a:endParaRPr lang="es-PR" altLang="es-PR" sz="8100" i="1" dirty="0">
              <a:solidFill>
                <a:srgbClr val="00CC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u"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6" name="chimes.wav"/>
          </p:stSnd>
        </p:sndAc>
      </p:transition>
    </mc:Fallback>
  </mc:AlternateContent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DC51F14-744E-420D-B33C-43E1681F85B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0268" y="-171400"/>
            <a:ext cx="11107452" cy="703537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34C4473E-BB79-460D-BFD4-0E1E09D19913}"/>
              </a:ext>
            </a:extLst>
          </p:cNvPr>
          <p:cNvSpPr>
            <a:spLocks/>
          </p:cNvSpPr>
          <p:nvPr/>
        </p:nvSpPr>
        <p:spPr bwMode="auto">
          <a:xfrm>
            <a:off x="-91225" y="2636912"/>
            <a:ext cx="9540551" cy="1296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>
              <a:lnSpc>
                <a:spcPct val="140000"/>
              </a:lnSpc>
            </a:pPr>
            <a:r>
              <a:rPr lang="es-PR" altLang="es-PR" sz="8100" dirty="0">
                <a:solidFill>
                  <a:srgbClr val="00CC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¿PREGUNTAS?</a:t>
            </a:r>
            <a:endParaRPr lang="es-PR" altLang="es-PR" sz="8100" i="1" dirty="0">
              <a:solidFill>
                <a:srgbClr val="00CC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73232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u"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6" name="chimes.wav"/>
          </p:stSnd>
        </p:sndAc>
      </p:transition>
    </mc:Fallback>
  </mc:AlternateContent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/>
          </p:cNvSpPr>
          <p:nvPr/>
        </p:nvSpPr>
        <p:spPr bwMode="auto">
          <a:xfrm>
            <a:off x="2915816" y="836712"/>
            <a:ext cx="5256584" cy="100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30000"/>
              </a:lnSpc>
            </a:pPr>
            <a:r>
              <a:rPr lang="es-PR" altLang="es-PR" sz="60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CONTACTO:</a:t>
            </a: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761627" y="2271677"/>
            <a:ext cx="805884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/>
            <a:r>
              <a:rPr lang="en-US" altLang="es-PR" sz="2800" b="1" dirty="0" err="1">
                <a:latin typeface="Arial" charset="0"/>
              </a:rPr>
              <a:t>Correo</a:t>
            </a:r>
            <a:r>
              <a:rPr lang="en-US" altLang="es-PR" sz="2800" b="1" dirty="0">
                <a:latin typeface="Arial" charset="0"/>
              </a:rPr>
              <a:t> </a:t>
            </a:r>
            <a:r>
              <a:rPr lang="en-US" altLang="es-PR" sz="2800" b="1" dirty="0" err="1">
                <a:latin typeface="Arial" charset="0"/>
              </a:rPr>
              <a:t>electrónico</a:t>
            </a:r>
            <a:r>
              <a:rPr lang="en-US" altLang="es-PR" sz="2800" b="1" dirty="0">
                <a:latin typeface="Arial" charset="0"/>
              </a:rPr>
              <a:t>:</a:t>
            </a:r>
            <a:endParaRPr lang="en-US" altLang="es-PR" sz="2800" b="1" i="1" dirty="0">
              <a:latin typeface="Arial" charset="0"/>
            </a:endParaRPr>
          </a:p>
        </p:txBody>
      </p:sp>
      <p:pic>
        <p:nvPicPr>
          <p:cNvPr id="6" name="Picture 3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032" y="2338217"/>
            <a:ext cx="401556" cy="365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798141" y="3483585"/>
            <a:ext cx="615012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/>
            <a:r>
              <a:rPr lang="en-US" altLang="es-PR" sz="2800" b="1" dirty="0" err="1">
                <a:latin typeface="Arial" charset="0"/>
              </a:rPr>
              <a:t>Dirección</a:t>
            </a:r>
            <a:r>
              <a:rPr lang="en-US" altLang="es-PR" sz="2800" b="1" dirty="0">
                <a:latin typeface="Arial" charset="0"/>
              </a:rPr>
              <a:t> y </a:t>
            </a:r>
            <a:r>
              <a:rPr lang="en-US" altLang="es-PR" sz="2800" b="1" dirty="0" err="1">
                <a:latin typeface="Arial" charset="0"/>
              </a:rPr>
              <a:t>Teléfono</a:t>
            </a:r>
            <a:r>
              <a:rPr lang="en-US" altLang="es-PR" sz="2800" b="1" dirty="0">
                <a:latin typeface="Arial" charset="0"/>
              </a:rPr>
              <a:t>:</a:t>
            </a:r>
            <a:endParaRPr lang="en-US" altLang="es-PR" sz="2800" b="1" i="1" dirty="0">
              <a:latin typeface="Arial" charset="0"/>
            </a:endParaRPr>
          </a:p>
        </p:txBody>
      </p:sp>
      <p:pic>
        <p:nvPicPr>
          <p:cNvPr id="8" name="Picture 3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5" y="3550125"/>
            <a:ext cx="401556" cy="365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798141" y="5440029"/>
            <a:ext cx="4707446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/>
            <a:r>
              <a:rPr lang="en-US" altLang="es-PR" sz="2800" b="1" dirty="0" err="1">
                <a:latin typeface="Arial" charset="0"/>
              </a:rPr>
              <a:t>Página</a:t>
            </a:r>
            <a:r>
              <a:rPr lang="en-US" altLang="es-PR" sz="2800" b="1" dirty="0">
                <a:latin typeface="Arial" charset="0"/>
              </a:rPr>
              <a:t> Web:</a:t>
            </a:r>
            <a:endParaRPr lang="en-US" altLang="es-PR" sz="2800" b="1" i="1" dirty="0">
              <a:latin typeface="Arial" charset="0"/>
            </a:endParaRPr>
          </a:p>
        </p:txBody>
      </p:sp>
      <p:pic>
        <p:nvPicPr>
          <p:cNvPr id="10" name="Picture 3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5" y="5506569"/>
            <a:ext cx="401556" cy="365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761628" y="2847741"/>
            <a:ext cx="7158236" cy="4564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ts val="28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es-PR" sz="2800" i="1" dirty="0">
                <a:latin typeface="Calibri" panose="020F0502020204030204" pitchFamily="34" charset="0"/>
              </a:rPr>
              <a:t>elopategui@intermetro.edu</a:t>
            </a:r>
            <a:endParaRPr lang="en-US" altLang="es-PR" sz="2800" b="1" i="1" dirty="0">
              <a:latin typeface="Calibri" panose="020F0502020204030204" pitchFamily="34" charset="0"/>
            </a:endParaRPr>
          </a:p>
        </p:txBody>
      </p:sp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832588" y="4059649"/>
            <a:ext cx="7339813" cy="1169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ts val="28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es-PR" sz="2800" b="1" i="1" dirty="0">
                <a:latin typeface="Calibri" panose="020F0502020204030204" pitchFamily="34" charset="0"/>
              </a:rPr>
              <a:t>Universidad </a:t>
            </a:r>
            <a:r>
              <a:rPr lang="en-US" altLang="es-PR" sz="2800" b="1" i="1" dirty="0" err="1">
                <a:latin typeface="Calibri" panose="020F0502020204030204" pitchFamily="34" charset="0"/>
              </a:rPr>
              <a:t>Interamericana</a:t>
            </a:r>
            <a:r>
              <a:rPr lang="en-US" altLang="es-PR" sz="2800" b="1" i="1" dirty="0">
                <a:latin typeface="Calibri" panose="020F0502020204030204" pitchFamily="34" charset="0"/>
              </a:rPr>
              <a:t> de Puerto Rico</a:t>
            </a:r>
          </a:p>
          <a:p>
            <a:pPr algn="l" eaLnBrk="0" hangingPunct="0">
              <a:lnSpc>
                <a:spcPts val="28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es-PR" sz="2800" i="1" dirty="0" err="1">
                <a:latin typeface="Calibri" panose="020F0502020204030204" pitchFamily="34" charset="0"/>
              </a:rPr>
              <a:t>Recinto</a:t>
            </a:r>
            <a:r>
              <a:rPr lang="en-US" altLang="es-PR" sz="2800" i="1" dirty="0">
                <a:latin typeface="Calibri" panose="020F0502020204030204" pitchFamily="34" charset="0"/>
              </a:rPr>
              <a:t> </a:t>
            </a:r>
            <a:r>
              <a:rPr lang="en-US" altLang="es-PR" sz="2800" i="1" dirty="0" err="1">
                <a:latin typeface="Calibri" panose="020F0502020204030204" pitchFamily="34" charset="0"/>
              </a:rPr>
              <a:t>Metropolitano</a:t>
            </a:r>
            <a:endParaRPr lang="en-US" altLang="es-PR" sz="2800" b="1" i="1" dirty="0">
              <a:latin typeface="Calibri" panose="020F0502020204030204" pitchFamily="34" charset="0"/>
            </a:endParaRPr>
          </a:p>
          <a:p>
            <a:pPr algn="l" eaLnBrk="0" hangingPunct="0">
              <a:lnSpc>
                <a:spcPts val="28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es-PR" sz="2800" i="1" dirty="0">
                <a:latin typeface="Calibri" panose="020F0502020204030204" pitchFamily="34" charset="0"/>
              </a:rPr>
              <a:t>Tel: 787-250-1912, X2286, 2245</a:t>
            </a:r>
            <a:endParaRPr lang="en-US" altLang="es-PR" sz="2800" b="1" i="1" dirty="0">
              <a:latin typeface="Calibri" panose="020F0502020204030204" pitchFamily="34" charset="0"/>
            </a:endParaRPr>
          </a:p>
        </p:txBody>
      </p:sp>
      <p:sp>
        <p:nvSpPr>
          <p:cNvPr id="13" name="Text Box 5"/>
          <p:cNvSpPr txBox="1">
            <a:spLocks noChangeArrowheads="1"/>
          </p:cNvSpPr>
          <p:nvPr/>
        </p:nvSpPr>
        <p:spPr bwMode="auto">
          <a:xfrm>
            <a:off x="832588" y="5996929"/>
            <a:ext cx="7339813" cy="4564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ts val="28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es-PR" sz="2800" i="1" dirty="0">
                <a:latin typeface="Calibri" panose="020F0502020204030204" pitchFamily="34" charset="0"/>
              </a:rPr>
              <a:t>www.saludmed.com</a:t>
            </a:r>
            <a:endParaRPr lang="en-US" altLang="es-PR" sz="2800" b="1" i="1" dirty="0">
              <a:latin typeface="Calibri" panose="020F0502020204030204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810" y="380052"/>
            <a:ext cx="2139990" cy="18476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9846" y="1650616"/>
            <a:ext cx="3036838" cy="2303807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4510175"/>
            <a:ext cx="2592326" cy="187115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88578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9" name="chimes.wav"/>
          </p:stSnd>
        </p:sndAc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6832431A-C7A4-4A8C-9E50-6F83C2187CE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961224"/>
            <a:ext cx="8001000" cy="52760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15605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isabled man playing basketball">
            <a:extLst>
              <a:ext uri="{FF2B5EF4-FFF2-40B4-BE49-F238E27FC236}">
                <a16:creationId xmlns:a16="http://schemas.microsoft.com/office/drawing/2014/main" id="{8D122713-F6A3-4EC1-99CF-0EB9C0965FA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603" r="28374"/>
          <a:stretch/>
        </p:blipFill>
        <p:spPr>
          <a:xfrm>
            <a:off x="2441744" y="498319"/>
            <a:ext cx="2562304" cy="6099033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14" name="Rectangle 9">
            <a:extLst>
              <a:ext uri="{FF2B5EF4-FFF2-40B4-BE49-F238E27FC236}">
                <a16:creationId xmlns:a16="http://schemas.microsoft.com/office/drawing/2014/main" id="{7EC49E81-DDA7-4E07-9986-79023F251D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93554" y="836712"/>
            <a:ext cx="4314950" cy="1079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0" hangingPunct="0">
              <a:lnSpc>
                <a:spcPts val="4300"/>
              </a:lnSpc>
            </a:pPr>
            <a:r>
              <a:rPr lang="en-US" altLang="es-PR" sz="42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MOVIMIENTO</a:t>
            </a:r>
          </a:p>
          <a:p>
            <a:pPr eaLnBrk="0" hangingPunct="0">
              <a:lnSpc>
                <a:spcPts val="4300"/>
              </a:lnSpc>
            </a:pPr>
            <a:r>
              <a:rPr lang="en-US" altLang="es-PR" sz="42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HUMANO</a:t>
            </a:r>
          </a:p>
        </p:txBody>
      </p:sp>
      <p:sp>
        <p:nvSpPr>
          <p:cNvPr id="19" name="Rectangle 10">
            <a:extLst>
              <a:ext uri="{FF2B5EF4-FFF2-40B4-BE49-F238E27FC236}">
                <a16:creationId xmlns:a16="http://schemas.microsoft.com/office/drawing/2014/main" id="{67728C4B-A168-4C8A-87B9-D0981F685C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28032" y="1988839"/>
            <a:ext cx="4208464" cy="45365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0" hangingPunct="0">
              <a:lnSpc>
                <a:spcPts val="3200"/>
              </a:lnSpc>
              <a:spcBef>
                <a:spcPct val="20000"/>
              </a:spcBef>
            </a:pPr>
            <a:r>
              <a:rPr lang="en-US" altLang="es-PR" b="1" dirty="0" err="1">
                <a:latin typeface="Arial" charset="0"/>
                <a:cs typeface="Arial" charset="0"/>
              </a:rPr>
              <a:t>Cualquier</a:t>
            </a:r>
            <a:r>
              <a:rPr lang="en-US" altLang="es-PR" b="1" dirty="0">
                <a:latin typeface="Arial" charset="0"/>
                <a:cs typeface="Arial" charset="0"/>
              </a:rPr>
              <a:t> </a:t>
            </a:r>
            <a:r>
              <a:rPr lang="en-US" altLang="es-PR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cambio</a:t>
            </a:r>
            <a:r>
              <a:rPr lang="en-US" altLang="es-PR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en-US" altLang="es-PR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en</a:t>
            </a:r>
            <a:endParaRPr lang="en-US" altLang="es-PR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  <a:p>
            <a:pPr eaLnBrk="0" hangingPunct="0">
              <a:lnSpc>
                <a:spcPts val="3200"/>
              </a:lnSpc>
              <a:spcBef>
                <a:spcPct val="20000"/>
              </a:spcBef>
            </a:pPr>
            <a:r>
              <a:rPr lang="en-US" altLang="es-PR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posición</a:t>
            </a:r>
            <a:r>
              <a:rPr lang="en-US" altLang="es-PR" b="1" dirty="0">
                <a:latin typeface="Arial" charset="0"/>
                <a:cs typeface="Arial" charset="0"/>
              </a:rPr>
              <a:t> del </a:t>
            </a:r>
            <a:r>
              <a:rPr lang="en-US" altLang="es-PR" b="1" dirty="0" err="1">
                <a:latin typeface="Arial" charset="0"/>
                <a:cs typeface="Arial" charset="0"/>
              </a:rPr>
              <a:t>cuerpo</a:t>
            </a:r>
            <a:r>
              <a:rPr lang="en-US" altLang="es-PR" b="1" dirty="0">
                <a:latin typeface="Arial" charset="0"/>
                <a:cs typeface="Arial" charset="0"/>
              </a:rPr>
              <a:t>,</a:t>
            </a:r>
          </a:p>
          <a:p>
            <a:pPr eaLnBrk="0" hangingPunct="0">
              <a:lnSpc>
                <a:spcPts val="3200"/>
              </a:lnSpc>
              <a:spcBef>
                <a:spcPct val="20000"/>
              </a:spcBef>
            </a:pPr>
            <a:r>
              <a:rPr lang="en-US" altLang="es-PR" b="1" dirty="0" err="1">
                <a:latin typeface="Arial" charset="0"/>
                <a:cs typeface="Arial" charset="0"/>
              </a:rPr>
              <a:t>como</a:t>
            </a:r>
            <a:r>
              <a:rPr lang="en-US" altLang="es-PR" b="1" dirty="0">
                <a:latin typeface="Arial" charset="0"/>
                <a:cs typeface="Arial" charset="0"/>
              </a:rPr>
              <a:t> un </a:t>
            </a:r>
            <a:r>
              <a:rPr lang="en-US" altLang="es-PR" b="1" dirty="0" err="1">
                <a:latin typeface="Arial" charset="0"/>
                <a:cs typeface="Arial" charset="0"/>
              </a:rPr>
              <a:t>todo</a:t>
            </a:r>
            <a:endParaRPr lang="en-US" altLang="es-PR" b="1" dirty="0">
              <a:latin typeface="Arial" charset="0"/>
              <a:cs typeface="Arial" charset="0"/>
            </a:endParaRPr>
          </a:p>
          <a:p>
            <a:pPr eaLnBrk="0" hangingPunct="0">
              <a:lnSpc>
                <a:spcPts val="3200"/>
              </a:lnSpc>
              <a:spcBef>
                <a:spcPct val="20000"/>
              </a:spcBef>
            </a:pPr>
            <a:r>
              <a:rPr lang="en-US" altLang="es-PR" b="1" dirty="0">
                <a:latin typeface="Arial" charset="0"/>
                <a:cs typeface="Arial" charset="0"/>
              </a:rPr>
              <a:t>o de sus </a:t>
            </a:r>
            <a:r>
              <a:rPr lang="en-US" altLang="es-PR" b="1" dirty="0" err="1">
                <a:latin typeface="Arial" charset="0"/>
                <a:cs typeface="Arial" charset="0"/>
              </a:rPr>
              <a:t>segmentos</a:t>
            </a:r>
            <a:r>
              <a:rPr lang="en-US" altLang="es-PR" b="1" dirty="0">
                <a:latin typeface="Arial" charset="0"/>
                <a:cs typeface="Arial" charset="0"/>
              </a:rPr>
              <a:t>,</a:t>
            </a:r>
          </a:p>
          <a:p>
            <a:pPr eaLnBrk="0" hangingPunct="0">
              <a:lnSpc>
                <a:spcPts val="3200"/>
              </a:lnSpc>
              <a:spcBef>
                <a:spcPct val="20000"/>
              </a:spcBef>
            </a:pPr>
            <a:r>
              <a:rPr lang="en-US" altLang="es-PR" b="1" dirty="0" err="1">
                <a:latin typeface="Arial" charset="0"/>
                <a:cs typeface="Arial" charset="0"/>
              </a:rPr>
              <a:t>relativo</a:t>
            </a:r>
            <a:r>
              <a:rPr lang="en-US" altLang="es-PR" b="1" dirty="0">
                <a:latin typeface="Arial" charset="0"/>
                <a:cs typeface="Arial" charset="0"/>
              </a:rPr>
              <a:t> a un </a:t>
            </a:r>
            <a:r>
              <a:rPr lang="en-US" altLang="es-PR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marco</a:t>
            </a:r>
            <a:endParaRPr lang="en-US" altLang="es-PR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  <a:p>
            <a:pPr eaLnBrk="0" hangingPunct="0">
              <a:lnSpc>
                <a:spcPts val="3200"/>
              </a:lnSpc>
              <a:spcBef>
                <a:spcPct val="20000"/>
              </a:spcBef>
            </a:pPr>
            <a:r>
              <a:rPr lang="en-US" altLang="es-PR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de </a:t>
            </a:r>
            <a:r>
              <a:rPr lang="en-US" altLang="es-PR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referencia</a:t>
            </a:r>
            <a:r>
              <a:rPr lang="en-US" altLang="es-PR" b="1" dirty="0">
                <a:latin typeface="Arial" charset="0"/>
                <a:cs typeface="Arial" charset="0"/>
              </a:rPr>
              <a:t> </a:t>
            </a:r>
            <a:r>
              <a:rPr lang="en-US" altLang="es-PR" b="1" dirty="0" err="1">
                <a:latin typeface="Arial" charset="0"/>
                <a:cs typeface="Arial" charset="0"/>
              </a:rPr>
              <a:t>en</a:t>
            </a:r>
            <a:r>
              <a:rPr lang="en-US" altLang="es-PR" b="1" dirty="0">
                <a:latin typeface="Arial" charset="0"/>
                <a:cs typeface="Arial" charset="0"/>
              </a:rPr>
              <a:t> </a:t>
            </a:r>
            <a:r>
              <a:rPr lang="en-US" altLang="es-PR" b="1" dirty="0" err="1">
                <a:latin typeface="Arial" charset="0"/>
                <a:cs typeface="Arial" charset="0"/>
              </a:rPr>
              <a:t>el</a:t>
            </a:r>
            <a:endParaRPr lang="en-US" altLang="es-PR" b="1" dirty="0">
              <a:latin typeface="Arial" charset="0"/>
              <a:cs typeface="Arial" charset="0"/>
            </a:endParaRPr>
          </a:p>
          <a:p>
            <a:pPr eaLnBrk="0" hangingPunct="0">
              <a:lnSpc>
                <a:spcPts val="3200"/>
              </a:lnSpc>
              <a:spcBef>
                <a:spcPct val="20000"/>
              </a:spcBef>
            </a:pPr>
            <a:r>
              <a:rPr lang="en-US" altLang="es-PR" b="1" dirty="0" err="1">
                <a:latin typeface="Arial" charset="0"/>
                <a:cs typeface="Arial" charset="0"/>
              </a:rPr>
              <a:t>ambiente</a:t>
            </a:r>
            <a:r>
              <a:rPr lang="en-US" altLang="es-PR" b="1" dirty="0">
                <a:latin typeface="Arial" charset="0"/>
                <a:cs typeface="Arial" charset="0"/>
              </a:rPr>
              <a:t> o a</a:t>
            </a:r>
          </a:p>
          <a:p>
            <a:pPr eaLnBrk="0" hangingPunct="0">
              <a:lnSpc>
                <a:spcPts val="3200"/>
              </a:lnSpc>
              <a:spcBef>
                <a:spcPct val="20000"/>
              </a:spcBef>
            </a:pPr>
            <a:r>
              <a:rPr lang="en-US" altLang="es-PR" b="1" dirty="0">
                <a:latin typeface="Arial" charset="0"/>
                <a:cs typeface="Arial" charset="0"/>
              </a:rPr>
              <a:t>las </a:t>
            </a:r>
            <a:r>
              <a:rPr lang="en-US" altLang="es-PR" b="1" dirty="0" err="1">
                <a:latin typeface="Arial" charset="0"/>
                <a:cs typeface="Arial" charset="0"/>
              </a:rPr>
              <a:t>partes</a:t>
            </a:r>
            <a:r>
              <a:rPr lang="en-US" altLang="es-PR" b="1" dirty="0">
                <a:latin typeface="Arial" charset="0"/>
                <a:cs typeface="Arial" charset="0"/>
              </a:rPr>
              <a:t> del</a:t>
            </a:r>
          </a:p>
          <a:p>
            <a:pPr eaLnBrk="0" hangingPunct="0">
              <a:lnSpc>
                <a:spcPts val="3200"/>
              </a:lnSpc>
              <a:spcBef>
                <a:spcPct val="20000"/>
              </a:spcBef>
            </a:pPr>
            <a:r>
              <a:rPr lang="en-US" altLang="es-PR" b="1" dirty="0" err="1">
                <a:latin typeface="Arial" charset="0"/>
                <a:cs typeface="Arial" charset="0"/>
              </a:rPr>
              <a:t>organismo</a:t>
            </a:r>
            <a:r>
              <a:rPr lang="en-US" altLang="es-PR" b="1" dirty="0">
                <a:latin typeface="Arial" charset="0"/>
                <a:cs typeface="Arial" charset="0"/>
              </a:rPr>
              <a:t> </a:t>
            </a:r>
            <a:r>
              <a:rPr lang="en-US" altLang="es-PR" b="1" dirty="0" err="1">
                <a:latin typeface="Arial" charset="0"/>
                <a:cs typeface="Arial" charset="0"/>
              </a:rPr>
              <a:t>humano</a:t>
            </a:r>
            <a:endParaRPr lang="en-US" altLang="es-PR" b="1" i="1" dirty="0">
              <a:solidFill>
                <a:srgbClr val="660033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20" name="Text Box 6">
            <a:extLst>
              <a:ext uri="{FF2B5EF4-FFF2-40B4-BE49-F238E27FC236}">
                <a16:creationId xmlns:a16="http://schemas.microsoft.com/office/drawing/2014/main" id="{FF1344BA-A861-4985-8547-98D4FD39B5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487" y="457200"/>
            <a:ext cx="2562305" cy="6212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r>
              <a:rPr lang="en-US" altLang="es-PR" sz="1600" b="1" i="1" dirty="0">
                <a:latin typeface="Times New Roman" pitchFamily="18" charset="0"/>
                <a:cs typeface="Times New Roman" pitchFamily="18" charset="0"/>
              </a:rPr>
              <a:t>NOTA</a:t>
            </a:r>
            <a:r>
              <a:rPr lang="en-US" altLang="es-PR" sz="1600" b="1" dirty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altLang="es-PR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s-PR" sz="1600" dirty="0" err="1">
                <a:latin typeface="Times New Roman" pitchFamily="18" charset="0"/>
                <a:cs typeface="Times New Roman" pitchFamily="18" charset="0"/>
              </a:rPr>
              <a:t>Adaptado</a:t>
            </a:r>
            <a:r>
              <a:rPr lang="en-US" altLang="es-PR" sz="1600" dirty="0">
                <a:latin typeface="Times New Roman" pitchFamily="18" charset="0"/>
                <a:cs typeface="Times New Roman" pitchFamily="18" charset="0"/>
              </a:rPr>
              <a:t> de: “Introduction to Kinesiology” </a:t>
            </a:r>
            <a:r>
              <a:rPr lang="en-US" altLang="es-PR" sz="1600" dirty="0" err="1">
                <a:latin typeface="Times New Roman" pitchFamily="18" charset="0"/>
                <a:cs typeface="Times New Roman" pitchFamily="18" charset="0"/>
              </a:rPr>
              <a:t>por</a:t>
            </a:r>
            <a:r>
              <a:rPr lang="en-US" altLang="es-PR" sz="1600" dirty="0">
                <a:latin typeface="Times New Roman" pitchFamily="18" charset="0"/>
                <a:cs typeface="Times New Roman" pitchFamily="18" charset="0"/>
              </a:rPr>
              <a:t> D. V. Knudson y S. J. Hoffman, 2018. </a:t>
            </a:r>
            <a:r>
              <a:rPr lang="en-US" altLang="es-PR" sz="1600" dirty="0" err="1">
                <a:latin typeface="Times New Roman" pitchFamily="18" charset="0"/>
                <a:cs typeface="Times New Roman" pitchFamily="18" charset="0"/>
              </a:rPr>
              <a:t>En</a:t>
            </a:r>
            <a:r>
              <a:rPr lang="en-US" altLang="es-PR" sz="1600" dirty="0">
                <a:latin typeface="Times New Roman" pitchFamily="18" charset="0"/>
                <a:cs typeface="Times New Roman" pitchFamily="18" charset="0"/>
              </a:rPr>
              <a:t> S. J. Hoffman &amp; D. V. Knudson (Eds.), </a:t>
            </a:r>
            <a:r>
              <a:rPr lang="en-US" altLang="es-PR" sz="1600" b="1" i="1" dirty="0">
                <a:latin typeface="Times New Roman" pitchFamily="18" charset="0"/>
                <a:cs typeface="Times New Roman" pitchFamily="18" charset="0"/>
              </a:rPr>
              <a:t>Introduction to kinesiology: Studying physical activity</a:t>
            </a:r>
            <a:r>
              <a:rPr lang="en-US" altLang="es-PR" sz="1600" dirty="0">
                <a:latin typeface="Times New Roman" pitchFamily="18" charset="0"/>
                <a:cs typeface="Times New Roman" pitchFamily="18" charset="0"/>
              </a:rPr>
              <a:t> (5ta ed., pp. 19-48). Champaign, IL: Human Kinetics. Copyright 2018 </a:t>
            </a:r>
            <a:r>
              <a:rPr lang="en-US" altLang="es-PR" sz="1600" dirty="0" err="1">
                <a:latin typeface="Times New Roman" pitchFamily="18" charset="0"/>
                <a:cs typeface="Times New Roman" pitchFamily="18" charset="0"/>
              </a:rPr>
              <a:t>por</a:t>
            </a:r>
            <a:r>
              <a:rPr lang="en-US" altLang="es-PR" sz="1600" dirty="0">
                <a:latin typeface="Times New Roman" pitchFamily="18" charset="0"/>
                <a:cs typeface="Times New Roman" pitchFamily="18" charset="0"/>
              </a:rPr>
              <a:t> Duane V. Knudson; </a:t>
            </a:r>
            <a:r>
              <a:rPr lang="en-US" altLang="es-PR" sz="1600" b="1" i="1" dirty="0">
                <a:latin typeface="Times New Roman" pitchFamily="18" charset="0"/>
                <a:cs typeface="Times New Roman" pitchFamily="18" charset="0"/>
              </a:rPr>
              <a:t>Biomechanical Basis of Human Movement</a:t>
            </a:r>
            <a:r>
              <a:rPr lang="en-US" altLang="es-PR" sz="1600" dirty="0">
                <a:latin typeface="Times New Roman" pitchFamily="18" charset="0"/>
                <a:cs typeface="Times New Roman" pitchFamily="18" charset="0"/>
              </a:rPr>
              <a:t>,. 4ta ed.; (pp. 4, 6), </a:t>
            </a:r>
            <a:r>
              <a:rPr lang="en-US" altLang="es-PR" sz="1600" dirty="0" err="1">
                <a:latin typeface="Times New Roman" pitchFamily="18" charset="0"/>
                <a:cs typeface="Times New Roman" pitchFamily="18" charset="0"/>
              </a:rPr>
              <a:t>por</a:t>
            </a:r>
            <a:r>
              <a:rPr lang="en-US" altLang="es-PR" sz="1600" dirty="0">
                <a:latin typeface="Times New Roman" pitchFamily="18" charset="0"/>
                <a:cs typeface="Times New Roman" pitchFamily="18" charset="0"/>
              </a:rPr>
              <a:t> J. </a:t>
            </a:r>
            <a:r>
              <a:rPr lang="de-DE" altLang="es-PR" sz="1600" dirty="0">
                <a:latin typeface="Times New Roman" pitchFamily="18" charset="0"/>
                <a:cs typeface="Times New Roman" pitchFamily="18" charset="0"/>
              </a:rPr>
              <a:t>Hamill, K. M. Knutzen, &amp; T. R. Derrick, 2015, </a:t>
            </a:r>
            <a:r>
              <a:rPr lang="en-US" altLang="es-PR" sz="1600" dirty="0">
                <a:latin typeface="Times New Roman" pitchFamily="18" charset="0"/>
                <a:cs typeface="Times New Roman" pitchFamily="18" charset="0"/>
              </a:rPr>
              <a:t>Philadelphia, PA: Lippincott Williams &amp; Wilkins, a Wolters Kluwer business.</a:t>
            </a:r>
            <a:r>
              <a:rPr lang="de-DE" altLang="es-PR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s-PR" sz="1600" dirty="0">
                <a:latin typeface="Times New Roman" pitchFamily="18" charset="0"/>
                <a:cs typeface="Times New Roman" pitchFamily="18" charset="0"/>
              </a:rPr>
              <a:t> Copyright 2015 </a:t>
            </a:r>
            <a:r>
              <a:rPr lang="en-US" altLang="es-PR" sz="1600" dirty="0" err="1">
                <a:latin typeface="Times New Roman" pitchFamily="18" charset="0"/>
                <a:cs typeface="Times New Roman" pitchFamily="18" charset="0"/>
              </a:rPr>
              <a:t>por</a:t>
            </a:r>
            <a:r>
              <a:rPr lang="en-US" altLang="es-PR" sz="1600" dirty="0">
                <a:latin typeface="Times New Roman" pitchFamily="18" charset="0"/>
                <a:cs typeface="Times New Roman" pitchFamily="18" charset="0"/>
              </a:rPr>
              <a:t> Cengage Learning. Copyright 2015, </a:t>
            </a:r>
            <a:r>
              <a:rPr lang="en-US" altLang="es-PR" sz="1600" dirty="0" err="1">
                <a:latin typeface="Times New Roman" pitchFamily="18" charset="0"/>
                <a:cs typeface="Times New Roman" pitchFamily="18" charset="0"/>
              </a:rPr>
              <a:t>por</a:t>
            </a:r>
            <a:r>
              <a:rPr lang="en-US" altLang="es-PR" sz="1600" dirty="0">
                <a:latin typeface="Times New Roman" pitchFamily="18" charset="0"/>
                <a:cs typeface="Times New Roman" pitchFamily="18" charset="0"/>
              </a:rPr>
              <a:t> Lippincott Williams &amp; Wilkins, a Wolters Kluwer business.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41546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">
            <a:extLst>
              <a:ext uri="{FF2B5EF4-FFF2-40B4-BE49-F238E27FC236}">
                <a16:creationId xmlns:a16="http://schemas.microsoft.com/office/drawing/2014/main" id="{A538B5C0-BB78-4417-B0ED-4AD45CACC2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008" y="5755418"/>
            <a:ext cx="9036496" cy="7699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s-ES" altLang="es-PR" sz="1500" b="1" i="1" dirty="0">
                <a:latin typeface="Times New Roman" pitchFamily="18" charset="0"/>
              </a:rPr>
              <a:t>NOTA</a:t>
            </a:r>
            <a:r>
              <a:rPr lang="es-ES" altLang="es-PR" sz="1500" b="1" dirty="0">
                <a:latin typeface="Times New Roman" pitchFamily="18" charset="0"/>
              </a:rPr>
              <a:t>.</a:t>
            </a:r>
            <a:r>
              <a:rPr lang="es-ES" altLang="es-PR" sz="1500" dirty="0">
                <a:latin typeface="Times New Roman" pitchFamily="18" charset="0"/>
              </a:rPr>
              <a:t> </a:t>
            </a:r>
            <a:r>
              <a:rPr lang="en-US" altLang="es-PR" sz="1500" dirty="0" err="1">
                <a:latin typeface="Times New Roman" pitchFamily="18" charset="0"/>
              </a:rPr>
              <a:t>Tomado</a:t>
            </a:r>
            <a:r>
              <a:rPr lang="en-US" altLang="es-PR" sz="1500" dirty="0">
                <a:latin typeface="Times New Roman" pitchFamily="18" charset="0"/>
              </a:rPr>
              <a:t> de: "Physical Activity, Exercise, and Physical Fitness: Definitions and Distinctions for Health-Related Research", </a:t>
            </a:r>
            <a:r>
              <a:rPr lang="en-US" altLang="es-PR" sz="1500" dirty="0" err="1">
                <a:latin typeface="Times New Roman" pitchFamily="18" charset="0"/>
              </a:rPr>
              <a:t>por</a:t>
            </a:r>
            <a:r>
              <a:rPr lang="en-US" altLang="es-PR" sz="1500" dirty="0">
                <a:latin typeface="Times New Roman" pitchFamily="18" charset="0"/>
              </a:rPr>
              <a:t>: C. J. Caspersen, K. E. Powell, y G. M. Christensen, 1985, </a:t>
            </a:r>
            <a:r>
              <a:rPr lang="en-US" altLang="es-PR" sz="1500" b="1" i="1" dirty="0">
                <a:latin typeface="Times New Roman" pitchFamily="18" charset="0"/>
              </a:rPr>
              <a:t>Public Health Reports, 100</a:t>
            </a:r>
            <a:r>
              <a:rPr lang="en-US" altLang="es-PR" sz="1500" dirty="0">
                <a:latin typeface="Times New Roman" pitchFamily="18" charset="0"/>
              </a:rPr>
              <a:t>(2), p. 126. </a:t>
            </a:r>
            <a:r>
              <a:rPr lang="en-US" altLang="es-PR" sz="1500" dirty="0" err="1">
                <a:latin typeface="Times New Roman" pitchFamily="18" charset="0"/>
              </a:rPr>
              <a:t>Recuperado</a:t>
            </a:r>
            <a:r>
              <a:rPr lang="en-US" altLang="es-PR" sz="1500" dirty="0">
                <a:latin typeface="Times New Roman" pitchFamily="18" charset="0"/>
              </a:rPr>
              <a:t> de </a:t>
            </a:r>
            <a:r>
              <a:rPr lang="en-US" altLang="es-PR" sz="1500" b="1" i="1" dirty="0">
                <a:latin typeface="Times New Roman" pitchFamily="18" charset="0"/>
                <a:hlinkClick r:id="rId5"/>
              </a:rPr>
              <a:t>https://www.ncbi.nlm.nih.gov/pmc/articles/PMC1424733/pdf/pubhealthrep00100-0016.pdf</a:t>
            </a:r>
            <a:endParaRPr lang="en-US" altLang="es-PR" sz="1500" b="1" i="1" dirty="0">
              <a:latin typeface="Times New Roman" pitchFamily="18" charset="0"/>
            </a:endParaRPr>
          </a:p>
        </p:txBody>
      </p:sp>
      <p:sp>
        <p:nvSpPr>
          <p:cNvPr id="3" name="Rectangle 9">
            <a:extLst>
              <a:ext uri="{FF2B5EF4-FFF2-40B4-BE49-F238E27FC236}">
                <a16:creationId xmlns:a16="http://schemas.microsoft.com/office/drawing/2014/main" id="{E2E4AC70-02CD-414A-80A1-D525B55CEC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40979" y="764704"/>
            <a:ext cx="4314950" cy="12955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0" hangingPunct="0">
              <a:lnSpc>
                <a:spcPts val="5600"/>
              </a:lnSpc>
            </a:pPr>
            <a:r>
              <a:rPr lang="en-US" altLang="es-PR" sz="44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ACTIVIDAD FÍSICA</a:t>
            </a:r>
          </a:p>
        </p:txBody>
      </p:sp>
      <p:sp>
        <p:nvSpPr>
          <p:cNvPr id="4" name="Rectangle 10">
            <a:extLst>
              <a:ext uri="{FF2B5EF4-FFF2-40B4-BE49-F238E27FC236}">
                <a16:creationId xmlns:a16="http://schemas.microsoft.com/office/drawing/2014/main" id="{50A63DFB-8BAF-4962-B77E-AAE0C0C572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27984" y="2060848"/>
            <a:ext cx="4536504" cy="3528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0" hangingPunct="0">
              <a:lnSpc>
                <a:spcPts val="4000"/>
              </a:lnSpc>
              <a:spcBef>
                <a:spcPct val="20000"/>
              </a:spcBef>
            </a:pPr>
            <a:r>
              <a:rPr lang="en-US" altLang="es-PR" b="1" dirty="0" err="1">
                <a:latin typeface="Arial" charset="0"/>
                <a:cs typeface="Arial" charset="0"/>
              </a:rPr>
              <a:t>Cualquier</a:t>
            </a:r>
            <a:r>
              <a:rPr lang="en-US" altLang="es-PR" b="1" dirty="0">
                <a:latin typeface="Arial" charset="0"/>
                <a:cs typeface="Arial" charset="0"/>
              </a:rPr>
              <a:t> </a:t>
            </a:r>
            <a:r>
              <a:rPr lang="en-US" altLang="es-PR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movimiento</a:t>
            </a:r>
            <a:endParaRPr lang="en-US" altLang="es-PR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  <a:p>
            <a:pPr eaLnBrk="0" hangingPunct="0">
              <a:lnSpc>
                <a:spcPts val="4000"/>
              </a:lnSpc>
              <a:spcBef>
                <a:spcPct val="20000"/>
              </a:spcBef>
            </a:pPr>
            <a:r>
              <a:rPr lang="en-US" altLang="es-PR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humano</a:t>
            </a:r>
            <a:r>
              <a:rPr lang="en-US" altLang="es-PR" b="1" dirty="0">
                <a:latin typeface="Arial" charset="0"/>
                <a:cs typeface="Arial" charset="0"/>
              </a:rPr>
              <a:t> </a:t>
            </a:r>
            <a:r>
              <a:rPr lang="en-US" altLang="es-PR" b="1" dirty="0" err="1">
                <a:latin typeface="Arial" charset="0"/>
                <a:cs typeface="Arial" charset="0"/>
              </a:rPr>
              <a:t>producido</a:t>
            </a:r>
            <a:endParaRPr lang="en-US" altLang="es-PR" b="1" dirty="0">
              <a:latin typeface="Arial" charset="0"/>
              <a:cs typeface="Arial" charset="0"/>
            </a:endParaRPr>
          </a:p>
          <a:p>
            <a:pPr eaLnBrk="0" hangingPunct="0">
              <a:lnSpc>
                <a:spcPts val="4000"/>
              </a:lnSpc>
              <a:spcBef>
                <a:spcPct val="20000"/>
              </a:spcBef>
            </a:pPr>
            <a:r>
              <a:rPr lang="en-US" altLang="es-PR" b="1" dirty="0" err="1">
                <a:latin typeface="Arial" charset="0"/>
                <a:cs typeface="Arial" charset="0"/>
              </a:rPr>
              <a:t>por</a:t>
            </a:r>
            <a:r>
              <a:rPr lang="en-US" altLang="es-PR" b="1" dirty="0">
                <a:latin typeface="Arial" charset="0"/>
                <a:cs typeface="Arial" charset="0"/>
              </a:rPr>
              <a:t> </a:t>
            </a:r>
            <a:r>
              <a:rPr lang="en-US" altLang="es-PR" b="1" dirty="0" err="1">
                <a:latin typeface="Arial" charset="0"/>
                <a:cs typeface="Arial" charset="0"/>
              </a:rPr>
              <a:t>los</a:t>
            </a:r>
            <a:r>
              <a:rPr lang="en-US" altLang="es-PR" b="1" dirty="0">
                <a:latin typeface="Arial" charset="0"/>
                <a:cs typeface="Arial" charset="0"/>
              </a:rPr>
              <a:t> </a:t>
            </a:r>
            <a:r>
              <a:rPr lang="en-US" altLang="es-PR" b="1" dirty="0" err="1">
                <a:latin typeface="Arial" charset="0"/>
                <a:cs typeface="Arial" charset="0"/>
              </a:rPr>
              <a:t>músculos</a:t>
            </a:r>
            <a:endParaRPr lang="en-US" altLang="es-PR" b="1" dirty="0">
              <a:latin typeface="Arial" charset="0"/>
              <a:cs typeface="Arial" charset="0"/>
            </a:endParaRPr>
          </a:p>
          <a:p>
            <a:pPr eaLnBrk="0" hangingPunct="0">
              <a:lnSpc>
                <a:spcPts val="4000"/>
              </a:lnSpc>
              <a:spcBef>
                <a:spcPct val="20000"/>
              </a:spcBef>
            </a:pPr>
            <a:r>
              <a:rPr lang="en-US" altLang="es-PR" b="1" dirty="0" err="1">
                <a:latin typeface="Arial" charset="0"/>
                <a:cs typeface="Arial" charset="0"/>
              </a:rPr>
              <a:t>esqueléticos</a:t>
            </a:r>
            <a:r>
              <a:rPr lang="en-US" altLang="es-PR" b="1" dirty="0">
                <a:latin typeface="Arial" charset="0"/>
                <a:cs typeface="Arial" charset="0"/>
              </a:rPr>
              <a:t>,</a:t>
            </a:r>
          </a:p>
          <a:p>
            <a:pPr eaLnBrk="0" hangingPunct="0">
              <a:lnSpc>
                <a:spcPts val="4000"/>
              </a:lnSpc>
              <a:spcBef>
                <a:spcPct val="20000"/>
              </a:spcBef>
            </a:pPr>
            <a:r>
              <a:rPr lang="en-US" altLang="es-PR" b="1" dirty="0">
                <a:latin typeface="Arial" charset="0"/>
                <a:cs typeface="Arial" charset="0"/>
              </a:rPr>
              <a:t>lo </a:t>
            </a:r>
            <a:r>
              <a:rPr lang="en-US" altLang="es-PR" b="1" dirty="0" err="1">
                <a:latin typeface="Arial" charset="0"/>
                <a:cs typeface="Arial" charset="0"/>
              </a:rPr>
              <a:t>cual</a:t>
            </a:r>
            <a:r>
              <a:rPr lang="en-US" altLang="es-PR" b="1" dirty="0">
                <a:latin typeface="Arial" charset="0"/>
                <a:cs typeface="Arial" charset="0"/>
              </a:rPr>
              <a:t> </a:t>
            </a:r>
            <a:r>
              <a:rPr lang="en-US" altLang="es-PR" b="1" dirty="0" err="1">
                <a:latin typeface="Arial" charset="0"/>
                <a:cs typeface="Arial" charset="0"/>
              </a:rPr>
              <a:t>resulta</a:t>
            </a:r>
            <a:r>
              <a:rPr lang="en-US" altLang="es-PR" b="1" dirty="0">
                <a:latin typeface="Arial" charset="0"/>
                <a:cs typeface="Arial" charset="0"/>
              </a:rPr>
              <a:t> </a:t>
            </a:r>
            <a:r>
              <a:rPr lang="en-US" altLang="es-PR" b="1" dirty="0" err="1">
                <a:latin typeface="Arial" charset="0"/>
                <a:cs typeface="Arial" charset="0"/>
              </a:rPr>
              <a:t>en</a:t>
            </a:r>
            <a:r>
              <a:rPr lang="en-US" altLang="es-PR" b="1" dirty="0">
                <a:latin typeface="Arial" charset="0"/>
                <a:cs typeface="Arial" charset="0"/>
              </a:rPr>
              <a:t> un</a:t>
            </a:r>
          </a:p>
          <a:p>
            <a:pPr eaLnBrk="0" hangingPunct="0">
              <a:lnSpc>
                <a:spcPts val="4000"/>
              </a:lnSpc>
              <a:spcBef>
                <a:spcPct val="20000"/>
              </a:spcBef>
            </a:pPr>
            <a:r>
              <a:rPr lang="en-US" altLang="es-PR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gasto</a:t>
            </a:r>
            <a:r>
              <a:rPr lang="en-US" altLang="es-PR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en-US" altLang="es-PR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energético</a:t>
            </a:r>
            <a:endParaRPr lang="en-US" altLang="es-PR" b="1" i="1" dirty="0">
              <a:solidFill>
                <a:srgbClr val="660033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5" name="Picture 4" descr="Child wearing mask">
            <a:extLst>
              <a:ext uri="{FF2B5EF4-FFF2-40B4-BE49-F238E27FC236}">
                <a16:creationId xmlns:a16="http://schemas.microsoft.com/office/drawing/2014/main" id="{C647FB0B-D079-4C96-8F7F-C2093A45746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60" r="40062" b="5489"/>
          <a:stretch/>
        </p:blipFill>
        <p:spPr>
          <a:xfrm>
            <a:off x="233473" y="620688"/>
            <a:ext cx="4256953" cy="5264085"/>
          </a:xfrm>
          <a:prstGeom prst="rect">
            <a:avLst/>
          </a:prstGeom>
          <a:effectLst>
            <a:softEdge rad="317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31946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7" name="breeze.wav"/>
          </p:stSnd>
        </p:sndAc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">
            <a:extLst>
              <a:ext uri="{FF2B5EF4-FFF2-40B4-BE49-F238E27FC236}">
                <a16:creationId xmlns:a16="http://schemas.microsoft.com/office/drawing/2014/main" id="{EA44B6B3-E7D9-4606-834C-305983B9CD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008" y="5755418"/>
            <a:ext cx="9036496" cy="7699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s-ES" altLang="es-PR" sz="1500" b="1" i="1" dirty="0">
                <a:latin typeface="Times New Roman" pitchFamily="18" charset="0"/>
              </a:rPr>
              <a:t>NOTA</a:t>
            </a:r>
            <a:r>
              <a:rPr lang="es-ES" altLang="es-PR" sz="1500" b="1" dirty="0">
                <a:latin typeface="Times New Roman" pitchFamily="18" charset="0"/>
              </a:rPr>
              <a:t>.</a:t>
            </a:r>
            <a:r>
              <a:rPr lang="es-ES" altLang="es-PR" sz="1500" dirty="0">
                <a:latin typeface="Times New Roman" pitchFamily="18" charset="0"/>
              </a:rPr>
              <a:t> </a:t>
            </a:r>
            <a:r>
              <a:rPr lang="en-US" altLang="es-PR" sz="1500" dirty="0" err="1">
                <a:latin typeface="Times New Roman" pitchFamily="18" charset="0"/>
              </a:rPr>
              <a:t>Adaptado</a:t>
            </a:r>
            <a:r>
              <a:rPr lang="en-US" altLang="es-PR" sz="1500" dirty="0">
                <a:latin typeface="Times New Roman" pitchFamily="18" charset="0"/>
              </a:rPr>
              <a:t> de: "Physical Activity, Exercise, and Physical Fitness: Definitions and Distinctions for Health-Related Research", </a:t>
            </a:r>
            <a:r>
              <a:rPr lang="en-US" altLang="es-PR" sz="1500" dirty="0" err="1">
                <a:latin typeface="Times New Roman" pitchFamily="18" charset="0"/>
              </a:rPr>
              <a:t>por</a:t>
            </a:r>
            <a:r>
              <a:rPr lang="en-US" altLang="es-PR" sz="1500" dirty="0">
                <a:latin typeface="Times New Roman" pitchFamily="18" charset="0"/>
              </a:rPr>
              <a:t>: C. J. Caspersen, K. E. Powell, y G. M. Christensen, 1985, </a:t>
            </a:r>
            <a:r>
              <a:rPr lang="en-US" altLang="es-PR" sz="1500" b="1" i="1" dirty="0">
                <a:latin typeface="Times New Roman" pitchFamily="18" charset="0"/>
              </a:rPr>
              <a:t>Public Health Reports, 100</a:t>
            </a:r>
            <a:r>
              <a:rPr lang="en-US" altLang="es-PR" sz="1500" dirty="0">
                <a:latin typeface="Times New Roman" pitchFamily="18" charset="0"/>
              </a:rPr>
              <a:t>(2), p. 126. </a:t>
            </a:r>
            <a:r>
              <a:rPr lang="en-US" altLang="es-PR" sz="1500" dirty="0" err="1">
                <a:latin typeface="Times New Roman" pitchFamily="18" charset="0"/>
              </a:rPr>
              <a:t>Recuperado</a:t>
            </a:r>
            <a:r>
              <a:rPr lang="en-US" altLang="es-PR" sz="1500" dirty="0">
                <a:latin typeface="Times New Roman" pitchFamily="18" charset="0"/>
              </a:rPr>
              <a:t> de </a:t>
            </a:r>
            <a:r>
              <a:rPr lang="en-US" altLang="es-PR" sz="1500" b="1" i="1" dirty="0">
                <a:latin typeface="Times New Roman" pitchFamily="18" charset="0"/>
                <a:hlinkClick r:id="rId5"/>
              </a:rPr>
              <a:t>https://www.ncbi.nlm.nih.gov/pmc/articles/PMC1424733/pdf/pubhealthrep00100-0016.pdf</a:t>
            </a:r>
            <a:endParaRPr lang="en-US" altLang="es-PR" sz="1500" b="1" i="1" dirty="0">
              <a:latin typeface="Times New Roman" pitchFamily="18" charset="0"/>
            </a:endParaRPr>
          </a:p>
        </p:txBody>
      </p:sp>
      <p:sp>
        <p:nvSpPr>
          <p:cNvPr id="3" name="Rectangle 9">
            <a:extLst>
              <a:ext uri="{FF2B5EF4-FFF2-40B4-BE49-F238E27FC236}">
                <a16:creationId xmlns:a16="http://schemas.microsoft.com/office/drawing/2014/main" id="{3994C361-3E0F-4F57-AC52-81D937C4F9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21546" y="764704"/>
            <a:ext cx="4314950" cy="504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0" hangingPunct="0">
              <a:lnSpc>
                <a:spcPts val="5600"/>
              </a:lnSpc>
            </a:pPr>
            <a:r>
              <a:rPr lang="en-US" altLang="es-PR" sz="44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EJERCICIO</a:t>
            </a:r>
          </a:p>
        </p:txBody>
      </p:sp>
      <p:sp>
        <p:nvSpPr>
          <p:cNvPr id="4" name="Rectangle 10">
            <a:extLst>
              <a:ext uri="{FF2B5EF4-FFF2-40B4-BE49-F238E27FC236}">
                <a16:creationId xmlns:a16="http://schemas.microsoft.com/office/drawing/2014/main" id="{DB1C9CD7-BED1-444B-89E7-38BEC17E47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80559" y="1340768"/>
            <a:ext cx="4176464" cy="4248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0" hangingPunct="0">
              <a:lnSpc>
                <a:spcPts val="3100"/>
              </a:lnSpc>
              <a:spcBef>
                <a:spcPct val="20000"/>
              </a:spcBef>
            </a:pPr>
            <a:r>
              <a:rPr lang="en-US" altLang="es-PR" b="1" dirty="0">
                <a:latin typeface="Arial" charset="0"/>
                <a:cs typeface="Arial" charset="0"/>
              </a:rPr>
              <a:t>Una </a:t>
            </a:r>
            <a:r>
              <a:rPr lang="en-US" altLang="es-PR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forma</a:t>
            </a:r>
            <a:r>
              <a:rPr lang="en-US" altLang="es-PR" b="1" dirty="0">
                <a:latin typeface="Arial" charset="0"/>
                <a:cs typeface="Arial" charset="0"/>
              </a:rPr>
              <a:t> de</a:t>
            </a:r>
          </a:p>
          <a:p>
            <a:pPr eaLnBrk="0" hangingPunct="0">
              <a:lnSpc>
                <a:spcPts val="3100"/>
              </a:lnSpc>
              <a:spcBef>
                <a:spcPct val="20000"/>
              </a:spcBef>
            </a:pPr>
            <a:r>
              <a:rPr lang="en-US" altLang="es-PR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actividad</a:t>
            </a:r>
            <a:r>
              <a:rPr lang="en-US" altLang="es-PR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en-US" altLang="es-PR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física</a:t>
            </a:r>
            <a:endParaRPr lang="en-US" altLang="es-PR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  <a:p>
            <a:pPr eaLnBrk="0" hangingPunct="0">
              <a:lnSpc>
                <a:spcPts val="3100"/>
              </a:lnSpc>
              <a:spcBef>
                <a:spcPct val="20000"/>
              </a:spcBef>
            </a:pPr>
            <a:r>
              <a:rPr lang="en-US" altLang="es-PR" b="1" dirty="0" err="1">
                <a:latin typeface="Arial" charset="0"/>
                <a:cs typeface="Arial" charset="0"/>
              </a:rPr>
              <a:t>previamente</a:t>
            </a:r>
            <a:endParaRPr lang="en-US" altLang="es-PR" b="1" dirty="0">
              <a:latin typeface="Arial" charset="0"/>
              <a:cs typeface="Arial" charset="0"/>
            </a:endParaRPr>
          </a:p>
          <a:p>
            <a:pPr eaLnBrk="0" hangingPunct="0">
              <a:lnSpc>
                <a:spcPts val="3100"/>
              </a:lnSpc>
              <a:spcBef>
                <a:spcPct val="20000"/>
              </a:spcBef>
            </a:pPr>
            <a:r>
              <a:rPr lang="en-US" altLang="es-PR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planificada</a:t>
            </a:r>
            <a:r>
              <a:rPr lang="en-US" altLang="es-PR" b="1" dirty="0">
                <a:latin typeface="Arial" charset="0"/>
                <a:cs typeface="Arial" charset="0"/>
              </a:rPr>
              <a:t>, con </a:t>
            </a:r>
            <a:r>
              <a:rPr lang="en-US" altLang="es-PR" b="1" dirty="0" err="1">
                <a:latin typeface="Arial" charset="0"/>
                <a:cs typeface="Arial" charset="0"/>
              </a:rPr>
              <a:t>una</a:t>
            </a:r>
            <a:endParaRPr lang="en-US" altLang="es-PR" b="1" dirty="0">
              <a:latin typeface="Arial" charset="0"/>
              <a:cs typeface="Arial" charset="0"/>
            </a:endParaRPr>
          </a:p>
          <a:p>
            <a:pPr eaLnBrk="0" hangingPunct="0">
              <a:lnSpc>
                <a:spcPts val="3100"/>
              </a:lnSpc>
              <a:spcBef>
                <a:spcPct val="20000"/>
              </a:spcBef>
            </a:pPr>
            <a:r>
              <a:rPr lang="en-US" altLang="es-PR" b="1" dirty="0" err="1">
                <a:latin typeface="Arial" charset="0"/>
                <a:cs typeface="Arial" charset="0"/>
              </a:rPr>
              <a:t>estructura</a:t>
            </a:r>
            <a:r>
              <a:rPr lang="en-US" altLang="es-PR" b="1" dirty="0">
                <a:latin typeface="Arial" charset="0"/>
                <a:cs typeface="Arial" charset="0"/>
              </a:rPr>
              <a:t> y de </a:t>
            </a:r>
            <a:r>
              <a:rPr lang="en-US" altLang="es-PR" b="1" dirty="0" err="1">
                <a:latin typeface="Arial" charset="0"/>
                <a:cs typeface="Arial" charset="0"/>
              </a:rPr>
              <a:t>tipo</a:t>
            </a:r>
            <a:endParaRPr lang="en-US" altLang="es-PR" b="1" dirty="0">
              <a:latin typeface="Arial" charset="0"/>
              <a:cs typeface="Arial" charset="0"/>
            </a:endParaRPr>
          </a:p>
          <a:p>
            <a:pPr eaLnBrk="0" hangingPunct="0">
              <a:lnSpc>
                <a:spcPts val="3100"/>
              </a:lnSpc>
              <a:spcBef>
                <a:spcPct val="20000"/>
              </a:spcBef>
            </a:pPr>
            <a:r>
              <a:rPr lang="en-US" altLang="es-PR" b="1" dirty="0" err="1">
                <a:latin typeface="Arial" charset="0"/>
                <a:cs typeface="Arial" charset="0"/>
              </a:rPr>
              <a:t>repetitivo</a:t>
            </a:r>
            <a:r>
              <a:rPr lang="en-US" altLang="es-PR" b="1" dirty="0">
                <a:latin typeface="Arial" charset="0"/>
                <a:cs typeface="Arial" charset="0"/>
              </a:rPr>
              <a:t>, </a:t>
            </a:r>
            <a:r>
              <a:rPr lang="en-US" altLang="es-PR" b="1" dirty="0" err="1">
                <a:latin typeface="Arial" charset="0"/>
                <a:cs typeface="Arial" charset="0"/>
              </a:rPr>
              <a:t>dirigido</a:t>
            </a:r>
            <a:endParaRPr lang="en-US" altLang="es-PR" b="1" dirty="0">
              <a:latin typeface="Arial" charset="0"/>
              <a:cs typeface="Arial" charset="0"/>
            </a:endParaRPr>
          </a:p>
          <a:p>
            <a:pPr eaLnBrk="0" hangingPunct="0">
              <a:lnSpc>
                <a:spcPts val="3100"/>
              </a:lnSpc>
              <a:spcBef>
                <a:spcPct val="20000"/>
              </a:spcBef>
            </a:pPr>
            <a:r>
              <a:rPr lang="en-US" altLang="es-PR" b="1" dirty="0" err="1">
                <a:latin typeface="Arial" charset="0"/>
                <a:cs typeface="Arial" charset="0"/>
              </a:rPr>
              <a:t>hacia</a:t>
            </a:r>
            <a:r>
              <a:rPr lang="en-US" altLang="es-PR" b="1" dirty="0">
                <a:latin typeface="Arial" charset="0"/>
                <a:cs typeface="Arial" charset="0"/>
              </a:rPr>
              <a:t>  </a:t>
            </a:r>
            <a:r>
              <a:rPr lang="en-US" altLang="es-PR" b="1" dirty="0" err="1">
                <a:latin typeface="Arial" charset="0"/>
                <a:cs typeface="Arial" charset="0"/>
              </a:rPr>
              <a:t>el</a:t>
            </a:r>
            <a:endParaRPr lang="en-US" altLang="es-PR" b="1" dirty="0">
              <a:latin typeface="Arial" charset="0"/>
              <a:cs typeface="Arial" charset="0"/>
            </a:endParaRPr>
          </a:p>
          <a:p>
            <a:pPr eaLnBrk="0" hangingPunct="0">
              <a:lnSpc>
                <a:spcPts val="3100"/>
              </a:lnSpc>
              <a:spcBef>
                <a:spcPct val="20000"/>
              </a:spcBef>
            </a:pPr>
            <a:r>
              <a:rPr lang="en-US" altLang="es-PR" b="1" dirty="0" err="1">
                <a:latin typeface="Arial" charset="0"/>
                <a:cs typeface="Arial" charset="0"/>
              </a:rPr>
              <a:t>mejoramiento</a:t>
            </a:r>
            <a:r>
              <a:rPr lang="en-US" altLang="es-PR" b="1" dirty="0">
                <a:latin typeface="Arial" charset="0"/>
                <a:cs typeface="Arial" charset="0"/>
              </a:rPr>
              <a:t> de la</a:t>
            </a:r>
          </a:p>
          <a:p>
            <a:pPr eaLnBrk="0" hangingPunct="0">
              <a:lnSpc>
                <a:spcPts val="3100"/>
              </a:lnSpc>
              <a:spcBef>
                <a:spcPct val="20000"/>
              </a:spcBef>
            </a:pPr>
            <a:r>
              <a:rPr lang="en-US" altLang="es-PR" b="1" dirty="0" err="1">
                <a:latin typeface="Arial" charset="0"/>
                <a:cs typeface="Arial" charset="0"/>
              </a:rPr>
              <a:t>aptitud</a:t>
            </a:r>
            <a:r>
              <a:rPr lang="en-US" altLang="es-PR" b="1" dirty="0">
                <a:latin typeface="Arial" charset="0"/>
                <a:cs typeface="Arial" charset="0"/>
              </a:rPr>
              <a:t> </a:t>
            </a:r>
            <a:r>
              <a:rPr lang="en-US" altLang="es-PR" b="1" dirty="0" err="1">
                <a:latin typeface="Arial" charset="0"/>
                <a:cs typeface="Arial" charset="0"/>
              </a:rPr>
              <a:t>física</a:t>
            </a:r>
            <a:endParaRPr lang="en-US" altLang="es-PR" b="1" i="1" dirty="0">
              <a:solidFill>
                <a:srgbClr val="660033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5" name="Picture 4" descr="Woman jogging in park">
            <a:extLst>
              <a:ext uri="{FF2B5EF4-FFF2-40B4-BE49-F238E27FC236}">
                <a16:creationId xmlns:a16="http://schemas.microsoft.com/office/drawing/2014/main" id="{FA527604-A552-4AE7-9767-878E13BE918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5" r="36731"/>
          <a:stretch/>
        </p:blipFill>
        <p:spPr>
          <a:xfrm>
            <a:off x="72008" y="476672"/>
            <a:ext cx="4708551" cy="5544616"/>
          </a:xfrm>
          <a:prstGeom prst="rect">
            <a:avLst/>
          </a:prstGeom>
          <a:effectLst>
            <a:softEdge rad="6350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78105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7" name="breeze.wav"/>
          </p:stSnd>
        </p:sndAc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 Box 4">
            <a:extLst>
              <a:ext uri="{FF2B5EF4-FFF2-40B4-BE49-F238E27FC236}">
                <a16:creationId xmlns:a16="http://schemas.microsoft.com/office/drawing/2014/main" id="{20AC55BB-844F-404F-8917-4B27F02F85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1530" y="2621040"/>
            <a:ext cx="4323620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Acceso a la: </a:t>
            </a:r>
            <a:r>
              <a:rPr lang="es-PR" altLang="es-PR" sz="2600" b="1" i="1" dirty="0">
                <a:latin typeface="Arial" panose="020B0604020202020204" pitchFamily="34" charset="0"/>
                <a:cs typeface="Arial" panose="020B0604020202020204" pitchFamily="34" charset="0"/>
              </a:rPr>
              <a:t>Presentación</a:t>
            </a:r>
          </a:p>
        </p:txBody>
      </p:sp>
      <p:pic>
        <p:nvPicPr>
          <p:cNvPr id="30" name="Picture 5" descr="PntBlue1">
            <a:extLst>
              <a:ext uri="{FF2B5EF4-FFF2-40B4-BE49-F238E27FC236}">
                <a16:creationId xmlns:a16="http://schemas.microsoft.com/office/drawing/2014/main" id="{E39DEEE1-B7EE-4048-944C-5AC9E24662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722" y="2577856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 Box 9">
            <a:extLst>
              <a:ext uri="{FF2B5EF4-FFF2-40B4-BE49-F238E27FC236}">
                <a16:creationId xmlns:a16="http://schemas.microsoft.com/office/drawing/2014/main" id="{F581A8F2-00CF-44BB-AC8B-7A1321024F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1529" y="3171730"/>
            <a:ext cx="8320463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Agradecimientos: </a:t>
            </a:r>
            <a:r>
              <a:rPr lang="es-PR" altLang="es-PR" sz="2600" b="1" i="1" dirty="0">
                <a:latin typeface="Arial" panose="020B0604020202020204" pitchFamily="34" charset="0"/>
                <a:cs typeface="Arial" panose="020B0604020202020204" pitchFamily="34" charset="0"/>
              </a:rPr>
              <a:t>Mis Estudiantes de la Inter-Metro</a:t>
            </a:r>
          </a:p>
        </p:txBody>
      </p:sp>
      <p:pic>
        <p:nvPicPr>
          <p:cNvPr id="32" name="Picture 10" descr="PntBlue1">
            <a:extLst>
              <a:ext uri="{FF2B5EF4-FFF2-40B4-BE49-F238E27FC236}">
                <a16:creationId xmlns:a16="http://schemas.microsoft.com/office/drawing/2014/main" id="{6311479C-F428-4913-B3D4-2B07343130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722" y="3153920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 Box 11">
            <a:extLst>
              <a:ext uri="{FF2B5EF4-FFF2-40B4-BE49-F238E27FC236}">
                <a16:creationId xmlns:a16="http://schemas.microsoft.com/office/drawing/2014/main" id="{131D612D-BFDD-4990-90EE-234DCD207C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1530" y="3763684"/>
            <a:ext cx="8068942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Propósito y objetivos de la: </a:t>
            </a:r>
            <a:r>
              <a:rPr lang="es-PR" altLang="es-PR" sz="2600" b="1" i="1" dirty="0">
                <a:latin typeface="Arial" panose="020B0604020202020204" pitchFamily="34" charset="0"/>
                <a:cs typeface="Arial" panose="020B0604020202020204" pitchFamily="34" charset="0"/>
              </a:rPr>
              <a:t>Presentación</a:t>
            </a:r>
          </a:p>
        </p:txBody>
      </p:sp>
      <p:pic>
        <p:nvPicPr>
          <p:cNvPr id="34" name="Picture 12" descr="PntBlue1">
            <a:extLst>
              <a:ext uri="{FF2B5EF4-FFF2-40B4-BE49-F238E27FC236}">
                <a16:creationId xmlns:a16="http://schemas.microsoft.com/office/drawing/2014/main" id="{F5EE4361-EAD4-4B41-B448-5C3BA766A3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722" y="3729984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Text Box 2">
            <a:extLst>
              <a:ext uri="{FF2B5EF4-FFF2-40B4-BE49-F238E27FC236}">
                <a16:creationId xmlns:a16="http://schemas.microsoft.com/office/drawing/2014/main" id="{7C2BF428-85DC-4ABB-BF7A-1AAB134410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1528" y="4895306"/>
            <a:ext cx="8212960" cy="452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altLang="es-PR" sz="2600" b="1" dirty="0" err="1">
                <a:latin typeface="Arial" charset="0"/>
              </a:rPr>
              <a:t>Guías</a:t>
            </a:r>
            <a:r>
              <a:rPr lang="en-US" altLang="es-PR" sz="2600" b="1" dirty="0">
                <a:latin typeface="Arial" charset="0"/>
              </a:rPr>
              <a:t>, </a:t>
            </a:r>
            <a:r>
              <a:rPr lang="en-US" altLang="es-PR" sz="2600" b="1" dirty="0" err="1">
                <a:latin typeface="Arial" charset="0"/>
              </a:rPr>
              <a:t>Estándares</a:t>
            </a:r>
            <a:r>
              <a:rPr lang="en-US" altLang="es-PR" sz="2600" b="1" dirty="0">
                <a:latin typeface="Arial" charset="0"/>
              </a:rPr>
              <a:t>, </a:t>
            </a:r>
            <a:r>
              <a:rPr lang="en-US" altLang="es-PR" sz="2600" b="1" dirty="0" err="1">
                <a:latin typeface="Arial" charset="0"/>
              </a:rPr>
              <a:t>Posturas</a:t>
            </a:r>
            <a:r>
              <a:rPr lang="en-US" altLang="es-PR" sz="2600" b="1" dirty="0">
                <a:latin typeface="Arial" charset="0"/>
              </a:rPr>
              <a:t> y </a:t>
            </a:r>
            <a:r>
              <a:rPr lang="en-US" altLang="es-PR" sz="2600" b="1" dirty="0" err="1">
                <a:latin typeface="Arial" charset="0"/>
              </a:rPr>
              <a:t>Opiniones</a:t>
            </a:r>
            <a:r>
              <a:rPr lang="en-US" altLang="es-PR" sz="2600" b="1" dirty="0">
                <a:latin typeface="Arial" charset="0"/>
              </a:rPr>
              <a:t> </a:t>
            </a:r>
            <a:r>
              <a:rPr lang="en-US" altLang="es-PR" sz="2600" b="1" dirty="0" err="1">
                <a:latin typeface="Arial" charset="0"/>
              </a:rPr>
              <a:t>Expertos</a:t>
            </a:r>
            <a:endParaRPr lang="en-US" altLang="es-PR" sz="2600" b="1" i="1" dirty="0">
              <a:latin typeface="Arial" charset="0"/>
            </a:endParaRPr>
          </a:p>
        </p:txBody>
      </p:sp>
      <p:pic>
        <p:nvPicPr>
          <p:cNvPr id="38" name="Picture 3" descr="PntBlue1">
            <a:extLst>
              <a:ext uri="{FF2B5EF4-FFF2-40B4-BE49-F238E27FC236}">
                <a16:creationId xmlns:a16="http://schemas.microsoft.com/office/drawing/2014/main" id="{E2BB04C6-B303-42D9-B14F-3694DEFA99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722" y="4895306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Text Box 11">
            <a:extLst>
              <a:ext uri="{FF2B5EF4-FFF2-40B4-BE49-F238E27FC236}">
                <a16:creationId xmlns:a16="http://schemas.microsoft.com/office/drawing/2014/main" id="{90194B36-7A64-49E7-898D-CEB1EC44DF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1529" y="6081134"/>
            <a:ext cx="8140952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Naturaleza y Contenido:</a:t>
            </a:r>
            <a:r>
              <a:rPr lang="en-US" altLang="es-PR" sz="2600" b="1" dirty="0">
                <a:latin typeface="Arial" charset="0"/>
              </a:rPr>
              <a:t> </a:t>
            </a:r>
            <a:r>
              <a:rPr lang="es-PR" altLang="es-PR" sz="2600" b="1" i="1" dirty="0">
                <a:latin typeface="Arial" panose="020B0604020202020204" pitchFamily="34" charset="0"/>
                <a:cs typeface="Arial" panose="020B0604020202020204" pitchFamily="34" charset="0"/>
              </a:rPr>
              <a:t>Ciencias del Ejercicio</a:t>
            </a:r>
          </a:p>
        </p:txBody>
      </p:sp>
      <p:pic>
        <p:nvPicPr>
          <p:cNvPr id="40" name="Picture 12" descr="PntBlue1">
            <a:extLst>
              <a:ext uri="{FF2B5EF4-FFF2-40B4-BE49-F238E27FC236}">
                <a16:creationId xmlns:a16="http://schemas.microsoft.com/office/drawing/2014/main" id="{5CC44D52-E011-40EE-B9BF-822A43FD46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722" y="6047434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Text Box 4">
            <a:extLst>
              <a:ext uri="{FF2B5EF4-FFF2-40B4-BE49-F238E27FC236}">
                <a16:creationId xmlns:a16="http://schemas.microsoft.com/office/drawing/2014/main" id="{9790C15A-C1A7-4A4D-9F9D-0CC69BC693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1530" y="2015569"/>
            <a:ext cx="8320463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n-US" altLang="es-PR" sz="2600" b="1" dirty="0" err="1">
                <a:latin typeface="Arial" charset="0"/>
              </a:rPr>
              <a:t>Declaraciones</a:t>
            </a:r>
            <a:r>
              <a:rPr lang="en-US" altLang="es-PR" sz="2600" b="1" dirty="0">
                <a:latin typeface="Arial" charset="0"/>
              </a:rPr>
              <a:t>: </a:t>
            </a:r>
            <a:r>
              <a:rPr lang="en-US" altLang="es-PR" sz="2600" b="1" i="1" dirty="0" err="1">
                <a:latin typeface="Arial" charset="0"/>
              </a:rPr>
              <a:t>Financieras</a:t>
            </a:r>
            <a:r>
              <a:rPr lang="en-US" altLang="es-PR" sz="2600" b="1" i="1" dirty="0">
                <a:latin typeface="Arial" charset="0"/>
              </a:rPr>
              <a:t> y </a:t>
            </a:r>
            <a:r>
              <a:rPr lang="en-US" altLang="es-PR" sz="2600" b="1" i="1" dirty="0" err="1">
                <a:latin typeface="Arial" charset="0"/>
              </a:rPr>
              <a:t>conflicto</a:t>
            </a:r>
            <a:r>
              <a:rPr lang="en-US" altLang="es-PR" sz="2600" b="1" i="1" dirty="0">
                <a:latin typeface="Arial" charset="0"/>
              </a:rPr>
              <a:t> de </a:t>
            </a:r>
            <a:r>
              <a:rPr lang="en-US" altLang="es-PR" sz="2600" b="1" i="1" dirty="0" err="1">
                <a:latin typeface="Arial" charset="0"/>
              </a:rPr>
              <a:t>intereses</a:t>
            </a:r>
            <a:endParaRPr lang="en-US" altLang="es-PR" sz="2600" b="1" i="1" dirty="0">
              <a:latin typeface="Arial" charset="0"/>
            </a:endParaRPr>
          </a:p>
        </p:txBody>
      </p:sp>
      <p:pic>
        <p:nvPicPr>
          <p:cNvPr id="42" name="Picture 5" descr="PntBlue1">
            <a:extLst>
              <a:ext uri="{FF2B5EF4-FFF2-40B4-BE49-F238E27FC236}">
                <a16:creationId xmlns:a16="http://schemas.microsoft.com/office/drawing/2014/main" id="{94220AC8-C79E-4D10-BD2A-C5C4ABA6F7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722" y="1972385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 Box 9">
            <a:extLst>
              <a:ext uri="{FF2B5EF4-FFF2-40B4-BE49-F238E27FC236}">
                <a16:creationId xmlns:a16="http://schemas.microsoft.com/office/drawing/2014/main" id="{F45BC57E-9F6D-4F46-80E0-010C31F39E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4335" y="4338869"/>
            <a:ext cx="8128146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Conceptos Básicos: </a:t>
            </a:r>
            <a:r>
              <a:rPr lang="es-PR" altLang="es-PR" sz="2600" b="1" i="1" dirty="0">
                <a:latin typeface="Arial" panose="020B0604020202020204" pitchFamily="34" charset="0"/>
                <a:cs typeface="Arial" panose="020B0604020202020204" pitchFamily="34" charset="0"/>
              </a:rPr>
              <a:t>Ciencias del Ejercicio</a:t>
            </a:r>
          </a:p>
        </p:txBody>
      </p:sp>
      <p:pic>
        <p:nvPicPr>
          <p:cNvPr id="23" name="Picture 10" descr="PntBlue1">
            <a:extLst>
              <a:ext uri="{FF2B5EF4-FFF2-40B4-BE49-F238E27FC236}">
                <a16:creationId xmlns:a16="http://schemas.microsoft.com/office/drawing/2014/main" id="{558ABCD2-2C29-478A-8769-5B88064BF9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321059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95ABE272-7949-41BC-E044-C2BC4F2E9BEE}"/>
              </a:ext>
            </a:extLst>
          </p:cNvPr>
          <p:cNvSpPr>
            <a:spLocks/>
          </p:cNvSpPr>
          <p:nvPr/>
        </p:nvSpPr>
        <p:spPr bwMode="auto">
          <a:xfrm>
            <a:off x="2326433" y="704274"/>
            <a:ext cx="6782071" cy="81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30000"/>
              </a:lnSpc>
            </a:pPr>
            <a:r>
              <a:rPr lang="es-PR" altLang="es-PR" sz="45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BOSQUEJO:</a:t>
            </a:r>
            <a:r>
              <a:rPr lang="es-PR" altLang="es-PR" sz="4500" b="1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Arial" charset="0"/>
              </a:rPr>
              <a:t> Parte 1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A209B21-60B0-3F4E-042D-E9704AEC0AD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11" y="476672"/>
            <a:ext cx="2501996" cy="1609863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2" name="Text Box 2">
            <a:extLst>
              <a:ext uri="{FF2B5EF4-FFF2-40B4-BE49-F238E27FC236}">
                <a16:creationId xmlns:a16="http://schemas.microsoft.com/office/drawing/2014/main" id="{D264E64A-7F67-B2BA-544A-D924A072BA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1754" y="5471370"/>
            <a:ext cx="7957284" cy="452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altLang="es-PR" sz="2600" b="1" dirty="0" err="1">
                <a:latin typeface="Arial" charset="0"/>
              </a:rPr>
              <a:t>Tendencias</a:t>
            </a:r>
            <a:r>
              <a:rPr lang="en-US" altLang="es-PR" sz="2600" b="1" dirty="0">
                <a:latin typeface="Arial" charset="0"/>
              </a:rPr>
              <a:t> y </a:t>
            </a:r>
            <a:r>
              <a:rPr lang="en-US" altLang="es-PR" sz="2600" b="1" dirty="0" err="1">
                <a:latin typeface="Arial" charset="0"/>
              </a:rPr>
              <a:t>Campañas</a:t>
            </a:r>
            <a:r>
              <a:rPr lang="en-US" altLang="es-PR" sz="2600" b="1" dirty="0">
                <a:latin typeface="Arial" charset="0"/>
              </a:rPr>
              <a:t>: </a:t>
            </a:r>
            <a:r>
              <a:rPr lang="es-PR" altLang="es-PR" sz="2600" b="1" i="1" dirty="0">
                <a:latin typeface="Arial" panose="020B0604020202020204" pitchFamily="34" charset="0"/>
                <a:cs typeface="Arial" panose="020B0604020202020204" pitchFamily="34" charset="0"/>
              </a:rPr>
              <a:t>Ciencias del Ejercicio</a:t>
            </a:r>
            <a:endParaRPr lang="en-US" altLang="es-PR" sz="2600" b="1" i="1" dirty="0">
              <a:latin typeface="Arial" charset="0"/>
            </a:endParaRPr>
          </a:p>
        </p:txBody>
      </p:sp>
      <p:pic>
        <p:nvPicPr>
          <p:cNvPr id="3" name="Picture 3" descr="PntBlue1">
            <a:extLst>
              <a:ext uri="{FF2B5EF4-FFF2-40B4-BE49-F238E27FC236}">
                <a16:creationId xmlns:a16="http://schemas.microsoft.com/office/drawing/2014/main" id="{895779B2-4253-0CFD-A788-7DDED3B8C8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948" y="5471370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69343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  <p:sndAc>
          <p:stSnd>
            <p:snd r:embed="rId4" name="chimes.wav"/>
          </p:stSnd>
        </p:sndAc>
      </p:transition>
    </mc:Choice>
    <mc:Fallback xmlns="">
      <p:transition spd="slow">
        <p:dissolve/>
        <p:sndAc>
          <p:stSnd>
            <p:snd r:embed="rId7" name="chimes.wav"/>
          </p:stSnd>
        </p:sndAc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646F3760-5EC3-446C-806E-F3BF89FDFF4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" y="980728"/>
            <a:ext cx="8001000" cy="52760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10693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Text Box 9">
            <a:extLst>
              <a:ext uri="{FF2B5EF4-FFF2-40B4-BE49-F238E27FC236}">
                <a16:creationId xmlns:a16="http://schemas.microsoft.com/office/drawing/2014/main" id="{8298521B-D46C-4D2A-93FC-758C2C8CF7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0360" y="4257323"/>
            <a:ext cx="7768104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ES" altLang="es-PR" sz="26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Estándares (</a:t>
            </a:r>
            <a:r>
              <a:rPr lang="es-ES" altLang="es-PR" sz="2600" b="1" i="1" dirty="0" err="1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Standards</a:t>
            </a:r>
            <a:r>
              <a:rPr lang="es-ES" altLang="es-PR" sz="26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s-PR" altLang="es-PR" sz="2600" b="1" i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4" name="Picture 10" descr="PntBlue1">
            <a:extLst>
              <a:ext uri="{FF2B5EF4-FFF2-40B4-BE49-F238E27FC236}">
                <a16:creationId xmlns:a16="http://schemas.microsoft.com/office/drawing/2014/main" id="{D0237F03-D468-4A26-BB66-F7C056341E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239513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5" name="Text Box 9">
            <a:extLst>
              <a:ext uri="{FF2B5EF4-FFF2-40B4-BE49-F238E27FC236}">
                <a16:creationId xmlns:a16="http://schemas.microsoft.com/office/drawing/2014/main" id="{F0D9C37B-66DE-44E4-83CF-160B49B90B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0360" y="3664651"/>
            <a:ext cx="7768104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Guías (</a:t>
            </a:r>
            <a:r>
              <a:rPr lang="es-PR" altLang="es-PR" sz="2600" b="1" i="1" dirty="0" err="1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Guidelines</a:t>
            </a:r>
            <a:r>
              <a:rPr lang="es-PR" altLang="es-PR" sz="26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pic>
        <p:nvPicPr>
          <p:cNvPr id="66" name="Picture 10" descr="PntBlue1">
            <a:extLst>
              <a:ext uri="{FF2B5EF4-FFF2-40B4-BE49-F238E27FC236}">
                <a16:creationId xmlns:a16="http://schemas.microsoft.com/office/drawing/2014/main" id="{B0F612F1-A094-401B-AB1B-46BA6A6E56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646841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 Box 9">
            <a:extLst>
              <a:ext uri="{FF2B5EF4-FFF2-40B4-BE49-F238E27FC236}">
                <a16:creationId xmlns:a16="http://schemas.microsoft.com/office/drawing/2014/main" id="{61A17191-4ED9-4759-B57C-6D475F8322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0360" y="4763196"/>
            <a:ext cx="7048024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ES" altLang="es-PR" sz="26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Documentos de Posturas (</a:t>
            </a:r>
            <a:r>
              <a:rPr lang="es-ES" altLang="es-PR" sz="2600" b="1" i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Position Stands</a:t>
            </a:r>
            <a:r>
              <a:rPr lang="es-ES" altLang="es-PR" sz="26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s-PR" altLang="es-PR" sz="2600" b="1" i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0" descr="PntBlue1">
            <a:extLst>
              <a:ext uri="{FF2B5EF4-FFF2-40B4-BE49-F238E27FC236}">
                <a16:creationId xmlns:a16="http://schemas.microsoft.com/office/drawing/2014/main" id="{5AB63937-C6A1-4FE9-93D1-902F407932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745386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 Box 9">
            <a:extLst>
              <a:ext uri="{FF2B5EF4-FFF2-40B4-BE49-F238E27FC236}">
                <a16:creationId xmlns:a16="http://schemas.microsoft.com/office/drawing/2014/main" id="{8A59F950-3210-470D-88A9-51C2893041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0360" y="5319018"/>
            <a:ext cx="7480072" cy="732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ES" altLang="es-PR" sz="26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Recomendaciones del Comité de Expertos (</a:t>
            </a:r>
            <a:r>
              <a:rPr lang="es-ES" altLang="es-PR" sz="2600" b="1" i="1" dirty="0" err="1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Committee</a:t>
            </a:r>
            <a:r>
              <a:rPr lang="es-ES" altLang="es-PR" sz="2600" b="1" i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altLang="es-PR" sz="2600" b="1" i="1" dirty="0" err="1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Opinion</a:t>
            </a:r>
            <a:r>
              <a:rPr lang="es-ES" altLang="es-PR" sz="26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de las Organizaciones</a:t>
            </a:r>
            <a:endParaRPr lang="es-PR" altLang="es-PR" sz="2600" b="1" i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Picture 10" descr="PntBlue1">
            <a:extLst>
              <a:ext uri="{FF2B5EF4-FFF2-40B4-BE49-F238E27FC236}">
                <a16:creationId xmlns:a16="http://schemas.microsoft.com/office/drawing/2014/main" id="{92985EF7-0CF1-445F-8116-8D415C153A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5301208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 Box 9">
            <a:extLst>
              <a:ext uri="{FF2B5EF4-FFF2-40B4-BE49-F238E27FC236}">
                <a16:creationId xmlns:a16="http://schemas.microsoft.com/office/drawing/2014/main" id="{983E3FD5-0B19-432E-8AB1-459B63D33D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0360" y="6112923"/>
            <a:ext cx="5103808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ES" altLang="es-PR" sz="26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Competencias Educativas</a:t>
            </a:r>
            <a:endParaRPr lang="es-PR" altLang="es-PR" sz="2600" b="1" i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Picture 10" descr="PntBlue1">
            <a:extLst>
              <a:ext uri="{FF2B5EF4-FFF2-40B4-BE49-F238E27FC236}">
                <a16:creationId xmlns:a16="http://schemas.microsoft.com/office/drawing/2014/main" id="{88B6CF55-ABD6-4466-BE16-E731D9A983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6095113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picture containing person&#10;&#10;Description automatically generated">
            <a:extLst>
              <a:ext uri="{FF2B5EF4-FFF2-40B4-BE49-F238E27FC236}">
                <a16:creationId xmlns:a16="http://schemas.microsoft.com/office/drawing/2014/main" id="{6C4B1C84-8498-49AE-A679-D5021CF1D89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967" y="462937"/>
            <a:ext cx="1700217" cy="2170490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21" name="Title 1">
            <a:extLst>
              <a:ext uri="{FF2B5EF4-FFF2-40B4-BE49-F238E27FC236}">
                <a16:creationId xmlns:a16="http://schemas.microsoft.com/office/drawing/2014/main" id="{4F1FFEB2-F86E-4AFC-BDFF-C3A448A80CC0}"/>
              </a:ext>
            </a:extLst>
          </p:cNvPr>
          <p:cNvSpPr>
            <a:spLocks/>
          </p:cNvSpPr>
          <p:nvPr/>
        </p:nvSpPr>
        <p:spPr bwMode="auto">
          <a:xfrm>
            <a:off x="1763688" y="641160"/>
            <a:ext cx="7128792" cy="382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5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PRÁCTICAS DESEABLES:</a:t>
            </a:r>
            <a:r>
              <a:rPr lang="es-PR" altLang="es-PR" sz="25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25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PROFESIÓN</a:t>
            </a: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6EF35486-30D2-43A1-9DDB-6FE3463F5DC8}"/>
              </a:ext>
            </a:extLst>
          </p:cNvPr>
          <p:cNvSpPr>
            <a:spLocks/>
          </p:cNvSpPr>
          <p:nvPr/>
        </p:nvSpPr>
        <p:spPr bwMode="auto">
          <a:xfrm>
            <a:off x="1763688" y="1509332"/>
            <a:ext cx="6480720" cy="38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ES" altLang="es-PR" sz="2500" dirty="0">
                <a:solidFill>
                  <a:srgbClr val="6600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PAUTAS A SEGUIR</a:t>
            </a:r>
            <a:r>
              <a:rPr lang="es-PR" altLang="es-PR" sz="2500" b="0" dirty="0">
                <a:solidFill>
                  <a:srgbClr val="6600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: </a:t>
            </a:r>
            <a:r>
              <a:rPr lang="es-PR" altLang="es-PR" sz="2500" b="0" i="1" dirty="0">
                <a:solidFill>
                  <a:srgbClr val="6600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DE  LAS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46790A78-925D-4DA7-86B1-BB9F7B4E0033}"/>
              </a:ext>
            </a:extLst>
          </p:cNvPr>
          <p:cNvSpPr/>
          <p:nvPr/>
        </p:nvSpPr>
        <p:spPr>
          <a:xfrm>
            <a:off x="1763688" y="1023701"/>
            <a:ext cx="6696744" cy="4385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eaLnBrk="1" hangingPunct="1">
              <a:lnSpc>
                <a:spcPct val="90000"/>
              </a:lnSpc>
            </a:pPr>
            <a:r>
              <a:rPr lang="es-PR" altLang="es-PR" sz="2500" dirty="0">
                <a:solidFill>
                  <a:srgbClr val="4700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ahoma" panose="020B0604030504040204" pitchFamily="34" charset="0"/>
              </a:rPr>
              <a:t>ESPECIALISTA DEL EJERCICIO</a:t>
            </a:r>
          </a:p>
        </p:txBody>
      </p:sp>
      <p:sp>
        <p:nvSpPr>
          <p:cNvPr id="24" name="Title 5">
            <a:extLst>
              <a:ext uri="{FF2B5EF4-FFF2-40B4-BE49-F238E27FC236}">
                <a16:creationId xmlns:a16="http://schemas.microsoft.com/office/drawing/2014/main" id="{C8E11672-64E5-4ED1-80B9-80B9BC96A9BB}"/>
              </a:ext>
            </a:extLst>
          </p:cNvPr>
          <p:cNvSpPr txBox="1">
            <a:spLocks/>
          </p:cNvSpPr>
          <p:nvPr/>
        </p:nvSpPr>
        <p:spPr bwMode="auto">
          <a:xfrm>
            <a:off x="1547664" y="2020148"/>
            <a:ext cx="7344816" cy="469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es-PR" altLang="es-PR" sz="2600" i="1" dirty="0">
                <a:solidFill>
                  <a:srgbClr val="4700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ahoma" panose="020B0604030504040204" pitchFamily="34" charset="0"/>
              </a:rPr>
              <a:t>* ORGANIZACIONES PROFESIONALES*</a:t>
            </a:r>
          </a:p>
        </p:txBody>
      </p:sp>
      <p:pic>
        <p:nvPicPr>
          <p:cNvPr id="25" name="Picture 24" descr="CURVHEAD">
            <a:extLst>
              <a:ext uri="{FF2B5EF4-FFF2-40B4-BE49-F238E27FC236}">
                <a16:creationId xmlns:a16="http://schemas.microsoft.com/office/drawing/2014/main" id="{3D08860A-4100-48F6-8FAB-928A5AD0B2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562437"/>
            <a:ext cx="8784976" cy="997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" name="Title 1">
            <a:extLst>
              <a:ext uri="{FF2B5EF4-FFF2-40B4-BE49-F238E27FC236}">
                <a16:creationId xmlns:a16="http://schemas.microsoft.com/office/drawing/2014/main" id="{381082D1-C7D3-43A4-9DD8-278854FFD112}"/>
              </a:ext>
            </a:extLst>
          </p:cNvPr>
          <p:cNvSpPr>
            <a:spLocks/>
          </p:cNvSpPr>
          <p:nvPr/>
        </p:nvSpPr>
        <p:spPr bwMode="auto">
          <a:xfrm>
            <a:off x="539552" y="2666653"/>
            <a:ext cx="8064896" cy="762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es-PR" altLang="es-PR" sz="2300" b="0" dirty="0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ACSM, NSCA, NATA, CEPA, SST SMA, NASM, ACE, AFAA, FIMS, PINES, ISSN, ICCE, SHAPE, KTAI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63360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8" name="breeze.wav"/>
          </p:stSnd>
        </p:sndAc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9DC5CEC8-9559-44B4-BAFD-32E1A1608C5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" y="889216"/>
            <a:ext cx="8001000" cy="52760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04411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Text Box 9">
            <a:extLst>
              <a:ext uri="{FF2B5EF4-FFF2-40B4-BE49-F238E27FC236}">
                <a16:creationId xmlns:a16="http://schemas.microsoft.com/office/drawing/2014/main" id="{8298521B-D46C-4D2A-93FC-758C2C8CF7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8352" y="4257323"/>
            <a:ext cx="7768104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ES" altLang="es-PR" sz="26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Aumenta la seguridad de la praxis</a:t>
            </a:r>
            <a:endParaRPr lang="es-PR" altLang="es-PR" sz="2600" b="1" i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4" name="Picture 10" descr="PntBlue1">
            <a:extLst>
              <a:ext uri="{FF2B5EF4-FFF2-40B4-BE49-F238E27FC236}">
                <a16:creationId xmlns:a16="http://schemas.microsoft.com/office/drawing/2014/main" id="{D0237F03-D468-4A26-BB66-F7C056341E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239513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5" name="Text Box 9">
            <a:extLst>
              <a:ext uri="{FF2B5EF4-FFF2-40B4-BE49-F238E27FC236}">
                <a16:creationId xmlns:a16="http://schemas.microsoft.com/office/drawing/2014/main" id="{F0D9C37B-66DE-44E4-83CF-160B49B90B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8352" y="3664651"/>
            <a:ext cx="8128144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Prácticas basadas en evidencias científicas</a:t>
            </a:r>
          </a:p>
        </p:txBody>
      </p:sp>
      <p:pic>
        <p:nvPicPr>
          <p:cNvPr id="66" name="Picture 10" descr="PntBlue1">
            <a:extLst>
              <a:ext uri="{FF2B5EF4-FFF2-40B4-BE49-F238E27FC236}">
                <a16:creationId xmlns:a16="http://schemas.microsoft.com/office/drawing/2014/main" id="{B0F612F1-A094-401B-AB1B-46BA6A6E56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646841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7" name="Title 1">
            <a:extLst>
              <a:ext uri="{FF2B5EF4-FFF2-40B4-BE49-F238E27FC236}">
                <a16:creationId xmlns:a16="http://schemas.microsoft.com/office/drawing/2014/main" id="{0ED5A89E-4869-41E8-95D9-8A7931BAEE43}"/>
              </a:ext>
            </a:extLst>
          </p:cNvPr>
          <p:cNvSpPr>
            <a:spLocks/>
          </p:cNvSpPr>
          <p:nvPr/>
        </p:nvSpPr>
        <p:spPr bwMode="auto">
          <a:xfrm>
            <a:off x="1763688" y="670195"/>
            <a:ext cx="7056784" cy="382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BENEFICIOS:</a:t>
            </a:r>
            <a:r>
              <a:rPr lang="es-PR" altLang="es-PR" sz="24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24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ORGANIZACIONES</a:t>
            </a:r>
          </a:p>
        </p:txBody>
      </p:sp>
      <p:sp>
        <p:nvSpPr>
          <p:cNvPr id="68" name="Title 1">
            <a:extLst>
              <a:ext uri="{FF2B5EF4-FFF2-40B4-BE49-F238E27FC236}">
                <a16:creationId xmlns:a16="http://schemas.microsoft.com/office/drawing/2014/main" id="{81D5C7BC-D9B9-4411-B914-47159134498F}"/>
              </a:ext>
            </a:extLst>
          </p:cNvPr>
          <p:cNvSpPr>
            <a:spLocks/>
          </p:cNvSpPr>
          <p:nvPr/>
        </p:nvSpPr>
        <p:spPr bwMode="auto">
          <a:xfrm>
            <a:off x="3532264" y="1643499"/>
            <a:ext cx="2520280" cy="30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es-ES" altLang="es-PR" sz="2500" dirty="0">
                <a:solidFill>
                  <a:srgbClr val="6600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DE </a:t>
            </a:r>
            <a:r>
              <a:rPr lang="es-ES" altLang="es-PR" sz="2400" dirty="0">
                <a:solidFill>
                  <a:srgbClr val="6600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LAS</a:t>
            </a:r>
            <a:endParaRPr lang="es-PR" altLang="es-PR" sz="2000" b="0" i="1" u="sng" dirty="0">
              <a:solidFill>
                <a:srgbClr val="660033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4CA69011-1BB3-49AC-9A04-101C87015765}"/>
              </a:ext>
            </a:extLst>
          </p:cNvPr>
          <p:cNvSpPr/>
          <p:nvPr/>
        </p:nvSpPr>
        <p:spPr>
          <a:xfrm>
            <a:off x="1763687" y="1159760"/>
            <a:ext cx="7107719" cy="3970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eaLnBrk="1" hangingPunct="1">
              <a:lnSpc>
                <a:spcPct val="90000"/>
              </a:lnSpc>
            </a:pPr>
            <a:r>
              <a:rPr lang="es-PR" altLang="es-PR" sz="2200" dirty="0">
                <a:solidFill>
                  <a:srgbClr val="4700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ahoma" panose="020B0604030504040204" pitchFamily="34" charset="0"/>
              </a:rPr>
              <a:t>GUÍAS/ESTÁNDARES/POSTURAS/OPINIONES</a:t>
            </a:r>
          </a:p>
        </p:txBody>
      </p:sp>
      <p:pic>
        <p:nvPicPr>
          <p:cNvPr id="70" name="Picture 69" descr="CURVHEAD">
            <a:extLst>
              <a:ext uri="{FF2B5EF4-FFF2-40B4-BE49-F238E27FC236}">
                <a16:creationId xmlns:a16="http://schemas.microsoft.com/office/drawing/2014/main" id="{0EE370F9-CBCA-4027-AA9B-40A0B8E05E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562437"/>
            <a:ext cx="8784976" cy="997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1" name="Title 1">
            <a:extLst>
              <a:ext uri="{FF2B5EF4-FFF2-40B4-BE49-F238E27FC236}">
                <a16:creationId xmlns:a16="http://schemas.microsoft.com/office/drawing/2014/main" id="{A24E965E-5C09-4C25-98E8-BA4E5A738B56}"/>
              </a:ext>
            </a:extLst>
          </p:cNvPr>
          <p:cNvSpPr>
            <a:spLocks/>
          </p:cNvSpPr>
          <p:nvPr/>
        </p:nvSpPr>
        <p:spPr bwMode="auto">
          <a:xfrm>
            <a:off x="539552" y="2666653"/>
            <a:ext cx="8064896" cy="762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es-PR" altLang="es-PR" sz="2300" b="0" dirty="0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ACSM, NSCA, NATA, CEPA, SST SMA, NASM, ACE, AFAA, FIMS, PINES, ISSN, ICCE, SHAPE, KTAI</a:t>
            </a:r>
          </a:p>
        </p:txBody>
      </p:sp>
      <p:sp>
        <p:nvSpPr>
          <p:cNvPr id="73" name="Title 5">
            <a:extLst>
              <a:ext uri="{FF2B5EF4-FFF2-40B4-BE49-F238E27FC236}">
                <a16:creationId xmlns:a16="http://schemas.microsoft.com/office/drawing/2014/main" id="{423E8C67-8EC4-47EB-93A6-F82EC31F8767}"/>
              </a:ext>
            </a:extLst>
          </p:cNvPr>
          <p:cNvSpPr txBox="1">
            <a:spLocks/>
          </p:cNvSpPr>
          <p:nvPr/>
        </p:nvSpPr>
        <p:spPr bwMode="auto">
          <a:xfrm>
            <a:off x="1547664" y="2060848"/>
            <a:ext cx="7344816" cy="469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es-PR" altLang="es-PR" sz="2600" i="1" dirty="0">
                <a:solidFill>
                  <a:srgbClr val="4700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ahoma" panose="020B0604030504040204" pitchFamily="34" charset="0"/>
              </a:rPr>
              <a:t>* ORGANIZACIONES PROFESIONALES*</a:t>
            </a:r>
          </a:p>
        </p:txBody>
      </p:sp>
      <p:sp>
        <p:nvSpPr>
          <p:cNvPr id="14" name="Text Box 9">
            <a:extLst>
              <a:ext uri="{FF2B5EF4-FFF2-40B4-BE49-F238E27FC236}">
                <a16:creationId xmlns:a16="http://schemas.microsoft.com/office/drawing/2014/main" id="{61A17191-4ED9-4759-B57C-6D475F8322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8352" y="4763196"/>
            <a:ext cx="8056136" cy="732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ES" altLang="es-PR" sz="26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Disminuye las lesiones o eventos clínicos mortales</a:t>
            </a:r>
            <a:endParaRPr lang="es-PR" altLang="es-PR" sz="2600" b="1" i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0" descr="PntBlue1">
            <a:extLst>
              <a:ext uri="{FF2B5EF4-FFF2-40B4-BE49-F238E27FC236}">
                <a16:creationId xmlns:a16="http://schemas.microsoft.com/office/drawing/2014/main" id="{5AB63937-C6A1-4FE9-93D1-902F407932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745386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 Box 9">
            <a:extLst>
              <a:ext uri="{FF2B5EF4-FFF2-40B4-BE49-F238E27FC236}">
                <a16:creationId xmlns:a16="http://schemas.microsoft.com/office/drawing/2014/main" id="{8A59F950-3210-470D-88A9-51C2893041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8352" y="5535810"/>
            <a:ext cx="7624088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ES" altLang="es-PR" sz="26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Previene los litigios legales</a:t>
            </a:r>
            <a:endParaRPr lang="es-PR" altLang="es-PR" sz="2600" b="1" i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Picture 10" descr="PntBlue1">
            <a:extLst>
              <a:ext uri="{FF2B5EF4-FFF2-40B4-BE49-F238E27FC236}">
                <a16:creationId xmlns:a16="http://schemas.microsoft.com/office/drawing/2014/main" id="{92985EF7-0CF1-445F-8116-8D415C153A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5518000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 Box 9">
            <a:extLst>
              <a:ext uri="{FF2B5EF4-FFF2-40B4-BE49-F238E27FC236}">
                <a16:creationId xmlns:a16="http://schemas.microsoft.com/office/drawing/2014/main" id="{983E3FD5-0B19-432E-8AB1-459B63D33D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8352" y="6040915"/>
            <a:ext cx="7192040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ES" altLang="es-PR" sz="26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Asegura prácticas de inclusión</a:t>
            </a:r>
            <a:endParaRPr lang="es-PR" altLang="es-PR" sz="2600" b="1" i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Picture 10" descr="PntBlue1">
            <a:extLst>
              <a:ext uri="{FF2B5EF4-FFF2-40B4-BE49-F238E27FC236}">
                <a16:creationId xmlns:a16="http://schemas.microsoft.com/office/drawing/2014/main" id="{88B6CF55-ABD6-4466-BE16-E731D9A983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6023105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A picture containing person, indoor&#10;&#10;Description automatically generated">
            <a:extLst>
              <a:ext uri="{FF2B5EF4-FFF2-40B4-BE49-F238E27FC236}">
                <a16:creationId xmlns:a16="http://schemas.microsoft.com/office/drawing/2014/main" id="{1038120A-8875-42A4-A4A7-BCA1F278833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593" y="536099"/>
            <a:ext cx="1527099" cy="2013757"/>
          </a:xfrm>
          <a:prstGeom prst="rect">
            <a:avLst/>
          </a:prstGeom>
          <a:effectLst>
            <a:softEdge rad="1270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58982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8" name="breeze.wav"/>
          </p:stSnd>
        </p:sndAc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Box 2">
            <a:extLst>
              <a:ext uri="{FF2B5EF4-FFF2-40B4-BE49-F238E27FC236}">
                <a16:creationId xmlns:a16="http://schemas.microsoft.com/office/drawing/2014/main" id="{B2A02201-6DE8-4D75-A783-1CF86C9FA4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2792" y="2879956"/>
            <a:ext cx="7001576" cy="452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Disponer un servicio de alta calidad</a:t>
            </a:r>
          </a:p>
        </p:txBody>
      </p:sp>
      <p:pic>
        <p:nvPicPr>
          <p:cNvPr id="15" name="Picture 3" descr="PntBlue1">
            <a:extLst>
              <a:ext uri="{FF2B5EF4-FFF2-40B4-BE49-F238E27FC236}">
                <a16:creationId xmlns:a16="http://schemas.microsoft.com/office/drawing/2014/main" id="{828D509B-CE78-4CA2-8C65-77B76EB7FE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84" y="2879956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 Box 4">
            <a:extLst>
              <a:ext uri="{FF2B5EF4-FFF2-40B4-BE49-F238E27FC236}">
                <a16:creationId xmlns:a16="http://schemas.microsoft.com/office/drawing/2014/main" id="{B6BEEC5E-B2DF-4302-9C62-2132E02331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2792" y="3643220"/>
            <a:ext cx="7819224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Proveer seguridad al participante </a:t>
            </a:r>
          </a:p>
        </p:txBody>
      </p:sp>
      <p:pic>
        <p:nvPicPr>
          <p:cNvPr id="17" name="Picture 5" descr="PntBlue1">
            <a:extLst>
              <a:ext uri="{FF2B5EF4-FFF2-40B4-BE49-F238E27FC236}">
                <a16:creationId xmlns:a16="http://schemas.microsoft.com/office/drawing/2014/main" id="{F0EFD119-F5A5-4EF3-8C39-948ECD705D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84" y="3600036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 Box 9">
            <a:extLst>
              <a:ext uri="{FF2B5EF4-FFF2-40B4-BE49-F238E27FC236}">
                <a16:creationId xmlns:a16="http://schemas.microsoft.com/office/drawing/2014/main" id="{EA9B2EE3-1FB9-4F1E-BBC7-3CC6CF7D98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2792" y="4382914"/>
            <a:ext cx="7937680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Evitar operar bajo acciones negligentes</a:t>
            </a:r>
            <a:endParaRPr lang="es-PR" altLang="es-PR" sz="26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0" descr="PntBlue1">
            <a:extLst>
              <a:ext uri="{FF2B5EF4-FFF2-40B4-BE49-F238E27FC236}">
                <a16:creationId xmlns:a16="http://schemas.microsoft.com/office/drawing/2014/main" id="{C359B103-A984-4806-98B4-824DAB73F8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84" y="4365104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 Box 11">
            <a:extLst>
              <a:ext uri="{FF2B5EF4-FFF2-40B4-BE49-F238E27FC236}">
                <a16:creationId xmlns:a16="http://schemas.microsoft.com/office/drawing/2014/main" id="{C1E4EB2D-C569-408B-8700-482AAE43F9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2792" y="5118884"/>
            <a:ext cx="7937680" cy="732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Practicar la profesión basada en las evidencias de investigaciones científicas/empíricas</a:t>
            </a:r>
          </a:p>
        </p:txBody>
      </p:sp>
      <p:pic>
        <p:nvPicPr>
          <p:cNvPr id="21" name="Picture 12" descr="PntBlue1">
            <a:extLst>
              <a:ext uri="{FF2B5EF4-FFF2-40B4-BE49-F238E27FC236}">
                <a16:creationId xmlns:a16="http://schemas.microsoft.com/office/drawing/2014/main" id="{5B398B6D-D291-4A9D-B371-F9355FDA97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84" y="5085184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 Box 2">
            <a:extLst>
              <a:ext uri="{FF2B5EF4-FFF2-40B4-BE49-F238E27FC236}">
                <a16:creationId xmlns:a16="http://schemas.microsoft.com/office/drawing/2014/main" id="{249396C2-0A3B-486E-B48A-E847479076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2792" y="6021288"/>
            <a:ext cx="7649648" cy="452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Cumplir con las expectativas de la profesión</a:t>
            </a:r>
          </a:p>
        </p:txBody>
      </p:sp>
      <p:pic>
        <p:nvPicPr>
          <p:cNvPr id="23" name="Picture 3" descr="PntBlue1">
            <a:extLst>
              <a:ext uri="{FF2B5EF4-FFF2-40B4-BE49-F238E27FC236}">
                <a16:creationId xmlns:a16="http://schemas.microsoft.com/office/drawing/2014/main" id="{E13FEAA0-ECD0-4645-A89F-3555FA30E6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84" y="6021288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itle 1">
            <a:extLst>
              <a:ext uri="{FF2B5EF4-FFF2-40B4-BE49-F238E27FC236}">
                <a16:creationId xmlns:a16="http://schemas.microsoft.com/office/drawing/2014/main" id="{5F488A6B-7053-4E65-B9A3-8A204BCB4C90}"/>
              </a:ext>
            </a:extLst>
          </p:cNvPr>
          <p:cNvSpPr>
            <a:spLocks/>
          </p:cNvSpPr>
          <p:nvPr/>
        </p:nvSpPr>
        <p:spPr bwMode="auto">
          <a:xfrm>
            <a:off x="1228008" y="692696"/>
            <a:ext cx="6656360" cy="43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es-PR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PROFESIONALES DEL EJERCICIO:</a:t>
            </a:r>
            <a:endParaRPr lang="es-PR" altLang="es-PR" sz="24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30" name="Title 1">
            <a:extLst>
              <a:ext uri="{FF2B5EF4-FFF2-40B4-BE49-F238E27FC236}">
                <a16:creationId xmlns:a16="http://schemas.microsoft.com/office/drawing/2014/main" id="{CCBE5412-00BB-4B1B-ADDD-4FBC93229BDB}"/>
              </a:ext>
            </a:extLst>
          </p:cNvPr>
          <p:cNvSpPr>
            <a:spLocks/>
          </p:cNvSpPr>
          <p:nvPr/>
        </p:nvSpPr>
        <p:spPr bwMode="auto">
          <a:xfrm>
            <a:off x="0" y="1775403"/>
            <a:ext cx="9144000" cy="332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es-PR" altLang="es-PR" sz="19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GUIAS, ESTANDARES, POSTURAS Y OPINIONES DE LOS EXPERTOS</a:t>
            </a:r>
            <a:endParaRPr lang="es-PR" altLang="es-PR" sz="19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31" name="Title 1">
            <a:extLst>
              <a:ext uri="{FF2B5EF4-FFF2-40B4-BE49-F238E27FC236}">
                <a16:creationId xmlns:a16="http://schemas.microsoft.com/office/drawing/2014/main" id="{744BCA67-14C0-4D0D-B0D2-B2C1F595E83C}"/>
              </a:ext>
            </a:extLst>
          </p:cNvPr>
          <p:cNvSpPr>
            <a:spLocks/>
          </p:cNvSpPr>
          <p:nvPr/>
        </p:nvSpPr>
        <p:spPr bwMode="auto">
          <a:xfrm>
            <a:off x="0" y="1244155"/>
            <a:ext cx="9144000" cy="33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es-PR" altLang="es-PR" sz="20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CIENCIAS DEL MOVIMIENTO HUMANO/MEDICINA DEL DEPORTE</a:t>
            </a: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E22353F2-69B9-4F7F-A356-FBA3DBBFAC2B}"/>
              </a:ext>
            </a:extLst>
          </p:cNvPr>
          <p:cNvSpPr>
            <a:spLocks/>
          </p:cNvSpPr>
          <p:nvPr/>
        </p:nvSpPr>
        <p:spPr bwMode="auto">
          <a:xfrm>
            <a:off x="2627784" y="2395528"/>
            <a:ext cx="3992064" cy="28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es-ES" altLang="es-PR" sz="2400" b="0" dirty="0">
                <a:solidFill>
                  <a:srgbClr val="74007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ESTO ASEGURA:</a:t>
            </a:r>
            <a:endParaRPr lang="es-PR" altLang="es-PR" sz="2400" b="0" dirty="0">
              <a:solidFill>
                <a:srgbClr val="740074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91405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  <p:sndAc>
          <p:stSnd>
            <p:snd r:embed="rId4" name="breeze.wav"/>
          </p:stSnd>
        </p:sndAc>
      </p:transition>
    </mc:Choice>
    <mc:Fallback xmlns="">
      <p:transition spd="slow">
        <p:blinds dir="vert"/>
        <p:sndAc>
          <p:stSnd>
            <p:snd r:embed="rId6" name="breeze.wav"/>
          </p:stSnd>
        </p:sndAc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07CD1AA3-9732-4F50-AB18-81B6FC875F3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448" y="961224"/>
            <a:ext cx="8001000" cy="52760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60285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flythrough hasBounce="1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erson and person running&#10;&#10;Description automatically generated with low confidence">
            <a:extLst>
              <a:ext uri="{FF2B5EF4-FFF2-40B4-BE49-F238E27FC236}">
                <a16:creationId xmlns:a16="http://schemas.microsoft.com/office/drawing/2014/main" id="{7924F7C6-733B-4967-91BA-F6CB93A4586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572" y="4030984"/>
            <a:ext cx="7216812" cy="2402269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DC683FCB-CBBE-4A15-88BD-16AC0B1851B5}"/>
              </a:ext>
            </a:extLst>
          </p:cNvPr>
          <p:cNvSpPr>
            <a:spLocks/>
          </p:cNvSpPr>
          <p:nvPr/>
        </p:nvSpPr>
        <p:spPr bwMode="auto">
          <a:xfrm>
            <a:off x="1835696" y="735669"/>
            <a:ext cx="7056784" cy="382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3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PROFESIONAL DEL:</a:t>
            </a:r>
            <a:r>
              <a:rPr lang="es-PR" altLang="es-PR" sz="23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23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EJERCICIO/DEPORTES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32B635A-090D-404E-A7E3-5C2593DA9612}"/>
              </a:ext>
            </a:extLst>
          </p:cNvPr>
          <p:cNvSpPr/>
          <p:nvPr/>
        </p:nvSpPr>
        <p:spPr>
          <a:xfrm>
            <a:off x="1835696" y="1311733"/>
            <a:ext cx="6696744" cy="4385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eaLnBrk="1" hangingPunct="1">
              <a:lnSpc>
                <a:spcPct val="90000"/>
              </a:lnSpc>
            </a:pPr>
            <a:r>
              <a:rPr lang="es-PR" altLang="es-PR" sz="2500" dirty="0">
                <a:solidFill>
                  <a:srgbClr val="4700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ahoma" panose="020B0604030504040204" pitchFamily="34" charset="0"/>
              </a:rPr>
              <a:t>ALCANCE DE LA PRÁCTICA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F7C431CA-0C13-47DB-A71E-0D6441809E3B}"/>
              </a:ext>
            </a:extLst>
          </p:cNvPr>
          <p:cNvSpPr>
            <a:spLocks/>
          </p:cNvSpPr>
          <p:nvPr/>
        </p:nvSpPr>
        <p:spPr bwMode="auto">
          <a:xfrm>
            <a:off x="1835696" y="1887797"/>
            <a:ext cx="6299842" cy="38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ES" altLang="es-PR" sz="2400" b="0" dirty="0">
                <a:solidFill>
                  <a:srgbClr val="74007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ASUNTOS PARA: </a:t>
            </a:r>
            <a:r>
              <a:rPr lang="es-ES" altLang="es-PR" sz="2400" b="0" i="1" dirty="0">
                <a:solidFill>
                  <a:srgbClr val="74007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CONSIDERAR</a:t>
            </a:r>
            <a:endParaRPr lang="es-PR" altLang="es-PR" sz="2400" b="0" dirty="0">
              <a:solidFill>
                <a:srgbClr val="740074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17" name="Text Box 9">
            <a:extLst>
              <a:ext uri="{FF2B5EF4-FFF2-40B4-BE49-F238E27FC236}">
                <a16:creationId xmlns:a16="http://schemas.microsoft.com/office/drawing/2014/main" id="{BF4F1769-0126-42C4-8DEF-E186E76855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0359" y="3158778"/>
            <a:ext cx="8056136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ES" altLang="es-PR" sz="26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Realizar referidos, según sea indicado</a:t>
            </a:r>
            <a:endParaRPr lang="es-PR" altLang="es-PR" sz="2600" b="1" i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Picture 10" descr="PntBlue1">
            <a:extLst>
              <a:ext uri="{FF2B5EF4-FFF2-40B4-BE49-F238E27FC236}">
                <a16:creationId xmlns:a16="http://schemas.microsoft.com/office/drawing/2014/main" id="{4CC23FBE-37B4-4EEE-B7FD-C3415D09C4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140968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 Box 9">
            <a:extLst>
              <a:ext uri="{FF2B5EF4-FFF2-40B4-BE49-F238E27FC236}">
                <a16:creationId xmlns:a16="http://schemas.microsoft.com/office/drawing/2014/main" id="{1E1666C3-7C74-43AC-B105-CAB1DBA536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0360" y="2582714"/>
            <a:ext cx="7912120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ES" altLang="es-PR" sz="26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Conocer los límites de la profesión</a:t>
            </a:r>
          </a:p>
        </p:txBody>
      </p:sp>
      <p:pic>
        <p:nvPicPr>
          <p:cNvPr id="20" name="Picture 10" descr="PntBlue1">
            <a:extLst>
              <a:ext uri="{FF2B5EF4-FFF2-40B4-BE49-F238E27FC236}">
                <a16:creationId xmlns:a16="http://schemas.microsoft.com/office/drawing/2014/main" id="{72AD3441-1D5F-4E92-AF04-C1B6736355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564904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 Box 9">
            <a:extLst>
              <a:ext uri="{FF2B5EF4-FFF2-40B4-BE49-F238E27FC236}">
                <a16:creationId xmlns:a16="http://schemas.microsoft.com/office/drawing/2014/main" id="{289FBE9D-4085-4391-B780-6591503DCE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6148" y="3734842"/>
            <a:ext cx="7690308" cy="10525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ES" altLang="es-PR" sz="26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Evitar la implementación de prácticas que requieran una licencia o certificación que no se posea</a:t>
            </a:r>
            <a:endParaRPr lang="es-PR" altLang="es-PR" sz="2600" b="1" i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Picture 10" descr="PntBlue1">
            <a:extLst>
              <a:ext uri="{FF2B5EF4-FFF2-40B4-BE49-F238E27FC236}">
                <a16:creationId xmlns:a16="http://schemas.microsoft.com/office/drawing/2014/main" id="{D431770E-581C-4AC7-AD3D-478BD9DFCE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340" y="3717032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 descr="A picture containing person&#10;&#10;Description automatically generated">
            <a:extLst>
              <a:ext uri="{FF2B5EF4-FFF2-40B4-BE49-F238E27FC236}">
                <a16:creationId xmlns:a16="http://schemas.microsoft.com/office/drawing/2014/main" id="{C3DD5A76-0BE6-441D-AE6D-8D0EA3333E3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597" y="548680"/>
            <a:ext cx="1619523" cy="1945792"/>
          </a:xfrm>
          <a:prstGeom prst="rect">
            <a:avLst/>
          </a:prstGeom>
          <a:effectLst>
            <a:softEdge rad="1270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75648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8" name="breeze.wav"/>
          </p:stSnd>
        </p:sndAc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26A55307-8C83-4DC0-AA1A-33D0C535474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" y="980728"/>
            <a:ext cx="8001000" cy="52760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32170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Box 2">
            <a:extLst>
              <a:ext uri="{FF2B5EF4-FFF2-40B4-BE49-F238E27FC236}">
                <a16:creationId xmlns:a16="http://schemas.microsoft.com/office/drawing/2014/main" id="{B2A02201-6DE8-4D75-A783-1CF86C9FA4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2792" y="2348880"/>
            <a:ext cx="7001576" cy="452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Conocer las organizaciones profesionales</a:t>
            </a:r>
          </a:p>
        </p:txBody>
      </p:sp>
      <p:pic>
        <p:nvPicPr>
          <p:cNvPr id="15" name="Picture 3" descr="PntBlue1">
            <a:extLst>
              <a:ext uri="{FF2B5EF4-FFF2-40B4-BE49-F238E27FC236}">
                <a16:creationId xmlns:a16="http://schemas.microsoft.com/office/drawing/2014/main" id="{828D509B-CE78-4CA2-8C65-77B76EB7FE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84" y="2348880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 Box 4">
            <a:extLst>
              <a:ext uri="{FF2B5EF4-FFF2-40B4-BE49-F238E27FC236}">
                <a16:creationId xmlns:a16="http://schemas.microsoft.com/office/drawing/2014/main" id="{B6BEEC5E-B2DF-4302-9C62-2132E02331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2792" y="2896120"/>
            <a:ext cx="5921456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Seguir sus documentos de postura </a:t>
            </a:r>
          </a:p>
        </p:txBody>
      </p:sp>
      <p:pic>
        <p:nvPicPr>
          <p:cNvPr id="17" name="Picture 5" descr="PntBlue1">
            <a:extLst>
              <a:ext uri="{FF2B5EF4-FFF2-40B4-BE49-F238E27FC236}">
                <a16:creationId xmlns:a16="http://schemas.microsoft.com/office/drawing/2014/main" id="{F0EFD119-F5A5-4EF3-8C39-948ECD705D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84" y="2852936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 Box 9">
            <a:extLst>
              <a:ext uri="{FF2B5EF4-FFF2-40B4-BE49-F238E27FC236}">
                <a16:creationId xmlns:a16="http://schemas.microsoft.com/office/drawing/2014/main" id="{EA9B2EE3-1FB9-4F1E-BBC7-3CC6CF7D98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2792" y="3446810"/>
            <a:ext cx="7937680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Seguir las guías y estándares de la profesión</a:t>
            </a:r>
            <a:endParaRPr lang="es-PR" altLang="es-PR" sz="26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0" descr="PntBlue1">
            <a:extLst>
              <a:ext uri="{FF2B5EF4-FFF2-40B4-BE49-F238E27FC236}">
                <a16:creationId xmlns:a16="http://schemas.microsoft.com/office/drawing/2014/main" id="{C359B103-A984-4806-98B4-824DAB73F8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84" y="3429000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 Box 11">
            <a:extLst>
              <a:ext uri="{FF2B5EF4-FFF2-40B4-BE49-F238E27FC236}">
                <a16:creationId xmlns:a16="http://schemas.microsoft.com/office/drawing/2014/main" id="{C1E4EB2D-C569-408B-8700-482AAE43F9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2792" y="3966756"/>
            <a:ext cx="7721656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Seguir las competencias educativas</a:t>
            </a:r>
          </a:p>
        </p:txBody>
      </p:sp>
      <p:pic>
        <p:nvPicPr>
          <p:cNvPr id="21" name="Picture 12" descr="PntBlue1">
            <a:extLst>
              <a:ext uri="{FF2B5EF4-FFF2-40B4-BE49-F238E27FC236}">
                <a16:creationId xmlns:a16="http://schemas.microsoft.com/office/drawing/2014/main" id="{5B398B6D-D291-4A9D-B371-F9355FDA97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84" y="3933056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 Box 2">
            <a:extLst>
              <a:ext uri="{FF2B5EF4-FFF2-40B4-BE49-F238E27FC236}">
                <a16:creationId xmlns:a16="http://schemas.microsoft.com/office/drawing/2014/main" id="{249396C2-0A3B-486E-B48A-E847479076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2792" y="4437112"/>
            <a:ext cx="7649648" cy="452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Conocer el alcance de la profesión</a:t>
            </a:r>
          </a:p>
        </p:txBody>
      </p:sp>
      <p:pic>
        <p:nvPicPr>
          <p:cNvPr id="23" name="Picture 3" descr="PntBlue1">
            <a:extLst>
              <a:ext uri="{FF2B5EF4-FFF2-40B4-BE49-F238E27FC236}">
                <a16:creationId xmlns:a16="http://schemas.microsoft.com/office/drawing/2014/main" id="{E13FEAA0-ECD0-4645-A89F-3555FA30E6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84" y="4437112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 Box 11">
            <a:extLst>
              <a:ext uri="{FF2B5EF4-FFF2-40B4-BE49-F238E27FC236}">
                <a16:creationId xmlns:a16="http://schemas.microsoft.com/office/drawing/2014/main" id="{6ECF133F-BB50-4849-B280-A64626889A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8352" y="4974868"/>
            <a:ext cx="7721656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Cumplir con las certificaciones profesionales</a:t>
            </a:r>
          </a:p>
        </p:txBody>
      </p:sp>
      <p:pic>
        <p:nvPicPr>
          <p:cNvPr id="26" name="Picture 12" descr="PntBlue1">
            <a:extLst>
              <a:ext uri="{FF2B5EF4-FFF2-40B4-BE49-F238E27FC236}">
                <a16:creationId xmlns:a16="http://schemas.microsoft.com/office/drawing/2014/main" id="{05E85D6E-D96C-45CF-AD0E-4FA5B35B06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941168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 Box 4">
            <a:extLst>
              <a:ext uri="{FF2B5EF4-FFF2-40B4-BE49-F238E27FC236}">
                <a16:creationId xmlns:a16="http://schemas.microsoft.com/office/drawing/2014/main" id="{6109FF06-906B-41CA-9F7D-87A18CAEAE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8352" y="5488408"/>
            <a:ext cx="8107256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Referir cuando sea necesario</a:t>
            </a:r>
          </a:p>
        </p:txBody>
      </p:sp>
      <p:pic>
        <p:nvPicPr>
          <p:cNvPr id="28" name="Picture 5" descr="PntBlue1">
            <a:extLst>
              <a:ext uri="{FF2B5EF4-FFF2-40B4-BE49-F238E27FC236}">
                <a16:creationId xmlns:a16="http://schemas.microsoft.com/office/drawing/2014/main" id="{832AEE93-0592-464B-B1E7-C6D5667671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5445224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itle 1">
            <a:extLst>
              <a:ext uri="{FF2B5EF4-FFF2-40B4-BE49-F238E27FC236}">
                <a16:creationId xmlns:a16="http://schemas.microsoft.com/office/drawing/2014/main" id="{5F488A6B-7053-4E65-B9A3-8A204BCB4C90}"/>
              </a:ext>
            </a:extLst>
          </p:cNvPr>
          <p:cNvSpPr>
            <a:spLocks/>
          </p:cNvSpPr>
          <p:nvPr/>
        </p:nvSpPr>
        <p:spPr bwMode="auto">
          <a:xfrm>
            <a:off x="3274466" y="692696"/>
            <a:ext cx="5690022" cy="43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ESTÁNDARES – </a:t>
            </a:r>
            <a:r>
              <a:rPr lang="es-PR" altLang="es-PR" sz="24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Organizaciones</a:t>
            </a:r>
            <a:r>
              <a:rPr lang="es-PR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:</a:t>
            </a:r>
            <a:endParaRPr lang="es-PR" altLang="es-PR" sz="24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30" name="Title 1">
            <a:extLst>
              <a:ext uri="{FF2B5EF4-FFF2-40B4-BE49-F238E27FC236}">
                <a16:creationId xmlns:a16="http://schemas.microsoft.com/office/drawing/2014/main" id="{CCBE5412-00BB-4B1B-ADDD-4FBC93229BDB}"/>
              </a:ext>
            </a:extLst>
          </p:cNvPr>
          <p:cNvSpPr>
            <a:spLocks/>
          </p:cNvSpPr>
          <p:nvPr/>
        </p:nvSpPr>
        <p:spPr bwMode="auto">
          <a:xfrm>
            <a:off x="3274467" y="1612951"/>
            <a:ext cx="5546005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36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RECOMENDACIONES</a:t>
            </a:r>
            <a:endParaRPr lang="es-PR" altLang="es-PR" sz="36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31" name="Title 1">
            <a:extLst>
              <a:ext uri="{FF2B5EF4-FFF2-40B4-BE49-F238E27FC236}">
                <a16:creationId xmlns:a16="http://schemas.microsoft.com/office/drawing/2014/main" id="{744BCA67-14C0-4D0D-B0D2-B2C1F595E83C}"/>
              </a:ext>
            </a:extLst>
          </p:cNvPr>
          <p:cNvSpPr>
            <a:spLocks/>
          </p:cNvSpPr>
          <p:nvPr/>
        </p:nvSpPr>
        <p:spPr bwMode="auto">
          <a:xfrm>
            <a:off x="3274466" y="1124744"/>
            <a:ext cx="5257974" cy="345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6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CIENCIAS DEL EJERCICIO</a:t>
            </a:r>
          </a:p>
        </p:txBody>
      </p:sp>
      <p:sp>
        <p:nvSpPr>
          <p:cNvPr id="32" name="Text Box 4">
            <a:extLst>
              <a:ext uri="{FF2B5EF4-FFF2-40B4-BE49-F238E27FC236}">
                <a16:creationId xmlns:a16="http://schemas.microsoft.com/office/drawing/2014/main" id="{35A9C5BC-2DD6-4C5E-9696-0AD01DCEE1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8352" y="6040915"/>
            <a:ext cx="8107256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Seguir las tendencias de la profesión</a:t>
            </a:r>
          </a:p>
        </p:txBody>
      </p:sp>
      <p:pic>
        <p:nvPicPr>
          <p:cNvPr id="33" name="Picture 5" descr="PntBlue1">
            <a:extLst>
              <a:ext uri="{FF2B5EF4-FFF2-40B4-BE49-F238E27FC236}">
                <a16:creationId xmlns:a16="http://schemas.microsoft.com/office/drawing/2014/main" id="{44F8FE5C-C823-4BDA-9953-01A04867C9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5997731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picture containing person&#10;&#10;Description automatically generated">
            <a:extLst>
              <a:ext uri="{FF2B5EF4-FFF2-40B4-BE49-F238E27FC236}">
                <a16:creationId xmlns:a16="http://schemas.microsoft.com/office/drawing/2014/main" id="{A7A190AC-93CE-4182-B666-0EF24C3CB51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84" y="508420"/>
            <a:ext cx="2679232" cy="1786155"/>
          </a:xfrm>
          <a:prstGeom prst="rect">
            <a:avLst/>
          </a:prstGeom>
          <a:effectLst>
            <a:softEdge rad="317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83558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7" name="breeze.wav"/>
          </p:stSnd>
        </p:sndAc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ext&#10;&#10;Description automatically generated">
            <a:extLst>
              <a:ext uri="{FF2B5EF4-FFF2-40B4-BE49-F238E27FC236}">
                <a16:creationId xmlns:a16="http://schemas.microsoft.com/office/drawing/2014/main" id="{7E3B4EAA-ED10-4593-A21F-F721DC928F3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" y="980728"/>
            <a:ext cx="8001000" cy="52760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98305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 Box 2">
            <a:extLst>
              <a:ext uri="{FF2B5EF4-FFF2-40B4-BE49-F238E27FC236}">
                <a16:creationId xmlns:a16="http://schemas.microsoft.com/office/drawing/2014/main" id="{9ECAE888-849F-4051-B179-DDA68B233E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1754" y="5359143"/>
            <a:ext cx="7957284" cy="452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altLang="es-PR" sz="2600" b="1" dirty="0" err="1">
                <a:latin typeface="Arial" charset="0"/>
              </a:rPr>
              <a:t>Guías</a:t>
            </a:r>
            <a:r>
              <a:rPr lang="en-US" altLang="es-PR" sz="2600" b="1" dirty="0">
                <a:latin typeface="Arial" charset="0"/>
              </a:rPr>
              <a:t>: </a:t>
            </a:r>
            <a:r>
              <a:rPr lang="en-US" altLang="es-PR" sz="2600" b="1" i="1" dirty="0" err="1">
                <a:latin typeface="Arial" charset="0"/>
              </a:rPr>
              <a:t>Pruebas</a:t>
            </a:r>
            <a:r>
              <a:rPr lang="en-US" altLang="es-PR" sz="2600" b="1" i="1" dirty="0">
                <a:latin typeface="Arial" charset="0"/>
              </a:rPr>
              <a:t> de </a:t>
            </a:r>
            <a:r>
              <a:rPr lang="en-US" altLang="es-PR" sz="2600" b="1" i="1" dirty="0" err="1">
                <a:latin typeface="Arial" charset="0"/>
              </a:rPr>
              <a:t>aptitud</a:t>
            </a:r>
            <a:r>
              <a:rPr lang="en-US" altLang="es-PR" sz="2600" b="1" i="1" dirty="0">
                <a:latin typeface="Arial" charset="0"/>
              </a:rPr>
              <a:t> </a:t>
            </a:r>
            <a:r>
              <a:rPr lang="en-US" altLang="es-PR" sz="2600" b="1" i="1" dirty="0" err="1">
                <a:latin typeface="Arial" charset="0"/>
              </a:rPr>
              <a:t>física</a:t>
            </a:r>
            <a:endParaRPr lang="en-US" altLang="es-PR" sz="2600" b="1" i="1" dirty="0">
              <a:latin typeface="Arial" charset="0"/>
            </a:endParaRPr>
          </a:p>
        </p:txBody>
      </p:sp>
      <p:pic>
        <p:nvPicPr>
          <p:cNvPr id="28" name="Picture 3" descr="PntBlue1">
            <a:extLst>
              <a:ext uri="{FF2B5EF4-FFF2-40B4-BE49-F238E27FC236}">
                <a16:creationId xmlns:a16="http://schemas.microsoft.com/office/drawing/2014/main" id="{95F11FD4-53FD-4940-8B86-3789F7E78F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948" y="5359143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 Box 4">
            <a:extLst>
              <a:ext uri="{FF2B5EF4-FFF2-40B4-BE49-F238E27FC236}">
                <a16:creationId xmlns:a16="http://schemas.microsoft.com/office/drawing/2014/main" id="{20AC55BB-844F-404F-8917-4B27F02F85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1529" y="2508813"/>
            <a:ext cx="8320463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Guías/Estándares/Posturas: </a:t>
            </a:r>
            <a:r>
              <a:rPr lang="es-PR" altLang="es-PR" sz="2600" b="1" i="1" dirty="0">
                <a:latin typeface="Arial" panose="020B0604020202020204" pitchFamily="34" charset="0"/>
                <a:cs typeface="Arial" panose="020B0604020202020204" pitchFamily="34" charset="0"/>
              </a:rPr>
              <a:t>Escenarios del campo</a:t>
            </a:r>
          </a:p>
        </p:txBody>
      </p:sp>
      <p:pic>
        <p:nvPicPr>
          <p:cNvPr id="30" name="Picture 5" descr="PntBlue1">
            <a:extLst>
              <a:ext uri="{FF2B5EF4-FFF2-40B4-BE49-F238E27FC236}">
                <a16:creationId xmlns:a16="http://schemas.microsoft.com/office/drawing/2014/main" id="{E39DEEE1-B7EE-4048-944C-5AC9E24662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722" y="2465629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 Box 9">
            <a:extLst>
              <a:ext uri="{FF2B5EF4-FFF2-40B4-BE49-F238E27FC236}">
                <a16:creationId xmlns:a16="http://schemas.microsoft.com/office/drawing/2014/main" id="{F581A8F2-00CF-44BB-AC8B-7A1321024F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1529" y="3059503"/>
            <a:ext cx="8320463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lang="es-PR" altLang="es-PR" sz="2600" b="1" i="1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</a:p>
        </p:txBody>
      </p:sp>
      <p:pic>
        <p:nvPicPr>
          <p:cNvPr id="32" name="Picture 10" descr="PntBlue1">
            <a:extLst>
              <a:ext uri="{FF2B5EF4-FFF2-40B4-BE49-F238E27FC236}">
                <a16:creationId xmlns:a16="http://schemas.microsoft.com/office/drawing/2014/main" id="{6311479C-F428-4913-B3D4-2B07343130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722" y="3041693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 Box 11">
            <a:extLst>
              <a:ext uri="{FF2B5EF4-FFF2-40B4-BE49-F238E27FC236}">
                <a16:creationId xmlns:a16="http://schemas.microsoft.com/office/drawing/2014/main" id="{131D612D-BFDD-4990-90EE-234DCD207C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1530" y="3651457"/>
            <a:ext cx="8068942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Gu</a:t>
            </a:r>
            <a:r>
              <a:rPr lang="en-US" altLang="es-PR" sz="2600" b="1" dirty="0">
                <a:latin typeface="Arial" charset="0"/>
              </a:rPr>
              <a:t>í</a:t>
            </a: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as: </a:t>
            </a:r>
            <a:r>
              <a:rPr lang="es-PR" altLang="es-PR" sz="2600" b="1" i="1" dirty="0">
                <a:latin typeface="Arial" panose="020B0604020202020204" pitchFamily="34" charset="0"/>
                <a:cs typeface="Arial" panose="020B0604020202020204" pitchFamily="34" charset="0"/>
              </a:rPr>
              <a:t>Actividad f</a:t>
            </a:r>
            <a:r>
              <a:rPr lang="en-US" altLang="es-PR" sz="2600" b="1" i="1" dirty="0">
                <a:latin typeface="Arial" charset="0"/>
              </a:rPr>
              <a:t>í</a:t>
            </a:r>
            <a:r>
              <a:rPr lang="es-PR" altLang="es-PR" sz="2600" b="1" i="1" dirty="0">
                <a:latin typeface="Arial" panose="020B0604020202020204" pitchFamily="34" charset="0"/>
                <a:cs typeface="Arial" panose="020B0604020202020204" pitchFamily="34" charset="0"/>
              </a:rPr>
              <a:t>sica</a:t>
            </a:r>
          </a:p>
        </p:txBody>
      </p:sp>
      <p:pic>
        <p:nvPicPr>
          <p:cNvPr id="34" name="Picture 12" descr="PntBlue1">
            <a:extLst>
              <a:ext uri="{FF2B5EF4-FFF2-40B4-BE49-F238E27FC236}">
                <a16:creationId xmlns:a16="http://schemas.microsoft.com/office/drawing/2014/main" id="{F5EE4361-EAD4-4B41-B448-5C3BA766A3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722" y="3617757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Text Box 2">
            <a:extLst>
              <a:ext uri="{FF2B5EF4-FFF2-40B4-BE49-F238E27FC236}">
                <a16:creationId xmlns:a16="http://schemas.microsoft.com/office/drawing/2014/main" id="{7C2BF428-85DC-4ABB-BF7A-1AAB134410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1528" y="4783079"/>
            <a:ext cx="7957283" cy="452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altLang="es-PR" sz="2600" b="1" dirty="0" err="1">
                <a:latin typeface="Arial" charset="0"/>
              </a:rPr>
              <a:t>Guías</a:t>
            </a:r>
            <a:r>
              <a:rPr lang="en-US" altLang="es-PR" sz="2600" b="1" dirty="0">
                <a:latin typeface="Arial" charset="0"/>
              </a:rPr>
              <a:t> y </a:t>
            </a:r>
            <a:r>
              <a:rPr lang="en-US" altLang="es-PR" sz="2600" b="1" dirty="0" err="1">
                <a:latin typeface="Arial" charset="0"/>
              </a:rPr>
              <a:t>Estándares</a:t>
            </a:r>
            <a:r>
              <a:rPr lang="en-US" altLang="es-PR" sz="2600" b="1" dirty="0">
                <a:latin typeface="Arial" charset="0"/>
              </a:rPr>
              <a:t>: </a:t>
            </a:r>
            <a:r>
              <a:rPr lang="en-US" altLang="es-PR" sz="2600" b="1" i="1" dirty="0" err="1">
                <a:latin typeface="Arial" charset="0"/>
              </a:rPr>
              <a:t>Instalaciones</a:t>
            </a:r>
            <a:r>
              <a:rPr lang="en-US" altLang="es-PR" sz="2600" b="1" i="1" dirty="0">
                <a:latin typeface="Arial" charset="0"/>
              </a:rPr>
              <a:t> </a:t>
            </a:r>
            <a:r>
              <a:rPr lang="en-US" altLang="es-PR" sz="2600" b="1" i="1" dirty="0" err="1">
                <a:latin typeface="Arial" charset="0"/>
              </a:rPr>
              <a:t>físicas</a:t>
            </a:r>
            <a:endParaRPr lang="en-US" altLang="es-PR" sz="2600" b="1" i="1" dirty="0">
              <a:latin typeface="Arial" charset="0"/>
            </a:endParaRPr>
          </a:p>
        </p:txBody>
      </p:sp>
      <p:pic>
        <p:nvPicPr>
          <p:cNvPr id="38" name="Picture 3" descr="PntBlue1">
            <a:extLst>
              <a:ext uri="{FF2B5EF4-FFF2-40B4-BE49-F238E27FC236}">
                <a16:creationId xmlns:a16="http://schemas.microsoft.com/office/drawing/2014/main" id="{E2BB04C6-B303-42D9-B14F-3694DEFA99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722" y="4783079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Text Box 11">
            <a:extLst>
              <a:ext uri="{FF2B5EF4-FFF2-40B4-BE49-F238E27FC236}">
                <a16:creationId xmlns:a16="http://schemas.microsoft.com/office/drawing/2014/main" id="{90194B36-7A64-49E7-898D-CEB1EC44DF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1529" y="5968907"/>
            <a:ext cx="8140952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Gu</a:t>
            </a:r>
            <a:r>
              <a:rPr lang="en-US" altLang="es-PR" sz="2600" b="1" dirty="0">
                <a:latin typeface="Arial" charset="0"/>
              </a:rPr>
              <a:t>í</a:t>
            </a: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as y Posturas: </a:t>
            </a:r>
            <a:r>
              <a:rPr lang="es-PR" altLang="es-PR" sz="2600" b="1" i="1" dirty="0">
                <a:latin typeface="Arial" panose="020B0604020202020204" pitchFamily="34" charset="0"/>
                <a:cs typeface="Arial" panose="020B0604020202020204" pitchFamily="34" charset="0"/>
              </a:rPr>
              <a:t>Nutrición deportiva</a:t>
            </a:r>
          </a:p>
        </p:txBody>
      </p:sp>
      <p:pic>
        <p:nvPicPr>
          <p:cNvPr id="40" name="Picture 12" descr="PntBlue1">
            <a:extLst>
              <a:ext uri="{FF2B5EF4-FFF2-40B4-BE49-F238E27FC236}">
                <a16:creationId xmlns:a16="http://schemas.microsoft.com/office/drawing/2014/main" id="{5CC44D52-E011-40EE-B9BF-822A43FD46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722" y="5935207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Text Box 4">
            <a:extLst>
              <a:ext uri="{FF2B5EF4-FFF2-40B4-BE49-F238E27FC236}">
                <a16:creationId xmlns:a16="http://schemas.microsoft.com/office/drawing/2014/main" id="{9790C15A-C1A7-4A4D-9F9D-0CC69BC693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1530" y="1917415"/>
            <a:ext cx="8320463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n-US" altLang="es-PR" sz="2600" b="1" dirty="0" err="1">
                <a:latin typeface="Arial" charset="0"/>
              </a:rPr>
              <a:t>Oportunidades</a:t>
            </a:r>
            <a:r>
              <a:rPr lang="en-US" altLang="es-PR" sz="2600" b="1" dirty="0">
                <a:latin typeface="Arial" charset="0"/>
              </a:rPr>
              <a:t>: </a:t>
            </a:r>
            <a:r>
              <a:rPr lang="en-US" altLang="es-PR" sz="2600" b="1" i="1" dirty="0" err="1">
                <a:latin typeface="Arial" charset="0"/>
              </a:rPr>
              <a:t>Estudios</a:t>
            </a:r>
            <a:r>
              <a:rPr lang="en-US" altLang="es-PR" sz="2600" b="1" i="1" dirty="0">
                <a:latin typeface="Arial" charset="0"/>
              </a:rPr>
              <a:t> y </a:t>
            </a:r>
            <a:r>
              <a:rPr lang="en-US" altLang="es-PR" sz="2600" b="1" i="1" dirty="0" err="1">
                <a:latin typeface="Arial" charset="0"/>
              </a:rPr>
              <a:t>Trabajo</a:t>
            </a:r>
            <a:endParaRPr lang="en-US" altLang="es-PR" sz="2600" b="1" i="1" dirty="0">
              <a:latin typeface="Arial" charset="0"/>
            </a:endParaRPr>
          </a:p>
        </p:txBody>
      </p:sp>
      <p:pic>
        <p:nvPicPr>
          <p:cNvPr id="42" name="Picture 5" descr="PntBlue1">
            <a:extLst>
              <a:ext uri="{FF2B5EF4-FFF2-40B4-BE49-F238E27FC236}">
                <a16:creationId xmlns:a16="http://schemas.microsoft.com/office/drawing/2014/main" id="{94220AC8-C79E-4D10-BD2A-C5C4ABA6F7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722" y="1874231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itle 1">
            <a:extLst>
              <a:ext uri="{FF2B5EF4-FFF2-40B4-BE49-F238E27FC236}">
                <a16:creationId xmlns:a16="http://schemas.microsoft.com/office/drawing/2014/main" id="{636C0FE7-6AE1-4269-BA43-69CF72A961BE}"/>
              </a:ext>
            </a:extLst>
          </p:cNvPr>
          <p:cNvSpPr>
            <a:spLocks/>
          </p:cNvSpPr>
          <p:nvPr/>
        </p:nvSpPr>
        <p:spPr bwMode="auto">
          <a:xfrm>
            <a:off x="2110409" y="736063"/>
            <a:ext cx="6782071" cy="81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30000"/>
              </a:lnSpc>
            </a:pPr>
            <a:r>
              <a:rPr lang="es-PR" altLang="es-PR" sz="47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BOSQUEJO:</a:t>
            </a:r>
            <a:r>
              <a:rPr lang="es-PR" altLang="es-PR" sz="4700" b="1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Arial" charset="0"/>
              </a:rPr>
              <a:t> Parte 2</a:t>
            </a:r>
          </a:p>
        </p:txBody>
      </p:sp>
      <p:sp>
        <p:nvSpPr>
          <p:cNvPr id="22" name="Text Box 9">
            <a:extLst>
              <a:ext uri="{FF2B5EF4-FFF2-40B4-BE49-F238E27FC236}">
                <a16:creationId xmlns:a16="http://schemas.microsoft.com/office/drawing/2014/main" id="{F45BC57E-9F6D-4F46-80E0-010C31F39E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4335" y="4226642"/>
            <a:ext cx="8128146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Gu</a:t>
            </a:r>
            <a:r>
              <a:rPr lang="en-US" altLang="es-PR" sz="2600" b="1" dirty="0">
                <a:latin typeface="Arial" charset="0"/>
              </a:rPr>
              <a:t>í</a:t>
            </a: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as: </a:t>
            </a:r>
            <a:r>
              <a:rPr lang="es-PR" altLang="es-PR" sz="2600" b="1" i="1" dirty="0">
                <a:latin typeface="Arial" panose="020B0604020202020204" pitchFamily="34" charset="0"/>
                <a:cs typeface="Arial" panose="020B0604020202020204" pitchFamily="34" charset="0"/>
              </a:rPr>
              <a:t>Rehabilitación de enfermedades</a:t>
            </a:r>
          </a:p>
        </p:txBody>
      </p:sp>
      <p:pic>
        <p:nvPicPr>
          <p:cNvPr id="23" name="Picture 10" descr="PntBlue1">
            <a:extLst>
              <a:ext uri="{FF2B5EF4-FFF2-40B4-BE49-F238E27FC236}">
                <a16:creationId xmlns:a16="http://schemas.microsoft.com/office/drawing/2014/main" id="{558ABCD2-2C29-478A-8769-5B88064BF9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208832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29273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  <p:sndAc>
          <p:stSnd>
            <p:snd r:embed="rId4" name="chimes.wav"/>
          </p:stSnd>
        </p:sndAc>
      </p:transition>
    </mc:Choice>
    <mc:Fallback xmlns="">
      <p:transition spd="slow">
        <p:checker/>
        <p:sndAc>
          <p:stSnd>
            <p:snd r:embed="rId7" name="chimes.wav"/>
          </p:stSnd>
        </p:sndAc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1">
            <a:extLst>
              <a:ext uri="{FF2B5EF4-FFF2-40B4-BE49-F238E27FC236}">
                <a16:creationId xmlns:a16="http://schemas.microsoft.com/office/drawing/2014/main" id="{5F488A6B-7053-4E65-B9A3-8A204BCB4C90}"/>
              </a:ext>
            </a:extLst>
          </p:cNvPr>
          <p:cNvSpPr>
            <a:spLocks/>
          </p:cNvSpPr>
          <p:nvPr/>
        </p:nvSpPr>
        <p:spPr bwMode="auto">
          <a:xfrm>
            <a:off x="1228008" y="691940"/>
            <a:ext cx="6656360" cy="332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es-PR" altLang="es-PR" sz="20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ORGANIZACIONES PROFESIONALES:</a:t>
            </a:r>
            <a:endParaRPr lang="es-PR" altLang="es-PR" sz="20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30" name="Title 1">
            <a:extLst>
              <a:ext uri="{FF2B5EF4-FFF2-40B4-BE49-F238E27FC236}">
                <a16:creationId xmlns:a16="http://schemas.microsoft.com/office/drawing/2014/main" id="{CCBE5412-00BB-4B1B-ADDD-4FBC93229BDB}"/>
              </a:ext>
            </a:extLst>
          </p:cNvPr>
          <p:cNvSpPr>
            <a:spLocks/>
          </p:cNvSpPr>
          <p:nvPr/>
        </p:nvSpPr>
        <p:spPr bwMode="auto">
          <a:xfrm>
            <a:off x="0" y="1397947"/>
            <a:ext cx="9144000" cy="332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es-PR" altLang="es-PR" sz="19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GUIAS, ESTANDARES, POSTURAS Y OPINIONES DE LOS EXPERTOS</a:t>
            </a:r>
            <a:endParaRPr lang="es-PR" altLang="es-PR" sz="19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31" name="Title 1">
            <a:extLst>
              <a:ext uri="{FF2B5EF4-FFF2-40B4-BE49-F238E27FC236}">
                <a16:creationId xmlns:a16="http://schemas.microsoft.com/office/drawing/2014/main" id="{744BCA67-14C0-4D0D-B0D2-B2C1F595E83C}"/>
              </a:ext>
            </a:extLst>
          </p:cNvPr>
          <p:cNvSpPr>
            <a:spLocks/>
          </p:cNvSpPr>
          <p:nvPr/>
        </p:nvSpPr>
        <p:spPr bwMode="auto">
          <a:xfrm>
            <a:off x="0" y="1037907"/>
            <a:ext cx="9144000" cy="33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es-PR" altLang="es-PR" sz="19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CIENCIAS DEL MOVIMIENTO HUMANO Y MEDICINA DEL DEPORTE</a:t>
            </a: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E22353F2-69B9-4F7F-A356-FBA3DBBFAC2B}"/>
              </a:ext>
            </a:extLst>
          </p:cNvPr>
          <p:cNvSpPr>
            <a:spLocks/>
          </p:cNvSpPr>
          <p:nvPr/>
        </p:nvSpPr>
        <p:spPr bwMode="auto">
          <a:xfrm>
            <a:off x="2627784" y="1737545"/>
            <a:ext cx="3992064" cy="28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es-ES" altLang="es-PR" sz="2000" b="0" dirty="0">
                <a:solidFill>
                  <a:srgbClr val="74007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CONFORMARSE A:</a:t>
            </a:r>
            <a:endParaRPr lang="es-PR" altLang="es-PR" sz="2000" b="0" dirty="0">
              <a:solidFill>
                <a:srgbClr val="740074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25" name="Text Box 2">
            <a:extLst>
              <a:ext uri="{FF2B5EF4-FFF2-40B4-BE49-F238E27FC236}">
                <a16:creationId xmlns:a16="http://schemas.microsoft.com/office/drawing/2014/main" id="{07A74946-6052-44B9-989B-D2BF4570D9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2792" y="2026333"/>
            <a:ext cx="8132816" cy="8125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Diseño de programas de ejercicios para la: </a:t>
            </a:r>
            <a:r>
              <a:rPr lang="es-PR" altLang="es-PR" sz="2600" b="1" i="1" dirty="0">
                <a:latin typeface="Arial" panose="020B0604020202020204" pitchFamily="34" charset="0"/>
                <a:cs typeface="Arial" panose="020B0604020202020204" pitchFamily="34" charset="0"/>
              </a:rPr>
              <a:t>población general o aparentemente saludable</a:t>
            </a:r>
          </a:p>
        </p:txBody>
      </p:sp>
      <p:pic>
        <p:nvPicPr>
          <p:cNvPr id="26" name="Picture 3" descr="PntBlue1">
            <a:extLst>
              <a:ext uri="{FF2B5EF4-FFF2-40B4-BE49-F238E27FC236}">
                <a16:creationId xmlns:a16="http://schemas.microsoft.com/office/drawing/2014/main" id="{B8287C1B-26BE-4C57-B0AC-B9A8C653B8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84" y="2026333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 Box 4">
            <a:extLst>
              <a:ext uri="{FF2B5EF4-FFF2-40B4-BE49-F238E27FC236}">
                <a16:creationId xmlns:a16="http://schemas.microsoft.com/office/drawing/2014/main" id="{D2CA6BF3-B2A4-4D6B-83F5-AE1FCDD679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2792" y="2882047"/>
            <a:ext cx="8261208" cy="10525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Diseño de programas de ejercicios para poblaciones especiales: </a:t>
            </a:r>
            <a:r>
              <a:rPr lang="es-PR" altLang="es-PR" sz="2600" b="1" i="1" dirty="0">
                <a:latin typeface="Arial" panose="020B0604020202020204" pitchFamily="34" charset="0"/>
                <a:cs typeface="Arial" panose="020B0604020202020204" pitchFamily="34" charset="0"/>
              </a:rPr>
              <a:t>Embarazadas, grupo pediátrico, grupo geriátrico y otros</a:t>
            </a:r>
          </a:p>
        </p:txBody>
      </p:sp>
      <p:pic>
        <p:nvPicPr>
          <p:cNvPr id="28" name="Picture 5" descr="PntBlue1">
            <a:extLst>
              <a:ext uri="{FF2B5EF4-FFF2-40B4-BE49-F238E27FC236}">
                <a16:creationId xmlns:a16="http://schemas.microsoft.com/office/drawing/2014/main" id="{801790FE-90BD-46A9-8443-A98E176C76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84" y="2838863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 Box 9">
            <a:extLst>
              <a:ext uri="{FF2B5EF4-FFF2-40B4-BE49-F238E27FC236}">
                <a16:creationId xmlns:a16="http://schemas.microsoft.com/office/drawing/2014/main" id="{A47914CB-0018-47F6-A2A4-CBE21DA108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2792" y="4008801"/>
            <a:ext cx="8261208" cy="10525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Diseño de programas de ejercicio para la: </a:t>
            </a:r>
            <a:r>
              <a:rPr lang="es-PR" altLang="es-PR" sz="2600" b="1" i="1" dirty="0">
                <a:latin typeface="Arial" panose="020B0604020202020204" pitchFamily="34" charset="0"/>
                <a:cs typeface="Arial" panose="020B0604020202020204" pitchFamily="34" charset="0"/>
              </a:rPr>
              <a:t>terapéutica y rehabilitación de enfermedades crónicas-degenerativas e incapacidades</a:t>
            </a:r>
          </a:p>
        </p:txBody>
      </p:sp>
      <p:pic>
        <p:nvPicPr>
          <p:cNvPr id="33" name="Picture 10" descr="PntBlue1">
            <a:extLst>
              <a:ext uri="{FF2B5EF4-FFF2-40B4-BE49-F238E27FC236}">
                <a16:creationId xmlns:a16="http://schemas.microsoft.com/office/drawing/2014/main" id="{06EE8D85-1698-4B74-81CB-AD753A195C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84" y="3990991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Text Box 11">
            <a:extLst>
              <a:ext uri="{FF2B5EF4-FFF2-40B4-BE49-F238E27FC236}">
                <a16:creationId xmlns:a16="http://schemas.microsoft.com/office/drawing/2014/main" id="{1EB51CFC-B581-4C8C-803B-C07FA99D1A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2792" y="5104811"/>
            <a:ext cx="8009688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Fisiología clínica del ejercicio</a:t>
            </a:r>
          </a:p>
        </p:txBody>
      </p:sp>
      <p:pic>
        <p:nvPicPr>
          <p:cNvPr id="35" name="Picture 12" descr="PntBlue1">
            <a:extLst>
              <a:ext uri="{FF2B5EF4-FFF2-40B4-BE49-F238E27FC236}">
                <a16:creationId xmlns:a16="http://schemas.microsoft.com/office/drawing/2014/main" id="{39BDA9D4-1006-49DD-96AD-BF3DDE9931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84" y="5071111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Text Box 2">
            <a:extLst>
              <a:ext uri="{FF2B5EF4-FFF2-40B4-BE49-F238E27FC236}">
                <a16:creationId xmlns:a16="http://schemas.microsoft.com/office/drawing/2014/main" id="{159B6E51-F4D1-416B-89CA-23461450D0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2792" y="5575167"/>
            <a:ext cx="7649648" cy="452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Rehabilitación cardiaca</a:t>
            </a:r>
          </a:p>
        </p:txBody>
      </p:sp>
      <p:pic>
        <p:nvPicPr>
          <p:cNvPr id="37" name="Picture 3" descr="PntBlue1">
            <a:extLst>
              <a:ext uri="{FF2B5EF4-FFF2-40B4-BE49-F238E27FC236}">
                <a16:creationId xmlns:a16="http://schemas.microsoft.com/office/drawing/2014/main" id="{960E0A7C-6345-4919-BB0C-85217FC595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84" y="5575167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Text Box 11">
            <a:extLst>
              <a:ext uri="{FF2B5EF4-FFF2-40B4-BE49-F238E27FC236}">
                <a16:creationId xmlns:a16="http://schemas.microsoft.com/office/drawing/2014/main" id="{91206882-1143-421D-9CB4-392D006D5B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8352" y="6112923"/>
            <a:ext cx="7721656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Rehabilitación pulmonar</a:t>
            </a:r>
          </a:p>
        </p:txBody>
      </p:sp>
      <p:pic>
        <p:nvPicPr>
          <p:cNvPr id="39" name="Picture 12" descr="PntBlue1">
            <a:extLst>
              <a:ext uri="{FF2B5EF4-FFF2-40B4-BE49-F238E27FC236}">
                <a16:creationId xmlns:a16="http://schemas.microsoft.com/office/drawing/2014/main" id="{BD8876DF-01E2-418E-890A-00804BEEC5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6079223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Two people jogging&#10;&#10;Description automatically generated with medium confidence">
            <a:extLst>
              <a:ext uri="{FF2B5EF4-FFF2-40B4-BE49-F238E27FC236}">
                <a16:creationId xmlns:a16="http://schemas.microsoft.com/office/drawing/2014/main" id="{12681601-E6A5-42B6-A9B2-2F171AD58E2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1408" y="5061397"/>
            <a:ext cx="2088232" cy="1392155"/>
          </a:xfrm>
          <a:prstGeom prst="rect">
            <a:avLst/>
          </a:prstGeom>
          <a:effectLst>
            <a:softEdge rad="1270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96881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7" name="breeze.wav"/>
          </p:stSnd>
        </p:sndAc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ollage of a person running&#10;&#10;Description automatically generated with medium confidence">
            <a:extLst>
              <a:ext uri="{FF2B5EF4-FFF2-40B4-BE49-F238E27FC236}">
                <a16:creationId xmlns:a16="http://schemas.microsoft.com/office/drawing/2014/main" id="{1C2BAAB8-44AB-4B27-A1C9-50C1751D028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784" y="4600289"/>
            <a:ext cx="7505632" cy="1997063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C6962FD6-E6C4-4DDC-9429-503F8A78C305}"/>
              </a:ext>
            </a:extLst>
          </p:cNvPr>
          <p:cNvSpPr>
            <a:spLocks/>
          </p:cNvSpPr>
          <p:nvPr/>
        </p:nvSpPr>
        <p:spPr bwMode="auto">
          <a:xfrm>
            <a:off x="1228008" y="672312"/>
            <a:ext cx="6656360" cy="332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es-PR" altLang="es-PR" sz="20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ORGANIZACIONES PROFESIONALES:</a:t>
            </a:r>
            <a:endParaRPr lang="es-PR" altLang="es-PR" sz="20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1242091C-4840-4F05-82C0-C75839A27AC2}"/>
              </a:ext>
            </a:extLst>
          </p:cNvPr>
          <p:cNvSpPr>
            <a:spLocks/>
          </p:cNvSpPr>
          <p:nvPr/>
        </p:nvSpPr>
        <p:spPr bwMode="auto">
          <a:xfrm>
            <a:off x="0" y="1392392"/>
            <a:ext cx="9144000" cy="332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es-PR" altLang="es-PR" sz="19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GUIAS, ESTANDARES, POSTURAS Y OPINIONES DE LOS EXPERTOS</a:t>
            </a:r>
            <a:endParaRPr lang="es-PR" altLang="es-PR" sz="19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382D4404-DE45-480B-BE37-EA0CAB083D71}"/>
              </a:ext>
            </a:extLst>
          </p:cNvPr>
          <p:cNvSpPr>
            <a:spLocks/>
          </p:cNvSpPr>
          <p:nvPr/>
        </p:nvSpPr>
        <p:spPr bwMode="auto">
          <a:xfrm>
            <a:off x="0" y="1032352"/>
            <a:ext cx="9144000" cy="33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es-PR" altLang="es-PR" sz="19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CIENCIAS DEL MOVIMIENTO HUMANO Y MEDICINA DEL DEPORTE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52261ECD-56A5-4B7C-A118-064094508551}"/>
              </a:ext>
            </a:extLst>
          </p:cNvPr>
          <p:cNvSpPr>
            <a:spLocks/>
          </p:cNvSpPr>
          <p:nvPr/>
        </p:nvSpPr>
        <p:spPr bwMode="auto">
          <a:xfrm>
            <a:off x="2711584" y="1844068"/>
            <a:ext cx="3992064" cy="28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es-ES" altLang="es-PR" sz="2000" b="0" dirty="0">
                <a:solidFill>
                  <a:srgbClr val="74007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CONFORMARSE A:</a:t>
            </a:r>
            <a:endParaRPr lang="es-PR" altLang="es-PR" sz="2000" b="0" dirty="0">
              <a:solidFill>
                <a:srgbClr val="740074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20" name="Text Box 2">
            <a:extLst>
              <a:ext uri="{FF2B5EF4-FFF2-40B4-BE49-F238E27FC236}">
                <a16:creationId xmlns:a16="http://schemas.microsoft.com/office/drawing/2014/main" id="{2015A4D6-74C3-4B6A-9AC9-E442761AE5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2792" y="3356992"/>
            <a:ext cx="8261208" cy="452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Seguridad en instalaciones físicas de ejercicio</a:t>
            </a:r>
            <a:endParaRPr lang="es-PR" altLang="es-PR" sz="26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Picture 3" descr="PntBlue1">
            <a:extLst>
              <a:ext uri="{FF2B5EF4-FFF2-40B4-BE49-F238E27FC236}">
                <a16:creationId xmlns:a16="http://schemas.microsoft.com/office/drawing/2014/main" id="{B6705CDE-6EB2-43FB-A443-E40289D802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84" y="3356992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 Box 4">
            <a:extLst>
              <a:ext uri="{FF2B5EF4-FFF2-40B4-BE49-F238E27FC236}">
                <a16:creationId xmlns:a16="http://schemas.microsoft.com/office/drawing/2014/main" id="{7A4E28A3-4078-4A35-BFB0-32ED070C9F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2792" y="3976240"/>
            <a:ext cx="8261208" cy="732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Pruebas de aptitud física, evaluaciones fisiológicas y del rendimiento deportivo</a:t>
            </a:r>
            <a:endParaRPr lang="es-PR" altLang="es-PR" sz="26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Picture 5" descr="PntBlue1">
            <a:extLst>
              <a:ext uri="{FF2B5EF4-FFF2-40B4-BE49-F238E27FC236}">
                <a16:creationId xmlns:a16="http://schemas.microsoft.com/office/drawing/2014/main" id="{A8F682A4-B65A-44DC-838B-22B15B9992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84" y="3933056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 Box 11">
            <a:extLst>
              <a:ext uri="{FF2B5EF4-FFF2-40B4-BE49-F238E27FC236}">
                <a16:creationId xmlns:a16="http://schemas.microsoft.com/office/drawing/2014/main" id="{5D51691A-596C-499F-B280-D9E4E4DA81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2792" y="2814628"/>
            <a:ext cx="8261208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Salud y aptitud física corporativa</a:t>
            </a:r>
          </a:p>
        </p:txBody>
      </p:sp>
      <p:pic>
        <p:nvPicPr>
          <p:cNvPr id="33" name="Picture 12" descr="PntBlue1">
            <a:extLst>
              <a:ext uri="{FF2B5EF4-FFF2-40B4-BE49-F238E27FC236}">
                <a16:creationId xmlns:a16="http://schemas.microsoft.com/office/drawing/2014/main" id="{E0DF8309-25BD-40D3-8A52-16AA88C8A8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84" y="2780928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Text Box 2">
            <a:extLst>
              <a:ext uri="{FF2B5EF4-FFF2-40B4-BE49-F238E27FC236}">
                <a16:creationId xmlns:a16="http://schemas.microsoft.com/office/drawing/2014/main" id="{48C3CB73-FF8A-467E-B83A-B71B03EF14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2792" y="2225248"/>
            <a:ext cx="8261208" cy="452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Estrategias de actividad física</a:t>
            </a:r>
          </a:p>
        </p:txBody>
      </p:sp>
      <p:pic>
        <p:nvPicPr>
          <p:cNvPr id="39" name="Picture 3" descr="PntBlue1">
            <a:extLst>
              <a:ext uri="{FF2B5EF4-FFF2-40B4-BE49-F238E27FC236}">
                <a16:creationId xmlns:a16="http://schemas.microsoft.com/office/drawing/2014/main" id="{580579A1-B90B-4858-A87B-77C4AC8841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84" y="2225248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29964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7" name="breeze.wav"/>
          </p:stSnd>
        </p:sndAc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1">
            <a:extLst>
              <a:ext uri="{FF2B5EF4-FFF2-40B4-BE49-F238E27FC236}">
                <a16:creationId xmlns:a16="http://schemas.microsoft.com/office/drawing/2014/main" id="{5F488A6B-7053-4E65-B9A3-8A204BCB4C90}"/>
              </a:ext>
            </a:extLst>
          </p:cNvPr>
          <p:cNvSpPr>
            <a:spLocks/>
          </p:cNvSpPr>
          <p:nvPr/>
        </p:nvSpPr>
        <p:spPr bwMode="auto">
          <a:xfrm>
            <a:off x="1228008" y="744320"/>
            <a:ext cx="6656360" cy="332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es-PR" altLang="es-PR" sz="20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ORGANIZACIONES PROFESIONALES:</a:t>
            </a:r>
            <a:endParaRPr lang="es-PR" altLang="es-PR" sz="20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30" name="Title 1">
            <a:extLst>
              <a:ext uri="{FF2B5EF4-FFF2-40B4-BE49-F238E27FC236}">
                <a16:creationId xmlns:a16="http://schemas.microsoft.com/office/drawing/2014/main" id="{CCBE5412-00BB-4B1B-ADDD-4FBC93229BDB}"/>
              </a:ext>
            </a:extLst>
          </p:cNvPr>
          <p:cNvSpPr>
            <a:spLocks/>
          </p:cNvSpPr>
          <p:nvPr/>
        </p:nvSpPr>
        <p:spPr bwMode="auto">
          <a:xfrm>
            <a:off x="0" y="1608416"/>
            <a:ext cx="9144000" cy="332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es-PR" altLang="es-PR" sz="19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GUIAS, ESTANDARES, POSTURAS Y OPINIONES DE LOS EXPERTOS</a:t>
            </a:r>
            <a:endParaRPr lang="es-PR" altLang="es-PR" sz="19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31" name="Title 1">
            <a:extLst>
              <a:ext uri="{FF2B5EF4-FFF2-40B4-BE49-F238E27FC236}">
                <a16:creationId xmlns:a16="http://schemas.microsoft.com/office/drawing/2014/main" id="{744BCA67-14C0-4D0D-B0D2-B2C1F595E83C}"/>
              </a:ext>
            </a:extLst>
          </p:cNvPr>
          <p:cNvSpPr>
            <a:spLocks/>
          </p:cNvSpPr>
          <p:nvPr/>
        </p:nvSpPr>
        <p:spPr bwMode="auto">
          <a:xfrm>
            <a:off x="0" y="1176368"/>
            <a:ext cx="9144000" cy="33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es-PR" altLang="es-PR" sz="19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CIENCIAS DEL MOVIMIENTO HUMANO Y MEDICINA DEL DEPORTE</a:t>
            </a: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E22353F2-69B9-4F7F-A356-FBA3DBBFAC2B}"/>
              </a:ext>
            </a:extLst>
          </p:cNvPr>
          <p:cNvSpPr>
            <a:spLocks/>
          </p:cNvSpPr>
          <p:nvPr/>
        </p:nvSpPr>
        <p:spPr bwMode="auto">
          <a:xfrm>
            <a:off x="2483768" y="2060092"/>
            <a:ext cx="3992064" cy="28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es-ES" altLang="es-PR" sz="2000" b="0" dirty="0">
                <a:solidFill>
                  <a:srgbClr val="74007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CONFORMARSE A:</a:t>
            </a:r>
            <a:endParaRPr lang="es-PR" altLang="es-PR" sz="2000" b="0" dirty="0">
              <a:solidFill>
                <a:srgbClr val="740074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32" name="Text Box 9">
            <a:extLst>
              <a:ext uri="{FF2B5EF4-FFF2-40B4-BE49-F238E27FC236}">
                <a16:creationId xmlns:a16="http://schemas.microsoft.com/office/drawing/2014/main" id="{A47914CB-0018-47F6-A2A4-CBE21DA108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2792" y="2510706"/>
            <a:ext cx="8261208" cy="732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Intervenciones dietéticas en el deporte y el entrenamiento físico-deportivo</a:t>
            </a:r>
            <a:endParaRPr lang="es-PR" altLang="es-PR" sz="26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3" name="Picture 10" descr="PntBlue1">
            <a:extLst>
              <a:ext uri="{FF2B5EF4-FFF2-40B4-BE49-F238E27FC236}">
                <a16:creationId xmlns:a16="http://schemas.microsoft.com/office/drawing/2014/main" id="{06EE8D85-1698-4B74-81CB-AD753A195C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84" y="2492896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Text Box 11">
            <a:extLst>
              <a:ext uri="{FF2B5EF4-FFF2-40B4-BE49-F238E27FC236}">
                <a16:creationId xmlns:a16="http://schemas.microsoft.com/office/drawing/2014/main" id="{91206882-1143-421D-9CB4-392D006D5B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8352" y="3390692"/>
            <a:ext cx="3879672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Terapéutica atlética</a:t>
            </a:r>
          </a:p>
        </p:txBody>
      </p:sp>
      <p:pic>
        <p:nvPicPr>
          <p:cNvPr id="39" name="Picture 12" descr="PntBlue1">
            <a:extLst>
              <a:ext uri="{FF2B5EF4-FFF2-40B4-BE49-F238E27FC236}">
                <a16:creationId xmlns:a16="http://schemas.microsoft.com/office/drawing/2014/main" id="{BD8876DF-01E2-418E-890A-00804BEEC5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356992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Text Box 4">
            <a:extLst>
              <a:ext uri="{FF2B5EF4-FFF2-40B4-BE49-F238E27FC236}">
                <a16:creationId xmlns:a16="http://schemas.microsoft.com/office/drawing/2014/main" id="{B826DF09-C3D1-425B-B016-10C56D0FBD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8352" y="4799242"/>
            <a:ext cx="8107256" cy="732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Técnicas apropiadas para la psicología del deporte</a:t>
            </a:r>
          </a:p>
        </p:txBody>
      </p:sp>
      <p:pic>
        <p:nvPicPr>
          <p:cNvPr id="41" name="Picture 5" descr="PntBlue1">
            <a:extLst>
              <a:ext uri="{FF2B5EF4-FFF2-40B4-BE49-F238E27FC236}">
                <a16:creationId xmlns:a16="http://schemas.microsoft.com/office/drawing/2014/main" id="{7ED1A97E-3C24-4D1B-A5F9-3ABB71CE8B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756058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 Box 2">
            <a:extLst>
              <a:ext uri="{FF2B5EF4-FFF2-40B4-BE49-F238E27FC236}">
                <a16:creationId xmlns:a16="http://schemas.microsoft.com/office/drawing/2014/main" id="{67D95311-6199-463D-9BD5-9535DB8346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2792" y="4067218"/>
            <a:ext cx="8261208" cy="452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Protocolo terapéutico de concusiones</a:t>
            </a:r>
            <a:endParaRPr lang="es-PR" altLang="es-PR" sz="26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Picture 3" descr="PntBlue1">
            <a:extLst>
              <a:ext uri="{FF2B5EF4-FFF2-40B4-BE49-F238E27FC236}">
                <a16:creationId xmlns:a16="http://schemas.microsoft.com/office/drawing/2014/main" id="{7C79B0BD-885E-45B7-A823-DAEB8B0D42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84" y="4067218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 Box 2">
            <a:extLst>
              <a:ext uri="{FF2B5EF4-FFF2-40B4-BE49-F238E27FC236}">
                <a16:creationId xmlns:a16="http://schemas.microsoft.com/office/drawing/2014/main" id="{93CB51F0-8DD4-4755-AADD-29CDC04960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2792" y="5712546"/>
            <a:ext cx="8261208" cy="8125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El método de </a:t>
            </a:r>
            <a:r>
              <a:rPr lang="es-PR" altLang="es-PR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kinesio-taping</a:t>
            </a: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 (vendaje neuromuscular)</a:t>
            </a:r>
            <a:endParaRPr lang="es-PR" altLang="es-PR" sz="26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Picture 3" descr="PntBlue1">
            <a:extLst>
              <a:ext uri="{FF2B5EF4-FFF2-40B4-BE49-F238E27FC236}">
                <a16:creationId xmlns:a16="http://schemas.microsoft.com/office/drawing/2014/main" id="{CD2C1918-4511-4E83-8FD3-86162DCD65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84" y="5712546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10391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raising their hands&#10;&#10;Description automatically generated">
            <a:extLst>
              <a:ext uri="{FF2B5EF4-FFF2-40B4-BE49-F238E27FC236}">
                <a16:creationId xmlns:a16="http://schemas.microsoft.com/office/drawing/2014/main" id="{6796D227-B7E4-43CE-BECD-0F220DD8906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4888432"/>
            <a:ext cx="5544616" cy="1603262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337BAABE-5296-4449-A357-3BB05A7FA9D2}"/>
              </a:ext>
            </a:extLst>
          </p:cNvPr>
          <p:cNvSpPr>
            <a:spLocks/>
          </p:cNvSpPr>
          <p:nvPr/>
        </p:nvSpPr>
        <p:spPr bwMode="auto">
          <a:xfrm>
            <a:off x="1228008" y="672312"/>
            <a:ext cx="6656360" cy="332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es-PR" altLang="es-PR" sz="20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ORGANIZACIONES PROFESIONALES:</a:t>
            </a:r>
            <a:endParaRPr lang="es-PR" altLang="es-PR" sz="20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FEDD3CDC-B042-4309-AF34-6018E06EFD70}"/>
              </a:ext>
            </a:extLst>
          </p:cNvPr>
          <p:cNvSpPr>
            <a:spLocks/>
          </p:cNvSpPr>
          <p:nvPr/>
        </p:nvSpPr>
        <p:spPr bwMode="auto">
          <a:xfrm>
            <a:off x="0" y="1392392"/>
            <a:ext cx="9144000" cy="332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es-PR" altLang="es-PR" sz="19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GUIAS, ESTANDARES, POSTURAS Y OPINIONES DE LOS EXPERTOS</a:t>
            </a:r>
            <a:endParaRPr lang="es-PR" altLang="es-PR" sz="19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4AD80421-5E35-45F3-ADAD-55F44F39683E}"/>
              </a:ext>
            </a:extLst>
          </p:cNvPr>
          <p:cNvSpPr>
            <a:spLocks/>
          </p:cNvSpPr>
          <p:nvPr/>
        </p:nvSpPr>
        <p:spPr bwMode="auto">
          <a:xfrm>
            <a:off x="0" y="1032352"/>
            <a:ext cx="9144000" cy="33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es-PR" altLang="es-PR" sz="19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CIENCIAS DEL MOVIMIENTO HUMANO Y MEDICINA DEL DEPORTE</a:t>
            </a: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99740998-D7BC-4716-9AAF-849AC3853267}"/>
              </a:ext>
            </a:extLst>
          </p:cNvPr>
          <p:cNvSpPr>
            <a:spLocks/>
          </p:cNvSpPr>
          <p:nvPr/>
        </p:nvSpPr>
        <p:spPr bwMode="auto">
          <a:xfrm>
            <a:off x="2711584" y="1844068"/>
            <a:ext cx="3992064" cy="28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es-ES" altLang="es-PR" sz="2000" b="0" dirty="0">
                <a:solidFill>
                  <a:srgbClr val="74007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CONFORMARSE A:</a:t>
            </a:r>
            <a:endParaRPr lang="es-PR" altLang="es-PR" sz="2000" b="0" dirty="0">
              <a:solidFill>
                <a:srgbClr val="740074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27" name="Text Box 9">
            <a:extLst>
              <a:ext uri="{FF2B5EF4-FFF2-40B4-BE49-F238E27FC236}">
                <a16:creationId xmlns:a16="http://schemas.microsoft.com/office/drawing/2014/main" id="{2BD82D22-01AF-4A64-B59A-A7878EF90B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2792" y="2870746"/>
            <a:ext cx="8261208" cy="732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Técnicas apropiadas de masaje deportivo, terapéutico/</a:t>
            </a:r>
            <a:r>
              <a:rPr lang="es-PR" altLang="es-PR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clinico</a:t>
            </a:r>
            <a:endParaRPr lang="es-PR" altLang="es-PR" sz="26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8" name="Picture 10" descr="PntBlue1">
            <a:extLst>
              <a:ext uri="{FF2B5EF4-FFF2-40B4-BE49-F238E27FC236}">
                <a16:creationId xmlns:a16="http://schemas.microsoft.com/office/drawing/2014/main" id="{F133E854-0E8E-4B83-866A-FA8977CA74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84" y="2852936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Text Box 11">
            <a:extLst>
              <a:ext uri="{FF2B5EF4-FFF2-40B4-BE49-F238E27FC236}">
                <a16:creationId xmlns:a16="http://schemas.microsoft.com/office/drawing/2014/main" id="{A275CFA1-9F0B-4925-8E4D-87AAFB8C0F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8352" y="2310572"/>
            <a:ext cx="7721656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Procedimientos de terapia f</a:t>
            </a:r>
            <a:r>
              <a:rPr lang="en-US" altLang="es-PR" sz="2600" b="1" dirty="0">
                <a:latin typeface="Arial" charset="0"/>
              </a:rPr>
              <a:t>í</a:t>
            </a: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sica</a:t>
            </a:r>
          </a:p>
        </p:txBody>
      </p:sp>
      <p:pic>
        <p:nvPicPr>
          <p:cNvPr id="35" name="Picture 12" descr="PntBlue1">
            <a:extLst>
              <a:ext uri="{FF2B5EF4-FFF2-40B4-BE49-F238E27FC236}">
                <a16:creationId xmlns:a16="http://schemas.microsoft.com/office/drawing/2014/main" id="{BA9DCB66-6421-48A7-AE93-925D56720F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276872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Text Box 4">
            <a:extLst>
              <a:ext uri="{FF2B5EF4-FFF2-40B4-BE49-F238E27FC236}">
                <a16:creationId xmlns:a16="http://schemas.microsoft.com/office/drawing/2014/main" id="{F23E61E6-33DE-45A2-B047-491969B6C5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8352" y="4552304"/>
            <a:ext cx="8107256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Gu</a:t>
            </a:r>
            <a:r>
              <a:rPr lang="en-US" altLang="es-PR" sz="2600" b="1" dirty="0">
                <a:latin typeface="Arial" charset="0"/>
              </a:rPr>
              <a:t>í</a:t>
            </a: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as y estándares de coaching deportivo</a:t>
            </a:r>
          </a:p>
        </p:txBody>
      </p:sp>
      <p:pic>
        <p:nvPicPr>
          <p:cNvPr id="37" name="Picture 5" descr="PntBlue1">
            <a:extLst>
              <a:ext uri="{FF2B5EF4-FFF2-40B4-BE49-F238E27FC236}">
                <a16:creationId xmlns:a16="http://schemas.microsoft.com/office/drawing/2014/main" id="{8B74A104-A3E9-480E-9F7F-79641F1B15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509120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 Box 2">
            <a:extLst>
              <a:ext uri="{FF2B5EF4-FFF2-40B4-BE49-F238E27FC236}">
                <a16:creationId xmlns:a16="http://schemas.microsoft.com/office/drawing/2014/main" id="{180F08D8-A6BA-49A2-8E2D-6AF732E69E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2792" y="3645024"/>
            <a:ext cx="8261208" cy="8125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Gu</a:t>
            </a:r>
            <a:r>
              <a:rPr lang="en-US" altLang="es-PR" sz="2600" b="1" dirty="0">
                <a:latin typeface="Arial" charset="0"/>
              </a:rPr>
              <a:t>í</a:t>
            </a: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as y estándares de primeros auxilios y emergencias m</a:t>
            </a:r>
            <a:r>
              <a:rPr lang="en-US" altLang="es-PR" sz="2600" b="1" dirty="0">
                <a:latin typeface="Arial" charset="0"/>
              </a:rPr>
              <a:t>é</a:t>
            </a:r>
            <a:r>
              <a:rPr lang="es-PR" altLang="es-PR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dicas</a:t>
            </a:r>
            <a:endParaRPr lang="es-PR" altLang="es-PR" sz="26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3" name="Picture 3" descr="PntBlue1">
            <a:extLst>
              <a:ext uri="{FF2B5EF4-FFF2-40B4-BE49-F238E27FC236}">
                <a16:creationId xmlns:a16="http://schemas.microsoft.com/office/drawing/2014/main" id="{85666780-773B-43A5-A255-230823FF03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84" y="3645024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11220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7" name="breeze.wav"/>
          </p:stSnd>
        </p:sndAc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0856897D-7FF0-44BD-BCD3-CBF3B7606EC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448" y="961224"/>
            <a:ext cx="8001000" cy="52760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17337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1">
            <a:extLst>
              <a:ext uri="{FF2B5EF4-FFF2-40B4-BE49-F238E27FC236}">
                <a16:creationId xmlns:a16="http://schemas.microsoft.com/office/drawing/2014/main" id="{B8DF7620-9788-4235-BE87-C1A42952284E}"/>
              </a:ext>
            </a:extLst>
          </p:cNvPr>
          <p:cNvSpPr>
            <a:spLocks/>
          </p:cNvSpPr>
          <p:nvPr/>
        </p:nvSpPr>
        <p:spPr bwMode="auto">
          <a:xfrm>
            <a:off x="1764184" y="476672"/>
            <a:ext cx="863600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s-PR" altLang="es-PR" sz="20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2021</a:t>
            </a:r>
          </a:p>
        </p:txBody>
      </p:sp>
      <p:sp>
        <p:nvSpPr>
          <p:cNvPr id="22" name="Text Box 6">
            <a:extLst>
              <a:ext uri="{FF2B5EF4-FFF2-40B4-BE49-F238E27FC236}">
                <a16:creationId xmlns:a16="http://schemas.microsoft.com/office/drawing/2014/main" id="{DCD382F6-194B-44B3-A144-86CF8505F2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89091" y="1052736"/>
            <a:ext cx="4392488" cy="5184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algn="l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s-PR" dirty="0"/>
              <a:t>American College of Sports Medicine (2021). </a:t>
            </a:r>
            <a:r>
              <a:rPr lang="en-US" altLang="es-PR" b="1" i="1" dirty="0"/>
              <a:t>Guidelines for exercise testing and prescription</a:t>
            </a:r>
            <a:r>
              <a:rPr lang="en-US" altLang="es-PR" dirty="0"/>
              <a:t> (11ma ed.). Philadelphia, PA: Wolters Kluwer. Disponible </a:t>
            </a:r>
            <a:r>
              <a:rPr lang="en-US" altLang="es-PR" dirty="0" err="1"/>
              <a:t>en</a:t>
            </a:r>
            <a:r>
              <a:rPr lang="en-US" altLang="es-PR" dirty="0"/>
              <a:t>: </a:t>
            </a:r>
            <a:r>
              <a:rPr lang="en-US" altLang="es-PR" b="1" i="1" dirty="0">
                <a:hlinkClick r:id="rId5"/>
              </a:rPr>
              <a:t>https://drive.google.com/file/d/1zEhPKmx1h27D3rpk2xS4sBdK-IbiNKKD/view?usp=sharing</a:t>
            </a:r>
            <a:endParaRPr lang="en-US" altLang="es-PR" b="1" i="1" dirty="0"/>
          </a:p>
        </p:txBody>
      </p:sp>
      <p:pic>
        <p:nvPicPr>
          <p:cNvPr id="3" name="Picture 2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78B0C00F-EF76-4060-BD6C-29D4FC617D0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765597"/>
            <a:ext cx="3667125" cy="5715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52721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7" name="breeze.wav"/>
          </p:stSnd>
        </p:sndAc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Box 6">
            <a:extLst>
              <a:ext uri="{FF2B5EF4-FFF2-40B4-BE49-F238E27FC236}">
                <a16:creationId xmlns:a16="http://schemas.microsoft.com/office/drawing/2014/main" id="{DCD382F6-194B-44B3-A144-86CF8505F2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7522" y="5301208"/>
            <a:ext cx="8624465" cy="1080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algn="l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s-PR" sz="1400" dirty="0"/>
              <a:t>Garber, C. E., et al. (2011). Quantity and quality of exercise for developing and maintaining cardiorespiratory, musculoskeletal, and neuromotor fitness in apparently healthy adults. Medicine &amp; Science in Sports &amp; Exercise, 43(7), 1334-1359 doi:10.1249/MSS.0b013e318213fefb. </a:t>
            </a:r>
            <a:r>
              <a:rPr lang="en-US" altLang="es-PR" sz="1400" dirty="0" err="1"/>
              <a:t>Recuperado</a:t>
            </a:r>
            <a:r>
              <a:rPr lang="en-US" altLang="es-PR" sz="1400" dirty="0"/>
              <a:t> de </a:t>
            </a:r>
            <a:r>
              <a:rPr lang="en-US" altLang="es-PR" sz="1400" b="1" i="1" dirty="0">
                <a:hlinkClick r:id="rId5"/>
              </a:rPr>
              <a:t>https://journals.lww.com/acsm-msse/Fulltext/2011/07000/Quantity_and_Quality_of_Exercise_for_Developing.26.aspx</a:t>
            </a:r>
            <a:endParaRPr lang="en-US" altLang="es-PR" sz="1400" b="1" i="1" dirty="0"/>
          </a:p>
        </p:txBody>
      </p:sp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56CF1B07-CE9D-4911-87AD-16EC921C743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518" y="836712"/>
            <a:ext cx="8264963" cy="435121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34988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7" name="breeze.wav"/>
          </p:stSnd>
        </p:sndAc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1">
            <a:extLst>
              <a:ext uri="{FF2B5EF4-FFF2-40B4-BE49-F238E27FC236}">
                <a16:creationId xmlns:a16="http://schemas.microsoft.com/office/drawing/2014/main" id="{B8DF7620-9788-4235-BE87-C1A42952284E}"/>
              </a:ext>
            </a:extLst>
          </p:cNvPr>
          <p:cNvSpPr>
            <a:spLocks/>
          </p:cNvSpPr>
          <p:nvPr/>
        </p:nvSpPr>
        <p:spPr bwMode="auto">
          <a:xfrm>
            <a:off x="1979712" y="484496"/>
            <a:ext cx="863600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s-PR" altLang="es-PR" sz="20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2018</a:t>
            </a:r>
          </a:p>
        </p:txBody>
      </p:sp>
      <p:sp>
        <p:nvSpPr>
          <p:cNvPr id="22" name="Text Box 6">
            <a:extLst>
              <a:ext uri="{FF2B5EF4-FFF2-40B4-BE49-F238E27FC236}">
                <a16:creationId xmlns:a16="http://schemas.microsoft.com/office/drawing/2014/main" id="{DCD382F6-194B-44B3-A144-86CF8505F2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29139" y="773421"/>
            <a:ext cx="3921545" cy="56079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algn="l" eaLnBrk="1" hangingPunct="1">
              <a:spcBef>
                <a:spcPct val="0"/>
              </a:spcBef>
              <a:buClrTx/>
              <a:buFontTx/>
              <a:buNone/>
            </a:pPr>
            <a:r>
              <a:rPr lang="pt-BR" altLang="es-PR" dirty="0"/>
              <a:t>Aquatic Exercise Association (2018). </a:t>
            </a:r>
            <a:r>
              <a:rPr lang="pt-BR" altLang="es-PR" b="1" i="1" dirty="0"/>
              <a:t>Aquatic fitness professional manual</a:t>
            </a:r>
            <a:r>
              <a:rPr lang="pt-BR" altLang="es-PR" dirty="0"/>
              <a:t> (7ma ed.). Champaign, IL: Human Kinetics. Disponible en </a:t>
            </a:r>
            <a:r>
              <a:rPr lang="pt-BR" altLang="es-PR" b="1" i="1" dirty="0">
                <a:hlinkClick r:id="rId5"/>
              </a:rPr>
              <a:t>https://drive.google.com/file/d/1Hgz4Xj3Zqb2duD10bManEC2-WWkqmEHd/view?usp=sharing</a:t>
            </a:r>
            <a:endParaRPr lang="en-US" altLang="es-PR" b="1" i="1" dirty="0"/>
          </a:p>
        </p:txBody>
      </p:sp>
      <p:pic>
        <p:nvPicPr>
          <p:cNvPr id="3" name="Picture 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FBA21F01-7A98-423E-BCB2-33FE9887290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316" y="773421"/>
            <a:ext cx="4410464" cy="570989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85328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7" name="breeze.wav"/>
          </p:stSnd>
        </p:sndAc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Box 6">
            <a:extLst>
              <a:ext uri="{FF2B5EF4-FFF2-40B4-BE49-F238E27FC236}">
                <a16:creationId xmlns:a16="http://schemas.microsoft.com/office/drawing/2014/main" id="{DCD382F6-194B-44B3-A144-86CF8505F2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512" y="5517232"/>
            <a:ext cx="8784976" cy="936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algn="l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s-PR" sz="1400" dirty="0"/>
              <a:t>Committee on Obstetric Practice (2020). Physical activity and exercise during pregnancy and the postpartum. </a:t>
            </a:r>
            <a:r>
              <a:rPr lang="en-US" altLang="es-PR" sz="1400" i="1" dirty="0"/>
              <a:t>Obstetrics &amp; Gynecology, 135</a:t>
            </a:r>
            <a:r>
              <a:rPr lang="en-US" altLang="es-PR" sz="1400" dirty="0"/>
              <a:t>(4), e178-e188. </a:t>
            </a:r>
            <a:r>
              <a:rPr lang="en-US" altLang="es-PR" sz="1400" dirty="0" err="1"/>
              <a:t>Recuperado</a:t>
            </a:r>
            <a:r>
              <a:rPr lang="en-US" altLang="es-PR" sz="1400" dirty="0"/>
              <a:t> de </a:t>
            </a:r>
            <a:r>
              <a:rPr lang="en-US" altLang="es-PR" sz="1400" b="1" i="1" dirty="0">
                <a:hlinkClick r:id="rId5"/>
              </a:rPr>
              <a:t>https://www.acog.org/-/media/project/acog/acogorg/clinical/files/committee-opinion/articles/2020/04/physical-activity-and-exercise-during-pregnancy-and-the-postpartum-period.pdf</a:t>
            </a:r>
            <a:endParaRPr lang="en-US" altLang="es-PR" sz="1400" b="1" i="1" dirty="0"/>
          </a:p>
        </p:txBody>
      </p:sp>
      <p:pic>
        <p:nvPicPr>
          <p:cNvPr id="3" name="Picture 2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C8B9C771-12E9-4DDA-9A32-75FCB4537EC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543308"/>
            <a:ext cx="8174805" cy="3757900"/>
          </a:xfrm>
          <a:prstGeom prst="rect">
            <a:avLst/>
          </a:prstGeom>
        </p:spPr>
      </p:pic>
      <p:sp>
        <p:nvSpPr>
          <p:cNvPr id="6" name="Rectangle 3">
            <a:extLst>
              <a:ext uri="{FF2B5EF4-FFF2-40B4-BE49-F238E27FC236}">
                <a16:creationId xmlns:a16="http://schemas.microsoft.com/office/drawing/2014/main" id="{845EE43F-BFFA-455A-9E81-E96AB9C204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9116" y="764704"/>
            <a:ext cx="8820472" cy="648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 eaLnBrk="0" hangingPunct="0"/>
            <a:r>
              <a:rPr lang="en-US" altLang="es-PR" sz="14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https://www.acog.org/-/media/project/acog/acogorg/clinical/files/committee-opinion/articles/2020/04/physical-activity-and-exercise-during-pregnancy-and-the-postpartum-period.pdf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26171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7" name="breeze.wav"/>
          </p:stSnd>
        </p:sndAc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BC5E3E6A-2985-44A9-999D-36754AFD418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456" y="961224"/>
            <a:ext cx="8001000" cy="52760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82632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 Box 2">
            <a:extLst>
              <a:ext uri="{FF2B5EF4-FFF2-40B4-BE49-F238E27FC236}">
                <a16:creationId xmlns:a16="http://schemas.microsoft.com/office/drawing/2014/main" id="{9ECAE888-849F-4051-B179-DDA68B233E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1754" y="4200704"/>
            <a:ext cx="7957284" cy="452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altLang="es-PR" sz="2600" b="1" dirty="0">
                <a:latin typeface="Arial" charset="0"/>
              </a:rPr>
              <a:t>Gu</a:t>
            </a: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í</a:t>
            </a:r>
            <a:r>
              <a:rPr lang="en-US" altLang="es-PR" sz="2600" b="1" dirty="0">
                <a:latin typeface="Arial" charset="0"/>
              </a:rPr>
              <a:t>as: </a:t>
            </a:r>
            <a:r>
              <a:rPr lang="en-US" altLang="es-PR" sz="2600" b="1" i="1" dirty="0" err="1">
                <a:latin typeface="Arial" charset="0"/>
              </a:rPr>
              <a:t>Masaje</a:t>
            </a:r>
            <a:r>
              <a:rPr lang="en-US" altLang="es-PR" sz="2600" b="1" i="1" dirty="0">
                <a:latin typeface="Arial" charset="0"/>
              </a:rPr>
              <a:t> </a:t>
            </a:r>
            <a:r>
              <a:rPr lang="en-US" altLang="es-PR" sz="2600" b="1" i="1" dirty="0" err="1">
                <a:latin typeface="Arial" charset="0"/>
              </a:rPr>
              <a:t>deportivo</a:t>
            </a:r>
            <a:r>
              <a:rPr lang="en-US" altLang="es-PR" sz="2600" b="1" i="1" dirty="0">
                <a:latin typeface="Arial" charset="0"/>
              </a:rPr>
              <a:t> o </a:t>
            </a:r>
            <a:r>
              <a:rPr lang="en-US" altLang="es-PR" sz="2600" b="1" i="1" dirty="0" err="1">
                <a:latin typeface="Arial" charset="0"/>
              </a:rPr>
              <a:t>terap</a:t>
            </a: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é</a:t>
            </a:r>
            <a:r>
              <a:rPr lang="en-US" altLang="es-PR" sz="2600" b="1" i="1" dirty="0" err="1">
                <a:latin typeface="Arial" charset="0"/>
              </a:rPr>
              <a:t>utico</a:t>
            </a:r>
            <a:endParaRPr lang="en-US" altLang="es-PR" sz="2600" b="1" i="1" dirty="0">
              <a:latin typeface="Arial" charset="0"/>
            </a:endParaRPr>
          </a:p>
        </p:txBody>
      </p:sp>
      <p:pic>
        <p:nvPicPr>
          <p:cNvPr id="28" name="Picture 3" descr="PntBlue1">
            <a:extLst>
              <a:ext uri="{FF2B5EF4-FFF2-40B4-BE49-F238E27FC236}">
                <a16:creationId xmlns:a16="http://schemas.microsoft.com/office/drawing/2014/main" id="{95F11FD4-53FD-4940-8B86-3789F7E78F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948" y="4200704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 Box 4">
            <a:extLst>
              <a:ext uri="{FF2B5EF4-FFF2-40B4-BE49-F238E27FC236}">
                <a16:creationId xmlns:a16="http://schemas.microsoft.com/office/drawing/2014/main" id="{20AC55BB-844F-404F-8917-4B27F02F85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1529" y="2508813"/>
            <a:ext cx="8320463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Guías y Posturas: </a:t>
            </a:r>
            <a:r>
              <a:rPr lang="es-PR" altLang="es-PR" sz="26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Terap</a:t>
            </a:r>
            <a:r>
              <a:rPr lang="en-US" altLang="es-PR" sz="2600" b="1" dirty="0">
                <a:latin typeface="Arial" charset="0"/>
              </a:rPr>
              <a:t>é</a:t>
            </a:r>
            <a:r>
              <a:rPr lang="es-PR" altLang="es-PR" sz="2600" b="1" i="1" dirty="0">
                <a:latin typeface="Arial" panose="020B0604020202020204" pitchFamily="34" charset="0"/>
                <a:cs typeface="Arial" panose="020B0604020202020204" pitchFamily="34" charset="0"/>
              </a:rPr>
              <a:t>utica </a:t>
            </a:r>
            <a:r>
              <a:rPr lang="es-PR" altLang="es-PR" sz="26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atl</a:t>
            </a:r>
            <a:r>
              <a:rPr lang="en-US" altLang="es-PR" sz="2600" b="1" dirty="0">
                <a:latin typeface="Arial" charset="0"/>
              </a:rPr>
              <a:t>é</a:t>
            </a:r>
            <a:r>
              <a:rPr lang="es-PR" altLang="es-PR" sz="2600" b="1" i="1" dirty="0">
                <a:latin typeface="Arial" panose="020B0604020202020204" pitchFamily="34" charset="0"/>
                <a:cs typeface="Arial" panose="020B0604020202020204" pitchFamily="34" charset="0"/>
              </a:rPr>
              <a:t>tica</a:t>
            </a:r>
          </a:p>
        </p:txBody>
      </p:sp>
      <p:pic>
        <p:nvPicPr>
          <p:cNvPr id="30" name="Picture 5" descr="PntBlue1">
            <a:extLst>
              <a:ext uri="{FF2B5EF4-FFF2-40B4-BE49-F238E27FC236}">
                <a16:creationId xmlns:a16="http://schemas.microsoft.com/office/drawing/2014/main" id="{E39DEEE1-B7EE-4048-944C-5AC9E24662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722" y="2465629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 Box 9">
            <a:extLst>
              <a:ext uri="{FF2B5EF4-FFF2-40B4-BE49-F238E27FC236}">
                <a16:creationId xmlns:a16="http://schemas.microsoft.com/office/drawing/2014/main" id="{F581A8F2-00CF-44BB-AC8B-7A1321024F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1529" y="3059503"/>
            <a:ext cx="8320463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Guías: </a:t>
            </a:r>
            <a:r>
              <a:rPr lang="es-PR" altLang="es-PR" sz="2600" b="1" i="1" dirty="0">
                <a:latin typeface="Arial" panose="020B0604020202020204" pitchFamily="34" charset="0"/>
                <a:cs typeface="Arial" panose="020B0604020202020204" pitchFamily="34" charset="0"/>
              </a:rPr>
              <a:t>Concusiones</a:t>
            </a:r>
          </a:p>
        </p:txBody>
      </p:sp>
      <p:pic>
        <p:nvPicPr>
          <p:cNvPr id="32" name="Picture 10" descr="PntBlue1">
            <a:extLst>
              <a:ext uri="{FF2B5EF4-FFF2-40B4-BE49-F238E27FC236}">
                <a16:creationId xmlns:a16="http://schemas.microsoft.com/office/drawing/2014/main" id="{6311479C-F428-4913-B3D4-2B07343130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722" y="3041693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 Box 11">
            <a:extLst>
              <a:ext uri="{FF2B5EF4-FFF2-40B4-BE49-F238E27FC236}">
                <a16:creationId xmlns:a16="http://schemas.microsoft.com/office/drawing/2014/main" id="{131D612D-BFDD-4990-90EE-234DCD207C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1530" y="6009309"/>
            <a:ext cx="8068942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Guías: </a:t>
            </a:r>
            <a:r>
              <a:rPr lang="es-PR" altLang="es-PR" sz="2600" b="1" i="1" dirty="0">
                <a:latin typeface="Arial" panose="020B0604020202020204" pitchFamily="34" charset="0"/>
                <a:cs typeface="Arial" panose="020B0604020202020204" pitchFamily="34" charset="0"/>
              </a:rPr>
              <a:t>Coaching deportivo</a:t>
            </a:r>
          </a:p>
        </p:txBody>
      </p:sp>
      <p:pic>
        <p:nvPicPr>
          <p:cNvPr id="34" name="Picture 12" descr="PntBlue1">
            <a:extLst>
              <a:ext uri="{FF2B5EF4-FFF2-40B4-BE49-F238E27FC236}">
                <a16:creationId xmlns:a16="http://schemas.microsoft.com/office/drawing/2014/main" id="{F5EE4361-EAD4-4B41-B448-5C3BA766A3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722" y="5975609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Text Box 2">
            <a:extLst>
              <a:ext uri="{FF2B5EF4-FFF2-40B4-BE49-F238E27FC236}">
                <a16:creationId xmlns:a16="http://schemas.microsoft.com/office/drawing/2014/main" id="{7C2BF428-85DC-4ABB-BF7A-1AAB134410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1528" y="5371399"/>
            <a:ext cx="7957283" cy="452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altLang="es-PR" sz="2600" b="1" dirty="0" err="1">
                <a:latin typeface="Arial" charset="0"/>
              </a:rPr>
              <a:t>Guías</a:t>
            </a:r>
            <a:r>
              <a:rPr lang="en-US" altLang="es-PR" sz="2600" b="1" dirty="0">
                <a:latin typeface="Arial" charset="0"/>
              </a:rPr>
              <a:t>: </a:t>
            </a:r>
            <a:r>
              <a:rPr lang="en-US" altLang="es-PR" sz="2600" b="1" i="1" dirty="0" err="1">
                <a:latin typeface="Arial" charset="0"/>
              </a:rPr>
              <a:t>Primeros</a:t>
            </a:r>
            <a:r>
              <a:rPr lang="en-US" altLang="es-PR" sz="2600" b="1" i="1" dirty="0">
                <a:latin typeface="Arial" charset="0"/>
              </a:rPr>
              <a:t> </a:t>
            </a:r>
            <a:r>
              <a:rPr lang="en-US" altLang="es-PR" sz="2600" b="1" i="1" dirty="0" err="1">
                <a:latin typeface="Arial" charset="0"/>
              </a:rPr>
              <a:t>auxilios</a:t>
            </a:r>
            <a:endParaRPr lang="en-US" altLang="es-PR" sz="2600" b="1" i="1" dirty="0">
              <a:latin typeface="Arial" charset="0"/>
            </a:endParaRPr>
          </a:p>
        </p:txBody>
      </p:sp>
      <p:pic>
        <p:nvPicPr>
          <p:cNvPr id="38" name="Picture 3" descr="PntBlue1">
            <a:extLst>
              <a:ext uri="{FF2B5EF4-FFF2-40B4-BE49-F238E27FC236}">
                <a16:creationId xmlns:a16="http://schemas.microsoft.com/office/drawing/2014/main" id="{E2BB04C6-B303-42D9-B14F-3694DEFA99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722" y="5371399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Text Box 11">
            <a:extLst>
              <a:ext uri="{FF2B5EF4-FFF2-40B4-BE49-F238E27FC236}">
                <a16:creationId xmlns:a16="http://schemas.microsoft.com/office/drawing/2014/main" id="{90194B36-7A64-49E7-898D-CEB1EC44DF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1529" y="3678724"/>
            <a:ext cx="8140952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Guías: </a:t>
            </a:r>
            <a:r>
              <a:rPr lang="es-PR" altLang="es-PR" sz="2600" b="1" i="1" dirty="0">
                <a:latin typeface="Arial" panose="020B0604020202020204" pitchFamily="34" charset="0"/>
                <a:cs typeface="Arial" panose="020B0604020202020204" pitchFamily="34" charset="0"/>
              </a:rPr>
              <a:t>Terapia f</a:t>
            </a:r>
            <a:r>
              <a:rPr lang="en-US" altLang="es-PR" sz="2600" b="1" i="1" dirty="0">
                <a:latin typeface="Arial" charset="0"/>
              </a:rPr>
              <a:t>í</a:t>
            </a:r>
            <a:r>
              <a:rPr lang="es-PR" altLang="es-PR" sz="2600" b="1" i="1" dirty="0">
                <a:latin typeface="Arial" panose="020B0604020202020204" pitchFamily="34" charset="0"/>
                <a:cs typeface="Arial" panose="020B0604020202020204" pitchFamily="34" charset="0"/>
              </a:rPr>
              <a:t>sica</a:t>
            </a:r>
          </a:p>
        </p:txBody>
      </p:sp>
      <p:pic>
        <p:nvPicPr>
          <p:cNvPr id="40" name="Picture 12" descr="PntBlue1">
            <a:extLst>
              <a:ext uri="{FF2B5EF4-FFF2-40B4-BE49-F238E27FC236}">
                <a16:creationId xmlns:a16="http://schemas.microsoft.com/office/drawing/2014/main" id="{5CC44D52-E011-40EE-B9BF-822A43FD46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722" y="3645024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Text Box 4">
            <a:extLst>
              <a:ext uri="{FF2B5EF4-FFF2-40B4-BE49-F238E27FC236}">
                <a16:creationId xmlns:a16="http://schemas.microsoft.com/office/drawing/2014/main" id="{9790C15A-C1A7-4A4D-9F9D-0CC69BC693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1530" y="1917415"/>
            <a:ext cx="8320463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n-US" altLang="es-PR" sz="2600" b="1" dirty="0">
                <a:latin typeface="Arial" charset="0"/>
              </a:rPr>
              <a:t>Gu</a:t>
            </a: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í</a:t>
            </a:r>
            <a:r>
              <a:rPr lang="en-US" altLang="es-PR" sz="2600" b="1" dirty="0">
                <a:latin typeface="Arial" charset="0"/>
              </a:rPr>
              <a:t>as y </a:t>
            </a:r>
            <a:r>
              <a:rPr lang="en-US" altLang="es-PR" sz="2600" b="1" dirty="0" err="1">
                <a:latin typeface="Arial" charset="0"/>
              </a:rPr>
              <a:t>Posturas</a:t>
            </a:r>
            <a:r>
              <a:rPr lang="en-US" altLang="es-PR" sz="2600" b="1" dirty="0">
                <a:latin typeface="Arial" charset="0"/>
              </a:rPr>
              <a:t>: </a:t>
            </a:r>
            <a:r>
              <a:rPr lang="en-US" altLang="es-PR" sz="2600" b="1" i="1" dirty="0" err="1">
                <a:latin typeface="Arial" charset="0"/>
              </a:rPr>
              <a:t>Psicología</a:t>
            </a:r>
            <a:r>
              <a:rPr lang="en-US" altLang="es-PR" sz="2600" b="1" i="1" dirty="0">
                <a:latin typeface="Arial" charset="0"/>
              </a:rPr>
              <a:t> del </a:t>
            </a:r>
            <a:r>
              <a:rPr lang="en-US" altLang="es-PR" sz="2600" b="1" i="1" dirty="0" err="1">
                <a:latin typeface="Arial" charset="0"/>
              </a:rPr>
              <a:t>deporte</a:t>
            </a:r>
            <a:endParaRPr lang="en-US" altLang="es-PR" sz="2600" b="1" i="1" dirty="0">
              <a:latin typeface="Arial" charset="0"/>
            </a:endParaRPr>
          </a:p>
        </p:txBody>
      </p:sp>
      <p:pic>
        <p:nvPicPr>
          <p:cNvPr id="42" name="Picture 5" descr="PntBlue1">
            <a:extLst>
              <a:ext uri="{FF2B5EF4-FFF2-40B4-BE49-F238E27FC236}">
                <a16:creationId xmlns:a16="http://schemas.microsoft.com/office/drawing/2014/main" id="{94220AC8-C79E-4D10-BD2A-C5C4ABA6F7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722" y="1874231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itle 1">
            <a:extLst>
              <a:ext uri="{FF2B5EF4-FFF2-40B4-BE49-F238E27FC236}">
                <a16:creationId xmlns:a16="http://schemas.microsoft.com/office/drawing/2014/main" id="{636C0FE7-6AE1-4269-BA43-69CF72A961BE}"/>
              </a:ext>
            </a:extLst>
          </p:cNvPr>
          <p:cNvSpPr>
            <a:spLocks/>
          </p:cNvSpPr>
          <p:nvPr/>
        </p:nvSpPr>
        <p:spPr bwMode="auto">
          <a:xfrm>
            <a:off x="2110409" y="736063"/>
            <a:ext cx="6782071" cy="815975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30000"/>
              </a:lnSpc>
            </a:pPr>
            <a:r>
              <a:rPr lang="es-PR" altLang="es-PR" sz="47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BOSQUEJO:</a:t>
            </a:r>
            <a:r>
              <a:rPr lang="es-PR" altLang="es-PR" sz="4700" b="1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Arial" charset="0"/>
              </a:rPr>
              <a:t> Parte 3</a:t>
            </a:r>
          </a:p>
        </p:txBody>
      </p:sp>
      <p:sp>
        <p:nvSpPr>
          <p:cNvPr id="22" name="Text Box 9">
            <a:extLst>
              <a:ext uri="{FF2B5EF4-FFF2-40B4-BE49-F238E27FC236}">
                <a16:creationId xmlns:a16="http://schemas.microsoft.com/office/drawing/2014/main" id="{F45BC57E-9F6D-4F46-80E0-010C31F39E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4335" y="4814962"/>
            <a:ext cx="3807665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Guías: </a:t>
            </a:r>
            <a:r>
              <a:rPr lang="es-PR" altLang="es-PR" sz="26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Kinesio-taping</a:t>
            </a:r>
            <a:endParaRPr lang="es-PR" altLang="es-PR" sz="26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Picture 10" descr="PntBlue1">
            <a:extLst>
              <a:ext uri="{FF2B5EF4-FFF2-40B4-BE49-F238E27FC236}">
                <a16:creationId xmlns:a16="http://schemas.microsoft.com/office/drawing/2014/main" id="{558ABCD2-2C29-478A-8769-5B88064BF9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797152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group of people working out&#10;&#10;Description automatically generated with low confidence">
            <a:extLst>
              <a:ext uri="{FF2B5EF4-FFF2-40B4-BE49-F238E27FC236}">
                <a16:creationId xmlns:a16="http://schemas.microsoft.com/office/drawing/2014/main" id="{7DBBEBEB-84B9-4C6E-8106-8D9095AF713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1" y="724076"/>
            <a:ext cx="1858888" cy="982672"/>
          </a:xfrm>
          <a:prstGeom prst="rect">
            <a:avLst/>
          </a:prstGeom>
          <a:effectLst>
            <a:softEdge rad="63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52699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7" name="chimes.wav"/>
          </p:stSnd>
        </p:sndAc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3">
            <a:extLst>
              <a:ext uri="{FF2B5EF4-FFF2-40B4-BE49-F238E27FC236}">
                <a16:creationId xmlns:a16="http://schemas.microsoft.com/office/drawing/2014/main" id="{047738BF-2CFC-4A1C-86CA-80A378DB60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64704"/>
            <a:ext cx="9144000" cy="648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 eaLnBrk="0" hangingPunct="0"/>
            <a:r>
              <a:rPr lang="en-US" altLang="es-PR" sz="20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https://health.gov/our-work/nutrition-physical-activity/physical-activity-guidelines/current-guidelines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76C32F7-A273-4684-9A24-31F184D739B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113" y="1464210"/>
            <a:ext cx="8769774" cy="498912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78277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1">
            <a:extLst>
              <a:ext uri="{FF2B5EF4-FFF2-40B4-BE49-F238E27FC236}">
                <a16:creationId xmlns:a16="http://schemas.microsoft.com/office/drawing/2014/main" id="{B8DF7620-9788-4235-BE87-C1A42952284E}"/>
              </a:ext>
            </a:extLst>
          </p:cNvPr>
          <p:cNvSpPr>
            <a:spLocks/>
          </p:cNvSpPr>
          <p:nvPr/>
        </p:nvSpPr>
        <p:spPr bwMode="auto">
          <a:xfrm>
            <a:off x="1906266" y="484496"/>
            <a:ext cx="863600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s-PR" altLang="es-PR" sz="20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2020</a:t>
            </a:r>
          </a:p>
        </p:txBody>
      </p:sp>
      <p:sp>
        <p:nvSpPr>
          <p:cNvPr id="22" name="Text Box 6">
            <a:extLst>
              <a:ext uri="{FF2B5EF4-FFF2-40B4-BE49-F238E27FC236}">
                <a16:creationId xmlns:a16="http://schemas.microsoft.com/office/drawing/2014/main" id="{DCD382F6-194B-44B3-A144-86CF8505F2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2570" y="980728"/>
            <a:ext cx="4320480" cy="5256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algn="l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s-PR" dirty="0"/>
              <a:t>World Health Organization (2020). </a:t>
            </a:r>
            <a:r>
              <a:rPr lang="en-US" altLang="es-PR" b="1" i="1" dirty="0"/>
              <a:t>WHO guidelines on physical activity and sedentary </a:t>
            </a:r>
            <a:r>
              <a:rPr lang="en-US" altLang="es-PR" b="1" i="1" dirty="0" err="1"/>
              <a:t>behaviour</a:t>
            </a:r>
            <a:r>
              <a:rPr lang="en-US" altLang="es-PR" dirty="0"/>
              <a:t>. Geneva, Switzerland: World Health Organization. </a:t>
            </a:r>
            <a:r>
              <a:rPr lang="en-US" altLang="es-PR" dirty="0" err="1"/>
              <a:t>Recuperado</a:t>
            </a:r>
            <a:r>
              <a:rPr lang="en-US" altLang="es-PR" dirty="0"/>
              <a:t> de </a:t>
            </a:r>
            <a:r>
              <a:rPr lang="en-US" altLang="es-PR" b="1" i="1" dirty="0">
                <a:hlinkClick r:id="rId5"/>
              </a:rPr>
              <a:t>https://apps.who.int/iris/rest/bitstreams/1315866/retrieve</a:t>
            </a:r>
            <a:endParaRPr lang="en-US" altLang="es-PR" b="1" i="1" dirty="0"/>
          </a:p>
        </p:txBody>
      </p:sp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26F5D08D-7DEA-9390-5613-04F60587858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783262"/>
            <a:ext cx="4029075" cy="569595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68789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7" name="breeze.wav"/>
          </p:stSnd>
        </p:sndAc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3">
            <a:extLst>
              <a:ext uri="{FF2B5EF4-FFF2-40B4-BE49-F238E27FC236}">
                <a16:creationId xmlns:a16="http://schemas.microsoft.com/office/drawing/2014/main" id="{047738BF-2CFC-4A1C-86CA-80A378DB60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92696"/>
            <a:ext cx="9144000" cy="648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 eaLnBrk="0" hangingPunct="0"/>
            <a:r>
              <a:rPr lang="en-US" altLang="es-PR" sz="20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https://www.shapeamerica.org/uploads/pdfs/2018/review/2018-US-Report-Card-Full-Version_WEB.pdf</a:t>
            </a:r>
          </a:p>
        </p:txBody>
      </p:sp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425B64BC-0D29-427D-99DD-E91D433B37E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033" y="1412776"/>
            <a:ext cx="7939415" cy="508326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07902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1">
            <a:extLst>
              <a:ext uri="{FF2B5EF4-FFF2-40B4-BE49-F238E27FC236}">
                <a16:creationId xmlns:a16="http://schemas.microsoft.com/office/drawing/2014/main" id="{B8DF7620-9788-4235-BE87-C1A42952284E}"/>
              </a:ext>
            </a:extLst>
          </p:cNvPr>
          <p:cNvSpPr>
            <a:spLocks/>
          </p:cNvSpPr>
          <p:nvPr/>
        </p:nvSpPr>
        <p:spPr bwMode="auto">
          <a:xfrm>
            <a:off x="1979712" y="484496"/>
            <a:ext cx="863600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s-PR" altLang="es-PR" sz="20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2020</a:t>
            </a:r>
          </a:p>
        </p:txBody>
      </p:sp>
      <p:sp>
        <p:nvSpPr>
          <p:cNvPr id="22" name="Text Box 6">
            <a:extLst>
              <a:ext uri="{FF2B5EF4-FFF2-40B4-BE49-F238E27FC236}">
                <a16:creationId xmlns:a16="http://schemas.microsoft.com/office/drawing/2014/main" id="{DCD382F6-194B-44B3-A144-86CF8505F2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16016" y="980728"/>
            <a:ext cx="4320480" cy="5256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algn="l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s-PR" dirty="0"/>
              <a:t>Kohl, H. W. III., Murray, T. D., &amp; Salvo, D. (2020). </a:t>
            </a:r>
            <a:r>
              <a:rPr lang="en-US" altLang="es-PR" b="1" i="1" dirty="0"/>
              <a:t>Foundations of physical activity and public health</a:t>
            </a:r>
            <a:r>
              <a:rPr lang="en-US" altLang="es-PR" dirty="0"/>
              <a:t> (2da ed.). Champaign, IL: Human Kinetics. Disponible </a:t>
            </a:r>
            <a:r>
              <a:rPr lang="en-US" altLang="es-PR" dirty="0" err="1"/>
              <a:t>en</a:t>
            </a:r>
            <a:r>
              <a:rPr lang="en-US" altLang="es-PR" dirty="0"/>
              <a:t>: </a:t>
            </a:r>
            <a:r>
              <a:rPr lang="en-US" altLang="es-PR" b="1" i="1" dirty="0">
                <a:hlinkClick r:id="rId5"/>
              </a:rPr>
              <a:t>https://drive.google.com/file/d/1tXDz5mc-eJTXUD1up4NBRLfEojGlYRA6/view?usp=sharing</a:t>
            </a:r>
            <a:endParaRPr lang="en-US" altLang="es-PR" b="1" i="1" dirty="0"/>
          </a:p>
        </p:txBody>
      </p:sp>
      <p:pic>
        <p:nvPicPr>
          <p:cNvPr id="4" name="Picture 3" descr="A group of people riding bicycles&#10;&#10;Description automatically generated with medium confidence">
            <a:extLst>
              <a:ext uri="{FF2B5EF4-FFF2-40B4-BE49-F238E27FC236}">
                <a16:creationId xmlns:a16="http://schemas.microsoft.com/office/drawing/2014/main" id="{86B12049-1202-4EEC-B316-8ED136C47EB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774" y="775668"/>
            <a:ext cx="4388234" cy="567766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93413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7" name="breeze.wav"/>
          </p:stSnd>
        </p:sndAc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1">
            <a:extLst>
              <a:ext uri="{FF2B5EF4-FFF2-40B4-BE49-F238E27FC236}">
                <a16:creationId xmlns:a16="http://schemas.microsoft.com/office/drawing/2014/main" id="{B8DF7620-9788-4235-BE87-C1A42952284E}"/>
              </a:ext>
            </a:extLst>
          </p:cNvPr>
          <p:cNvSpPr>
            <a:spLocks/>
          </p:cNvSpPr>
          <p:nvPr/>
        </p:nvSpPr>
        <p:spPr bwMode="auto">
          <a:xfrm>
            <a:off x="1849612" y="476672"/>
            <a:ext cx="863600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s-PR" altLang="es-PR" sz="20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2010</a:t>
            </a:r>
          </a:p>
        </p:txBody>
      </p:sp>
      <p:sp>
        <p:nvSpPr>
          <p:cNvPr id="22" name="Text Box 6">
            <a:extLst>
              <a:ext uri="{FF2B5EF4-FFF2-40B4-BE49-F238E27FC236}">
                <a16:creationId xmlns:a16="http://schemas.microsoft.com/office/drawing/2014/main" id="{DCD382F6-194B-44B3-A144-86CF8505F2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57428" y="765597"/>
            <a:ext cx="4379068" cy="56580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algn="l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s-PR" dirty="0"/>
              <a:t>Brown, D. R., Heath, G. W., &amp; Martin, S. L. (Eds.) (2010). </a:t>
            </a:r>
            <a:r>
              <a:rPr lang="en-US" altLang="es-PR" b="1" i="1" dirty="0"/>
              <a:t>Promoting physical activity: A guide for community action</a:t>
            </a:r>
            <a:r>
              <a:rPr lang="en-US" altLang="es-PR" dirty="0"/>
              <a:t>. Champaign, IL: Human Kinetics. Disponible </a:t>
            </a:r>
            <a:r>
              <a:rPr lang="en-US" altLang="es-PR" dirty="0" err="1"/>
              <a:t>en</a:t>
            </a:r>
            <a:r>
              <a:rPr lang="en-US" altLang="es-PR" dirty="0"/>
              <a:t>: </a:t>
            </a:r>
            <a:r>
              <a:rPr lang="en-US" altLang="es-PR" b="1" i="1" dirty="0">
                <a:hlinkClick r:id="rId5"/>
              </a:rPr>
              <a:t>https://drive.google.com/file/d/1WBU6M4juAZUKL2rNxdm0UpAet6LaofEd/view?usp=sharing</a:t>
            </a:r>
            <a:r>
              <a:rPr lang="en-US" altLang="es-PR" dirty="0"/>
              <a:t> </a:t>
            </a:r>
            <a:endParaRPr lang="en-US" altLang="es-PR" b="1" i="1" dirty="0"/>
          </a:p>
        </p:txBody>
      </p:sp>
      <p:pic>
        <p:nvPicPr>
          <p:cNvPr id="4" name="Picture 3" descr="A picture containing text, grass&#10;&#10;Description automatically generated">
            <a:extLst>
              <a:ext uri="{FF2B5EF4-FFF2-40B4-BE49-F238E27FC236}">
                <a16:creationId xmlns:a16="http://schemas.microsoft.com/office/drawing/2014/main" id="{FDCE61F6-46BC-4645-A428-6F4181CB603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360" y="795302"/>
            <a:ext cx="4379068" cy="565803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37589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7" name="breeze.wav"/>
          </p:stSnd>
        </p:sndAc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2D37949F-EF78-BA1A-E12E-1B9C7A41780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" y="908720"/>
            <a:ext cx="8001000" cy="52760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92311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BA7D17C0-E8C4-6DE8-6CEF-D6FE1657D6DE}"/>
              </a:ext>
            </a:extLst>
          </p:cNvPr>
          <p:cNvSpPr>
            <a:spLocks/>
          </p:cNvSpPr>
          <p:nvPr/>
        </p:nvSpPr>
        <p:spPr bwMode="auto">
          <a:xfrm>
            <a:off x="179512" y="836712"/>
            <a:ext cx="8676456" cy="720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s-PR" altLang="es-PR" sz="20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https://www.heartfoundation.org.au/getmedia/88c39659-675e-44b2-9da8-b9b28b5f0c83/PA-Sitting-Less-Adults.pdf</a:t>
            </a:r>
          </a:p>
        </p:txBody>
      </p:sp>
      <p:pic>
        <p:nvPicPr>
          <p:cNvPr id="7" name="Picture 6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75EF9D7E-B2D7-4C1F-13A5-01EBEFD14AB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672" y="1850327"/>
            <a:ext cx="8658556" cy="442869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64519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4815B713-741A-4E1D-B620-52548BA5CB0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448" y="961224"/>
            <a:ext cx="8001000" cy="52760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76819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1">
            <a:extLst>
              <a:ext uri="{FF2B5EF4-FFF2-40B4-BE49-F238E27FC236}">
                <a16:creationId xmlns:a16="http://schemas.microsoft.com/office/drawing/2014/main" id="{B8DF7620-9788-4235-BE87-C1A42952284E}"/>
              </a:ext>
            </a:extLst>
          </p:cNvPr>
          <p:cNvSpPr>
            <a:spLocks/>
          </p:cNvSpPr>
          <p:nvPr/>
        </p:nvSpPr>
        <p:spPr bwMode="auto">
          <a:xfrm>
            <a:off x="1836192" y="547787"/>
            <a:ext cx="863600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s-PR" altLang="es-PR" sz="20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2016</a:t>
            </a:r>
          </a:p>
        </p:txBody>
      </p:sp>
      <p:sp>
        <p:nvSpPr>
          <p:cNvPr id="22" name="Text Box 6">
            <a:extLst>
              <a:ext uri="{FF2B5EF4-FFF2-40B4-BE49-F238E27FC236}">
                <a16:creationId xmlns:a16="http://schemas.microsoft.com/office/drawing/2014/main" id="{DCD382F6-194B-44B3-A144-86CF8505F2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7724" y="551986"/>
            <a:ext cx="4392488" cy="6021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algn="l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s-PR" dirty="0"/>
              <a:t>Moore, G. E., </a:t>
            </a:r>
            <a:r>
              <a:rPr lang="en-US" altLang="es-PR" dirty="0" err="1"/>
              <a:t>Durstine</a:t>
            </a:r>
            <a:r>
              <a:rPr lang="en-US" altLang="es-PR" dirty="0"/>
              <a:t>, J. L., &amp; Painter, P. L. (Eds.). (2016). </a:t>
            </a:r>
            <a:r>
              <a:rPr lang="en-US" altLang="es-PR" b="1" i="1" dirty="0"/>
              <a:t>ACSM’s exercise management for persons with chronic diseases and disabilities</a:t>
            </a:r>
            <a:r>
              <a:rPr lang="en-US" altLang="es-PR" dirty="0"/>
              <a:t> (4ta ed.). Champaign, IL: Human Kinetics. Disponible </a:t>
            </a:r>
            <a:r>
              <a:rPr lang="en-US" altLang="es-PR" dirty="0" err="1"/>
              <a:t>en</a:t>
            </a:r>
            <a:r>
              <a:rPr lang="en-US" altLang="es-PR" dirty="0"/>
              <a:t>: </a:t>
            </a:r>
            <a:r>
              <a:rPr lang="en-US" altLang="es-PR" b="1" i="1" dirty="0">
                <a:hlinkClick r:id="rId5"/>
              </a:rPr>
              <a:t>https://www.dropbox.com/s/an9utnjoxphshwc/ACSMs_Exer-Chronic_4e_Moore_2016.pdf?dl=0</a:t>
            </a:r>
            <a:endParaRPr lang="en-US" altLang="es-PR" b="1" i="1" dirty="0"/>
          </a:p>
        </p:txBody>
      </p:sp>
      <p:pic>
        <p:nvPicPr>
          <p:cNvPr id="3" name="Picture 2" descr="Text, letter&#10;&#10;Description automatically generated">
            <a:extLst>
              <a:ext uri="{FF2B5EF4-FFF2-40B4-BE49-F238E27FC236}">
                <a16:creationId xmlns:a16="http://schemas.microsoft.com/office/drawing/2014/main" id="{A498DEF1-9617-485F-A588-D48EC1A89E1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683" y="836711"/>
            <a:ext cx="4392488" cy="569780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85187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7" name="breeze.wav"/>
          </p:stSnd>
        </p:sndAc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1">
            <a:extLst>
              <a:ext uri="{FF2B5EF4-FFF2-40B4-BE49-F238E27FC236}">
                <a16:creationId xmlns:a16="http://schemas.microsoft.com/office/drawing/2014/main" id="{B8DF7620-9788-4235-BE87-C1A42952284E}"/>
              </a:ext>
            </a:extLst>
          </p:cNvPr>
          <p:cNvSpPr>
            <a:spLocks/>
          </p:cNvSpPr>
          <p:nvPr/>
        </p:nvSpPr>
        <p:spPr bwMode="auto">
          <a:xfrm>
            <a:off x="1938758" y="547787"/>
            <a:ext cx="863600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s-PR" altLang="es-PR" sz="20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2019</a:t>
            </a:r>
          </a:p>
        </p:txBody>
      </p:sp>
      <p:sp>
        <p:nvSpPr>
          <p:cNvPr id="22" name="Text Box 6">
            <a:extLst>
              <a:ext uri="{FF2B5EF4-FFF2-40B4-BE49-F238E27FC236}">
                <a16:creationId xmlns:a16="http://schemas.microsoft.com/office/drawing/2014/main" id="{DCD382F6-194B-44B3-A144-86CF8505F2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02558" y="815598"/>
            <a:ext cx="4176464" cy="5605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algn="l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s-PR" dirty="0" err="1"/>
              <a:t>Ehrman</a:t>
            </a:r>
            <a:r>
              <a:rPr lang="en-US" altLang="es-PR" dirty="0"/>
              <a:t>, J. K., Gordon, P. M., </a:t>
            </a:r>
            <a:r>
              <a:rPr lang="en-US" altLang="es-PR" dirty="0" err="1"/>
              <a:t>Visich</a:t>
            </a:r>
            <a:r>
              <a:rPr lang="en-US" altLang="es-PR" dirty="0"/>
              <a:t>, P. S., &amp; </a:t>
            </a:r>
            <a:r>
              <a:rPr lang="en-US" altLang="es-PR" dirty="0" err="1"/>
              <a:t>Keteyian</a:t>
            </a:r>
            <a:r>
              <a:rPr lang="en-US" altLang="es-PR" dirty="0"/>
              <a:t>, S. J. (Eds.). (2019). </a:t>
            </a:r>
            <a:r>
              <a:rPr lang="en-US" altLang="es-PR" b="1" i="1" dirty="0"/>
              <a:t>Clinical exercise physiology</a:t>
            </a:r>
            <a:r>
              <a:rPr lang="en-US" altLang="es-PR" dirty="0"/>
              <a:t> (4ta ed.). Champaign, IL: Human Kinetics. Disponible </a:t>
            </a:r>
            <a:r>
              <a:rPr lang="en-US" altLang="es-PR" dirty="0" err="1"/>
              <a:t>en</a:t>
            </a:r>
            <a:r>
              <a:rPr lang="en-US" altLang="es-PR" dirty="0"/>
              <a:t>: </a:t>
            </a:r>
            <a:r>
              <a:rPr lang="en-US" altLang="es-PR" b="1" i="1" dirty="0">
                <a:hlinkClick r:id="rId5"/>
              </a:rPr>
              <a:t>https://www.dropbox.com/s/thleresgg6jd311/Clinical-Exer-Phys_4e_Ehrman_2019.pdf?dl=0</a:t>
            </a:r>
            <a:endParaRPr lang="en-US" altLang="es-PR" b="1" i="1" dirty="0"/>
          </a:p>
        </p:txBody>
      </p:sp>
      <p:pic>
        <p:nvPicPr>
          <p:cNvPr id="4" name="Picture 3" descr="A picture containing text, newspaper&#10;&#10;Description automatically generated">
            <a:extLst>
              <a:ext uri="{FF2B5EF4-FFF2-40B4-BE49-F238E27FC236}">
                <a16:creationId xmlns:a16="http://schemas.microsoft.com/office/drawing/2014/main" id="{E7F16D94-F220-4F69-88A7-3C7AC2C27AE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852343"/>
            <a:ext cx="3990998" cy="563435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66692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7" name="breeze.wav"/>
          </p:stSnd>
        </p:sndAc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 Box 2">
            <a:extLst>
              <a:ext uri="{FF2B5EF4-FFF2-40B4-BE49-F238E27FC236}">
                <a16:creationId xmlns:a16="http://schemas.microsoft.com/office/drawing/2014/main" id="{9ECAE888-849F-4051-B179-DDA68B233E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1754" y="6043505"/>
            <a:ext cx="8222734" cy="452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altLang="es-PR" sz="2600" b="1" dirty="0">
                <a:latin typeface="Arial" charset="0"/>
              </a:rPr>
              <a:t>Como </a:t>
            </a:r>
            <a:r>
              <a:rPr lang="en-US" altLang="es-PR" sz="2600" b="1" dirty="0" err="1">
                <a:latin typeface="Arial" charset="0"/>
              </a:rPr>
              <a:t>contactar</a:t>
            </a:r>
            <a:r>
              <a:rPr lang="en-US" altLang="es-PR" sz="2600" b="1" dirty="0">
                <a:latin typeface="Arial" charset="0"/>
              </a:rPr>
              <a:t> al </a:t>
            </a:r>
            <a:r>
              <a:rPr lang="en-US" altLang="es-PR" sz="2600" b="1" dirty="0" err="1">
                <a:latin typeface="Arial" charset="0"/>
              </a:rPr>
              <a:t>profesor</a:t>
            </a:r>
            <a:r>
              <a:rPr lang="en-US" altLang="es-PR" sz="2600" b="1" dirty="0">
                <a:latin typeface="Arial" charset="0"/>
              </a:rPr>
              <a:t>: </a:t>
            </a:r>
            <a:r>
              <a:rPr lang="en-US" altLang="es-PR" sz="2600" b="1" i="1" dirty="0">
                <a:latin typeface="Arial" charset="0"/>
              </a:rPr>
              <a:t>Edgar Lopategui</a:t>
            </a:r>
          </a:p>
        </p:txBody>
      </p:sp>
      <p:pic>
        <p:nvPicPr>
          <p:cNvPr id="28" name="Picture 3" descr="PntBlue1">
            <a:extLst>
              <a:ext uri="{FF2B5EF4-FFF2-40B4-BE49-F238E27FC236}">
                <a16:creationId xmlns:a16="http://schemas.microsoft.com/office/drawing/2014/main" id="{95F11FD4-53FD-4940-8B86-3789F7E78F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948" y="6043505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 Box 4">
            <a:extLst>
              <a:ext uri="{FF2B5EF4-FFF2-40B4-BE49-F238E27FC236}">
                <a16:creationId xmlns:a16="http://schemas.microsoft.com/office/drawing/2014/main" id="{20AC55BB-844F-404F-8917-4B27F02F85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1529" y="2833135"/>
            <a:ext cx="8320463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Licencias y certificaciones</a:t>
            </a:r>
            <a:endParaRPr lang="es-PR" altLang="es-PR" sz="26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" name="Picture 5" descr="PntBlue1">
            <a:extLst>
              <a:ext uri="{FF2B5EF4-FFF2-40B4-BE49-F238E27FC236}">
                <a16:creationId xmlns:a16="http://schemas.microsoft.com/office/drawing/2014/main" id="{E39DEEE1-B7EE-4048-944C-5AC9E24662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722" y="2789951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 Box 11">
            <a:extLst>
              <a:ext uri="{FF2B5EF4-FFF2-40B4-BE49-F238E27FC236}">
                <a16:creationId xmlns:a16="http://schemas.microsoft.com/office/drawing/2014/main" id="{131D612D-BFDD-4990-90EE-234DCD207C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1530" y="4766988"/>
            <a:ext cx="8068942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Referencias: </a:t>
            </a:r>
            <a:r>
              <a:rPr lang="es-PR" altLang="es-PR" sz="2600" b="1" i="1" dirty="0">
                <a:latin typeface="Arial" panose="020B0604020202020204" pitchFamily="34" charset="0"/>
                <a:cs typeface="Arial" panose="020B0604020202020204" pitchFamily="34" charset="0"/>
              </a:rPr>
              <a:t>Consultadas</a:t>
            </a:r>
          </a:p>
        </p:txBody>
      </p:sp>
      <p:pic>
        <p:nvPicPr>
          <p:cNvPr id="34" name="Picture 12" descr="PntBlue1">
            <a:extLst>
              <a:ext uri="{FF2B5EF4-FFF2-40B4-BE49-F238E27FC236}">
                <a16:creationId xmlns:a16="http://schemas.microsoft.com/office/drawing/2014/main" id="{F5EE4361-EAD4-4B41-B448-5C3BA766A3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722" y="4733288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Text Box 2">
            <a:extLst>
              <a:ext uri="{FF2B5EF4-FFF2-40B4-BE49-F238E27FC236}">
                <a16:creationId xmlns:a16="http://schemas.microsoft.com/office/drawing/2014/main" id="{7C2BF428-85DC-4ABB-BF7A-1AAB134410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1528" y="5395433"/>
            <a:ext cx="7957283" cy="452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altLang="es-PR" sz="2600" b="1" dirty="0" err="1">
                <a:latin typeface="Arial" charset="0"/>
              </a:rPr>
              <a:t>Preguntas</a:t>
            </a:r>
            <a:r>
              <a:rPr lang="en-US" altLang="es-PR" sz="2600" b="1" dirty="0">
                <a:latin typeface="Arial" charset="0"/>
              </a:rPr>
              <a:t>: </a:t>
            </a:r>
            <a:r>
              <a:rPr lang="en-US" altLang="es-PR" sz="2600" b="1" i="1" dirty="0" err="1">
                <a:latin typeface="Arial" charset="0"/>
              </a:rPr>
              <a:t>Dudas</a:t>
            </a:r>
            <a:r>
              <a:rPr lang="en-US" altLang="es-PR" sz="2600" b="1" i="1" dirty="0">
                <a:latin typeface="Arial" charset="0"/>
              </a:rPr>
              <a:t> de la </a:t>
            </a:r>
            <a:r>
              <a:rPr lang="en-US" altLang="es-PR" sz="2600" b="1" i="1" dirty="0" err="1">
                <a:latin typeface="Arial" charset="0"/>
              </a:rPr>
              <a:t>presentaci</a:t>
            </a:r>
            <a:r>
              <a:rPr lang="en-US" altLang="es-PR" sz="2600" b="1" dirty="0" err="1">
                <a:latin typeface="Arial" charset="0"/>
              </a:rPr>
              <a:t>ó</a:t>
            </a:r>
            <a:r>
              <a:rPr lang="en-US" altLang="es-PR" sz="2600" b="1" i="1" dirty="0" err="1">
                <a:latin typeface="Arial" charset="0"/>
              </a:rPr>
              <a:t>n</a:t>
            </a:r>
            <a:endParaRPr lang="en-US" altLang="es-PR" sz="2600" b="1" i="1" dirty="0">
              <a:latin typeface="Arial" charset="0"/>
            </a:endParaRPr>
          </a:p>
        </p:txBody>
      </p:sp>
      <p:pic>
        <p:nvPicPr>
          <p:cNvPr id="38" name="Picture 3" descr="PntBlue1">
            <a:extLst>
              <a:ext uri="{FF2B5EF4-FFF2-40B4-BE49-F238E27FC236}">
                <a16:creationId xmlns:a16="http://schemas.microsoft.com/office/drawing/2014/main" id="{E2BB04C6-B303-42D9-B14F-3694DEFA99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722" y="5395433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Text Box 4">
            <a:extLst>
              <a:ext uri="{FF2B5EF4-FFF2-40B4-BE49-F238E27FC236}">
                <a16:creationId xmlns:a16="http://schemas.microsoft.com/office/drawing/2014/main" id="{9790C15A-C1A7-4A4D-9F9D-0CC69BC693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1530" y="2176040"/>
            <a:ext cx="8320463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n-US" altLang="es-PR" sz="2600" b="1" dirty="0" err="1">
                <a:latin typeface="Arial" charset="0"/>
              </a:rPr>
              <a:t>Documentos</a:t>
            </a:r>
            <a:r>
              <a:rPr lang="en-US" altLang="es-PR" sz="2600" b="1" dirty="0">
                <a:latin typeface="Arial" charset="0"/>
              </a:rPr>
              <a:t> de: </a:t>
            </a:r>
            <a:r>
              <a:rPr lang="en-US" altLang="es-PR" sz="2600" b="1" i="1" dirty="0" err="1">
                <a:latin typeface="Arial" charset="0"/>
              </a:rPr>
              <a:t>Posturas</a:t>
            </a:r>
            <a:r>
              <a:rPr lang="en-US" altLang="es-PR" sz="2600" b="1" i="1" dirty="0">
                <a:latin typeface="Arial" charset="0"/>
              </a:rPr>
              <a:t> y </a:t>
            </a:r>
            <a:r>
              <a:rPr lang="en-US" altLang="es-PR" sz="2600" b="1" i="1" dirty="0" err="1">
                <a:latin typeface="Arial" charset="0"/>
              </a:rPr>
              <a:t>posiciones</a:t>
            </a:r>
            <a:endParaRPr lang="en-US" altLang="es-PR" sz="2600" b="1" i="1" dirty="0">
              <a:latin typeface="Arial" charset="0"/>
            </a:endParaRPr>
          </a:p>
        </p:txBody>
      </p:sp>
      <p:pic>
        <p:nvPicPr>
          <p:cNvPr id="42" name="Picture 5" descr="PntBlue1">
            <a:extLst>
              <a:ext uri="{FF2B5EF4-FFF2-40B4-BE49-F238E27FC236}">
                <a16:creationId xmlns:a16="http://schemas.microsoft.com/office/drawing/2014/main" id="{94220AC8-C79E-4D10-BD2A-C5C4ABA6F7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722" y="2132856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itle 1">
            <a:extLst>
              <a:ext uri="{FF2B5EF4-FFF2-40B4-BE49-F238E27FC236}">
                <a16:creationId xmlns:a16="http://schemas.microsoft.com/office/drawing/2014/main" id="{636C0FE7-6AE1-4269-BA43-69CF72A961BE}"/>
              </a:ext>
            </a:extLst>
          </p:cNvPr>
          <p:cNvSpPr>
            <a:spLocks/>
          </p:cNvSpPr>
          <p:nvPr/>
        </p:nvSpPr>
        <p:spPr bwMode="auto">
          <a:xfrm>
            <a:off x="2110410" y="798529"/>
            <a:ext cx="6782071" cy="81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30000"/>
              </a:lnSpc>
            </a:pPr>
            <a:r>
              <a:rPr lang="es-PR" altLang="es-PR" sz="47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BOSQUEJO:</a:t>
            </a:r>
            <a:r>
              <a:rPr lang="es-PR" altLang="es-PR" sz="4700" b="1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Arial" charset="0"/>
              </a:rPr>
              <a:t> Parte 4</a:t>
            </a:r>
          </a:p>
        </p:txBody>
      </p:sp>
      <p:sp>
        <p:nvSpPr>
          <p:cNvPr id="22" name="Text Box 9">
            <a:extLst>
              <a:ext uri="{FF2B5EF4-FFF2-40B4-BE49-F238E27FC236}">
                <a16:creationId xmlns:a16="http://schemas.microsoft.com/office/drawing/2014/main" id="{F45BC57E-9F6D-4F46-80E0-010C31F39E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4335" y="4117099"/>
            <a:ext cx="8128146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Organizaciones: </a:t>
            </a:r>
            <a:r>
              <a:rPr lang="es-PR" altLang="es-PR" sz="2600" b="1" i="1" dirty="0">
                <a:latin typeface="Arial" panose="020B0604020202020204" pitchFamily="34" charset="0"/>
                <a:cs typeface="Arial" panose="020B0604020202020204" pitchFamily="34" charset="0"/>
              </a:rPr>
              <a:t>Profesionales</a:t>
            </a:r>
          </a:p>
        </p:txBody>
      </p:sp>
      <p:pic>
        <p:nvPicPr>
          <p:cNvPr id="23" name="Picture 10" descr="PntBlue1">
            <a:extLst>
              <a:ext uri="{FF2B5EF4-FFF2-40B4-BE49-F238E27FC236}">
                <a16:creationId xmlns:a16="http://schemas.microsoft.com/office/drawing/2014/main" id="{558ABCD2-2C29-478A-8769-5B88064BF9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099289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picture containing floor, window, indoor, person&#10;&#10;Description automatically generated">
            <a:extLst>
              <a:ext uri="{FF2B5EF4-FFF2-40B4-BE49-F238E27FC236}">
                <a16:creationId xmlns:a16="http://schemas.microsoft.com/office/drawing/2014/main" id="{5FA1BC48-3DE9-42EE-ABF6-34899034357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532" y="688710"/>
            <a:ext cx="1950195" cy="1300130"/>
          </a:xfrm>
          <a:prstGeom prst="rect">
            <a:avLst/>
          </a:prstGeom>
          <a:effectLst>
            <a:softEdge rad="1270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91360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 pattern="rectangle" dir="out"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7" name="chimes.wav"/>
          </p:stSnd>
        </p:sndAc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1">
            <a:extLst>
              <a:ext uri="{FF2B5EF4-FFF2-40B4-BE49-F238E27FC236}">
                <a16:creationId xmlns:a16="http://schemas.microsoft.com/office/drawing/2014/main" id="{B8DF7620-9788-4235-BE87-C1A42952284E}"/>
              </a:ext>
            </a:extLst>
          </p:cNvPr>
          <p:cNvSpPr>
            <a:spLocks/>
          </p:cNvSpPr>
          <p:nvPr/>
        </p:nvSpPr>
        <p:spPr bwMode="auto">
          <a:xfrm>
            <a:off x="2093666" y="476672"/>
            <a:ext cx="863600" cy="3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s-PR" altLang="es-PR" sz="20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2022</a:t>
            </a:r>
          </a:p>
        </p:txBody>
      </p:sp>
      <p:sp>
        <p:nvSpPr>
          <p:cNvPr id="22" name="Text Box 6">
            <a:extLst>
              <a:ext uri="{FF2B5EF4-FFF2-40B4-BE49-F238E27FC236}">
                <a16:creationId xmlns:a16="http://schemas.microsoft.com/office/drawing/2014/main" id="{DCD382F6-194B-44B3-A144-86CF8505F2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29474" y="854187"/>
            <a:ext cx="3990998" cy="54456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algn="l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s-PR" dirty="0"/>
              <a:t>Gordon, B. T., Chambliss, H., </a:t>
            </a:r>
            <a:r>
              <a:rPr lang="en-US" altLang="es-PR" dirty="0" err="1"/>
              <a:t>Durstine</a:t>
            </a:r>
            <a:r>
              <a:rPr lang="en-US" altLang="es-PR" dirty="0"/>
              <a:t>, J. L., Jett, D. M., &amp; Ross, L. M. (Eds.). (2021). </a:t>
            </a:r>
            <a:r>
              <a:rPr lang="en-US" altLang="es-PR" b="1" i="1" dirty="0"/>
              <a:t>ACSM’s resources for the exercise physiologist: A practical guide for health fitness professional</a:t>
            </a:r>
            <a:r>
              <a:rPr lang="en-US" altLang="es-PR" dirty="0"/>
              <a:t>. (3ra ed.). Philadelphia, PA: Wolters Kluwer Health.</a:t>
            </a:r>
          </a:p>
          <a:p>
            <a:pPr algn="l" eaLnBrk="1" hangingPunct="1">
              <a:spcBef>
                <a:spcPct val="0"/>
              </a:spcBef>
              <a:buClrTx/>
              <a:buFontTx/>
              <a:buNone/>
            </a:pPr>
            <a:endParaRPr lang="en-US" altLang="es-PR" dirty="0"/>
          </a:p>
        </p:txBody>
      </p:sp>
      <p:pic>
        <p:nvPicPr>
          <p:cNvPr id="3" name="Picture 2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74D0FCB1-412B-47C0-B70C-AC1333C288F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783546"/>
            <a:ext cx="4433938" cy="568726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40807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1">
            <a:extLst>
              <a:ext uri="{FF2B5EF4-FFF2-40B4-BE49-F238E27FC236}">
                <a16:creationId xmlns:a16="http://schemas.microsoft.com/office/drawing/2014/main" id="{B8DF7620-9788-4235-BE87-C1A42952284E}"/>
              </a:ext>
            </a:extLst>
          </p:cNvPr>
          <p:cNvSpPr>
            <a:spLocks/>
          </p:cNvSpPr>
          <p:nvPr/>
        </p:nvSpPr>
        <p:spPr bwMode="auto">
          <a:xfrm>
            <a:off x="1908200" y="448947"/>
            <a:ext cx="863600" cy="3157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s-PR" altLang="es-PR" sz="20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2020</a:t>
            </a:r>
          </a:p>
        </p:txBody>
      </p:sp>
      <p:sp>
        <p:nvSpPr>
          <p:cNvPr id="22" name="Text Box 6">
            <a:extLst>
              <a:ext uri="{FF2B5EF4-FFF2-40B4-BE49-F238E27FC236}">
                <a16:creationId xmlns:a16="http://schemas.microsoft.com/office/drawing/2014/main" id="{DCD382F6-194B-44B3-A144-86CF8505F2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4008" y="1556792"/>
            <a:ext cx="4392488" cy="3888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algn="l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s-PR" dirty="0"/>
              <a:t>American Association of Cardiovascular &amp; Pulmonary Rehabilitation (2020). </a:t>
            </a:r>
            <a:r>
              <a:rPr lang="en-US" altLang="es-PR" b="1" i="1" dirty="0"/>
              <a:t>Guidelines for cardiac rehabilitation and secondary prevention</a:t>
            </a:r>
            <a:r>
              <a:rPr lang="en-US" altLang="es-PR" dirty="0"/>
              <a:t> programs (6ta ed.). Champaign, IL: Human Kinetics</a:t>
            </a:r>
          </a:p>
        </p:txBody>
      </p:sp>
      <p:pic>
        <p:nvPicPr>
          <p:cNvPr id="6" name="Picture 5" descr="A green sign with white text&#10;&#10;Description automatically generated with low confidence">
            <a:extLst>
              <a:ext uri="{FF2B5EF4-FFF2-40B4-BE49-F238E27FC236}">
                <a16:creationId xmlns:a16="http://schemas.microsoft.com/office/drawing/2014/main" id="{E7CFA9AA-1B7C-454A-8F39-D13F4386F0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880" y="764704"/>
            <a:ext cx="4410071" cy="568818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2135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Box 6">
            <a:extLst>
              <a:ext uri="{FF2B5EF4-FFF2-40B4-BE49-F238E27FC236}">
                <a16:creationId xmlns:a16="http://schemas.microsoft.com/office/drawing/2014/main" id="{DCD382F6-194B-44B3-A144-86CF8505F2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7524" y="4725144"/>
            <a:ext cx="8568952" cy="1728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algn="l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s-PR" sz="1400" dirty="0"/>
              <a:t>Leon et. al (2005). Cardiac rehabilitation and secondary prevention of coronary heart disease: An American Heart Association scientific statement from the Council on</a:t>
            </a:r>
          </a:p>
          <a:p>
            <a:pPr algn="l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s-PR" sz="1400" dirty="0"/>
              <a:t>Clinical Cardiology (subcommittee on exercise, cardiac rehabilitation, and prevention) and the Council on Nutrition, Physical Activity, and</a:t>
            </a:r>
          </a:p>
          <a:p>
            <a:pPr algn="l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s-PR" sz="1400" dirty="0"/>
              <a:t>Metabolism (subcommittee on physical activity), in collaboration with the American Association of Cardiovascular and Pulmonary Rehabilitation. </a:t>
            </a:r>
            <a:r>
              <a:rPr lang="en-US" altLang="es-PR" sz="1400" i="1" dirty="0"/>
              <a:t>Circulation, 111</a:t>
            </a:r>
            <a:r>
              <a:rPr lang="en-US" altLang="es-PR" sz="1400" dirty="0"/>
              <a:t>, 369-376. doi:10.1161/01.CIR.0000151788.08740.5C, </a:t>
            </a:r>
            <a:r>
              <a:rPr lang="en-US" altLang="es-PR" sz="1400" dirty="0" err="1"/>
              <a:t>Recuperado</a:t>
            </a:r>
            <a:r>
              <a:rPr lang="en-US" altLang="es-PR" sz="1400" dirty="0"/>
              <a:t> de </a:t>
            </a:r>
            <a:r>
              <a:rPr lang="en-US" altLang="es-PR" sz="1400" b="1" i="1" dirty="0">
                <a:hlinkClick r:id="rId5"/>
              </a:rPr>
              <a:t>https://www.ahajournals.org/doi/epdf/10.1161/01.CIR.0000151788.08740.5C</a:t>
            </a:r>
            <a:endParaRPr lang="en-US" altLang="es-PR" sz="1400" b="1" i="1" dirty="0"/>
          </a:p>
        </p:txBody>
      </p:sp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A25C42C2-CF36-4608-A924-749D9218109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692696"/>
            <a:ext cx="6274031" cy="396044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7378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7" name="breeze.wav"/>
          </p:stSnd>
        </p:sndAc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1">
            <a:extLst>
              <a:ext uri="{FF2B5EF4-FFF2-40B4-BE49-F238E27FC236}">
                <a16:creationId xmlns:a16="http://schemas.microsoft.com/office/drawing/2014/main" id="{B8DF7620-9788-4235-BE87-C1A42952284E}"/>
              </a:ext>
            </a:extLst>
          </p:cNvPr>
          <p:cNvSpPr>
            <a:spLocks/>
          </p:cNvSpPr>
          <p:nvPr/>
        </p:nvSpPr>
        <p:spPr bwMode="auto">
          <a:xfrm>
            <a:off x="1764184" y="547787"/>
            <a:ext cx="863600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s-PR" altLang="es-PR" sz="20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2019</a:t>
            </a:r>
          </a:p>
        </p:txBody>
      </p:sp>
      <p:sp>
        <p:nvSpPr>
          <p:cNvPr id="22" name="Text Box 6">
            <a:extLst>
              <a:ext uri="{FF2B5EF4-FFF2-40B4-BE49-F238E27FC236}">
                <a16:creationId xmlns:a16="http://schemas.microsoft.com/office/drawing/2014/main" id="{DCD382F6-194B-44B3-A144-86CF8505F2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7722" y="1520788"/>
            <a:ext cx="4392488" cy="3816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algn="l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s-PR" dirty="0"/>
              <a:t>American Association of Cardiovascular &amp; Pulmonary Rehabilitation (2019). </a:t>
            </a:r>
            <a:r>
              <a:rPr lang="en-US" altLang="es-PR" b="1" i="1" dirty="0"/>
              <a:t>Guidelines for pulmonary rehabilitation programs</a:t>
            </a:r>
            <a:r>
              <a:rPr lang="en-US" altLang="es-PR" dirty="0"/>
              <a:t> (5ta ed.). Champaign, IL: Human Kinetics.</a:t>
            </a:r>
          </a:p>
        </p:txBody>
      </p:sp>
      <p:pic>
        <p:nvPicPr>
          <p:cNvPr id="4" name="Picture 3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CF4CBE55-FB27-4EA8-8C93-F7FF6238D25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844" y="880773"/>
            <a:ext cx="4304156" cy="55614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61231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7B620B9E-D918-46B7-90B0-BBEFA43AA06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" y="961224"/>
            <a:ext cx="8001000" cy="52760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75017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1">
            <a:extLst>
              <a:ext uri="{FF2B5EF4-FFF2-40B4-BE49-F238E27FC236}">
                <a16:creationId xmlns:a16="http://schemas.microsoft.com/office/drawing/2014/main" id="{B8DF7620-9788-4235-BE87-C1A42952284E}"/>
              </a:ext>
            </a:extLst>
          </p:cNvPr>
          <p:cNvSpPr>
            <a:spLocks/>
          </p:cNvSpPr>
          <p:nvPr/>
        </p:nvSpPr>
        <p:spPr bwMode="auto">
          <a:xfrm>
            <a:off x="1898187" y="476672"/>
            <a:ext cx="863600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s-PR" altLang="es-PR" sz="20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2021</a:t>
            </a:r>
          </a:p>
        </p:txBody>
      </p:sp>
      <p:sp>
        <p:nvSpPr>
          <p:cNvPr id="22" name="Text Box 6">
            <a:extLst>
              <a:ext uri="{FF2B5EF4-FFF2-40B4-BE49-F238E27FC236}">
                <a16:creationId xmlns:a16="http://schemas.microsoft.com/office/drawing/2014/main" id="{DCD382F6-194B-44B3-A144-86CF8505F2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06005" y="1556792"/>
            <a:ext cx="4075573" cy="3960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algn="l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s-PR" dirty="0"/>
              <a:t>Pronk, N. P. (Ed.) (2009). </a:t>
            </a:r>
            <a:r>
              <a:rPr lang="en-US" altLang="es-PR" b="1" i="1" dirty="0"/>
              <a:t>ACSM's worksite health handbook: A guide to building healthy and productive companies</a:t>
            </a:r>
            <a:r>
              <a:rPr lang="en-US" altLang="es-PR" dirty="0"/>
              <a:t> (2da ed.). Champaign, IL: Human Kinetics. </a:t>
            </a:r>
            <a:endParaRPr lang="en-US" altLang="es-PR" b="1" i="1" dirty="0"/>
          </a:p>
        </p:txBody>
      </p:sp>
      <p:pic>
        <p:nvPicPr>
          <p:cNvPr id="3" name="Picture 2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52D32155-A73D-4D8E-81A1-5F11D62E72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523" y="765597"/>
            <a:ext cx="4186477" cy="561573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47530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263D75AF-87AF-4EDD-B174-ACF9355F81C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448" y="908720"/>
            <a:ext cx="8001000" cy="52760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5966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1">
            <a:extLst>
              <a:ext uri="{FF2B5EF4-FFF2-40B4-BE49-F238E27FC236}">
                <a16:creationId xmlns:a16="http://schemas.microsoft.com/office/drawing/2014/main" id="{B8DF7620-9788-4235-BE87-C1A42952284E}"/>
              </a:ext>
            </a:extLst>
          </p:cNvPr>
          <p:cNvSpPr>
            <a:spLocks/>
          </p:cNvSpPr>
          <p:nvPr/>
        </p:nvSpPr>
        <p:spPr bwMode="auto">
          <a:xfrm>
            <a:off x="1764184" y="476672"/>
            <a:ext cx="863600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s-PR" altLang="es-PR" sz="20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2019</a:t>
            </a:r>
          </a:p>
        </p:txBody>
      </p:sp>
      <p:sp>
        <p:nvSpPr>
          <p:cNvPr id="22" name="Text Box 6">
            <a:extLst>
              <a:ext uri="{FF2B5EF4-FFF2-40B4-BE49-F238E27FC236}">
                <a16:creationId xmlns:a16="http://schemas.microsoft.com/office/drawing/2014/main" id="{DCD382F6-194B-44B3-A144-86CF8505F2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0" y="1052736"/>
            <a:ext cx="4392488" cy="5184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algn="l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s-PR" dirty="0"/>
              <a:t>Sanders, M. E. (Ed.). (2019). </a:t>
            </a:r>
            <a:r>
              <a:rPr lang="en-US" altLang="es-PR" b="1" i="1" dirty="0"/>
              <a:t>ACSM’s health/fitness facility standards and guidelines</a:t>
            </a:r>
            <a:r>
              <a:rPr lang="en-US" altLang="es-PR" dirty="0"/>
              <a:t> (5ta ed.). Champaign, IL: Human Kinetics. Disponible </a:t>
            </a:r>
            <a:r>
              <a:rPr lang="en-US" altLang="es-PR" dirty="0" err="1"/>
              <a:t>en</a:t>
            </a:r>
            <a:r>
              <a:rPr lang="en-US" altLang="es-PR" dirty="0"/>
              <a:t>: </a:t>
            </a:r>
            <a:r>
              <a:rPr lang="en-US" altLang="es-PR" b="1" i="1" dirty="0">
                <a:hlinkClick r:id="rId5"/>
              </a:rPr>
              <a:t>https://www.dropbox.com/s/cevw3hneelz24ct/ACSMs_Facility-Stand_5e_Sanders_2019.pdf?dl=0</a:t>
            </a:r>
            <a:endParaRPr lang="en-US" altLang="es-PR" b="1" i="1" dirty="0"/>
          </a:p>
        </p:txBody>
      </p:sp>
      <p:pic>
        <p:nvPicPr>
          <p:cNvPr id="4" name="Picture 3" descr="A picture containing text, hitting, player, green&#10;&#10;Description automatically generated">
            <a:extLst>
              <a:ext uri="{FF2B5EF4-FFF2-40B4-BE49-F238E27FC236}">
                <a16:creationId xmlns:a16="http://schemas.microsoft.com/office/drawing/2014/main" id="{543A8A27-C1AF-455D-80C9-EDE7C11CD6C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892" y="787524"/>
            <a:ext cx="4229100" cy="5715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75883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7" name="breeze.wav"/>
          </p:stSnd>
        </p:sndAc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1">
            <a:extLst>
              <a:ext uri="{FF2B5EF4-FFF2-40B4-BE49-F238E27FC236}">
                <a16:creationId xmlns:a16="http://schemas.microsoft.com/office/drawing/2014/main" id="{B8DF7620-9788-4235-BE87-C1A42952284E}"/>
              </a:ext>
            </a:extLst>
          </p:cNvPr>
          <p:cNvSpPr>
            <a:spLocks/>
          </p:cNvSpPr>
          <p:nvPr/>
        </p:nvSpPr>
        <p:spPr bwMode="auto">
          <a:xfrm>
            <a:off x="1764184" y="476672"/>
            <a:ext cx="863600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s-PR" altLang="es-PR" sz="20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2013</a:t>
            </a:r>
          </a:p>
        </p:txBody>
      </p:sp>
      <p:sp>
        <p:nvSpPr>
          <p:cNvPr id="22" name="Text Box 6">
            <a:extLst>
              <a:ext uri="{FF2B5EF4-FFF2-40B4-BE49-F238E27FC236}">
                <a16:creationId xmlns:a16="http://schemas.microsoft.com/office/drawing/2014/main" id="{DCD382F6-194B-44B3-A144-86CF8505F2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99422" y="2096852"/>
            <a:ext cx="4392488" cy="2664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algn="l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s-PR" dirty="0"/>
              <a:t>Roy, B. (Ed.) (2013). </a:t>
            </a:r>
            <a:r>
              <a:rPr lang="en-US" altLang="es-PR" b="1" i="1" dirty="0"/>
              <a:t>Standards &amp; guidelines for medical fitness center facilities</a:t>
            </a:r>
            <a:r>
              <a:rPr lang="en-US" altLang="es-PR" dirty="0"/>
              <a:t>. Monterey, CA: Healthy Learning.</a:t>
            </a:r>
          </a:p>
        </p:txBody>
      </p:sp>
      <p:pic>
        <p:nvPicPr>
          <p:cNvPr id="4" name="Picture 6">
            <a:extLst>
              <a:ext uri="{FF2B5EF4-FFF2-40B4-BE49-F238E27FC236}">
                <a16:creationId xmlns:a16="http://schemas.microsoft.com/office/drawing/2014/main" id="{F496F495-2CA4-43AC-9571-17D1EA44AB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055" y="765597"/>
            <a:ext cx="4273525" cy="5652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70605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Box 6">
            <a:extLst>
              <a:ext uri="{FF2B5EF4-FFF2-40B4-BE49-F238E27FC236}">
                <a16:creationId xmlns:a16="http://schemas.microsoft.com/office/drawing/2014/main" id="{DCD382F6-194B-44B3-A144-86CF8505F2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512" y="5224755"/>
            <a:ext cx="8748972" cy="13725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algn="l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s-PR" sz="1400" dirty="0"/>
              <a:t>American Heart Association [AHA], &amp; American College of Sports Medicine [ACSM] (1998). AHA/ACSM Joint Position Statement: Recommendations for Cardiovascular Screening, Staffing, and Emergency Policies at Health/Fitness Facilities. </a:t>
            </a:r>
            <a:r>
              <a:rPr lang="en-US" altLang="es-PR" sz="1400" i="1" dirty="0"/>
              <a:t>Medicine &amp; Science in Sports &amp; Exercise, 30</a:t>
            </a:r>
            <a:r>
              <a:rPr lang="en-US" altLang="es-PR" sz="1400" dirty="0"/>
              <a:t>(6), 1009-1018.</a:t>
            </a:r>
          </a:p>
          <a:p>
            <a:pPr algn="l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s-PR" sz="1400" dirty="0" err="1"/>
              <a:t>Recuperado</a:t>
            </a:r>
            <a:r>
              <a:rPr lang="en-US" altLang="es-PR" sz="1400" dirty="0"/>
              <a:t> de </a:t>
            </a:r>
            <a:r>
              <a:rPr lang="en-US" altLang="es-PR" sz="1400" dirty="0" err="1"/>
              <a:t>Recuperado</a:t>
            </a:r>
            <a:r>
              <a:rPr lang="en-US" altLang="es-PR" sz="1400" dirty="0"/>
              <a:t> de </a:t>
            </a:r>
            <a:r>
              <a:rPr lang="en-US" altLang="es-PR" sz="1400" b="1" i="1" dirty="0">
                <a:hlinkClick r:id="rId5"/>
              </a:rPr>
              <a:t>https://journals.lww.com/acsm-msse/Fulltext/1998/06000/AHA_ACSM_Joint_Position_Statement__Recommendations.34.aspx</a:t>
            </a:r>
            <a:endParaRPr lang="en-US" altLang="es-PR" sz="1400" b="1" i="1" dirty="0"/>
          </a:p>
        </p:txBody>
      </p:sp>
      <p:pic>
        <p:nvPicPr>
          <p:cNvPr id="3" name="Picture 2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FAC83DDA-CEF2-4A7E-AA17-45FBDC2A19F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692696"/>
            <a:ext cx="8064896" cy="440110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3419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7" name="breeze.wav"/>
          </p:stSnd>
        </p:sndAc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D1F7F4BE-2BBB-4DCD-80F0-85379EC58A6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" y="980728"/>
            <a:ext cx="8001000" cy="5276088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AB92DB64-68FF-42CC-B26E-0F0C3AB021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495425"/>
            <a:ext cx="8785225" cy="4886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66F1730B-1C7B-4C65-BA05-BC162CAA5047}"/>
              </a:ext>
            </a:extLst>
          </p:cNvPr>
          <p:cNvSpPr>
            <a:spLocks/>
          </p:cNvSpPr>
          <p:nvPr/>
        </p:nvSpPr>
        <p:spPr bwMode="auto">
          <a:xfrm>
            <a:off x="0" y="620713"/>
            <a:ext cx="896461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>
              <a:lnSpc>
                <a:spcPct val="90000"/>
              </a:lnSpc>
              <a:buClrTx/>
              <a:buFontTx/>
              <a:buNone/>
            </a:pPr>
            <a:r>
              <a:rPr lang="es-PR" altLang="en-US" sz="3600" b="0">
                <a:cs typeface="Arial" panose="020B0604020202020204" pitchFamily="34" charset="0"/>
              </a:rPr>
              <a:t> </a:t>
            </a:r>
            <a:r>
              <a:rPr lang="es-PR" altLang="en-US" sz="18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PROGRAMACIÓN DE MEDIDAS DE SEGURIDAD Y EMERGENCIA:</a:t>
            </a:r>
            <a:br>
              <a:rPr lang="es-PR" altLang="en-US" sz="18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n-US" sz="18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EQUIPO Y MATERIALES</a:t>
            </a:r>
            <a:endParaRPr lang="es-PR" altLang="en-US" sz="1800" b="0" i="1"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37902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9E34188D-C42F-4D19-A284-ED52AC39CF1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" y="908720"/>
            <a:ext cx="8001000" cy="52760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77006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1">
            <a:extLst>
              <a:ext uri="{FF2B5EF4-FFF2-40B4-BE49-F238E27FC236}">
                <a16:creationId xmlns:a16="http://schemas.microsoft.com/office/drawing/2014/main" id="{B8DF7620-9788-4235-BE87-C1A42952284E}"/>
              </a:ext>
            </a:extLst>
          </p:cNvPr>
          <p:cNvSpPr>
            <a:spLocks/>
          </p:cNvSpPr>
          <p:nvPr/>
        </p:nvSpPr>
        <p:spPr bwMode="auto">
          <a:xfrm>
            <a:off x="1979712" y="484496"/>
            <a:ext cx="863600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s-PR" altLang="es-PR" sz="20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2022</a:t>
            </a:r>
          </a:p>
        </p:txBody>
      </p:sp>
      <p:sp>
        <p:nvSpPr>
          <p:cNvPr id="22" name="Text Box 6">
            <a:extLst>
              <a:ext uri="{FF2B5EF4-FFF2-40B4-BE49-F238E27FC236}">
                <a16:creationId xmlns:a16="http://schemas.microsoft.com/office/drawing/2014/main" id="{DCD382F6-194B-44B3-A144-86CF8505F2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29139" y="2276872"/>
            <a:ext cx="3921545" cy="3384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algn="l" eaLnBrk="1" hangingPunct="1">
              <a:spcBef>
                <a:spcPct val="0"/>
              </a:spcBef>
              <a:buClrTx/>
              <a:buFontTx/>
              <a:buNone/>
            </a:pPr>
            <a:r>
              <a:rPr lang="pt-BR" altLang="es-PR" dirty="0"/>
              <a:t>Feito, Y., &amp; Magal, M. (Eds) </a:t>
            </a:r>
            <a:r>
              <a:rPr lang="en-US" altLang="es-PR" dirty="0"/>
              <a:t> (2022). </a:t>
            </a:r>
            <a:r>
              <a:rPr lang="en-US" altLang="es-PR" b="1" i="1" dirty="0"/>
              <a:t>ACSM’s fitness assessment manual</a:t>
            </a:r>
            <a:r>
              <a:rPr lang="en-US" altLang="es-PR" dirty="0"/>
              <a:t> (6ta ed.). Philadelphia, PA: Wolters Kluwer. </a:t>
            </a:r>
          </a:p>
        </p:txBody>
      </p:sp>
      <p:pic>
        <p:nvPicPr>
          <p:cNvPr id="8" name="Picture 7" descr="A picture containing text, person, screenshot&#10;&#10;Description automatically generated">
            <a:extLst>
              <a:ext uri="{FF2B5EF4-FFF2-40B4-BE49-F238E27FC236}">
                <a16:creationId xmlns:a16="http://schemas.microsoft.com/office/drawing/2014/main" id="{7D6630E9-0285-418A-8548-136F9A22466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907" y="773421"/>
            <a:ext cx="4368109" cy="567971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77827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1">
            <a:extLst>
              <a:ext uri="{FF2B5EF4-FFF2-40B4-BE49-F238E27FC236}">
                <a16:creationId xmlns:a16="http://schemas.microsoft.com/office/drawing/2014/main" id="{B8DF7620-9788-4235-BE87-C1A42952284E}"/>
              </a:ext>
            </a:extLst>
          </p:cNvPr>
          <p:cNvSpPr>
            <a:spLocks/>
          </p:cNvSpPr>
          <p:nvPr/>
        </p:nvSpPr>
        <p:spPr bwMode="auto">
          <a:xfrm>
            <a:off x="2051720" y="484496"/>
            <a:ext cx="863600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s-PR" altLang="es-PR" sz="20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2019</a:t>
            </a:r>
          </a:p>
        </p:txBody>
      </p:sp>
      <p:sp>
        <p:nvSpPr>
          <p:cNvPr id="22" name="Text Box 6">
            <a:extLst>
              <a:ext uri="{FF2B5EF4-FFF2-40B4-BE49-F238E27FC236}">
                <a16:creationId xmlns:a16="http://schemas.microsoft.com/office/drawing/2014/main" id="{DCD382F6-194B-44B3-A144-86CF8505F2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60032" y="1196752"/>
            <a:ext cx="4032448" cy="4824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algn="l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s-PR" dirty="0"/>
              <a:t>Fukuda, D. H. (2019). </a:t>
            </a:r>
            <a:r>
              <a:rPr lang="en-US" altLang="es-PR" b="1" i="1" dirty="0"/>
              <a:t>Assessments for sport and athletic performance</a:t>
            </a:r>
            <a:r>
              <a:rPr lang="en-US" altLang="es-PR" dirty="0"/>
              <a:t>. Champaign, IL: Human Kinetics. Disponible </a:t>
            </a:r>
            <a:r>
              <a:rPr lang="en-US" altLang="es-PR" dirty="0" err="1"/>
              <a:t>en</a:t>
            </a:r>
            <a:r>
              <a:rPr lang="en-US" altLang="es-PR" dirty="0"/>
              <a:t>: </a:t>
            </a:r>
            <a:r>
              <a:rPr lang="en-US" altLang="es-PR" b="1" i="1" dirty="0">
                <a:hlinkClick r:id="rId5"/>
              </a:rPr>
              <a:t>https://drive.google.com/file/d/1R92Vy2FpUD6kvKYTt335OgVK1GVykoHu/view?usp=sharing</a:t>
            </a:r>
            <a:r>
              <a:rPr lang="en-US" altLang="es-PR" dirty="0"/>
              <a:t> </a:t>
            </a:r>
          </a:p>
        </p:txBody>
      </p:sp>
      <p:pic>
        <p:nvPicPr>
          <p:cNvPr id="3" name="Picture 2" descr="A group of men posing for a picture with a football ball&#10;&#10;Description automatically generated with medium confidence">
            <a:extLst>
              <a:ext uri="{FF2B5EF4-FFF2-40B4-BE49-F238E27FC236}">
                <a16:creationId xmlns:a16="http://schemas.microsoft.com/office/drawing/2014/main" id="{4B038601-781E-4247-A602-0D29250E582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370" y="773421"/>
            <a:ext cx="4473533" cy="578008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98319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7" name="breeze.wav"/>
          </p:stSnd>
        </p:sndAc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">
            <a:extLst>
              <a:ext uri="{FF2B5EF4-FFF2-40B4-BE49-F238E27FC236}">
                <a16:creationId xmlns:a16="http://schemas.microsoft.com/office/drawing/2014/main" id="{B87179E1-0BC2-4B68-821E-A4901B9F40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55976" y="620688"/>
            <a:ext cx="4608512" cy="5832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algn="l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s-PR" sz="2400" dirty="0"/>
              <a:t>Winter, E. M., Jones, A. M., Davison, R. C. R., Bromley, P. D., &amp; Mercer, T. (Eds.) (2007). </a:t>
            </a:r>
            <a:r>
              <a:rPr lang="en-US" altLang="es-PR" sz="2400" b="1" i="1" dirty="0"/>
              <a:t>Sport and exercise physiology testing: Guidelines: the British Association of</a:t>
            </a:r>
          </a:p>
          <a:p>
            <a:pPr algn="l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s-PR" sz="2400" b="1" i="1" dirty="0"/>
              <a:t>Sport and Exercise Sciences guide (VII)</a:t>
            </a:r>
            <a:r>
              <a:rPr lang="en-US" altLang="es-PR" sz="2400" dirty="0"/>
              <a:t>. New York, NY: Routledge, an imprint of the Taylor &amp; Francis Group, an </a:t>
            </a:r>
            <a:r>
              <a:rPr lang="en-US" altLang="es-PR" sz="2400" dirty="0" err="1"/>
              <a:t>informa</a:t>
            </a:r>
            <a:r>
              <a:rPr lang="en-US" altLang="es-PR" sz="2400" dirty="0"/>
              <a:t> business. Disponible </a:t>
            </a:r>
            <a:r>
              <a:rPr lang="en-US" altLang="es-PR" sz="2400" dirty="0" err="1"/>
              <a:t>en</a:t>
            </a:r>
            <a:r>
              <a:rPr lang="en-US" altLang="es-PR" sz="2400" dirty="0"/>
              <a:t>: </a:t>
            </a:r>
            <a:r>
              <a:rPr lang="en-US" altLang="es-PR" sz="2400" b="1" i="1" dirty="0">
                <a:hlinkClick r:id="rId5"/>
              </a:rPr>
              <a:t>https://drive.google.com/file/d/1ekx5CKrtFub51Dcbt3cs9ulygo4RsfDI/view?usp=sharing</a:t>
            </a:r>
            <a:endParaRPr lang="en-US" altLang="es-PR" sz="2400" b="1" i="1" dirty="0"/>
          </a:p>
        </p:txBody>
      </p:sp>
      <p:pic>
        <p:nvPicPr>
          <p:cNvPr id="4" name="Picture 3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47E8C096-7884-4BD7-8A44-63339E2A280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871686"/>
            <a:ext cx="3933825" cy="558165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9E70B333-22BC-4F2D-9CAD-A64FC57B82FC}"/>
              </a:ext>
            </a:extLst>
          </p:cNvPr>
          <p:cNvSpPr>
            <a:spLocks/>
          </p:cNvSpPr>
          <p:nvPr/>
        </p:nvSpPr>
        <p:spPr bwMode="auto">
          <a:xfrm>
            <a:off x="1547664" y="547787"/>
            <a:ext cx="863600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s-PR" altLang="es-PR" sz="20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2007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22219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7" name="breeze.wav"/>
          </p:stSnd>
        </p:sndAc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30A27407-36CF-4952-88C3-01D14DA6E40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456" y="961224"/>
            <a:ext cx="8001000" cy="52760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19212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ABBAED64-989E-479C-AFB7-53F65D874D2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212" y="1368152"/>
            <a:ext cx="8791575" cy="3429000"/>
          </a:xfrm>
          <a:prstGeom prst="rect">
            <a:avLst/>
          </a:prstGeom>
        </p:spPr>
      </p:pic>
      <p:sp>
        <p:nvSpPr>
          <p:cNvPr id="10" name="Rectangle 3">
            <a:extLst>
              <a:ext uri="{FF2B5EF4-FFF2-40B4-BE49-F238E27FC236}">
                <a16:creationId xmlns:a16="http://schemas.microsoft.com/office/drawing/2014/main" id="{4CAC8255-BB11-4B7D-BDA3-D37BF2144F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458" y="908720"/>
            <a:ext cx="9144000" cy="288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 eaLnBrk="0" hangingPunct="0"/>
            <a:r>
              <a:rPr lang="en-US" altLang="es-PR" sz="18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https://jissn.biomedcentral.com/articles/10.1186/s12970-018-0242-y</a:t>
            </a:r>
          </a:p>
          <a:p>
            <a:pPr algn="ctr" eaLnBrk="0" hangingPunct="0"/>
            <a:endParaRPr lang="en-US" altLang="es-PR" sz="180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</a:endParaRPr>
          </a:p>
        </p:txBody>
      </p:sp>
      <p:sp>
        <p:nvSpPr>
          <p:cNvPr id="11" name="Text Box 6">
            <a:extLst>
              <a:ext uri="{FF2B5EF4-FFF2-40B4-BE49-F238E27FC236}">
                <a16:creationId xmlns:a16="http://schemas.microsoft.com/office/drawing/2014/main" id="{9DF4665F-CF1B-45F8-BDFB-D8C155BE83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7514" y="5013176"/>
            <a:ext cx="8748972" cy="14285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algn="l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s-PR" sz="1800" dirty="0" err="1"/>
              <a:t>Kerksick</a:t>
            </a:r>
            <a:r>
              <a:rPr lang="en-US" altLang="es-PR" sz="1800" dirty="0"/>
              <a:t> et al. (2018). ISSN exercise &amp; sports nutrition review update: Research &amp; recommendations. </a:t>
            </a:r>
            <a:r>
              <a:rPr lang="en-US" altLang="es-PR" sz="1800" i="1" dirty="0"/>
              <a:t>Journal of the International Society of Sports Nutrition, 15</a:t>
            </a:r>
            <a:r>
              <a:rPr lang="en-US" altLang="es-PR" sz="1800" dirty="0"/>
              <a:t>(38), 1-57. https://doi.org/10.1186/s12970-018-0242-y. </a:t>
            </a:r>
            <a:r>
              <a:rPr lang="en-US" altLang="es-PR" sz="1800" dirty="0" err="1"/>
              <a:t>Recuperado</a:t>
            </a:r>
            <a:r>
              <a:rPr lang="en-US" altLang="es-PR" sz="1800" dirty="0"/>
              <a:t> de </a:t>
            </a:r>
            <a:r>
              <a:rPr lang="en-US" altLang="es-PR" sz="1800" b="1" i="1" dirty="0">
                <a:hlinkClick r:id="rId6"/>
              </a:rPr>
              <a:t>https://jissn.biomedcentral.com/track/pdf/10.1186/s12970-018-0242-y.pdf</a:t>
            </a:r>
            <a:endParaRPr lang="en-US" altLang="es-PR" sz="1800" b="1" i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20555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7" name="breeze.wav"/>
          </p:stSnd>
        </p:sndAc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3">
            <a:extLst>
              <a:ext uri="{FF2B5EF4-FFF2-40B4-BE49-F238E27FC236}">
                <a16:creationId xmlns:a16="http://schemas.microsoft.com/office/drawing/2014/main" id="{4CAC8255-BB11-4B7D-BDA3-D37BF2144F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458" y="908720"/>
            <a:ext cx="9144000" cy="288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 eaLnBrk="0" hangingPunct="0"/>
            <a:r>
              <a:rPr lang="en-US" altLang="es-PR" sz="18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https://jissn.biomedcentral.com/articles/10.1186/s12970-017-0189-4</a:t>
            </a:r>
          </a:p>
          <a:p>
            <a:pPr algn="ctr" eaLnBrk="0" hangingPunct="0"/>
            <a:endParaRPr lang="en-US" altLang="es-PR" sz="180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</a:endParaRPr>
          </a:p>
        </p:txBody>
      </p:sp>
      <p:sp>
        <p:nvSpPr>
          <p:cNvPr id="11" name="Text Box 6">
            <a:extLst>
              <a:ext uri="{FF2B5EF4-FFF2-40B4-BE49-F238E27FC236}">
                <a16:creationId xmlns:a16="http://schemas.microsoft.com/office/drawing/2014/main" id="{9DF4665F-CF1B-45F8-BDFB-D8C155BE83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7514" y="5096777"/>
            <a:ext cx="8748972" cy="14285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algn="l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s-PR" sz="1800" dirty="0" err="1"/>
              <a:t>Kerksick</a:t>
            </a:r>
            <a:r>
              <a:rPr lang="en-US" altLang="es-PR" sz="1800" dirty="0"/>
              <a:t>, et al. (2017). International Society of Sports Nutrition position stand: Nutrient timing, </a:t>
            </a:r>
            <a:r>
              <a:rPr lang="en-US" altLang="es-PR" sz="1800" i="1" dirty="0"/>
              <a:t>Journal of the International Society of Sports Nutrition, 14</a:t>
            </a:r>
            <a:r>
              <a:rPr lang="en-US" altLang="es-PR" sz="1800" dirty="0"/>
              <a:t>(33), 1-21. doi:10.1186/s12970-017-0189-4. </a:t>
            </a:r>
            <a:r>
              <a:rPr lang="en-US" altLang="es-PR" sz="1800" dirty="0" err="1"/>
              <a:t>Recuperado</a:t>
            </a:r>
            <a:r>
              <a:rPr lang="en-US" altLang="es-PR" sz="1800" dirty="0"/>
              <a:t> de </a:t>
            </a:r>
            <a:r>
              <a:rPr lang="en-US" altLang="es-PR" sz="1800" b="1" i="1" dirty="0">
                <a:hlinkClick r:id="rId5"/>
              </a:rPr>
              <a:t>https://jissn.biomedcentral.com/track/pdf/10.1186/s12970-017-0189-4.pdf</a:t>
            </a:r>
            <a:endParaRPr lang="en-US" altLang="es-PR" sz="1800" b="1" i="1" dirty="0"/>
          </a:p>
        </p:txBody>
      </p:sp>
      <p:pic>
        <p:nvPicPr>
          <p:cNvPr id="4" name="Picture 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A54B2581-EBDE-4A3C-A06C-7C1ACB96594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514" y="1237426"/>
            <a:ext cx="8748972" cy="366318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37904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7" name="breeze.wav"/>
          </p:stSnd>
        </p:sndAc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Box 6">
            <a:extLst>
              <a:ext uri="{FF2B5EF4-FFF2-40B4-BE49-F238E27FC236}">
                <a16:creationId xmlns:a16="http://schemas.microsoft.com/office/drawing/2014/main" id="{DCD382F6-194B-44B3-A144-86CF8505F2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512" y="5589240"/>
            <a:ext cx="8784976" cy="936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algn="l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s-PR" sz="1400" dirty="0"/>
              <a:t>McDermott, et al. (2017). National Athletic Trainers’ Association position statement: Fluid replacement for the physically active. </a:t>
            </a:r>
            <a:r>
              <a:rPr lang="en-US" altLang="es-PR" sz="1400" i="1" dirty="0"/>
              <a:t>Journal of Athletic Training, 52</a:t>
            </a:r>
            <a:r>
              <a:rPr lang="en-US" altLang="es-PR" sz="1400" dirty="0"/>
              <a:t>(9), 877–895. doi:10.4085/1062-6050-52.9.02. </a:t>
            </a:r>
            <a:r>
              <a:rPr lang="en-US" altLang="es-PR" sz="1400" dirty="0" err="1"/>
              <a:t>Recuperado</a:t>
            </a:r>
            <a:r>
              <a:rPr lang="en-US" altLang="es-PR" sz="1400" dirty="0"/>
              <a:t> de </a:t>
            </a:r>
            <a:r>
              <a:rPr lang="en-US" altLang="es-PR" sz="1400" b="1" i="1" dirty="0">
                <a:hlinkClick r:id="rId5"/>
              </a:rPr>
              <a:t>https://www.nata.org/sites/default/files/fluid_replacement_for_the_physically_active.pdf</a:t>
            </a:r>
            <a:endParaRPr lang="en-US" altLang="es-PR" sz="1400" b="1" i="1" dirty="0"/>
          </a:p>
        </p:txBody>
      </p:sp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8FE6A31F-356A-40B6-BCBD-9724AD50CDB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067" y="836712"/>
            <a:ext cx="8435865" cy="459216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9995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7" name="breeze.wav"/>
          </p:stSnd>
        </p:sndAc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>
            <a:extLst>
              <a:ext uri="{FF2B5EF4-FFF2-40B4-BE49-F238E27FC236}">
                <a16:creationId xmlns:a16="http://schemas.microsoft.com/office/drawing/2014/main" id="{9AA70664-0A00-4BBE-B1F4-DA94757ECB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57485" y="1083084"/>
            <a:ext cx="4189863" cy="3284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0" hangingPunct="0"/>
            <a:r>
              <a:rPr lang="en-US" altLang="es-PR" sz="20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https://www.gssiweb.org/en</a:t>
            </a:r>
          </a:p>
        </p:txBody>
      </p:sp>
      <p:pic>
        <p:nvPicPr>
          <p:cNvPr id="6" name="Picture 5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1744951A-09BA-43F2-80FD-CEB8634CD24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396" y="2636912"/>
            <a:ext cx="8633173" cy="3672566"/>
          </a:xfrm>
          <a:prstGeom prst="rect">
            <a:avLst/>
          </a:prstGeom>
        </p:spPr>
      </p:pic>
      <p:pic>
        <p:nvPicPr>
          <p:cNvPr id="8" name="Picture 7" descr="A close-up of a logo&#10;&#10;Description automatically generated with low confidence">
            <a:extLst>
              <a:ext uri="{FF2B5EF4-FFF2-40B4-BE49-F238E27FC236}">
                <a16:creationId xmlns:a16="http://schemas.microsoft.com/office/drawing/2014/main" id="{4DB876E1-0B02-4F50-B81D-2C6DC7DCBDF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396" y="548522"/>
            <a:ext cx="3348089" cy="1875972"/>
          </a:xfrm>
          <a:prstGeom prst="rect">
            <a:avLst/>
          </a:prstGeom>
        </p:spPr>
      </p:pic>
      <p:sp>
        <p:nvSpPr>
          <p:cNvPr id="9" name="Rectangle 3">
            <a:extLst>
              <a:ext uri="{FF2B5EF4-FFF2-40B4-BE49-F238E27FC236}">
                <a16:creationId xmlns:a16="http://schemas.microsoft.com/office/drawing/2014/main" id="{4023F076-3E33-48C2-893A-DC6E4B5547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57485" y="1671674"/>
            <a:ext cx="4758931" cy="3284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0" hangingPunct="0"/>
            <a:r>
              <a:rPr lang="en-US" altLang="es-PR" sz="20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https://www.gssiweb.org/latam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96748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7" name="breeze.wav"/>
          </p:stSnd>
        </p:sndAc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DCD19669-A1EF-4401-A186-7F6F1B1C3A53}"/>
              </a:ext>
            </a:extLst>
          </p:cNvPr>
          <p:cNvSpPr>
            <a:spLocks/>
          </p:cNvSpPr>
          <p:nvPr/>
        </p:nvSpPr>
        <p:spPr bwMode="auto">
          <a:xfrm>
            <a:off x="498038" y="764704"/>
            <a:ext cx="7776864" cy="3240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/>
            <a:r>
              <a:rPr lang="es-PR" altLang="es-PR" sz="5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DECLARACIONES FINANCIERAS Y</a:t>
            </a:r>
          </a:p>
          <a:p>
            <a:pPr algn="ctr"/>
            <a:r>
              <a:rPr lang="es-PR" altLang="es-PR" sz="54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CONFLICTO DE</a:t>
            </a:r>
          </a:p>
          <a:p>
            <a:pPr algn="ctr"/>
            <a:r>
              <a:rPr lang="es-PR" altLang="es-PR" sz="5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INTERESES:</a:t>
            </a:r>
            <a:endParaRPr lang="es-PR" altLang="es-PR" sz="54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 Box 2">
            <a:extLst>
              <a:ext uri="{FF2B5EF4-FFF2-40B4-BE49-F238E27FC236}">
                <a16:creationId xmlns:a16="http://schemas.microsoft.com/office/drawing/2014/main" id="{7E95D03C-7ADB-4208-832A-D828A0CB13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8038" y="4221088"/>
            <a:ext cx="7776864" cy="23360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es-PR" altLang="es-PR" sz="5400" b="1" dirty="0">
                <a:solidFill>
                  <a:srgbClr val="D2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NINGUNA</a:t>
            </a:r>
          </a:p>
          <a:p>
            <a:pPr algn="ctr">
              <a:lnSpc>
                <a:spcPct val="90000"/>
              </a:lnSpc>
            </a:pPr>
            <a:r>
              <a:rPr lang="es-PR" altLang="es-PR" sz="5400" b="1" dirty="0">
                <a:solidFill>
                  <a:srgbClr val="D2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Relacionada con esta Presentación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67674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shred pattern="rectangle"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5" name="chimes.wav"/>
          </p:stSnd>
        </p:sndAc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1B4E5494-6718-4155-8106-C013DB716D6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537" y="1196752"/>
            <a:ext cx="7400925" cy="5314950"/>
          </a:xfrm>
          <a:prstGeom prst="rect">
            <a:avLst/>
          </a:prstGeom>
        </p:spPr>
      </p:pic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5C48102A-A92A-40E2-8876-9AD96380537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000472"/>
            <a:ext cx="1420416" cy="1420416"/>
          </a:xfrm>
          <a:prstGeom prst="rect">
            <a:avLst/>
          </a:prstGeom>
        </p:spPr>
      </p:pic>
      <p:sp>
        <p:nvSpPr>
          <p:cNvPr id="5" name="Rectangle 3">
            <a:extLst>
              <a:ext uri="{FF2B5EF4-FFF2-40B4-BE49-F238E27FC236}">
                <a16:creationId xmlns:a16="http://schemas.microsoft.com/office/drawing/2014/main" id="{9AA70664-0A00-4BBE-B1F4-DA94757ECB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97" y="774576"/>
            <a:ext cx="8820472" cy="2160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 eaLnBrk="0" hangingPunct="0"/>
            <a:r>
              <a:rPr lang="en-US" altLang="es-PR" sz="20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https://nutricionpr.org/mi-plato-para-un-puerto-rico-saludable/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97868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7" name="breeze.wav"/>
          </p:stSnd>
        </p:sndAc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>
            <a:extLst>
              <a:ext uri="{FF2B5EF4-FFF2-40B4-BE49-F238E27FC236}">
                <a16:creationId xmlns:a16="http://schemas.microsoft.com/office/drawing/2014/main" id="{9AA70664-0A00-4BBE-B1F4-DA94757ECB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96" y="774576"/>
            <a:ext cx="9121903" cy="350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 eaLnBrk="0" hangingPunct="0"/>
            <a:r>
              <a:rPr lang="en-US" altLang="es-PR" sz="20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https://www.dietaryguidelines.gov/</a:t>
            </a:r>
          </a:p>
        </p:txBody>
      </p:sp>
      <p:pic>
        <p:nvPicPr>
          <p:cNvPr id="6" name="Picture 5" descr="Graphical user interface, application, Teams&#10;&#10;Description automatically generated">
            <a:extLst>
              <a:ext uri="{FF2B5EF4-FFF2-40B4-BE49-F238E27FC236}">
                <a16:creationId xmlns:a16="http://schemas.microsoft.com/office/drawing/2014/main" id="{CB876DC2-DB19-40B2-A099-63364F9B3BB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75" y="1340768"/>
            <a:ext cx="8096250" cy="504825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12735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EBE7D41C-6CDE-4772-AEEA-A1F4773AD66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448" y="961224"/>
            <a:ext cx="8001000" cy="52760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18906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6">
            <a:extLst>
              <a:ext uri="{FF2B5EF4-FFF2-40B4-BE49-F238E27FC236}">
                <a16:creationId xmlns:a16="http://schemas.microsoft.com/office/drawing/2014/main" id="{9DF4665F-CF1B-45F8-BDFB-D8C155BE83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7514" y="5517232"/>
            <a:ext cx="8748972" cy="977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algn="l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s-PR" sz="1200" dirty="0"/>
              <a:t>Schinke et al., (2021). International society of sport psychology position stand: Mental health through occupational health and safety in high  performance sport. International Journal of Sport and Exercise Psychology. https://doi.org/10.1080/1612197X.2021.1992857. </a:t>
            </a:r>
            <a:r>
              <a:rPr lang="en-US" altLang="es-PR" sz="1200" dirty="0" err="1"/>
              <a:t>Recuperado</a:t>
            </a:r>
            <a:r>
              <a:rPr lang="en-US" altLang="es-PR" sz="1200" dirty="0"/>
              <a:t> de </a:t>
            </a:r>
            <a:r>
              <a:rPr lang="en-US" altLang="es-PR" sz="1200" b="1" i="1" dirty="0">
                <a:hlinkClick r:id="rId5"/>
              </a:rPr>
              <a:t>https://www.issponline.org/images/isspdata/position_stands/mental_health_through_occupational_-health_and_-safety_in_high_performance_sport.pdf</a:t>
            </a:r>
            <a:endParaRPr lang="en-US" altLang="es-PR" sz="1200" b="1" i="1" dirty="0"/>
          </a:p>
        </p:txBody>
      </p:sp>
      <p:pic>
        <p:nvPicPr>
          <p:cNvPr id="3" name="Picture 2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1A90D6C9-BA0B-4910-9870-45BA777A791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767" y="1237657"/>
            <a:ext cx="8035673" cy="4207567"/>
          </a:xfrm>
          <a:prstGeom prst="rect">
            <a:avLst/>
          </a:prstGeom>
        </p:spPr>
      </p:pic>
      <p:sp>
        <p:nvSpPr>
          <p:cNvPr id="8" name="Rectangle 3">
            <a:extLst>
              <a:ext uri="{FF2B5EF4-FFF2-40B4-BE49-F238E27FC236}">
                <a16:creationId xmlns:a16="http://schemas.microsoft.com/office/drawing/2014/main" id="{C87EF35F-26EE-4AE7-A0D4-4479DFD46C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7514" y="647529"/>
            <a:ext cx="8436159" cy="4729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 eaLnBrk="0" hangingPunct="0"/>
            <a:r>
              <a:rPr lang="en-US" altLang="es-PR" sz="16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https://www.issponline.org/images/isspdata/position_stands/mental_health_through_occupational_-health_and_-safety_in_high_performance_sport.pdf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54066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7" name="breeze.wav"/>
          </p:stSnd>
        </p:sndAc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">
            <a:extLst>
              <a:ext uri="{FF2B5EF4-FFF2-40B4-BE49-F238E27FC236}">
                <a16:creationId xmlns:a16="http://schemas.microsoft.com/office/drawing/2014/main" id="{B87179E1-0BC2-4B68-821E-A4901B9F40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96135" y="836712"/>
            <a:ext cx="3096345" cy="5544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algn="l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s-PR" sz="2400" dirty="0"/>
              <a:t>Tenenbaum, G., &amp; Eklund, R. C. (Eds.) (2020). </a:t>
            </a:r>
            <a:r>
              <a:rPr lang="en-US" altLang="es-PR" sz="2400" b="1" i="1" dirty="0"/>
              <a:t>Handbook of sport psychology</a:t>
            </a:r>
            <a:r>
              <a:rPr lang="en-US" altLang="es-PR" sz="2400" dirty="0"/>
              <a:t> (4ta ed., Vols. I-II). Hoboken, NJ: John Wiley &amp; Sons, Inc. Disponible </a:t>
            </a:r>
            <a:r>
              <a:rPr lang="en-US" altLang="es-PR" sz="2400" dirty="0" err="1"/>
              <a:t>en</a:t>
            </a:r>
            <a:r>
              <a:rPr lang="en-US" altLang="es-PR" sz="2400" dirty="0"/>
              <a:t>: </a:t>
            </a:r>
            <a:r>
              <a:rPr lang="en-US" altLang="es-PR" sz="2400" b="1" i="1" dirty="0">
                <a:hlinkClick r:id="rId5"/>
              </a:rPr>
              <a:t>https://drive.google.com/file/d/1KG2Y1M91Jarb4VMndrCTTMw_qk9hKHmH/view?usp=sharing</a:t>
            </a:r>
            <a:endParaRPr lang="en-US" altLang="es-PR" sz="2400" b="1" i="1" dirty="0"/>
          </a:p>
        </p:txBody>
      </p:sp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97B8A633-E062-4BD0-9BF4-4E325847503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19" y="709699"/>
            <a:ext cx="5400599" cy="5797418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E9353D9E-2F95-49F9-B46F-95EC1435C554}"/>
              </a:ext>
            </a:extLst>
          </p:cNvPr>
          <p:cNvSpPr>
            <a:spLocks/>
          </p:cNvSpPr>
          <p:nvPr/>
        </p:nvSpPr>
        <p:spPr bwMode="auto">
          <a:xfrm>
            <a:off x="2556272" y="476672"/>
            <a:ext cx="863600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s-PR" altLang="es-PR" sz="20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2020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04671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7" name="breeze.wav"/>
          </p:stSnd>
        </p:sndAc>
      </p:transition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6BBDEE58-3B13-4DB6-9D47-46C47D321FB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" y="961224"/>
            <a:ext cx="8001000" cy="52760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68429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7CA5E9F3-F8FE-4A8C-A2F6-C1501ADAA99B}"/>
              </a:ext>
            </a:extLst>
          </p:cNvPr>
          <p:cNvSpPr>
            <a:spLocks/>
          </p:cNvSpPr>
          <p:nvPr/>
        </p:nvSpPr>
        <p:spPr bwMode="auto">
          <a:xfrm>
            <a:off x="1964333" y="404664"/>
            <a:ext cx="879475" cy="504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s-PR" altLang="en-US" sz="20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2017</a:t>
            </a:r>
          </a:p>
        </p:txBody>
      </p:sp>
      <p:sp>
        <p:nvSpPr>
          <p:cNvPr id="7" name="Text Box 6">
            <a:extLst>
              <a:ext uri="{FF2B5EF4-FFF2-40B4-BE49-F238E27FC236}">
                <a16:creationId xmlns:a16="http://schemas.microsoft.com/office/drawing/2014/main" id="{546D8940-3B06-4188-882E-0A9ECA9A87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16463" y="1052736"/>
            <a:ext cx="4248150" cy="5112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algn="l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dirty="0"/>
              <a:t>Prentice, W., &amp; </a:t>
            </a:r>
            <a:r>
              <a:rPr lang="en-US" altLang="en-US" dirty="0" err="1"/>
              <a:t>Arnheim</a:t>
            </a:r>
            <a:r>
              <a:rPr lang="en-US" altLang="en-US" dirty="0"/>
              <a:t>, D. (2017). </a:t>
            </a:r>
            <a:r>
              <a:rPr lang="en-US" altLang="en-US" b="1" i="1" dirty="0"/>
              <a:t>Principles of athletic training: A competency-based approach</a:t>
            </a:r>
            <a:r>
              <a:rPr lang="en-US" altLang="en-US" dirty="0"/>
              <a:t> (16th ed.). New York: McGraw-Hill Higher Education. Disponible </a:t>
            </a:r>
            <a:r>
              <a:rPr lang="en-US" altLang="en-US" dirty="0" err="1"/>
              <a:t>en</a:t>
            </a:r>
            <a:r>
              <a:rPr lang="en-US" altLang="en-US" dirty="0"/>
              <a:t>: </a:t>
            </a:r>
            <a:r>
              <a:rPr lang="en-US" altLang="en-US" b="1" i="1" dirty="0">
                <a:hlinkClick r:id="rId5"/>
              </a:rPr>
              <a:t>https://drive.google.com/file/d/1aMyjPlQZzdk8A0IG8tR9--Nuno83YyUP/view</a:t>
            </a:r>
            <a:endParaRPr lang="en-US" altLang="en-US" b="1" i="1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6F8E5FE-5E56-4C3E-A212-7746ED515D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953" y="795510"/>
            <a:ext cx="4443510" cy="57298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61958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7" name="breeze.wav"/>
          </p:stSnd>
        </p:sndAc>
      </p:transition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C91BC398-9121-4822-A34C-27B97814126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448" y="908720"/>
            <a:ext cx="8001000" cy="52760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04832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Box 6">
            <a:extLst>
              <a:ext uri="{FF2B5EF4-FFF2-40B4-BE49-F238E27FC236}">
                <a16:creationId xmlns:a16="http://schemas.microsoft.com/office/drawing/2014/main" id="{DCD382F6-194B-44B3-A144-86CF8505F2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7514" y="5352514"/>
            <a:ext cx="8748972" cy="124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algn="l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s-PR" sz="1500" dirty="0"/>
              <a:t>National Federation of State High School Associations (NFHS), &amp; Sports Medicine Advisory Committee (SMAC) (2017). Suggested guidelines for management of concussion in sports: </a:t>
            </a:r>
            <a:r>
              <a:rPr lang="en-US" altLang="es-PR" sz="1500" dirty="0" err="1"/>
              <a:t>Recuperado</a:t>
            </a:r>
            <a:r>
              <a:rPr lang="en-US" altLang="es-PR" sz="1500" dirty="0"/>
              <a:t> de </a:t>
            </a:r>
            <a:r>
              <a:rPr lang="en-US" altLang="es-PR" sz="1500" b="1" i="1" dirty="0">
                <a:hlinkClick r:id="rId5"/>
              </a:rPr>
              <a:t>https://www.nfhs.org/media/1018446/suggested_guidelines__management_concussion_april_2017.pdf</a:t>
            </a:r>
            <a:endParaRPr lang="en-US" altLang="es-PR" sz="1500" b="1" i="1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BF0E18C-5E1B-4823-9179-B566F1D4273D}"/>
              </a:ext>
            </a:extLst>
          </p:cNvPr>
          <p:cNvSpPr>
            <a:spLocks/>
          </p:cNvSpPr>
          <p:nvPr/>
        </p:nvSpPr>
        <p:spPr bwMode="auto">
          <a:xfrm>
            <a:off x="377788" y="590179"/>
            <a:ext cx="8388424" cy="534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s-PR" altLang="es-PR" sz="16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https://www.nfhs.org/media/1018446/suggested_guidelines__management_concussion_april_2017.pdf</a:t>
            </a:r>
          </a:p>
        </p:txBody>
      </p:sp>
      <p:pic>
        <p:nvPicPr>
          <p:cNvPr id="3" name="Picture 2" descr="Text, letter&#10;&#10;Description automatically generated">
            <a:extLst>
              <a:ext uri="{FF2B5EF4-FFF2-40B4-BE49-F238E27FC236}">
                <a16:creationId xmlns:a16="http://schemas.microsoft.com/office/drawing/2014/main" id="{D3680F5A-098E-4A30-A4D6-5F5B376522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212" y="1226103"/>
            <a:ext cx="7227172" cy="400309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83639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7" name="breeze.wav"/>
          </p:stSnd>
        </p:sndAc>
      </p:transition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">
            <a:extLst>
              <a:ext uri="{FF2B5EF4-FFF2-40B4-BE49-F238E27FC236}">
                <a16:creationId xmlns:a16="http://schemas.microsoft.com/office/drawing/2014/main" id="{B87179E1-0BC2-4B68-821E-A4901B9F40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96858" y="1268760"/>
            <a:ext cx="3951606" cy="4752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algn="l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s-PR" sz="2400" dirty="0" err="1"/>
              <a:t>Sindelar</a:t>
            </a:r>
            <a:r>
              <a:rPr lang="en-US" altLang="es-PR" sz="2400" dirty="0"/>
              <a:t>, B., &amp; </a:t>
            </a:r>
            <a:r>
              <a:rPr lang="en-US" altLang="es-PR" sz="2400" dirty="0" err="1"/>
              <a:t>Bailes</a:t>
            </a:r>
            <a:r>
              <a:rPr lang="en-US" altLang="es-PR" sz="2400" dirty="0"/>
              <a:t>, J. E. (2018). </a:t>
            </a:r>
            <a:r>
              <a:rPr lang="en-US" altLang="es-PR" sz="2400" b="1" i="1" dirty="0"/>
              <a:t>Concussion diagnosis and management</a:t>
            </a:r>
            <a:r>
              <a:rPr lang="en-US" altLang="es-PR" sz="2400" dirty="0"/>
              <a:t> (2da ed.). Boca Raton, FL: CRC, an imprint of Taylor &amp; Francis Group, an Informa business. Disponible </a:t>
            </a:r>
            <a:r>
              <a:rPr lang="en-US" altLang="es-PR" sz="2400" dirty="0" err="1"/>
              <a:t>en</a:t>
            </a:r>
            <a:r>
              <a:rPr lang="en-US" altLang="es-PR" sz="2400" dirty="0"/>
              <a:t>: </a:t>
            </a:r>
            <a:r>
              <a:rPr lang="en-US" altLang="es-PR" sz="2400" b="1" i="1" dirty="0">
                <a:hlinkClick r:id="rId5"/>
              </a:rPr>
              <a:t>https://drive.google.com/file/d/1do9Tpp6YBghHGABrJ86xu_jvujp-DRve/view?usp=sharing</a:t>
            </a:r>
            <a:endParaRPr lang="en-US" altLang="es-PR" sz="2400" b="1" i="1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9E70B333-22BC-4F2D-9CAD-A64FC57B82FC}"/>
              </a:ext>
            </a:extLst>
          </p:cNvPr>
          <p:cNvSpPr>
            <a:spLocks/>
          </p:cNvSpPr>
          <p:nvPr/>
        </p:nvSpPr>
        <p:spPr bwMode="auto">
          <a:xfrm>
            <a:off x="1998401" y="565633"/>
            <a:ext cx="863600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s-PR" altLang="es-PR" sz="20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2018</a:t>
            </a:r>
          </a:p>
        </p:txBody>
      </p:sp>
      <p:pic>
        <p:nvPicPr>
          <p:cNvPr id="4" name="Picture 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B6F58F6E-3D4C-4841-AADD-26D2EA59F79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53" y="903387"/>
            <a:ext cx="4167632" cy="558165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08674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7" name="breeze.wav"/>
          </p:stSnd>
        </p:sndAc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3BBD16D-C4B0-49E3-94B1-7BCA36ED2CC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961224"/>
            <a:ext cx="8001000" cy="52760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62953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">
            <a:extLst>
              <a:ext uri="{FF2B5EF4-FFF2-40B4-BE49-F238E27FC236}">
                <a16:creationId xmlns:a16="http://schemas.microsoft.com/office/drawing/2014/main" id="{B87179E1-0BC2-4B68-821E-A4901B9F40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67320" y="1628801"/>
            <a:ext cx="4032448" cy="4104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algn="l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s-PR" sz="2400" dirty="0"/>
              <a:t>Meehan, W. P., III., (2018). </a:t>
            </a:r>
            <a:r>
              <a:rPr lang="en-US" altLang="es-PR" sz="2400" b="1" i="1" dirty="0"/>
              <a:t>Kids, sports, and concussion: A guide for coaches and parents</a:t>
            </a:r>
            <a:r>
              <a:rPr lang="en-US" altLang="es-PR" sz="2400" dirty="0"/>
              <a:t>. Santa Barbara, CA: Praeger, an imprint of ABC-CLIO, LLC. Disponible </a:t>
            </a:r>
            <a:r>
              <a:rPr lang="en-US" altLang="es-PR" sz="2400" dirty="0" err="1"/>
              <a:t>en</a:t>
            </a:r>
            <a:r>
              <a:rPr lang="en-US" altLang="es-PR" sz="2400" dirty="0"/>
              <a:t>: </a:t>
            </a:r>
            <a:r>
              <a:rPr lang="en-US" altLang="es-PR" sz="2400" b="1" i="1" dirty="0">
                <a:hlinkClick r:id="rId5"/>
              </a:rPr>
              <a:t>https://drive.google.com/file/d/1Cr8u3hUzR7K8hzKafKNq6CvYjcypjdLU/view?usp=sharing</a:t>
            </a:r>
            <a:endParaRPr lang="en-US" altLang="es-PR" sz="2400" b="1" i="1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9E70B333-22BC-4F2D-9CAD-A64FC57B82FC}"/>
              </a:ext>
            </a:extLst>
          </p:cNvPr>
          <p:cNvSpPr>
            <a:spLocks/>
          </p:cNvSpPr>
          <p:nvPr/>
        </p:nvSpPr>
        <p:spPr bwMode="auto">
          <a:xfrm>
            <a:off x="1763688" y="547787"/>
            <a:ext cx="863600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s-PR" altLang="es-PR" sz="20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2018</a:t>
            </a:r>
          </a:p>
        </p:txBody>
      </p:sp>
      <p:pic>
        <p:nvPicPr>
          <p:cNvPr id="6" name="Picture 5" descr="A group of football players&#10;&#10;Description automatically generated with low confidence">
            <a:extLst>
              <a:ext uri="{FF2B5EF4-FFF2-40B4-BE49-F238E27FC236}">
                <a16:creationId xmlns:a16="http://schemas.microsoft.com/office/drawing/2014/main" id="{8C427A5E-4862-4F4D-8B61-B1E38C765B5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903386"/>
            <a:ext cx="3811744" cy="555919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07067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7" name="breeze.wav"/>
          </p:stSnd>
        </p:sndAc>
      </p:transition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Box 6">
            <a:extLst>
              <a:ext uri="{FF2B5EF4-FFF2-40B4-BE49-F238E27FC236}">
                <a16:creationId xmlns:a16="http://schemas.microsoft.com/office/drawing/2014/main" id="{DCD382F6-194B-44B3-A144-86CF8505F2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7514" y="4797152"/>
            <a:ext cx="8748972" cy="13725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algn="l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s-PR" sz="2000" dirty="0"/>
              <a:t>May et al (2014). </a:t>
            </a:r>
            <a:r>
              <a:rPr lang="en-US" altLang="es-PR" sz="2000" dirty="0" err="1"/>
              <a:t>Pediadric</a:t>
            </a:r>
            <a:r>
              <a:rPr lang="en-US" altLang="es-PR" sz="2000" dirty="0"/>
              <a:t> sports specific return to play guidelines following concussion. </a:t>
            </a:r>
            <a:r>
              <a:rPr lang="en-US" altLang="es-PR" sz="2000" i="1" dirty="0"/>
              <a:t>The International Journal of Sports Physical Therapy, 9</a:t>
            </a:r>
            <a:r>
              <a:rPr lang="en-US" altLang="es-PR" sz="2000" dirty="0"/>
              <a:t>(2), 242-255. </a:t>
            </a:r>
            <a:r>
              <a:rPr lang="en-US" altLang="es-PR" sz="2000" dirty="0" err="1"/>
              <a:t>Recuperado</a:t>
            </a:r>
            <a:r>
              <a:rPr lang="en-US" altLang="es-PR" sz="2000" dirty="0"/>
              <a:t> de </a:t>
            </a:r>
            <a:r>
              <a:rPr lang="en-US" altLang="es-PR" sz="2000" b="1" i="1" dirty="0">
                <a:hlinkClick r:id="rId5"/>
              </a:rPr>
              <a:t>https://www.ncbi.nlm.nih.gov/pmc/articles/PMC4004129/pdf/ijspt-04-242.pdf</a:t>
            </a:r>
            <a:endParaRPr lang="en-US" altLang="es-PR" sz="2000" b="1" i="1" dirty="0"/>
          </a:p>
        </p:txBody>
      </p:sp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92FF4A8E-DAA4-4AB2-A127-020AF82067D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701" y="1484784"/>
            <a:ext cx="8504597" cy="3173474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1BF0E18C-5E1B-4823-9179-B566F1D4273D}"/>
              </a:ext>
            </a:extLst>
          </p:cNvPr>
          <p:cNvSpPr>
            <a:spLocks/>
          </p:cNvSpPr>
          <p:nvPr/>
        </p:nvSpPr>
        <p:spPr bwMode="auto">
          <a:xfrm>
            <a:off x="328151" y="747040"/>
            <a:ext cx="8284747" cy="598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s-PR" altLang="es-PR" sz="24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https://www.ncbi.nlm.nih.gov/pmc/articles/PMC4004129/pdf/ijspt-04-242.pdf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88601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7" name="breeze.wav"/>
          </p:stSnd>
        </p:sndAc>
      </p:transition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63ECA6F3-A334-4743-80EE-3CE7C27EEA0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448" y="1033232"/>
            <a:ext cx="8001000" cy="52760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86158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Box 6">
            <a:extLst>
              <a:ext uri="{FF2B5EF4-FFF2-40B4-BE49-F238E27FC236}">
                <a16:creationId xmlns:a16="http://schemas.microsoft.com/office/drawing/2014/main" id="{DCD382F6-194B-44B3-A144-86CF8505F2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42941" y="980728"/>
            <a:ext cx="3777531" cy="54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algn="l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s-PR" sz="2500" dirty="0"/>
              <a:t>O'Sullivan, S. B, &amp; Raymond P Siegelman, R. P. (2018). </a:t>
            </a:r>
            <a:r>
              <a:rPr lang="en-US" altLang="es-PR" sz="2500" b="1" i="1" dirty="0"/>
              <a:t>National Physical Therapy Examination review and study guide 2018</a:t>
            </a:r>
            <a:r>
              <a:rPr lang="en-US" altLang="es-PR" sz="2500" dirty="0"/>
              <a:t>. Evanston, IL: </a:t>
            </a:r>
            <a:r>
              <a:rPr lang="en-US" altLang="es-PR" sz="2500" dirty="0" err="1"/>
              <a:t>TherapyEd</a:t>
            </a:r>
            <a:r>
              <a:rPr lang="en-US" altLang="es-PR" sz="2500" dirty="0"/>
              <a:t>. </a:t>
            </a:r>
            <a:r>
              <a:rPr lang="en-US" altLang="es-PR" sz="2500" dirty="0" err="1"/>
              <a:t>Disponoble</a:t>
            </a:r>
            <a:r>
              <a:rPr lang="en-US" altLang="es-PR" sz="2500" dirty="0"/>
              <a:t> </a:t>
            </a:r>
            <a:r>
              <a:rPr lang="en-US" altLang="es-PR" sz="2500" dirty="0" err="1"/>
              <a:t>en</a:t>
            </a:r>
            <a:r>
              <a:rPr lang="en-US" altLang="es-PR" sz="2500" dirty="0"/>
              <a:t>: </a:t>
            </a:r>
            <a:r>
              <a:rPr lang="en-US" altLang="es-PR" sz="2500" b="1" i="1" dirty="0">
                <a:hlinkClick r:id="rId5"/>
              </a:rPr>
              <a:t>https://drive.google.com/file/d/1ghcx4uRpPjC47xhmat2bmu29mNOotKUt/view?usp=sharing</a:t>
            </a:r>
            <a:endParaRPr lang="en-US" altLang="es-PR" sz="2500" b="1" i="1" dirty="0"/>
          </a:p>
        </p:txBody>
      </p:sp>
      <p:pic>
        <p:nvPicPr>
          <p:cNvPr id="3" name="Picture 2" descr="Text&#10;&#10;Description automatically generated with medium confidence">
            <a:extLst>
              <a:ext uri="{FF2B5EF4-FFF2-40B4-BE49-F238E27FC236}">
                <a16:creationId xmlns:a16="http://schemas.microsoft.com/office/drawing/2014/main" id="{A5DB6C75-8299-4EC6-A34B-A10E3B0A434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316" y="517087"/>
            <a:ext cx="4458716" cy="5964447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88C385AC-2150-45FE-8D7D-11961C1ACB97}"/>
              </a:ext>
            </a:extLst>
          </p:cNvPr>
          <p:cNvSpPr>
            <a:spLocks/>
          </p:cNvSpPr>
          <p:nvPr/>
        </p:nvSpPr>
        <p:spPr bwMode="auto">
          <a:xfrm>
            <a:off x="2019102" y="476672"/>
            <a:ext cx="863600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s-PR" altLang="es-PR" sz="20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2018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59351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7" name="breeze.wav"/>
          </p:stSnd>
        </p:sndAc>
      </p:transition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E3C3F1E5-55B5-404D-A002-D463EE2A79F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" y="961224"/>
            <a:ext cx="8001000" cy="52760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74283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7" name="breeze.wav"/>
          </p:stSnd>
        </p:sndAc>
      </p:transition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1">
            <a:extLst>
              <a:ext uri="{FF2B5EF4-FFF2-40B4-BE49-F238E27FC236}">
                <a16:creationId xmlns:a16="http://schemas.microsoft.com/office/drawing/2014/main" id="{B8DF7620-9788-4235-BE87-C1A42952284E}"/>
              </a:ext>
            </a:extLst>
          </p:cNvPr>
          <p:cNvSpPr>
            <a:spLocks/>
          </p:cNvSpPr>
          <p:nvPr/>
        </p:nvSpPr>
        <p:spPr bwMode="auto">
          <a:xfrm>
            <a:off x="1980208" y="476672"/>
            <a:ext cx="863600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s-PR" altLang="es-PR" sz="20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2013</a:t>
            </a:r>
          </a:p>
        </p:txBody>
      </p:sp>
      <p:sp>
        <p:nvSpPr>
          <p:cNvPr id="22" name="Text Box 6">
            <a:extLst>
              <a:ext uri="{FF2B5EF4-FFF2-40B4-BE49-F238E27FC236}">
                <a16:creationId xmlns:a16="http://schemas.microsoft.com/office/drawing/2014/main" id="{DCD382F6-194B-44B3-A144-86CF8505F2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04047" y="980728"/>
            <a:ext cx="3777531" cy="5184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algn="l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s-PR" sz="2400" dirty="0"/>
              <a:t>Fritz, S. (2013). </a:t>
            </a:r>
            <a:r>
              <a:rPr lang="en-US" altLang="es-PR" sz="2400" b="1" i="1" dirty="0"/>
              <a:t>Sports &amp; exercise massage: Comprehensive care in athletics, fitness &amp; rehabilitation</a:t>
            </a:r>
            <a:r>
              <a:rPr lang="en-US" altLang="es-PR" sz="2400" dirty="0"/>
              <a:t> (2da ed.). St. Louis, MO: Mosby, Inc., an affiliate of Elsevier Inc. Disponible </a:t>
            </a:r>
            <a:r>
              <a:rPr lang="en-US" altLang="es-PR" sz="2400" dirty="0" err="1"/>
              <a:t>en</a:t>
            </a:r>
            <a:r>
              <a:rPr lang="en-US" altLang="es-PR" sz="2400" dirty="0"/>
              <a:t>: </a:t>
            </a:r>
            <a:r>
              <a:rPr lang="en-US" altLang="es-PR" sz="2400" b="1" i="1" dirty="0">
                <a:hlinkClick r:id="rId5"/>
              </a:rPr>
              <a:t>https://drive.google.com/file/d/1Wzcwyz64IT0uqmWzTojGdaOPFclumrbY/view?usp=sharing</a:t>
            </a:r>
            <a:endParaRPr lang="en-US" altLang="es-PR" sz="2400" b="1" i="1" dirty="0"/>
          </a:p>
        </p:txBody>
      </p:sp>
      <p:pic>
        <p:nvPicPr>
          <p:cNvPr id="4" name="Picture 3" descr="Graphical user interface, website&#10;&#10;Description automatically generated with medium confidence">
            <a:extLst>
              <a:ext uri="{FF2B5EF4-FFF2-40B4-BE49-F238E27FC236}">
                <a16:creationId xmlns:a16="http://schemas.microsoft.com/office/drawing/2014/main" id="{C49EE058-CC08-464D-B2C9-2AEE3F8934A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422" y="797519"/>
            <a:ext cx="4353594" cy="55838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94378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7" name="breeze.wav"/>
          </p:stSnd>
        </p:sndAc>
      </p:transition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260C5A3D-5203-40AF-A6DD-C7828A2B7A6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" y="961224"/>
            <a:ext cx="8001000" cy="52760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54367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E0952E6F-2ABB-4756-9560-02F05C9DF883}"/>
              </a:ext>
            </a:extLst>
          </p:cNvPr>
          <p:cNvSpPr>
            <a:spLocks/>
          </p:cNvSpPr>
          <p:nvPr/>
        </p:nvSpPr>
        <p:spPr bwMode="auto">
          <a:xfrm>
            <a:off x="2052638" y="476250"/>
            <a:ext cx="863600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/>
            <a:r>
              <a:rPr lang="es-PR" altLang="en-US" sz="20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2013</a:t>
            </a:r>
          </a:p>
        </p:txBody>
      </p:sp>
      <p:sp>
        <p:nvSpPr>
          <p:cNvPr id="6" name="Text Box 6">
            <a:extLst>
              <a:ext uri="{FF2B5EF4-FFF2-40B4-BE49-F238E27FC236}">
                <a16:creationId xmlns:a16="http://schemas.microsoft.com/office/drawing/2014/main" id="{55EE9DBF-493B-4FBA-B1B4-B2E67131D3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13300" y="743890"/>
            <a:ext cx="4105275" cy="569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 eaLnBrk="1" hangingPunct="1"/>
            <a:r>
              <a:rPr lang="en-US" altLang="en-US" sz="2600" dirty="0" err="1"/>
              <a:t>Kase</a:t>
            </a:r>
            <a:r>
              <a:rPr lang="en-US" altLang="en-US" sz="2600" dirty="0"/>
              <a:t>, K., Wallis, J., &amp; </a:t>
            </a:r>
            <a:r>
              <a:rPr lang="en-US" altLang="en-US" sz="2600" dirty="0" err="1"/>
              <a:t>Kase</a:t>
            </a:r>
            <a:r>
              <a:rPr lang="en-US" altLang="en-US" sz="2600" dirty="0"/>
              <a:t>, T (2013). </a:t>
            </a:r>
            <a:r>
              <a:rPr lang="en-US" altLang="en-US" sz="2600" b="1" i="1" dirty="0"/>
              <a:t>Clinical therapeutic Applications of the Kinesio Taping</a:t>
            </a:r>
            <a:r>
              <a:rPr lang="en-US" altLang="en-US" sz="2600" b="1" i="1" baseline="30000" dirty="0"/>
              <a:t>®</a:t>
            </a:r>
            <a:r>
              <a:rPr lang="en-US" altLang="en-US" sz="2600" b="1" i="1" dirty="0"/>
              <a:t> method</a:t>
            </a:r>
            <a:r>
              <a:rPr lang="en-US" altLang="en-US" sz="2600" dirty="0"/>
              <a:t> (3ra. ed.). New Mexico: Kinesio Taping Association International.  Disponible </a:t>
            </a:r>
            <a:r>
              <a:rPr lang="en-US" altLang="en-US" sz="2600" dirty="0" err="1"/>
              <a:t>en</a:t>
            </a:r>
            <a:r>
              <a:rPr lang="en-US" altLang="en-US" sz="2600" dirty="0"/>
              <a:t>: </a:t>
            </a:r>
            <a:r>
              <a:rPr lang="en-US" altLang="en-US" sz="2600" b="1" i="1" dirty="0">
                <a:hlinkClick r:id="rId5"/>
              </a:rPr>
              <a:t>https://drive.google.com/file/d/1Snpu0SnQwTTvS7yNYlZTJ1E_tz7N68nV/view?usp=sharing</a:t>
            </a:r>
            <a:endParaRPr lang="en-US" altLang="en-US" sz="2600" b="1" i="1" dirty="0"/>
          </a:p>
          <a:p>
            <a:pPr algn="l" eaLnBrk="1" hangingPunct="1"/>
            <a:endParaRPr lang="en-US" altLang="en-US" sz="2400" dirty="0"/>
          </a:p>
        </p:txBody>
      </p:sp>
      <p:pic>
        <p:nvPicPr>
          <p:cNvPr id="7" name="Picture 10">
            <a:extLst>
              <a:ext uri="{FF2B5EF4-FFF2-40B4-BE49-F238E27FC236}">
                <a16:creationId xmlns:a16="http://schemas.microsoft.com/office/drawing/2014/main" id="{4A16AE4A-FAD3-4AB5-9F10-3419A76DF8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765175"/>
            <a:ext cx="4562475" cy="5695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94712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7" name="breeze.wav"/>
          </p:stSnd>
        </p:sndAc>
      </p:transition>
    </mc:Fallback>
  </mc:AlternateContent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1">
            <a:extLst>
              <a:ext uri="{FF2B5EF4-FFF2-40B4-BE49-F238E27FC236}">
                <a16:creationId xmlns:a16="http://schemas.microsoft.com/office/drawing/2014/main" id="{B8DF7620-9788-4235-BE87-C1A42952284E}"/>
              </a:ext>
            </a:extLst>
          </p:cNvPr>
          <p:cNvSpPr>
            <a:spLocks/>
          </p:cNvSpPr>
          <p:nvPr/>
        </p:nvSpPr>
        <p:spPr bwMode="auto">
          <a:xfrm>
            <a:off x="1803077" y="476672"/>
            <a:ext cx="863600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s-PR" altLang="es-PR" sz="20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2017</a:t>
            </a:r>
          </a:p>
        </p:txBody>
      </p:sp>
      <p:sp>
        <p:nvSpPr>
          <p:cNvPr id="22" name="Text Box 6">
            <a:extLst>
              <a:ext uri="{FF2B5EF4-FFF2-40B4-BE49-F238E27FC236}">
                <a16:creationId xmlns:a16="http://schemas.microsoft.com/office/drawing/2014/main" id="{DCD382F6-194B-44B3-A144-86CF8505F2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27984" y="815621"/>
            <a:ext cx="4392488" cy="5637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algn="l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s-PR" dirty="0"/>
              <a:t>Bridges, T., &amp; Bridges, C. (2017). </a:t>
            </a:r>
            <a:r>
              <a:rPr lang="en-US" altLang="es-PR" b="1" i="1" dirty="0"/>
              <a:t>Length, strength and </a:t>
            </a:r>
            <a:r>
              <a:rPr lang="en-US" altLang="es-PR" b="1" i="1" dirty="0" err="1"/>
              <a:t>kinesio</a:t>
            </a:r>
            <a:r>
              <a:rPr lang="en-US" altLang="es-PR" b="1" i="1" dirty="0"/>
              <a:t> tape: Muscle testing and taping interventions</a:t>
            </a:r>
            <a:r>
              <a:rPr lang="en-US" altLang="es-PR" dirty="0"/>
              <a:t>. Australia: Elsevier Australia. Disponible </a:t>
            </a:r>
            <a:r>
              <a:rPr lang="en-US" altLang="es-PR" dirty="0" err="1"/>
              <a:t>en</a:t>
            </a:r>
            <a:r>
              <a:rPr lang="en-US" altLang="es-PR" dirty="0"/>
              <a:t>: </a:t>
            </a:r>
            <a:r>
              <a:rPr lang="en-US" altLang="es-PR" b="1" i="1" dirty="0">
                <a:hlinkClick r:id="rId5"/>
              </a:rPr>
              <a:t>https://drive.google.com/file/d/1SRmWvPwAnvq5yar7IdhmQ2kpO4g4Y9dm/view?usp=sharing</a:t>
            </a:r>
            <a:endParaRPr lang="en-US" altLang="es-PR" b="1" i="1" dirty="0"/>
          </a:p>
        </p:txBody>
      </p:sp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5BFC308C-6FFE-41D7-8C98-27F7FEC5124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413" y="764704"/>
            <a:ext cx="4032448" cy="570972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59220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7" name="breeze.wav"/>
          </p:stSnd>
        </p:sndAc>
      </p:transition>
    </mc:Fallback>
  </mc:AlternateContent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">
            <a:extLst>
              <a:ext uri="{FF2B5EF4-FFF2-40B4-BE49-F238E27FC236}">
                <a16:creationId xmlns:a16="http://schemas.microsoft.com/office/drawing/2014/main" id="{135B964D-35BF-479B-8B91-FE05438839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59338" y="1138931"/>
            <a:ext cx="3889375" cy="52423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 eaLnBrk="1" hangingPunct="1"/>
            <a:r>
              <a:rPr lang="en-US" altLang="en-US" sz="2800" dirty="0" err="1"/>
              <a:t>Kumbrink</a:t>
            </a:r>
            <a:r>
              <a:rPr lang="en-US" altLang="en-US" sz="2800" dirty="0"/>
              <a:t>, B. (2012). </a:t>
            </a:r>
            <a:r>
              <a:rPr lang="en-US" altLang="en-US" sz="2800" b="1" i="1" dirty="0"/>
              <a:t>K-Taping: An Illustrative guide</a:t>
            </a:r>
            <a:r>
              <a:rPr lang="en-US" altLang="en-US" sz="2800" dirty="0"/>
              <a:t> (2da ed.). New York: Springer-Verlag Berlin Heidelberg. Disponible </a:t>
            </a:r>
            <a:r>
              <a:rPr lang="en-US" altLang="en-US" sz="2800" dirty="0" err="1"/>
              <a:t>en</a:t>
            </a:r>
            <a:r>
              <a:rPr lang="en-US" altLang="en-US" sz="2800" dirty="0"/>
              <a:t>: </a:t>
            </a:r>
            <a:r>
              <a:rPr lang="en-US" altLang="en-US" sz="2800" b="1" i="1" dirty="0">
                <a:hlinkClick r:id="rId5"/>
              </a:rPr>
              <a:t>https://drive.google.com/file/d/1xD9dLIb05FPj9rDjPTqLjXgiDEnKhoD0/view?usp=sharing</a:t>
            </a:r>
            <a:endParaRPr lang="en-US" altLang="en-US" sz="2800" b="1" i="1" dirty="0"/>
          </a:p>
          <a:p>
            <a:pPr eaLnBrk="1" hangingPunct="1"/>
            <a:endParaRPr lang="en-US" altLang="en-US" sz="2800" dirty="0"/>
          </a:p>
          <a:p>
            <a:pPr algn="l" eaLnBrk="1" hangingPunct="1"/>
            <a:endParaRPr lang="en-US" altLang="en-US" sz="2800" dirty="0"/>
          </a:p>
          <a:p>
            <a:pPr algn="l" eaLnBrk="1" hangingPunct="1"/>
            <a:endParaRPr lang="en-US" altLang="en-US" sz="2800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8AD658FC-6371-4350-8CF6-30D85E195B3E}"/>
              </a:ext>
            </a:extLst>
          </p:cNvPr>
          <p:cNvSpPr>
            <a:spLocks/>
          </p:cNvSpPr>
          <p:nvPr/>
        </p:nvSpPr>
        <p:spPr bwMode="auto">
          <a:xfrm>
            <a:off x="2123728" y="476672"/>
            <a:ext cx="863600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/>
            <a:r>
              <a:rPr lang="es-PR" altLang="en-US" sz="20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2014</a:t>
            </a:r>
          </a:p>
        </p:txBody>
      </p:sp>
      <p:pic>
        <p:nvPicPr>
          <p:cNvPr id="4" name="Picture 3" descr="A picture containing text, accessory, screenshot&#10;&#10;Description automatically generated">
            <a:extLst>
              <a:ext uri="{FF2B5EF4-FFF2-40B4-BE49-F238E27FC236}">
                <a16:creationId xmlns:a16="http://schemas.microsoft.com/office/drawing/2014/main" id="{921A9C0B-5215-4C62-A6CB-00D28EDD8C9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5" y="765597"/>
            <a:ext cx="4223441" cy="567327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86248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7" name="breeze.wav"/>
          </p:stSnd>
        </p:sndAc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DCD19669-A1EF-4401-A186-7F6F1B1C3A53}"/>
              </a:ext>
            </a:extLst>
          </p:cNvPr>
          <p:cNvSpPr>
            <a:spLocks/>
          </p:cNvSpPr>
          <p:nvPr/>
        </p:nvSpPr>
        <p:spPr bwMode="auto">
          <a:xfrm>
            <a:off x="467544" y="1196752"/>
            <a:ext cx="7920880" cy="18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/>
            <a:r>
              <a:rPr lang="es-PR" altLang="es-PR" sz="66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ACCESO A LA PRESENTACIÓN:</a:t>
            </a:r>
            <a:endParaRPr lang="es-PR" altLang="es-PR" sz="66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Box 2">
            <a:extLst>
              <a:ext uri="{FF2B5EF4-FFF2-40B4-BE49-F238E27FC236}">
                <a16:creationId xmlns:a16="http://schemas.microsoft.com/office/drawing/2014/main" id="{D0269F4A-882B-47B7-9350-7AACDB3A2B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496" y="3634480"/>
            <a:ext cx="9144000" cy="23868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es-PR" altLang="es-PR" sz="5000" b="1" dirty="0">
                <a:solidFill>
                  <a:srgbClr val="D2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http://www.saludmed.com/</a:t>
            </a:r>
          </a:p>
          <a:p>
            <a:pPr algn="ctr">
              <a:lnSpc>
                <a:spcPct val="90000"/>
              </a:lnSpc>
            </a:pPr>
            <a:r>
              <a:rPr lang="es-PR" altLang="es-PR" sz="5000" b="1" dirty="0" err="1">
                <a:solidFill>
                  <a:srgbClr val="D2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presbb</a:t>
            </a:r>
            <a:r>
              <a:rPr lang="es-PR" altLang="es-PR" sz="5000" b="1" dirty="0">
                <a:solidFill>
                  <a:srgbClr val="D2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/ex/</a:t>
            </a:r>
          </a:p>
          <a:p>
            <a:pPr algn="ctr">
              <a:lnSpc>
                <a:spcPct val="90000"/>
              </a:lnSpc>
            </a:pPr>
            <a:r>
              <a:rPr lang="es-PR" altLang="es-PR" sz="5000" b="1" dirty="0">
                <a:solidFill>
                  <a:srgbClr val="D2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guiasejerciciopdf.pdf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32883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glitter pattern="hexagon"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5" name="chimes.wav"/>
          </p:stSnd>
        </p:sndAc>
      </p:transition>
    </mc:Fallback>
  </mc:AlternateContent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, letter&#10;&#10;Description automatically generated">
            <a:extLst>
              <a:ext uri="{FF2B5EF4-FFF2-40B4-BE49-F238E27FC236}">
                <a16:creationId xmlns:a16="http://schemas.microsoft.com/office/drawing/2014/main" id="{A5F15290-F4A7-4408-BCF0-0027FAE8268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" y="961224"/>
            <a:ext cx="8001000" cy="52760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40693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ext, letter&#10;&#10;Description automatically generated">
            <a:extLst>
              <a:ext uri="{FF2B5EF4-FFF2-40B4-BE49-F238E27FC236}">
                <a16:creationId xmlns:a16="http://schemas.microsoft.com/office/drawing/2014/main" id="{2A186B77-3E2C-4A90-A9CA-898D6529C3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692696"/>
            <a:ext cx="7658291" cy="578715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29926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7">
            <a:extLst>
              <a:ext uri="{FF2B5EF4-FFF2-40B4-BE49-F238E27FC236}">
                <a16:creationId xmlns:a16="http://schemas.microsoft.com/office/drawing/2014/main" id="{483DC2F4-0D26-45B1-B207-F6538E2E88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764" y="620688"/>
            <a:ext cx="8676009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0" hangingPunct="0"/>
            <a:r>
              <a:rPr lang="en-US" altLang="en-US" sz="20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</a:rPr>
              <a:t>https://transicion2016.pr.gov/Agencias/087/Informe%20de%20Reglamento%20y%20Normas/REGLAMENTO%207690%20-%20REGLAMENTO%20PARA%20LA%20LICENCIA%20DE%20ENTRENADORES%20Y%20OFICIALES%20DEPORTIVOS%20EN%20PUERTO%20RICO.PDF</a:t>
            </a:r>
          </a:p>
        </p:txBody>
      </p:sp>
      <p:pic>
        <p:nvPicPr>
          <p:cNvPr id="4" name="Picture 3" descr="Text&#10;&#10;Description automatically generated with low confidence">
            <a:extLst>
              <a:ext uri="{FF2B5EF4-FFF2-40B4-BE49-F238E27FC236}">
                <a16:creationId xmlns:a16="http://schemas.microsoft.com/office/drawing/2014/main" id="{277B1189-95C8-497B-8C9E-7B7FF9F5372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764" y="2132856"/>
            <a:ext cx="8820472" cy="436649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6248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942FDF58-E74C-448C-825B-97B1ADFA156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8" y="2276872"/>
            <a:ext cx="9144000" cy="3845100"/>
          </a:xfrm>
          <a:prstGeom prst="rect">
            <a:avLst/>
          </a:prstGeom>
        </p:spPr>
      </p:pic>
      <p:sp>
        <p:nvSpPr>
          <p:cNvPr id="17" name="Rectangle 3">
            <a:extLst>
              <a:ext uri="{FF2B5EF4-FFF2-40B4-BE49-F238E27FC236}">
                <a16:creationId xmlns:a16="http://schemas.microsoft.com/office/drawing/2014/main" id="{174B91EA-A3B0-4FBF-8DB5-3963BF766A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4016" y="908720"/>
            <a:ext cx="8820472" cy="648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 eaLnBrk="0" hangingPunct="0"/>
            <a:r>
              <a:rPr lang="en-US" altLang="es-PR" sz="24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NATIONAL STANDARDS FOR SPORT COACHES</a:t>
            </a:r>
          </a:p>
          <a:p>
            <a:pPr algn="ctr" eaLnBrk="0" hangingPunct="0"/>
            <a:r>
              <a:rPr lang="en-US" altLang="es-PR" sz="24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(SHAPE)</a:t>
            </a:r>
          </a:p>
        </p:txBody>
      </p:sp>
      <p:sp>
        <p:nvSpPr>
          <p:cNvPr id="18" name="Rectangle 3">
            <a:extLst>
              <a:ext uri="{FF2B5EF4-FFF2-40B4-BE49-F238E27FC236}">
                <a16:creationId xmlns:a16="http://schemas.microsoft.com/office/drawing/2014/main" id="{047738BF-2CFC-4A1C-86CA-80A378DB60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1764" y="1628800"/>
            <a:ext cx="8820472" cy="648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 eaLnBrk="0" hangingPunct="0"/>
            <a:r>
              <a:rPr lang="en-US" altLang="es-PR" sz="24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https://www.shapeamerica.org/standards/coaching/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19873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>
            <a:extLst>
              <a:ext uri="{FF2B5EF4-FFF2-40B4-BE49-F238E27FC236}">
                <a16:creationId xmlns:a16="http://schemas.microsoft.com/office/drawing/2014/main" id="{6A2E08BB-D61A-424A-96E0-A946224902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199" y="692696"/>
            <a:ext cx="8820472" cy="648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 eaLnBrk="0" hangingPunct="0"/>
            <a:r>
              <a:rPr lang="en-US" altLang="es-PR" sz="24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ICCE STANDARDS FOR HIGHER EDUCATION: SPORT COACHING BACHELOR DEGREES</a:t>
            </a: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8EEB7E39-D955-4BCF-A6A5-7F31655F74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3800" y="1448780"/>
            <a:ext cx="8820472" cy="648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 eaLnBrk="0" hangingPunct="0"/>
            <a:r>
              <a:rPr lang="en-US" altLang="es-PR" sz="22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https://www.icce.ws/_assets/files/icds-draft-4-final-october-16-with-cover.pdf</a:t>
            </a:r>
          </a:p>
        </p:txBody>
      </p:sp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1132C0F1-442D-45E3-B256-3DDC0570BFE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809" y="2204864"/>
            <a:ext cx="6886575" cy="417195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23828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>
            <a:extLst>
              <a:ext uri="{FF2B5EF4-FFF2-40B4-BE49-F238E27FC236}">
                <a16:creationId xmlns:a16="http://schemas.microsoft.com/office/drawing/2014/main" id="{DE3AD927-66C1-4A6A-9FD7-ABCA13B017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4016" y="764704"/>
            <a:ext cx="8820472" cy="648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 eaLnBrk="0" hangingPunct="0"/>
            <a:r>
              <a:rPr lang="en-US" altLang="es-PR" sz="24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INTERNATIONAL SPORT COACHING FRAMEWORK, VERSION 1.2</a:t>
            </a: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CD7FC026-18FA-4E45-A909-25D9A19DB7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4016" y="1556792"/>
            <a:ext cx="8820472" cy="367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 eaLnBrk="0" hangingPunct="0"/>
            <a:r>
              <a:rPr lang="en-US" altLang="es-PR" sz="23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https://www.icce.ws/_assets/files/iscf-1.2-10-7-15.pdf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FF30281-2B53-44A5-B40E-8F41CC12269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3903" y="1924464"/>
            <a:ext cx="6191088" cy="445686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126118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>
            <a:extLst>
              <a:ext uri="{FF2B5EF4-FFF2-40B4-BE49-F238E27FC236}">
                <a16:creationId xmlns:a16="http://schemas.microsoft.com/office/drawing/2014/main" id="{DE3AD927-66C1-4A6A-9FD7-ABCA13B017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4016" y="692696"/>
            <a:ext cx="8820472" cy="3600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 eaLnBrk="0" hangingPunct="0"/>
            <a:r>
              <a:rPr lang="en-US" altLang="es-PR" sz="24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EUROPEAN SPORT COACHING FRAMEWORK</a:t>
            </a: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CD7FC026-18FA-4E45-A909-25D9A19DB7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8289" y="1196752"/>
            <a:ext cx="8436159" cy="576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 eaLnBrk="0" hangingPunct="0"/>
            <a:r>
              <a:rPr lang="en-US" altLang="es-PR" sz="23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https://www.coachlearn.eu/_assets/files/project_documents/european-sport-coaching-framework.pdf</a:t>
            </a:r>
          </a:p>
        </p:txBody>
      </p:sp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94ADC1C9-B1E5-4A78-AEF7-ED9441CC09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7257" y="1988840"/>
            <a:ext cx="5529039" cy="442657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37574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>
            <a:extLst>
              <a:ext uri="{FF2B5EF4-FFF2-40B4-BE49-F238E27FC236}">
                <a16:creationId xmlns:a16="http://schemas.microsoft.com/office/drawing/2014/main" id="{E7449580-C347-4342-A606-5700BE989D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199" y="692696"/>
            <a:ext cx="9129801" cy="1008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 eaLnBrk="0" hangingPunct="0"/>
            <a:r>
              <a:rPr lang="en-US" altLang="es-PR" sz="22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THE INTERNATIONAL SPORT COACHING</a:t>
            </a:r>
          </a:p>
          <a:p>
            <a:pPr algn="ctr" eaLnBrk="0" hangingPunct="0"/>
            <a:r>
              <a:rPr lang="en-US" altLang="es-PR" sz="22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BACHELOR DEGREE STANDARDS OF THE:</a:t>
            </a:r>
          </a:p>
          <a:p>
            <a:pPr algn="ctr" eaLnBrk="0" hangingPunct="0"/>
            <a:r>
              <a:rPr lang="en-US" altLang="es-PR" sz="22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INTERNATIONAL COUNCIL FOR COACHING EXCELLENCE</a:t>
            </a: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5ABB0378-3157-4CD3-8C16-5A20F20825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1764" y="1772816"/>
            <a:ext cx="8820472" cy="792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 eaLnBrk="0" hangingPunct="0"/>
            <a:r>
              <a:rPr lang="en-US" altLang="es-PR" sz="18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https://eprints.leedsbeckett.ac.uk/id/eprint/3041/8/Lara-Bercial%20et%20al%202016%20-%20International%20Coaching%20Degree%20Standards.pdf</a:t>
            </a:r>
          </a:p>
        </p:txBody>
      </p:sp>
      <p:pic>
        <p:nvPicPr>
          <p:cNvPr id="4" name="Picture 3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99068519-E4AA-4206-AFB7-B9746438A2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2744592"/>
            <a:ext cx="6264696" cy="3636736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FE8A029D-650A-43A9-B930-7A402196E4A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961224"/>
            <a:ext cx="8001000" cy="52760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20166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70CB9CB9-F72C-47F3-B3F3-6B9A88FCFD63}"/>
              </a:ext>
            </a:extLst>
          </p:cNvPr>
          <p:cNvSpPr>
            <a:spLocks/>
          </p:cNvSpPr>
          <p:nvPr/>
        </p:nvSpPr>
        <p:spPr bwMode="auto">
          <a:xfrm>
            <a:off x="159258" y="878211"/>
            <a:ext cx="8388424" cy="7505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s-PR" altLang="es-PR" sz="28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https://professional.heart.org/en/science-news/2020-aha-guidelines-for-cpr-and-ecc</a:t>
            </a:r>
          </a:p>
        </p:txBody>
      </p:sp>
      <p:pic>
        <p:nvPicPr>
          <p:cNvPr id="5" name="Picture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4FF2970A-68A9-4B11-9FB8-5319894D34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894" y="2060848"/>
            <a:ext cx="8766212" cy="419685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00651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XPANDSHOWBAR" val="True"/>
  <p:tag name="BULLETTYPE" val="0"/>
  <p:tag name="RESPCOUNTERSTYLE" val="-1"/>
  <p:tag name="INPUTSOURCE" val="1"/>
  <p:tag name="BACKUPMAINTENANCE" val="7"/>
  <p:tag name="ROTATIONINTERVAL" val="2"/>
  <p:tag name="RACERSMAXDISPLAYED" val="5"/>
  <p:tag name="TEAMSINLEADERBOARD" val="5"/>
  <p:tag name="BUBBLEVALUEFORMAT" val="0.0"/>
  <p:tag name="CUSTOMCELLFORECOLOR" val="-16777216"/>
  <p:tag name="CUSTOMCELLBACKCOLOR4" val="-8355712"/>
  <p:tag name="DISPLAYDEVICEID" val="True"/>
  <p:tag name="GRIDSIZE" val="{Width=800, Height=600}"/>
  <p:tag name="CHARTLABELS" val="1"/>
  <p:tag name="INCLUDEPPT" val="True"/>
  <p:tag name="REALTIMEBACKUP" val="False"/>
  <p:tag name="CHARTSCALE" val="True"/>
  <p:tag name="FIBINCLUDEOTHER" val="True"/>
  <p:tag name="PRRESPONSE3" val="8"/>
  <p:tag name="PRRESPONSE7" val="4"/>
  <p:tag name="SHOWFLASHWARNING" val="True"/>
  <p:tag name="SHOWBARVISIBLE" val="True"/>
  <p:tag name="ANSWERNOWSTYLE" val="-1"/>
  <p:tag name="RESPTABLESTYLE" val="-1"/>
  <p:tag name="BACKUPSESSIONS" val="True"/>
  <p:tag name="AUTOUPDATEALIASES" val="True"/>
  <p:tag name="SKIPREMAININGRACESLIDES" val="True"/>
  <p:tag name="BUBBLESIZEVISIBLE" val="True"/>
  <p:tag name="CUSTOMCELLBACKCOLOR1" val="-657956"/>
  <p:tag name="DISPLAYNAME" val="True"/>
  <p:tag name="AUTOSIZEGRID" val="True"/>
  <p:tag name="RESETCHARTS" val="True"/>
  <p:tag name="CORRECTPOINTVALUE" val="1"/>
  <p:tag name="AUTOADJUSTPARTRANGE" val="True"/>
  <p:tag name="FIBDISPLAYKEYWORDS" val="True"/>
  <p:tag name="PRRESPONSE5" val="6"/>
  <p:tag name="PRRESPONSE10" val="1"/>
  <p:tag name="USESECONDARYMONITOR" val="True"/>
  <p:tag name="COUNTDOWNSTYLE" val="-1"/>
  <p:tag name="ALLOWDUPLICATES" val="False"/>
  <p:tag name="STDCHART" val="1"/>
  <p:tag name="MAXRESPONDERS" val="20"/>
  <p:tag name="CUSTOMGRIDBACKCOLOR" val="-2830136"/>
  <p:tag name="DISPLAYDEVICENUMBER" val="True"/>
  <p:tag name="POLLINGCYCLE" val="2"/>
  <p:tag name="ALLOWUSERFEEDBACK" val="True"/>
  <p:tag name="ADVANCEDSETTINGSVIEW" val="False"/>
  <p:tag name="PRRESPONSE2" val="9"/>
  <p:tag name="PRRESPONSE9" val="2"/>
  <p:tag name="SAVECSVWITHSESSION" val="True"/>
  <p:tag name="COUNTDOWNSECONDS" val="10"/>
  <p:tag name="REVIEWONLY" val="False"/>
  <p:tag name="BUBBLENAMEVISIBLE" val="True"/>
  <p:tag name="CUSTOMCELLBACKCOLOR3" val="-268652"/>
  <p:tag name="GRIDPOSITION" val="1"/>
  <p:tag name="INCORRECTPOINTVALUE" val="0"/>
  <p:tag name="FIBNUMRESULTS" val="5"/>
  <p:tag name="PRRESPONSE8" val="3"/>
  <p:tag name="CSVFORMAT" val="0"/>
  <p:tag name="CHARTVALUEFORMAT" val="0%"/>
  <p:tag name="PARTICIPANTSINLEADERBOARD" val="20"/>
  <p:tag name="USESCHEMECOLORS" val="True"/>
  <p:tag name="INCLUDENONRESPONDERS" val="False"/>
  <p:tag name="FIBDISPLAYRESULTS" val="True"/>
  <p:tag name="ALWAYSOPENPOLL" val="False"/>
  <p:tag name="RESPCOUNTERFORMAT" val="0"/>
  <p:tag name="RACEANIMATIONSPEED" val="3"/>
  <p:tag name="GRIDOPACITY" val="90"/>
  <p:tag name="REALTIMEBACKUPPATH" val="(None)"/>
  <p:tag name="PRRESPONSE6" val="5"/>
  <p:tag name="NUMRESPONSES" val="1"/>
  <p:tag name="DEFAULTNUMTEAMS" val="5"/>
  <p:tag name="MULTIRESPDIVISOR" val="1"/>
  <p:tag name="TPVERSION" val="2008"/>
  <p:tag name="RACEENDPOINTS" val="100"/>
  <p:tag name="CHARTCOLORS" val="0"/>
  <p:tag name="POWERPOINTVERSION" val="14.0"/>
  <p:tag name="CUSTOMCELLBACKCOLOR2" val="-13395457"/>
  <p:tag name="PRRESPONSE4" val="7"/>
  <p:tag name="GRIDROTATIONINTERVAL" val="2"/>
  <p:tag name="AUTOADVANCE" val="False"/>
  <p:tag name="ANSWERNOWTEXT" val="Answer Now"/>
  <p:tag name="BUBBLEGROUPING" val="3"/>
  <p:tag name="PRRESPONSE1" val="10"/>
  <p:tag name="ZEROBASED" val="False"/>
  <p:tag name="DELIMITERS" val="3.1"/>
  <p:tag name="TPFULLVERSION" val="4.2.4.101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Urban">
  <a:themeElements>
    <a:clrScheme name="Urban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Urban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Urban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Urban</Template>
  <TotalTime>53522</TotalTime>
  <Words>5594</Words>
  <Application>Microsoft Office PowerPoint</Application>
  <PresentationFormat>On-screen Show (4:3)</PresentationFormat>
  <Paragraphs>602</Paragraphs>
  <Slides>158</Slides>
  <Notes>158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158</vt:i4>
      </vt:variant>
    </vt:vector>
  </HeadingPairs>
  <TitlesOfParts>
    <vt:vector size="168" baseType="lpstr">
      <vt:lpstr>Arial</vt:lpstr>
      <vt:lpstr>Arial Black</vt:lpstr>
      <vt:lpstr>Berlin Sans FB</vt:lpstr>
      <vt:lpstr>Calibri</vt:lpstr>
      <vt:lpstr>Georgia</vt:lpstr>
      <vt:lpstr>Times New Roman</vt:lpstr>
      <vt:lpstr>Trebuchet MS</vt:lpstr>
      <vt:lpstr>Verdana</vt:lpstr>
      <vt:lpstr>Wingdings 2</vt:lpstr>
      <vt:lpstr>Urban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Ciencias del Ejercicio</dc:title>
  <dc:creator>Valued Acer Customer</dc:creator>
  <cp:lastModifiedBy>Edgar Lopategui Corsino</cp:lastModifiedBy>
  <cp:revision>4784</cp:revision>
  <cp:lastPrinted>2016-10-09T22:16:41Z</cp:lastPrinted>
  <dcterms:created xsi:type="dcterms:W3CDTF">2012-03-25T21:01:47Z</dcterms:created>
  <dcterms:modified xsi:type="dcterms:W3CDTF">2023-02-19T23:33:47Z</dcterms:modified>
</cp:coreProperties>
</file>