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theme/theme8.xml" ContentType="application/vnd.openxmlformats-officedocument.theme+xml"/>
  <Override PartName="/ppt/slideLayouts/slideLayout21.xml" ContentType="application/vnd.openxmlformats-officedocument.presentationml.slideLayout+xml"/>
  <Override PartName="/ppt/theme/theme9.xml" ContentType="application/vnd.openxmlformats-officedocument.theme+xml"/>
  <Override PartName="/ppt/slideLayouts/slideLayout22.xml" ContentType="application/vnd.openxmlformats-officedocument.presentationml.slideLayout+xml"/>
  <Override PartName="/ppt/theme/theme10.xml" ContentType="application/vnd.openxmlformats-officedocument.theme+xml"/>
  <Override PartName="/ppt/slideLayouts/slideLayout23.xml" ContentType="application/vnd.openxmlformats-officedocument.presentationml.slideLayout+xml"/>
  <Override PartName="/ppt/theme/theme11.xml" ContentType="application/vnd.openxmlformats-officedocument.theme+xml"/>
  <Override PartName="/ppt/slideLayouts/slideLayout24.xml" ContentType="application/vnd.openxmlformats-officedocument.presentationml.slideLayout+xml"/>
  <Override PartName="/ppt/theme/theme12.xml" ContentType="application/vnd.openxmlformats-officedocument.theme+xml"/>
  <Override PartName="/ppt/slideLayouts/slideLayout25.xml" ContentType="application/vnd.openxmlformats-officedocument.presentationml.slideLayout+xml"/>
  <Override PartName="/ppt/theme/theme13.xml" ContentType="application/vnd.openxmlformats-officedocument.theme+xml"/>
  <Override PartName="/ppt/slideLayouts/slideLayout26.xml" ContentType="application/vnd.openxmlformats-officedocument.presentationml.slideLayout+xml"/>
  <Override PartName="/ppt/theme/theme14.xml" ContentType="application/vnd.openxmlformats-officedocument.theme+xml"/>
  <Override PartName="/ppt/slideLayouts/slideLayout27.xml" ContentType="application/vnd.openxmlformats-officedocument.presentationml.slideLayout+xml"/>
  <Override PartName="/ppt/theme/theme15.xml" ContentType="application/vnd.openxmlformats-officedocument.theme+xml"/>
  <Override PartName="/ppt/slideLayouts/slideLayout28.xml" ContentType="application/vnd.openxmlformats-officedocument.presentationml.slideLayout+xml"/>
  <Override PartName="/ppt/theme/theme16.xml" ContentType="application/vnd.openxmlformats-officedocument.theme+xml"/>
  <Override PartName="/ppt/slideLayouts/slideLayout29.xml" ContentType="application/vnd.openxmlformats-officedocument.presentationml.slideLayout+xml"/>
  <Override PartName="/ppt/theme/theme17.xml" ContentType="application/vnd.openxmlformats-officedocument.theme+xml"/>
  <Override PartName="/ppt/slideLayouts/slideLayout30.xml" ContentType="application/vnd.openxmlformats-officedocument.presentationml.slideLayout+xml"/>
  <Override PartName="/ppt/theme/theme18.xml" ContentType="application/vnd.openxmlformats-officedocument.theme+xml"/>
  <Override PartName="/ppt/slideLayouts/slideLayout31.xml" ContentType="application/vnd.openxmlformats-officedocument.presentationml.slideLayout+xml"/>
  <Override PartName="/ppt/theme/theme19.xml" ContentType="application/vnd.openxmlformats-officedocument.theme+xml"/>
  <Override PartName="/ppt/slideLayouts/slideLayout32.xml" ContentType="application/vnd.openxmlformats-officedocument.presentationml.slideLayout+xml"/>
  <Override PartName="/ppt/theme/theme20.xml" ContentType="application/vnd.openxmlformats-officedocument.theme+xml"/>
  <Override PartName="/ppt/slideLayouts/slideLayout33.xml" ContentType="application/vnd.openxmlformats-officedocument.presentationml.slideLayout+xml"/>
  <Override PartName="/ppt/theme/theme21.xml" ContentType="application/vnd.openxmlformats-officedocument.theme+xml"/>
  <Override PartName="/ppt/slideLayouts/slideLayout34.xml" ContentType="application/vnd.openxmlformats-officedocument.presentationml.slideLayout+xml"/>
  <Override PartName="/ppt/theme/theme22.xml" ContentType="application/vnd.openxmlformats-officedocument.theme+xml"/>
  <Override PartName="/ppt/slideLayouts/slideLayout35.xml" ContentType="application/vnd.openxmlformats-officedocument.presentationml.slideLayout+xml"/>
  <Override PartName="/ppt/theme/theme23.xml" ContentType="application/vnd.openxmlformats-officedocument.theme+xml"/>
  <Override PartName="/ppt/slideLayouts/slideLayout36.xml" ContentType="application/vnd.openxmlformats-officedocument.presentationml.slideLayout+xml"/>
  <Override PartName="/ppt/theme/theme24.xml" ContentType="application/vnd.openxmlformats-officedocument.theme+xml"/>
  <Override PartName="/ppt/slideLayouts/slideLayout37.xml" ContentType="application/vnd.openxmlformats-officedocument.presentationml.slideLayout+xml"/>
  <Override PartName="/ppt/theme/theme25.xml" ContentType="application/vnd.openxmlformats-officedocument.theme+xml"/>
  <Override PartName="/ppt/slideLayouts/slideLayout38.xml" ContentType="application/vnd.openxmlformats-officedocument.presentationml.slideLayout+xml"/>
  <Override PartName="/ppt/theme/theme26.xml" ContentType="application/vnd.openxmlformats-officedocument.theme+xml"/>
  <Override PartName="/ppt/slideLayouts/slideLayout39.xml" ContentType="application/vnd.openxmlformats-officedocument.presentationml.slideLayout+xml"/>
  <Override PartName="/ppt/theme/theme27.xml" ContentType="application/vnd.openxmlformats-officedocument.theme+xml"/>
  <Override PartName="/ppt/slideLayouts/slideLayout40.xml" ContentType="application/vnd.openxmlformats-officedocument.presentationml.slideLayout+xml"/>
  <Override PartName="/ppt/theme/theme28.xml" ContentType="application/vnd.openxmlformats-officedocument.theme+xml"/>
  <Override PartName="/ppt/slideLayouts/slideLayout41.xml" ContentType="application/vnd.openxmlformats-officedocument.presentationml.slideLayout+xml"/>
  <Override PartName="/ppt/theme/theme29.xml" ContentType="application/vnd.openxmlformats-officedocument.theme+xml"/>
  <Override PartName="/ppt/slideLayouts/slideLayout42.xml" ContentType="application/vnd.openxmlformats-officedocument.presentationml.slideLayout+xml"/>
  <Override PartName="/ppt/theme/theme30.xml" ContentType="application/vnd.openxmlformats-officedocument.theme+xml"/>
  <Override PartName="/ppt/slideLayouts/slideLayout43.xml" ContentType="application/vnd.openxmlformats-officedocument.presentationml.slideLayout+xml"/>
  <Override PartName="/ppt/theme/theme31.xml" ContentType="application/vnd.openxmlformats-officedocument.theme+xml"/>
  <Override PartName="/ppt/slideLayouts/slideLayout44.xml" ContentType="application/vnd.openxmlformats-officedocument.presentationml.slideLayout+xml"/>
  <Override PartName="/ppt/theme/theme32.xml" ContentType="application/vnd.openxmlformats-officedocument.theme+xml"/>
  <Override PartName="/ppt/slideLayouts/slideLayout45.xml" ContentType="application/vnd.openxmlformats-officedocument.presentationml.slideLayout+xml"/>
  <Override PartName="/ppt/theme/theme33.xml" ContentType="application/vnd.openxmlformats-officedocument.theme+xml"/>
  <Override PartName="/ppt/slideLayouts/slideLayout46.xml" ContentType="application/vnd.openxmlformats-officedocument.presentationml.slideLayout+xml"/>
  <Override PartName="/ppt/theme/theme34.xml" ContentType="application/vnd.openxmlformats-officedocument.theme+xml"/>
  <Override PartName="/ppt/slideLayouts/slideLayout47.xml" ContentType="application/vnd.openxmlformats-officedocument.presentationml.slideLayout+xml"/>
  <Override PartName="/ppt/theme/theme35.xml" ContentType="application/vnd.openxmlformats-officedocument.theme+xml"/>
  <Override PartName="/ppt/slideLayouts/slideLayout48.xml" ContentType="application/vnd.openxmlformats-officedocument.presentationml.slideLayout+xml"/>
  <Override PartName="/ppt/theme/theme36.xml" ContentType="application/vnd.openxmlformats-officedocument.theme+xml"/>
  <Override PartName="/ppt/slideLayouts/slideLayout49.xml" ContentType="application/vnd.openxmlformats-officedocument.presentationml.slideLayout+xml"/>
  <Override PartName="/ppt/theme/theme37.xml" ContentType="application/vnd.openxmlformats-officedocument.theme+xml"/>
  <Override PartName="/ppt/slideLayouts/slideLayout50.xml" ContentType="application/vnd.openxmlformats-officedocument.presentationml.slideLayout+xml"/>
  <Override PartName="/ppt/theme/theme38.xml" ContentType="application/vnd.openxmlformats-officedocument.theme+xml"/>
  <Override PartName="/ppt/theme/theme39.xml" ContentType="application/vnd.openxmlformats-officedocument.theme+xml"/>
  <Override PartName="/ppt/theme/theme40.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tags/tag17.xml" ContentType="application/vnd.openxmlformats-officedocument.presentationml.tags+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tags/tag19.xml" ContentType="application/vnd.openxmlformats-officedocument.presentationml.tags+xml"/>
  <Override PartName="/ppt/notesSlides/notesSlide23.xml" ContentType="application/vnd.openxmlformats-officedocument.presentationml.notesSlide+xml"/>
  <Override PartName="/ppt/tags/tag20.xml" ContentType="application/vnd.openxmlformats-officedocument.presentationml.tags+xml"/>
  <Override PartName="/ppt/notesSlides/notesSlide24.xml" ContentType="application/vnd.openxmlformats-officedocument.presentationml.notesSlide+xml"/>
  <Override PartName="/ppt/tags/tag21.xml" ContentType="application/vnd.openxmlformats-officedocument.presentationml.tags+xml"/>
  <Override PartName="/ppt/notesSlides/notesSlide25.xml" ContentType="application/vnd.openxmlformats-officedocument.presentationml.notesSlide+xml"/>
  <Override PartName="/ppt/tags/tag22.xml" ContentType="application/vnd.openxmlformats-officedocument.presentationml.tags+xml"/>
  <Override PartName="/ppt/notesSlides/notesSlide26.xml" ContentType="application/vnd.openxmlformats-officedocument.presentationml.notesSlide+xml"/>
  <Override PartName="/ppt/tags/tag23.xml" ContentType="application/vnd.openxmlformats-officedocument.presentationml.tags+xml"/>
  <Override PartName="/ppt/notesSlides/notesSlide27.xml" ContentType="application/vnd.openxmlformats-officedocument.presentationml.notesSlide+xml"/>
  <Override PartName="/ppt/tags/tag24.xml" ContentType="application/vnd.openxmlformats-officedocument.presentationml.tags+xml"/>
  <Override PartName="/ppt/notesSlides/notesSlide28.xml" ContentType="application/vnd.openxmlformats-officedocument.presentationml.notesSlide+xml"/>
  <Override PartName="/ppt/tags/tag25.xml" ContentType="application/vnd.openxmlformats-officedocument.presentationml.tags+xml"/>
  <Override PartName="/ppt/notesSlides/notesSlide29.xml" ContentType="application/vnd.openxmlformats-officedocument.presentationml.notesSlide+xml"/>
  <Override PartName="/ppt/tags/tag26.xml" ContentType="application/vnd.openxmlformats-officedocument.presentationml.tags+xml"/>
  <Override PartName="/ppt/notesSlides/notesSlide30.xml" ContentType="application/vnd.openxmlformats-officedocument.presentationml.notesSlide+xml"/>
  <Override PartName="/ppt/tags/tag27.xml" ContentType="application/vnd.openxmlformats-officedocument.presentationml.tags+xml"/>
  <Override PartName="/ppt/notesSlides/notesSlide31.xml" ContentType="application/vnd.openxmlformats-officedocument.presentationml.notesSlide+xml"/>
  <Override PartName="/ppt/tags/tag28.xml" ContentType="application/vnd.openxmlformats-officedocument.presentationml.tags+xml"/>
  <Override PartName="/ppt/notesSlides/notesSlide32.xml" ContentType="application/vnd.openxmlformats-officedocument.presentationml.notesSlide+xml"/>
  <Override PartName="/ppt/tags/tag29.xml" ContentType="application/vnd.openxmlformats-officedocument.presentationml.tags+xml"/>
  <Override PartName="/ppt/notesSlides/notesSlide33.xml" ContentType="application/vnd.openxmlformats-officedocument.presentationml.notesSlide+xml"/>
  <Override PartName="/ppt/tags/tag30.xml" ContentType="application/vnd.openxmlformats-officedocument.presentationml.tags+xml"/>
  <Override PartName="/ppt/notesSlides/notesSlide34.xml" ContentType="application/vnd.openxmlformats-officedocument.presentationml.notesSlide+xml"/>
  <Override PartName="/ppt/tags/tag31.xml" ContentType="application/vnd.openxmlformats-officedocument.presentationml.tags+xml"/>
  <Override PartName="/ppt/notesSlides/notesSlide35.xml" ContentType="application/vnd.openxmlformats-officedocument.presentationml.notesSlide+xml"/>
  <Override PartName="/ppt/tags/tag32.xml" ContentType="application/vnd.openxmlformats-officedocument.presentationml.tags+xml"/>
  <Override PartName="/ppt/notesSlides/notesSlide36.xml" ContentType="application/vnd.openxmlformats-officedocument.presentationml.notesSlide+xml"/>
  <Override PartName="/ppt/tags/tag33.xml" ContentType="application/vnd.openxmlformats-officedocument.presentationml.tags+xml"/>
  <Override PartName="/ppt/notesSlides/notesSlide37.xml" ContentType="application/vnd.openxmlformats-officedocument.presentationml.notesSlide+xml"/>
  <Override PartName="/ppt/tags/tag34.xml" ContentType="application/vnd.openxmlformats-officedocument.presentationml.tags+xml"/>
  <Override PartName="/ppt/notesSlides/notesSlide38.xml" ContentType="application/vnd.openxmlformats-officedocument.presentationml.notesSlide+xml"/>
  <Override PartName="/ppt/tags/tag35.xml" ContentType="application/vnd.openxmlformats-officedocument.presentationml.tags+xml"/>
  <Override PartName="/ppt/notesSlides/notesSlide39.xml" ContentType="application/vnd.openxmlformats-officedocument.presentationml.notesSlide+xml"/>
  <Override PartName="/ppt/tags/tag36.xml" ContentType="application/vnd.openxmlformats-officedocument.presentationml.tags+xml"/>
  <Override PartName="/ppt/notesSlides/notesSlide40.xml" ContentType="application/vnd.openxmlformats-officedocument.presentationml.notesSlide+xml"/>
  <Override PartName="/ppt/tags/tag37.xml" ContentType="application/vnd.openxmlformats-officedocument.presentationml.tags+xml"/>
  <Override PartName="/ppt/notesSlides/notesSlide41.xml" ContentType="application/vnd.openxmlformats-officedocument.presentationml.notesSlide+xml"/>
  <Override PartName="/ppt/tags/tag38.xml" ContentType="application/vnd.openxmlformats-officedocument.presentationml.tags+xml"/>
  <Override PartName="/ppt/notesSlides/notesSlide42.xml" ContentType="application/vnd.openxmlformats-officedocument.presentationml.notesSlide+xml"/>
  <Override PartName="/ppt/tags/tag39.xml" ContentType="application/vnd.openxmlformats-officedocument.presentationml.tags+xml"/>
  <Override PartName="/ppt/notesSlides/notesSlide43.xml" ContentType="application/vnd.openxmlformats-officedocument.presentationml.notesSlide+xml"/>
  <Override PartName="/ppt/tags/tag40.xml" ContentType="application/vnd.openxmlformats-officedocument.presentationml.tags+xml"/>
  <Override PartName="/ppt/notesSlides/notesSlide44.xml" ContentType="application/vnd.openxmlformats-officedocument.presentationml.notesSlide+xml"/>
  <Override PartName="/ppt/tags/tag41.xml" ContentType="application/vnd.openxmlformats-officedocument.presentationml.tags+xml"/>
  <Override PartName="/ppt/notesSlides/notesSlide45.xml" ContentType="application/vnd.openxmlformats-officedocument.presentationml.notesSlide+xml"/>
  <Override PartName="/ppt/tags/tag42.xml" ContentType="application/vnd.openxmlformats-officedocument.presentationml.tags+xml"/>
  <Override PartName="/ppt/notesSlides/notesSlide46.xml" ContentType="application/vnd.openxmlformats-officedocument.presentationml.notesSlide+xml"/>
  <Override PartName="/ppt/tags/tag43.xml" ContentType="application/vnd.openxmlformats-officedocument.presentationml.tags+xml"/>
  <Override PartName="/ppt/notesSlides/notesSlide47.xml" ContentType="application/vnd.openxmlformats-officedocument.presentationml.notesSlide+xml"/>
  <Override PartName="/ppt/tags/tag44.xml" ContentType="application/vnd.openxmlformats-officedocument.presentationml.tags+xml"/>
  <Override PartName="/ppt/notesSlides/notesSlide48.xml" ContentType="application/vnd.openxmlformats-officedocument.presentationml.notesSlide+xml"/>
  <Override PartName="/ppt/tags/tag45.xml" ContentType="application/vnd.openxmlformats-officedocument.presentationml.tags+xml"/>
  <Override PartName="/ppt/notesSlides/notesSlide49.xml" ContentType="application/vnd.openxmlformats-officedocument.presentationml.notesSlide+xml"/>
  <Override PartName="/ppt/tags/tag46.xml" ContentType="application/vnd.openxmlformats-officedocument.presentationml.tags+xml"/>
  <Override PartName="/ppt/notesSlides/notesSlide50.xml" ContentType="application/vnd.openxmlformats-officedocument.presentationml.notesSlide+xml"/>
  <Override PartName="/ppt/tags/tag47.xml" ContentType="application/vnd.openxmlformats-officedocument.presentationml.tags+xml"/>
  <Override PartName="/ppt/notesSlides/notesSlide51.xml" ContentType="application/vnd.openxmlformats-officedocument.presentationml.notesSlide+xml"/>
  <Override PartName="/ppt/tags/tag48.xml" ContentType="application/vnd.openxmlformats-officedocument.presentationml.tags+xml"/>
  <Override PartName="/ppt/notesSlides/notesSlide52.xml" ContentType="application/vnd.openxmlformats-officedocument.presentationml.notesSlide+xml"/>
  <Override PartName="/ppt/tags/tag49.xml" ContentType="application/vnd.openxmlformats-officedocument.presentationml.tags+xml"/>
  <Override PartName="/ppt/notesSlides/notesSlide53.xml" ContentType="application/vnd.openxmlformats-officedocument.presentationml.notesSlide+xml"/>
  <Override PartName="/ppt/tags/tag50.xml" ContentType="application/vnd.openxmlformats-officedocument.presentationml.tags+xml"/>
  <Override PartName="/ppt/notesSlides/notesSlide54.xml" ContentType="application/vnd.openxmlformats-officedocument.presentationml.notesSlide+xml"/>
  <Override PartName="/ppt/tags/tag51.xml" ContentType="application/vnd.openxmlformats-officedocument.presentationml.tags+xml"/>
  <Override PartName="/ppt/notesSlides/notesSlide55.xml" ContentType="application/vnd.openxmlformats-officedocument.presentationml.notesSlide+xml"/>
  <Override PartName="/ppt/tags/tag52.xml" ContentType="application/vnd.openxmlformats-officedocument.presentationml.tags+xml"/>
  <Override PartName="/ppt/notesSlides/notesSlide56.xml" ContentType="application/vnd.openxmlformats-officedocument.presentationml.notesSlide+xml"/>
  <Override PartName="/ppt/tags/tag53.xml" ContentType="application/vnd.openxmlformats-officedocument.presentationml.tags+xml"/>
  <Override PartName="/ppt/notesSlides/notesSlide57.xml" ContentType="application/vnd.openxmlformats-officedocument.presentationml.notesSlide+xml"/>
  <Override PartName="/ppt/tags/tag54.xml" ContentType="application/vnd.openxmlformats-officedocument.presentationml.tags+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38" r:id="rId2"/>
    <p:sldMasterId id="2147483740" r:id="rId3"/>
    <p:sldMasterId id="2147483742" r:id="rId4"/>
    <p:sldMasterId id="2147483744" r:id="rId5"/>
    <p:sldMasterId id="2147483746" r:id="rId6"/>
    <p:sldMasterId id="2147483748" r:id="rId7"/>
    <p:sldMasterId id="2147483750" r:id="rId8"/>
    <p:sldMasterId id="2147483752" r:id="rId9"/>
    <p:sldMasterId id="2147483754" r:id="rId10"/>
    <p:sldMasterId id="2147483756" r:id="rId11"/>
    <p:sldMasterId id="2147483758" r:id="rId12"/>
    <p:sldMasterId id="2147483760" r:id="rId13"/>
    <p:sldMasterId id="2147483762" r:id="rId14"/>
    <p:sldMasterId id="2147483764" r:id="rId15"/>
    <p:sldMasterId id="2147483766" r:id="rId16"/>
    <p:sldMasterId id="2147483768" r:id="rId17"/>
    <p:sldMasterId id="2147483770" r:id="rId18"/>
    <p:sldMasterId id="2147483772" r:id="rId19"/>
    <p:sldMasterId id="2147483774" r:id="rId20"/>
    <p:sldMasterId id="2147483776" r:id="rId21"/>
    <p:sldMasterId id="2147483778" r:id="rId22"/>
    <p:sldMasterId id="2147483780" r:id="rId23"/>
    <p:sldMasterId id="2147483782" r:id="rId24"/>
    <p:sldMasterId id="2147483784" r:id="rId25"/>
    <p:sldMasterId id="2147483786" r:id="rId26"/>
    <p:sldMasterId id="2147483788" r:id="rId27"/>
    <p:sldMasterId id="2147483790" r:id="rId28"/>
    <p:sldMasterId id="2147483792" r:id="rId29"/>
    <p:sldMasterId id="2147483794" r:id="rId30"/>
    <p:sldMasterId id="2147483796" r:id="rId31"/>
    <p:sldMasterId id="2147483798" r:id="rId32"/>
    <p:sldMasterId id="2147483800" r:id="rId33"/>
    <p:sldMasterId id="2147483802" r:id="rId34"/>
    <p:sldMasterId id="2147483804" r:id="rId35"/>
    <p:sldMasterId id="2147483806" r:id="rId36"/>
    <p:sldMasterId id="2147483808" r:id="rId37"/>
    <p:sldMasterId id="2147483810" r:id="rId38"/>
  </p:sldMasterIdLst>
  <p:notesMasterIdLst>
    <p:notesMasterId r:id="rId142"/>
  </p:notesMasterIdLst>
  <p:handoutMasterIdLst>
    <p:handoutMasterId r:id="rId143"/>
  </p:handoutMasterIdLst>
  <p:sldIdLst>
    <p:sldId id="256" r:id="rId39"/>
    <p:sldId id="258" r:id="rId40"/>
    <p:sldId id="717" r:id="rId41"/>
    <p:sldId id="718" r:id="rId42"/>
    <p:sldId id="719" r:id="rId43"/>
    <p:sldId id="720" r:id="rId44"/>
    <p:sldId id="721" r:id="rId45"/>
    <p:sldId id="722" r:id="rId46"/>
    <p:sldId id="820" r:id="rId47"/>
    <p:sldId id="808" r:id="rId48"/>
    <p:sldId id="809" r:id="rId49"/>
    <p:sldId id="810" r:id="rId50"/>
    <p:sldId id="830" r:id="rId51"/>
    <p:sldId id="739" r:id="rId52"/>
    <p:sldId id="740" r:id="rId53"/>
    <p:sldId id="741" r:id="rId54"/>
    <p:sldId id="742" r:id="rId55"/>
    <p:sldId id="910" r:id="rId56"/>
    <p:sldId id="743" r:id="rId57"/>
    <p:sldId id="836" r:id="rId58"/>
    <p:sldId id="837" r:id="rId59"/>
    <p:sldId id="838" r:id="rId60"/>
    <p:sldId id="835" r:id="rId61"/>
    <p:sldId id="840" r:id="rId62"/>
    <p:sldId id="829" r:id="rId63"/>
    <p:sldId id="839" r:id="rId64"/>
    <p:sldId id="831" r:id="rId65"/>
    <p:sldId id="834" r:id="rId66"/>
    <p:sldId id="854" r:id="rId67"/>
    <p:sldId id="841" r:id="rId68"/>
    <p:sldId id="842" r:id="rId69"/>
    <p:sldId id="844" r:id="rId70"/>
    <p:sldId id="845" r:id="rId71"/>
    <p:sldId id="846" r:id="rId72"/>
    <p:sldId id="847" r:id="rId73"/>
    <p:sldId id="848" r:id="rId74"/>
    <p:sldId id="849" r:id="rId75"/>
    <p:sldId id="843" r:id="rId76"/>
    <p:sldId id="850" r:id="rId77"/>
    <p:sldId id="851" r:id="rId78"/>
    <p:sldId id="852" r:id="rId79"/>
    <p:sldId id="853" r:id="rId80"/>
    <p:sldId id="833" r:id="rId81"/>
    <p:sldId id="744" r:id="rId82"/>
    <p:sldId id="798" r:id="rId83"/>
    <p:sldId id="823" r:id="rId84"/>
    <p:sldId id="832" r:id="rId85"/>
    <p:sldId id="856" r:id="rId86"/>
    <p:sldId id="824" r:id="rId87"/>
    <p:sldId id="857" r:id="rId88"/>
    <p:sldId id="867" r:id="rId89"/>
    <p:sldId id="858" r:id="rId90"/>
    <p:sldId id="825" r:id="rId91"/>
    <p:sldId id="859" r:id="rId92"/>
    <p:sldId id="863" r:id="rId93"/>
    <p:sldId id="865" r:id="rId94"/>
    <p:sldId id="826" r:id="rId95"/>
    <p:sldId id="860" r:id="rId96"/>
    <p:sldId id="864" r:id="rId97"/>
    <p:sldId id="866" r:id="rId98"/>
    <p:sldId id="827" r:id="rId99"/>
    <p:sldId id="855" r:id="rId100"/>
    <p:sldId id="861" r:id="rId101"/>
    <p:sldId id="873" r:id="rId102"/>
    <p:sldId id="874" r:id="rId103"/>
    <p:sldId id="875" r:id="rId104"/>
    <p:sldId id="876" r:id="rId105"/>
    <p:sldId id="877" r:id="rId106"/>
    <p:sldId id="878" r:id="rId107"/>
    <p:sldId id="879" r:id="rId108"/>
    <p:sldId id="880" r:id="rId109"/>
    <p:sldId id="881" r:id="rId110"/>
    <p:sldId id="882" r:id="rId111"/>
    <p:sldId id="883" r:id="rId112"/>
    <p:sldId id="884" r:id="rId113"/>
    <p:sldId id="885" r:id="rId114"/>
    <p:sldId id="886" r:id="rId115"/>
    <p:sldId id="887" r:id="rId116"/>
    <p:sldId id="888" r:id="rId117"/>
    <p:sldId id="889" r:id="rId118"/>
    <p:sldId id="890" r:id="rId119"/>
    <p:sldId id="891" r:id="rId120"/>
    <p:sldId id="892" r:id="rId121"/>
    <p:sldId id="893" r:id="rId122"/>
    <p:sldId id="894" r:id="rId123"/>
    <p:sldId id="895" r:id="rId124"/>
    <p:sldId id="896" r:id="rId125"/>
    <p:sldId id="897" r:id="rId126"/>
    <p:sldId id="898" r:id="rId127"/>
    <p:sldId id="899" r:id="rId128"/>
    <p:sldId id="900" r:id="rId129"/>
    <p:sldId id="901" r:id="rId130"/>
    <p:sldId id="902" r:id="rId131"/>
    <p:sldId id="903" r:id="rId132"/>
    <p:sldId id="904" r:id="rId133"/>
    <p:sldId id="905" r:id="rId134"/>
    <p:sldId id="906" r:id="rId135"/>
    <p:sldId id="907" r:id="rId136"/>
    <p:sldId id="908" r:id="rId137"/>
    <p:sldId id="909" r:id="rId138"/>
    <p:sldId id="828" r:id="rId139"/>
    <p:sldId id="604" r:id="rId140"/>
    <p:sldId id="868" r:id="rId141"/>
  </p:sldIdLst>
  <p:sldSz cx="9144000" cy="6858000" type="screen4x3"/>
  <p:notesSz cx="6985000" cy="9283700"/>
  <p:custDataLst>
    <p:tags r:id="rId144"/>
  </p:custDataLst>
  <p:defaultTextStyle>
    <a:defPPr>
      <a:defRPr lang="en-US"/>
    </a:defPPr>
    <a:lvl1pPr algn="l" rtl="0" eaLnBrk="0" fontAlgn="base" hangingPunct="0">
      <a:spcBef>
        <a:spcPct val="0"/>
      </a:spcBef>
      <a:spcAft>
        <a:spcPct val="0"/>
      </a:spcAft>
      <a:defRPr sz="2000"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sz="2000"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sz="2000"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sz="2000"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sz="2000" kern="1200">
        <a:solidFill>
          <a:schemeClr val="tx1"/>
        </a:solidFill>
        <a:latin typeface="Georgia" panose="02040502050405020303" pitchFamily="18" charset="0"/>
        <a:ea typeface="+mn-ea"/>
        <a:cs typeface="+mn-cs"/>
      </a:defRPr>
    </a:lvl5pPr>
    <a:lvl6pPr marL="2286000" algn="l" defTabSz="914400" rtl="0" eaLnBrk="1" latinLnBrk="0" hangingPunct="1">
      <a:defRPr sz="2000" kern="1200">
        <a:solidFill>
          <a:schemeClr val="tx1"/>
        </a:solidFill>
        <a:latin typeface="Georgia" panose="02040502050405020303" pitchFamily="18" charset="0"/>
        <a:ea typeface="+mn-ea"/>
        <a:cs typeface="+mn-cs"/>
      </a:defRPr>
    </a:lvl6pPr>
    <a:lvl7pPr marL="2743200" algn="l" defTabSz="914400" rtl="0" eaLnBrk="1" latinLnBrk="0" hangingPunct="1">
      <a:defRPr sz="2000" kern="1200">
        <a:solidFill>
          <a:schemeClr val="tx1"/>
        </a:solidFill>
        <a:latin typeface="Georgia" panose="02040502050405020303" pitchFamily="18" charset="0"/>
        <a:ea typeface="+mn-ea"/>
        <a:cs typeface="+mn-cs"/>
      </a:defRPr>
    </a:lvl7pPr>
    <a:lvl8pPr marL="3200400" algn="l" defTabSz="914400" rtl="0" eaLnBrk="1" latinLnBrk="0" hangingPunct="1">
      <a:defRPr sz="2000" kern="1200">
        <a:solidFill>
          <a:schemeClr val="tx1"/>
        </a:solidFill>
        <a:latin typeface="Georgia" panose="02040502050405020303" pitchFamily="18" charset="0"/>
        <a:ea typeface="+mn-ea"/>
        <a:cs typeface="+mn-cs"/>
      </a:defRPr>
    </a:lvl8pPr>
    <a:lvl9pPr marL="3657600" algn="l" defTabSz="914400" rtl="0" eaLnBrk="1" latinLnBrk="0" hangingPunct="1">
      <a:defRPr sz="2000" kern="1200">
        <a:solidFill>
          <a:schemeClr val="tx1"/>
        </a:solidFill>
        <a:latin typeface="Georgia" panose="02040502050405020303"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757548"/>
    <a:srgbClr val="767448"/>
    <a:srgbClr val="FF0000"/>
    <a:srgbClr val="000000"/>
    <a:srgbClr val="3C3C62"/>
    <a:srgbClr val="E6E6E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75" autoAdjust="0"/>
    <p:restoredTop sz="96434" autoAdjust="0"/>
  </p:normalViewPr>
  <p:slideViewPr>
    <p:cSldViewPr>
      <p:cViewPr varScale="1">
        <p:scale>
          <a:sx n="81" d="100"/>
          <a:sy n="81" d="100"/>
        </p:scale>
        <p:origin x="996"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5" d="100"/>
          <a:sy n="55" d="100"/>
        </p:scale>
        <p:origin x="2856" y="84"/>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9.xml"/><Relationship Id="rId21" Type="http://schemas.openxmlformats.org/officeDocument/2006/relationships/slideMaster" Target="slideMasters/slideMaster21.xml"/><Relationship Id="rId42" Type="http://schemas.openxmlformats.org/officeDocument/2006/relationships/slide" Target="slides/slide4.xml"/><Relationship Id="rId63" Type="http://schemas.openxmlformats.org/officeDocument/2006/relationships/slide" Target="slides/slide25.xml"/><Relationship Id="rId84" Type="http://schemas.openxmlformats.org/officeDocument/2006/relationships/slide" Target="slides/slide46.xml"/><Relationship Id="rId138" Type="http://schemas.openxmlformats.org/officeDocument/2006/relationships/slide" Target="slides/slide100.xml"/><Relationship Id="rId107" Type="http://schemas.openxmlformats.org/officeDocument/2006/relationships/slide" Target="slides/slide6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5.xml"/><Relationship Id="rId74" Type="http://schemas.openxmlformats.org/officeDocument/2006/relationships/slide" Target="slides/slide36.xml"/><Relationship Id="rId128" Type="http://schemas.openxmlformats.org/officeDocument/2006/relationships/slide" Target="slides/slide90.xml"/><Relationship Id="rId5" Type="http://schemas.openxmlformats.org/officeDocument/2006/relationships/slideMaster" Target="slideMasters/slideMaster5.xml"/><Relationship Id="rId90" Type="http://schemas.openxmlformats.org/officeDocument/2006/relationships/slide" Target="slides/slide52.xml"/><Relationship Id="rId95" Type="http://schemas.openxmlformats.org/officeDocument/2006/relationships/slide" Target="slides/slide57.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5.xml"/><Relationship Id="rId48" Type="http://schemas.openxmlformats.org/officeDocument/2006/relationships/slide" Target="slides/slide10.xml"/><Relationship Id="rId64" Type="http://schemas.openxmlformats.org/officeDocument/2006/relationships/slide" Target="slides/slide26.xml"/><Relationship Id="rId69" Type="http://schemas.openxmlformats.org/officeDocument/2006/relationships/slide" Target="slides/slide31.xml"/><Relationship Id="rId113" Type="http://schemas.openxmlformats.org/officeDocument/2006/relationships/slide" Target="slides/slide75.xml"/><Relationship Id="rId118" Type="http://schemas.openxmlformats.org/officeDocument/2006/relationships/slide" Target="slides/slide80.xml"/><Relationship Id="rId134" Type="http://schemas.openxmlformats.org/officeDocument/2006/relationships/slide" Target="slides/slide96.xml"/><Relationship Id="rId139" Type="http://schemas.openxmlformats.org/officeDocument/2006/relationships/slide" Target="slides/slide101.xml"/><Relationship Id="rId80" Type="http://schemas.openxmlformats.org/officeDocument/2006/relationships/slide" Target="slides/slide42.xml"/><Relationship Id="rId85" Type="http://schemas.openxmlformats.org/officeDocument/2006/relationships/slide" Target="slides/slide4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21.xml"/><Relationship Id="rId103" Type="http://schemas.openxmlformats.org/officeDocument/2006/relationships/slide" Target="slides/slide65.xml"/><Relationship Id="rId108" Type="http://schemas.openxmlformats.org/officeDocument/2006/relationships/slide" Target="slides/slide70.xml"/><Relationship Id="rId124" Type="http://schemas.openxmlformats.org/officeDocument/2006/relationships/slide" Target="slides/slide86.xml"/><Relationship Id="rId129" Type="http://schemas.openxmlformats.org/officeDocument/2006/relationships/slide" Target="slides/slide91.xml"/><Relationship Id="rId54" Type="http://schemas.openxmlformats.org/officeDocument/2006/relationships/slide" Target="slides/slide16.xml"/><Relationship Id="rId70" Type="http://schemas.openxmlformats.org/officeDocument/2006/relationships/slide" Target="slides/slide32.xml"/><Relationship Id="rId75" Type="http://schemas.openxmlformats.org/officeDocument/2006/relationships/slide" Target="slides/slide37.xml"/><Relationship Id="rId91" Type="http://schemas.openxmlformats.org/officeDocument/2006/relationships/slide" Target="slides/slide53.xml"/><Relationship Id="rId96" Type="http://schemas.openxmlformats.org/officeDocument/2006/relationships/slide" Target="slides/slide58.xml"/><Relationship Id="rId140" Type="http://schemas.openxmlformats.org/officeDocument/2006/relationships/slide" Target="slides/slide102.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1.xml"/><Relationship Id="rId114" Type="http://schemas.openxmlformats.org/officeDocument/2006/relationships/slide" Target="slides/slide76.xml"/><Relationship Id="rId119" Type="http://schemas.openxmlformats.org/officeDocument/2006/relationships/slide" Target="slides/slide81.xml"/><Relationship Id="rId44" Type="http://schemas.openxmlformats.org/officeDocument/2006/relationships/slide" Target="slides/slide6.xml"/><Relationship Id="rId60" Type="http://schemas.openxmlformats.org/officeDocument/2006/relationships/slide" Target="slides/slide22.xml"/><Relationship Id="rId65" Type="http://schemas.openxmlformats.org/officeDocument/2006/relationships/slide" Target="slides/slide27.xml"/><Relationship Id="rId81" Type="http://schemas.openxmlformats.org/officeDocument/2006/relationships/slide" Target="slides/slide43.xml"/><Relationship Id="rId86" Type="http://schemas.openxmlformats.org/officeDocument/2006/relationships/slide" Target="slides/slide48.xml"/><Relationship Id="rId130" Type="http://schemas.openxmlformats.org/officeDocument/2006/relationships/slide" Target="slides/slide92.xml"/><Relationship Id="rId135" Type="http://schemas.openxmlformats.org/officeDocument/2006/relationships/slide" Target="slides/slide97.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xml"/><Relationship Id="rId109" Type="http://schemas.openxmlformats.org/officeDocument/2006/relationships/slide" Target="slides/slide71.xml"/><Relationship Id="rId34" Type="http://schemas.openxmlformats.org/officeDocument/2006/relationships/slideMaster" Target="slideMasters/slideMaster34.xml"/><Relationship Id="rId50" Type="http://schemas.openxmlformats.org/officeDocument/2006/relationships/slide" Target="slides/slide12.xml"/><Relationship Id="rId55" Type="http://schemas.openxmlformats.org/officeDocument/2006/relationships/slide" Target="slides/slide17.xml"/><Relationship Id="rId76" Type="http://schemas.openxmlformats.org/officeDocument/2006/relationships/slide" Target="slides/slide38.xml"/><Relationship Id="rId97" Type="http://schemas.openxmlformats.org/officeDocument/2006/relationships/slide" Target="slides/slide59.xml"/><Relationship Id="rId104" Type="http://schemas.openxmlformats.org/officeDocument/2006/relationships/slide" Target="slides/slide66.xml"/><Relationship Id="rId120" Type="http://schemas.openxmlformats.org/officeDocument/2006/relationships/slide" Target="slides/slide82.xml"/><Relationship Id="rId125" Type="http://schemas.openxmlformats.org/officeDocument/2006/relationships/slide" Target="slides/slide87.xml"/><Relationship Id="rId141" Type="http://schemas.openxmlformats.org/officeDocument/2006/relationships/slide" Target="slides/slide103.xml"/><Relationship Id="rId14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33.xml"/><Relationship Id="rId92" Type="http://schemas.openxmlformats.org/officeDocument/2006/relationships/slide" Target="slides/slide5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2.xml"/><Relationship Id="rId45" Type="http://schemas.openxmlformats.org/officeDocument/2006/relationships/slide" Target="slides/slide7.xml"/><Relationship Id="rId66" Type="http://schemas.openxmlformats.org/officeDocument/2006/relationships/slide" Target="slides/slide28.xml"/><Relationship Id="rId87" Type="http://schemas.openxmlformats.org/officeDocument/2006/relationships/slide" Target="slides/slide49.xml"/><Relationship Id="rId110" Type="http://schemas.openxmlformats.org/officeDocument/2006/relationships/slide" Target="slides/slide72.xml"/><Relationship Id="rId115" Type="http://schemas.openxmlformats.org/officeDocument/2006/relationships/slide" Target="slides/slide77.xml"/><Relationship Id="rId131" Type="http://schemas.openxmlformats.org/officeDocument/2006/relationships/slide" Target="slides/slide93.xml"/><Relationship Id="rId136" Type="http://schemas.openxmlformats.org/officeDocument/2006/relationships/slide" Target="slides/slide98.xml"/><Relationship Id="rId61" Type="http://schemas.openxmlformats.org/officeDocument/2006/relationships/slide" Target="slides/slide23.xml"/><Relationship Id="rId82" Type="http://schemas.openxmlformats.org/officeDocument/2006/relationships/slide" Target="slides/slide4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8.xml"/><Relationship Id="rId77" Type="http://schemas.openxmlformats.org/officeDocument/2006/relationships/slide" Target="slides/slide39.xml"/><Relationship Id="rId100" Type="http://schemas.openxmlformats.org/officeDocument/2006/relationships/slide" Target="slides/slide62.xml"/><Relationship Id="rId105" Type="http://schemas.openxmlformats.org/officeDocument/2006/relationships/slide" Target="slides/slide67.xml"/><Relationship Id="rId126" Type="http://schemas.openxmlformats.org/officeDocument/2006/relationships/slide" Target="slides/slide88.xml"/><Relationship Id="rId14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13.xml"/><Relationship Id="rId72" Type="http://schemas.openxmlformats.org/officeDocument/2006/relationships/slide" Target="slides/slide34.xml"/><Relationship Id="rId93" Type="http://schemas.openxmlformats.org/officeDocument/2006/relationships/slide" Target="slides/slide55.xml"/><Relationship Id="rId98" Type="http://schemas.openxmlformats.org/officeDocument/2006/relationships/slide" Target="slides/slide60.xml"/><Relationship Id="rId121" Type="http://schemas.openxmlformats.org/officeDocument/2006/relationships/slide" Target="slides/slide83.xml"/><Relationship Id="rId142"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8.xml"/><Relationship Id="rId67" Type="http://schemas.openxmlformats.org/officeDocument/2006/relationships/slide" Target="slides/slide29.xml"/><Relationship Id="rId116" Type="http://schemas.openxmlformats.org/officeDocument/2006/relationships/slide" Target="slides/slide78.xml"/><Relationship Id="rId137" Type="http://schemas.openxmlformats.org/officeDocument/2006/relationships/slide" Target="slides/slide99.xml"/><Relationship Id="rId20" Type="http://schemas.openxmlformats.org/officeDocument/2006/relationships/slideMaster" Target="slideMasters/slideMaster20.xml"/><Relationship Id="rId41" Type="http://schemas.openxmlformats.org/officeDocument/2006/relationships/slide" Target="slides/slide3.xml"/><Relationship Id="rId62" Type="http://schemas.openxmlformats.org/officeDocument/2006/relationships/slide" Target="slides/slide24.xml"/><Relationship Id="rId83" Type="http://schemas.openxmlformats.org/officeDocument/2006/relationships/slide" Target="slides/slide45.xml"/><Relationship Id="rId88" Type="http://schemas.openxmlformats.org/officeDocument/2006/relationships/slide" Target="slides/slide50.xml"/><Relationship Id="rId111" Type="http://schemas.openxmlformats.org/officeDocument/2006/relationships/slide" Target="slides/slide73.xml"/><Relationship Id="rId132" Type="http://schemas.openxmlformats.org/officeDocument/2006/relationships/slide" Target="slides/slide9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9.xml"/><Relationship Id="rId106" Type="http://schemas.openxmlformats.org/officeDocument/2006/relationships/slide" Target="slides/slide68.xml"/><Relationship Id="rId127" Type="http://schemas.openxmlformats.org/officeDocument/2006/relationships/slide" Target="slides/slide8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4.xml"/><Relationship Id="rId73" Type="http://schemas.openxmlformats.org/officeDocument/2006/relationships/slide" Target="slides/slide35.xml"/><Relationship Id="rId78" Type="http://schemas.openxmlformats.org/officeDocument/2006/relationships/slide" Target="slides/slide40.xml"/><Relationship Id="rId94" Type="http://schemas.openxmlformats.org/officeDocument/2006/relationships/slide" Target="slides/slide56.xml"/><Relationship Id="rId99" Type="http://schemas.openxmlformats.org/officeDocument/2006/relationships/slide" Target="slides/slide61.xml"/><Relationship Id="rId101" Type="http://schemas.openxmlformats.org/officeDocument/2006/relationships/slide" Target="slides/slide63.xml"/><Relationship Id="rId122" Type="http://schemas.openxmlformats.org/officeDocument/2006/relationships/slide" Target="slides/slide84.xml"/><Relationship Id="rId143" Type="http://schemas.openxmlformats.org/officeDocument/2006/relationships/handoutMaster" Target="handoutMasters/handoutMaster1.xml"/><Relationship Id="rId14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9.xml"/><Relationship Id="rId68" Type="http://schemas.openxmlformats.org/officeDocument/2006/relationships/slide" Target="slides/slide30.xml"/><Relationship Id="rId89" Type="http://schemas.openxmlformats.org/officeDocument/2006/relationships/slide" Target="slides/slide51.xml"/><Relationship Id="rId112" Type="http://schemas.openxmlformats.org/officeDocument/2006/relationships/slide" Target="slides/slide74.xml"/><Relationship Id="rId133" Type="http://schemas.openxmlformats.org/officeDocument/2006/relationships/slide" Target="slides/slide95.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20.xml"/><Relationship Id="rId79" Type="http://schemas.openxmlformats.org/officeDocument/2006/relationships/slide" Target="slides/slide41.xml"/><Relationship Id="rId102" Type="http://schemas.openxmlformats.org/officeDocument/2006/relationships/slide" Target="slides/slide64.xml"/><Relationship Id="rId123" Type="http://schemas.openxmlformats.org/officeDocument/2006/relationships/slide" Target="slides/slide85.xml"/><Relationship Id="rId144"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2958" tIns="46479" rIns="92958" bIns="4647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56050" y="0"/>
            <a:ext cx="3027363" cy="463550"/>
          </a:xfrm>
          <a:prstGeom prst="rect">
            <a:avLst/>
          </a:prstGeom>
        </p:spPr>
        <p:txBody>
          <a:bodyPr vert="horz" lIns="92958" tIns="46479" rIns="92958" bIns="46479" rtlCol="0"/>
          <a:lstStyle>
            <a:lvl1pPr algn="r" eaLnBrk="1" fontAlgn="auto" hangingPunct="1">
              <a:spcBef>
                <a:spcPts val="0"/>
              </a:spcBef>
              <a:spcAft>
                <a:spcPts val="0"/>
              </a:spcAft>
              <a:defRPr sz="1200">
                <a:latin typeface="+mn-lt"/>
              </a:defRPr>
            </a:lvl1pPr>
          </a:lstStyle>
          <a:p>
            <a:pPr>
              <a:defRPr/>
            </a:pPr>
            <a:fld id="{AC1F130F-4E6A-4E2A-AD75-070041F8F854}" type="datetimeFigureOut">
              <a:rPr lang="en-US"/>
              <a:pPr>
                <a:defRPr/>
              </a:pPr>
              <a:t>11/26/2016</a:t>
            </a:fld>
            <a:endParaRPr lang="en-US"/>
          </a:p>
        </p:txBody>
      </p:sp>
      <p:sp>
        <p:nvSpPr>
          <p:cNvPr id="4" name="Footer Placeholder 3"/>
          <p:cNvSpPr>
            <a:spLocks noGrp="1"/>
          </p:cNvSpPr>
          <p:nvPr>
            <p:ph type="ftr" sz="quarter" idx="2"/>
          </p:nvPr>
        </p:nvSpPr>
        <p:spPr>
          <a:xfrm>
            <a:off x="0" y="8818563"/>
            <a:ext cx="3027363" cy="463550"/>
          </a:xfrm>
          <a:prstGeom prst="rect">
            <a:avLst/>
          </a:prstGeom>
        </p:spPr>
        <p:txBody>
          <a:bodyPr vert="horz" lIns="92958" tIns="46479" rIns="92958" bIns="46479"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56050" y="8818563"/>
            <a:ext cx="3027363" cy="463550"/>
          </a:xfrm>
          <a:prstGeom prst="rect">
            <a:avLst/>
          </a:prstGeom>
        </p:spPr>
        <p:txBody>
          <a:bodyPr vert="horz" wrap="square" lIns="92958" tIns="46479" rIns="92958" bIns="46479"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F3606E1F-D757-46F9-AAC9-7628B03F129A}" type="slidenum">
              <a:rPr lang="en-US" altLang="es-PR"/>
              <a:pPr>
                <a:defRPr/>
              </a:pPr>
              <a:t>‹#›</a:t>
            </a:fld>
            <a:endParaRPr lang="en-US" altLang="es-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2958" tIns="46479" rIns="92958" bIns="46479" rtlCol="0"/>
          <a:lstStyle>
            <a:lvl1pPr algn="l" eaLnBrk="1" fontAlgn="auto" hangingPunct="1">
              <a:spcBef>
                <a:spcPts val="0"/>
              </a:spcBef>
              <a:spcAft>
                <a:spcPts val="0"/>
              </a:spcAft>
              <a:defRPr sz="1200">
                <a:latin typeface="+mn-lt"/>
              </a:defRPr>
            </a:lvl1pPr>
          </a:lstStyle>
          <a:p>
            <a:pPr>
              <a:defRPr/>
            </a:pPr>
            <a:endParaRPr lang="es-PR"/>
          </a:p>
        </p:txBody>
      </p:sp>
      <p:sp>
        <p:nvSpPr>
          <p:cNvPr id="3" name="Date Placeholder 2"/>
          <p:cNvSpPr>
            <a:spLocks noGrp="1"/>
          </p:cNvSpPr>
          <p:nvPr>
            <p:ph type="dt" idx="1"/>
          </p:nvPr>
        </p:nvSpPr>
        <p:spPr>
          <a:xfrm>
            <a:off x="3956050" y="0"/>
            <a:ext cx="3027363" cy="463550"/>
          </a:xfrm>
          <a:prstGeom prst="rect">
            <a:avLst/>
          </a:prstGeom>
        </p:spPr>
        <p:txBody>
          <a:bodyPr vert="horz" lIns="92958" tIns="46479" rIns="92958" bIns="46479" rtlCol="0"/>
          <a:lstStyle>
            <a:lvl1pPr algn="r" eaLnBrk="1" fontAlgn="auto" hangingPunct="1">
              <a:spcBef>
                <a:spcPts val="0"/>
              </a:spcBef>
              <a:spcAft>
                <a:spcPts val="0"/>
              </a:spcAft>
              <a:defRPr sz="1200">
                <a:latin typeface="+mn-lt"/>
              </a:defRPr>
            </a:lvl1pPr>
          </a:lstStyle>
          <a:p>
            <a:pPr>
              <a:defRPr/>
            </a:pPr>
            <a:fld id="{89EB315D-F532-4E1F-83DF-F7D22819EC6A}" type="datetimeFigureOut">
              <a:rPr lang="es-PR"/>
              <a:pPr>
                <a:defRPr/>
              </a:pPr>
              <a:t>11/26/2016</a:t>
            </a:fld>
            <a:endParaRPr lang="es-PR"/>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pPr lvl="0"/>
            <a:endParaRPr lang="es-PR" noProof="0"/>
          </a:p>
        </p:txBody>
      </p:sp>
      <p:sp>
        <p:nvSpPr>
          <p:cNvPr id="5" name="Notes Placeholder 4"/>
          <p:cNvSpPr>
            <a:spLocks noGrp="1"/>
          </p:cNvSpPr>
          <p:nvPr>
            <p:ph type="body" sz="quarter" idx="3"/>
          </p:nvPr>
        </p:nvSpPr>
        <p:spPr>
          <a:xfrm>
            <a:off x="698500" y="4410075"/>
            <a:ext cx="5588000" cy="4176713"/>
          </a:xfrm>
          <a:prstGeom prst="rect">
            <a:avLst/>
          </a:prstGeom>
        </p:spPr>
        <p:txBody>
          <a:bodyPr vert="horz" lIns="92958" tIns="46479" rIns="92958" bIns="4647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s-PR" noProof="0"/>
          </a:p>
        </p:txBody>
      </p:sp>
      <p:sp>
        <p:nvSpPr>
          <p:cNvPr id="6" name="Footer Placeholder 5"/>
          <p:cNvSpPr>
            <a:spLocks noGrp="1"/>
          </p:cNvSpPr>
          <p:nvPr>
            <p:ph type="ftr" sz="quarter" idx="4"/>
          </p:nvPr>
        </p:nvSpPr>
        <p:spPr>
          <a:xfrm>
            <a:off x="0" y="8818563"/>
            <a:ext cx="3027363" cy="463550"/>
          </a:xfrm>
          <a:prstGeom prst="rect">
            <a:avLst/>
          </a:prstGeom>
        </p:spPr>
        <p:txBody>
          <a:bodyPr vert="horz" lIns="92958" tIns="46479" rIns="92958" bIns="46479" rtlCol="0" anchor="b"/>
          <a:lstStyle>
            <a:lvl1pPr algn="l" eaLnBrk="1" fontAlgn="auto" hangingPunct="1">
              <a:spcBef>
                <a:spcPts val="0"/>
              </a:spcBef>
              <a:spcAft>
                <a:spcPts val="0"/>
              </a:spcAft>
              <a:defRPr sz="1200">
                <a:latin typeface="+mn-lt"/>
              </a:defRPr>
            </a:lvl1pPr>
          </a:lstStyle>
          <a:p>
            <a:pPr>
              <a:defRPr/>
            </a:pPr>
            <a:endParaRPr lang="es-PR"/>
          </a:p>
        </p:txBody>
      </p:sp>
      <p:sp>
        <p:nvSpPr>
          <p:cNvPr id="7" name="Slide Number Placeholder 6"/>
          <p:cNvSpPr>
            <a:spLocks noGrp="1"/>
          </p:cNvSpPr>
          <p:nvPr>
            <p:ph type="sldNum" sz="quarter" idx="5"/>
          </p:nvPr>
        </p:nvSpPr>
        <p:spPr>
          <a:xfrm>
            <a:off x="3956050" y="8818563"/>
            <a:ext cx="3027363" cy="463550"/>
          </a:xfrm>
          <a:prstGeom prst="rect">
            <a:avLst/>
          </a:prstGeom>
        </p:spPr>
        <p:txBody>
          <a:bodyPr vert="horz" wrap="square" lIns="92958" tIns="46479" rIns="92958" bIns="46479"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9144CAFD-06EA-4A10-BB89-73E8EB81DDB6}" type="slidenum">
              <a:rPr lang="es-PR" altLang="es-PR"/>
              <a:pPr>
                <a:defRPr/>
              </a:pPr>
              <a:t>‹#›</a:t>
            </a:fld>
            <a:endParaRPr lang="es-PR" altLang="es-P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23CAAF0-7C03-4319-9AA6-60D535D6F1BD}" type="slidenum">
              <a:rPr lang="es-PR" altLang="es-PR" smtClean="0"/>
              <a:pPr>
                <a:spcBef>
                  <a:spcPct val="0"/>
                </a:spcBef>
              </a:pPr>
              <a:t>1</a:t>
            </a:fld>
            <a:endParaRPr lang="es-PR" altLang="es-P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smtClean="0"/>
          </a:p>
        </p:txBody>
      </p:sp>
      <p:sp>
        <p:nvSpPr>
          <p:cNvPr id="6554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7FE3493-09D5-4AB2-9216-D2D908546655}" type="slidenum">
              <a:rPr lang="es-PR" altLang="es-PR"/>
              <a:pPr algn="r" eaLnBrk="1" hangingPunct="1">
                <a:spcBef>
                  <a:spcPct val="0"/>
                </a:spcBef>
              </a:pPr>
              <a:t>11</a:t>
            </a:fld>
            <a:endParaRPr lang="es-PR" altLang="es-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smtClean="0"/>
          </a:p>
        </p:txBody>
      </p:sp>
      <p:sp>
        <p:nvSpPr>
          <p:cNvPr id="6758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B3500B6-DFE5-4F16-9267-987B89440B8A}" type="slidenum">
              <a:rPr lang="es-PR" altLang="es-PR"/>
              <a:pPr algn="r" eaLnBrk="1" hangingPunct="1">
                <a:spcBef>
                  <a:spcPct val="0"/>
                </a:spcBef>
              </a:pPr>
              <a:t>12</a:t>
            </a:fld>
            <a:endParaRPr lang="es-PR" altLang="es-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smtClean="0"/>
          </a:p>
        </p:txBody>
      </p:sp>
      <p:sp>
        <p:nvSpPr>
          <p:cNvPr id="6963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76FBC36-456A-42FC-B17E-28B5248A6028}" type="slidenum">
              <a:rPr lang="es-PR" altLang="es-PR"/>
              <a:pPr algn="r" eaLnBrk="1" hangingPunct="1">
                <a:spcBef>
                  <a:spcPct val="0"/>
                </a:spcBef>
              </a:pPr>
              <a:t>13</a:t>
            </a:fld>
            <a:endParaRPr lang="es-PR" altLang="es-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smtClean="0"/>
          </a:p>
        </p:txBody>
      </p:sp>
      <p:sp>
        <p:nvSpPr>
          <p:cNvPr id="10240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435FA65-0493-4A67-ABDA-29495DD358CC}" type="slidenum">
              <a:rPr lang="es-PR" altLang="es-PR"/>
              <a:pPr algn="r" eaLnBrk="1" hangingPunct="1">
                <a:spcBef>
                  <a:spcPct val="0"/>
                </a:spcBef>
              </a:pPr>
              <a:t>45</a:t>
            </a:fld>
            <a:endParaRPr lang="es-PR" altLang="es-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smtClean="0"/>
          </a:p>
        </p:txBody>
      </p:sp>
      <p:sp>
        <p:nvSpPr>
          <p:cNvPr id="10445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CEE53D3-B9FE-4690-BA3D-1315182A3484}" type="slidenum">
              <a:rPr lang="es-PR" altLang="es-PR"/>
              <a:pPr algn="r" eaLnBrk="1" hangingPunct="1">
                <a:spcBef>
                  <a:spcPct val="0"/>
                </a:spcBef>
              </a:pPr>
              <a:t>46</a:t>
            </a:fld>
            <a:endParaRPr lang="es-PR" altLang="es-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smtClean="0"/>
          </a:p>
        </p:txBody>
      </p:sp>
      <p:sp>
        <p:nvSpPr>
          <p:cNvPr id="10854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8D4EB92-0B74-4843-87BF-30FFF6F0C2A8}" type="slidenum">
              <a:rPr lang="es-PR" altLang="es-PR"/>
              <a:pPr algn="r" eaLnBrk="1" hangingPunct="1">
                <a:spcBef>
                  <a:spcPct val="0"/>
                </a:spcBef>
              </a:pPr>
              <a:t>49</a:t>
            </a:fld>
            <a:endParaRPr lang="es-PR" altLang="es-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smtClean="0"/>
          </a:p>
        </p:txBody>
      </p:sp>
      <p:sp>
        <p:nvSpPr>
          <p:cNvPr id="11366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99AABB6-C593-4566-9F6A-1CF0F38E2829}" type="slidenum">
              <a:rPr lang="es-PR" altLang="es-PR"/>
              <a:pPr algn="r" eaLnBrk="1" hangingPunct="1">
                <a:spcBef>
                  <a:spcPct val="0"/>
                </a:spcBef>
              </a:pPr>
              <a:t>53</a:t>
            </a:fld>
            <a:endParaRPr lang="es-PR" altLang="es-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smtClean="0"/>
          </a:p>
        </p:txBody>
      </p:sp>
      <p:sp>
        <p:nvSpPr>
          <p:cNvPr id="11878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1E1CACF-3EFF-4991-AB02-895FA2A50B16}" type="slidenum">
              <a:rPr lang="es-PR" altLang="es-PR"/>
              <a:pPr algn="r" eaLnBrk="1" hangingPunct="1">
                <a:spcBef>
                  <a:spcPct val="0"/>
                </a:spcBef>
              </a:pPr>
              <a:t>57</a:t>
            </a:fld>
            <a:endParaRPr lang="es-PR" altLang="es-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smtClean="0"/>
          </a:p>
        </p:txBody>
      </p:sp>
      <p:sp>
        <p:nvSpPr>
          <p:cNvPr id="12390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E333298-A06E-49B0-9D68-F1282D2601AB}" type="slidenum">
              <a:rPr lang="es-PR" altLang="es-PR"/>
              <a:pPr algn="r" eaLnBrk="1" hangingPunct="1">
                <a:spcBef>
                  <a:spcPct val="0"/>
                </a:spcBef>
              </a:pPr>
              <a:t>61</a:t>
            </a:fld>
            <a:endParaRPr lang="es-PR" altLang="es-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2800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2C6D0A3-2CAC-441C-BC23-33EEC18E62CA}" type="slidenum">
              <a:rPr lang="es-PR" altLang="es-PR">
                <a:solidFill>
                  <a:srgbClr val="000000"/>
                </a:solidFill>
              </a:rPr>
              <a:pPr algn="r" eaLnBrk="1" hangingPunct="1">
                <a:spcBef>
                  <a:spcPct val="0"/>
                </a:spcBef>
              </a:pPr>
              <a:t>64</a:t>
            </a:fld>
            <a:endParaRPr lang="es-PR" altLang="es-PR">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99DC91D-E0F9-4B0C-AD73-13AC94618BE6}" type="slidenum">
              <a:rPr lang="es-PR" altLang="es-PR" smtClean="0"/>
              <a:pPr>
                <a:spcBef>
                  <a:spcPct val="0"/>
                </a:spcBef>
              </a:pPr>
              <a:t>2</a:t>
            </a:fld>
            <a:endParaRPr lang="es-PR" altLang="es-P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3005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1686CFE-9FD1-4F7A-912E-6D4DFFF8B282}" type="slidenum">
              <a:rPr lang="es-PR" altLang="es-PR">
                <a:solidFill>
                  <a:srgbClr val="000000"/>
                </a:solidFill>
              </a:rPr>
              <a:pPr algn="r" eaLnBrk="1" hangingPunct="1">
                <a:spcBef>
                  <a:spcPct val="0"/>
                </a:spcBef>
              </a:pPr>
              <a:t>65</a:t>
            </a:fld>
            <a:endParaRPr lang="es-PR" altLang="es-PR">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321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B8F58D7-D355-4A24-8FF2-2645C6AA4C36}" type="slidenum">
              <a:rPr lang="es-PR" altLang="es-PR">
                <a:solidFill>
                  <a:srgbClr val="000000"/>
                </a:solidFill>
              </a:rPr>
              <a:pPr algn="r" eaLnBrk="1" hangingPunct="1">
                <a:spcBef>
                  <a:spcPct val="0"/>
                </a:spcBef>
              </a:pPr>
              <a:t>66</a:t>
            </a:fld>
            <a:endParaRPr lang="es-PR" altLang="es-PR">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3414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55B293E-449A-456D-BD5C-D7152628A769}" type="slidenum">
              <a:rPr lang="es-PR" altLang="es-PR">
                <a:solidFill>
                  <a:srgbClr val="000000"/>
                </a:solidFill>
              </a:rPr>
              <a:pPr algn="r" eaLnBrk="1" hangingPunct="1">
                <a:spcBef>
                  <a:spcPct val="0"/>
                </a:spcBef>
              </a:pPr>
              <a:t>67</a:t>
            </a:fld>
            <a:endParaRPr lang="es-PR" altLang="es-PR">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3619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54F70FC-FF46-434A-9FF2-7EBFF9B25FDE}" type="slidenum">
              <a:rPr lang="es-PR" altLang="es-PR">
                <a:solidFill>
                  <a:srgbClr val="000000"/>
                </a:solidFill>
              </a:rPr>
              <a:pPr algn="r" eaLnBrk="1" hangingPunct="1">
                <a:spcBef>
                  <a:spcPct val="0"/>
                </a:spcBef>
              </a:pPr>
              <a:t>68</a:t>
            </a:fld>
            <a:endParaRPr lang="es-PR" altLang="es-PR">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3824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B28702F-3D54-436F-A903-1AD4A90FF62B}" type="slidenum">
              <a:rPr lang="es-PR" altLang="es-PR">
                <a:solidFill>
                  <a:srgbClr val="000000"/>
                </a:solidFill>
              </a:rPr>
              <a:pPr algn="r" eaLnBrk="1" hangingPunct="1">
                <a:spcBef>
                  <a:spcPct val="0"/>
                </a:spcBef>
              </a:pPr>
              <a:t>69</a:t>
            </a:fld>
            <a:endParaRPr lang="es-PR" altLang="es-PR">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4029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F570A2B-AC49-44A6-9FEA-882E76493212}" type="slidenum">
              <a:rPr lang="es-PR" altLang="es-PR">
                <a:solidFill>
                  <a:srgbClr val="000000"/>
                </a:solidFill>
              </a:rPr>
              <a:pPr algn="r" eaLnBrk="1" hangingPunct="1">
                <a:spcBef>
                  <a:spcPct val="0"/>
                </a:spcBef>
              </a:pPr>
              <a:t>70</a:t>
            </a:fld>
            <a:endParaRPr lang="es-PR" altLang="es-PR">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4234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2CB364D-4EAA-421D-AB89-CBBE3F450E3D}" type="slidenum">
              <a:rPr lang="es-PR" altLang="es-PR">
                <a:solidFill>
                  <a:srgbClr val="000000"/>
                </a:solidFill>
              </a:rPr>
              <a:pPr algn="r" eaLnBrk="1" hangingPunct="1">
                <a:spcBef>
                  <a:spcPct val="0"/>
                </a:spcBef>
              </a:pPr>
              <a:t>71</a:t>
            </a:fld>
            <a:endParaRPr lang="es-PR" altLang="es-PR">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4438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44BFD6A-AF9D-4D88-86CC-BDE57F1A877A}" type="slidenum">
              <a:rPr lang="es-PR" altLang="es-PR">
                <a:solidFill>
                  <a:srgbClr val="000000"/>
                </a:solidFill>
              </a:rPr>
              <a:pPr algn="r" eaLnBrk="1" hangingPunct="1">
                <a:spcBef>
                  <a:spcPct val="0"/>
                </a:spcBef>
              </a:pPr>
              <a:t>72</a:t>
            </a:fld>
            <a:endParaRPr lang="es-PR" altLang="es-PR">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4643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5ED904C-9F98-4F33-928F-52A5B5A4517C}" type="slidenum">
              <a:rPr lang="es-PR" altLang="es-PR">
                <a:solidFill>
                  <a:srgbClr val="000000"/>
                </a:solidFill>
              </a:rPr>
              <a:pPr algn="r" eaLnBrk="1" hangingPunct="1">
                <a:spcBef>
                  <a:spcPct val="0"/>
                </a:spcBef>
              </a:pPr>
              <a:t>73</a:t>
            </a:fld>
            <a:endParaRPr lang="es-PR" altLang="es-PR">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4848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245FDE6-5637-4BDE-9FF0-22B9656223A0}" type="slidenum">
              <a:rPr lang="es-PR" altLang="es-PR">
                <a:solidFill>
                  <a:srgbClr val="000000"/>
                </a:solidFill>
              </a:rPr>
              <a:pPr algn="r" eaLnBrk="1" hangingPunct="1">
                <a:spcBef>
                  <a:spcPct val="0"/>
                </a:spcBef>
              </a:pPr>
              <a:t>74</a:t>
            </a:fld>
            <a:endParaRPr lang="es-PR" altLang="es-PR">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Rectangle 3"/>
          <p:cNvSpPr>
            <a:spLocks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R" altLang="es-PR"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5053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7357FDA-58ED-4DB1-9199-E381996684F0}" type="slidenum">
              <a:rPr lang="es-PR" altLang="es-PR">
                <a:solidFill>
                  <a:srgbClr val="000000"/>
                </a:solidFill>
              </a:rPr>
              <a:pPr algn="r" eaLnBrk="1" hangingPunct="1">
                <a:spcBef>
                  <a:spcPct val="0"/>
                </a:spcBef>
              </a:pPr>
              <a:t>75</a:t>
            </a:fld>
            <a:endParaRPr lang="es-PR" altLang="es-PR">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5258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DE02647-585F-49F5-A62F-25647DEC3F50}" type="slidenum">
              <a:rPr lang="es-PR" altLang="es-PR">
                <a:solidFill>
                  <a:srgbClr val="000000"/>
                </a:solidFill>
              </a:rPr>
              <a:pPr algn="r" eaLnBrk="1" hangingPunct="1">
                <a:spcBef>
                  <a:spcPct val="0"/>
                </a:spcBef>
              </a:pPr>
              <a:t>76</a:t>
            </a:fld>
            <a:endParaRPr lang="es-PR" altLang="es-PR">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5462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20F9529-A5D2-4796-AE76-42F7A4DE8B9D}" type="slidenum">
              <a:rPr lang="es-PR" altLang="es-PR">
                <a:solidFill>
                  <a:srgbClr val="000000"/>
                </a:solidFill>
              </a:rPr>
              <a:pPr algn="r" eaLnBrk="1" hangingPunct="1">
                <a:spcBef>
                  <a:spcPct val="0"/>
                </a:spcBef>
              </a:pPr>
              <a:t>77</a:t>
            </a:fld>
            <a:endParaRPr lang="es-PR" altLang="es-PR">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5667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B7B621C-F418-4DCC-95FB-E4C132795E4F}" type="slidenum">
              <a:rPr lang="es-PR" altLang="es-PR">
                <a:solidFill>
                  <a:srgbClr val="000000"/>
                </a:solidFill>
              </a:rPr>
              <a:pPr algn="r" eaLnBrk="1" hangingPunct="1">
                <a:spcBef>
                  <a:spcPct val="0"/>
                </a:spcBef>
              </a:pPr>
              <a:t>78</a:t>
            </a:fld>
            <a:endParaRPr lang="es-PR" altLang="es-PR">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5872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A548AD3-FD1D-491A-85A8-B02B1ACD875C}" type="slidenum">
              <a:rPr lang="es-PR" altLang="es-PR">
                <a:solidFill>
                  <a:srgbClr val="000000"/>
                </a:solidFill>
              </a:rPr>
              <a:pPr algn="r" eaLnBrk="1" hangingPunct="1">
                <a:spcBef>
                  <a:spcPct val="0"/>
                </a:spcBef>
              </a:pPr>
              <a:t>79</a:t>
            </a:fld>
            <a:endParaRPr lang="es-PR" altLang="es-PR">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6077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C66FC8A-D15A-4508-B84A-F67EC7FA186F}" type="slidenum">
              <a:rPr lang="es-PR" altLang="es-PR">
                <a:solidFill>
                  <a:srgbClr val="000000"/>
                </a:solidFill>
              </a:rPr>
              <a:pPr algn="r" eaLnBrk="1" hangingPunct="1">
                <a:spcBef>
                  <a:spcPct val="0"/>
                </a:spcBef>
              </a:pPr>
              <a:t>80</a:t>
            </a:fld>
            <a:endParaRPr lang="es-PR" altLang="es-PR">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6282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36123EB-D0F0-4A09-B572-D31CF4E9F6D8}" type="slidenum">
              <a:rPr lang="es-PR" altLang="es-PR">
                <a:solidFill>
                  <a:srgbClr val="000000"/>
                </a:solidFill>
              </a:rPr>
              <a:pPr algn="r" eaLnBrk="1" hangingPunct="1">
                <a:spcBef>
                  <a:spcPct val="0"/>
                </a:spcBef>
              </a:pPr>
              <a:t>81</a:t>
            </a:fld>
            <a:endParaRPr lang="es-PR" altLang="es-PR">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6486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B7177A7-BF5D-4F80-83ED-66D365FFB72D}" type="slidenum">
              <a:rPr lang="es-PR" altLang="es-PR">
                <a:solidFill>
                  <a:srgbClr val="000000"/>
                </a:solidFill>
              </a:rPr>
              <a:pPr algn="r" eaLnBrk="1" hangingPunct="1">
                <a:spcBef>
                  <a:spcPct val="0"/>
                </a:spcBef>
              </a:pPr>
              <a:t>82</a:t>
            </a:fld>
            <a:endParaRPr lang="es-PR" altLang="es-PR">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6691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ED1BD5C-3D61-4BAA-907A-9756B0BEB24C}" type="slidenum">
              <a:rPr lang="es-PR" altLang="es-PR">
                <a:solidFill>
                  <a:srgbClr val="000000"/>
                </a:solidFill>
              </a:rPr>
              <a:pPr algn="r" eaLnBrk="1" hangingPunct="1">
                <a:spcBef>
                  <a:spcPct val="0"/>
                </a:spcBef>
              </a:pPr>
              <a:t>83</a:t>
            </a:fld>
            <a:endParaRPr lang="es-PR" altLang="es-PR">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6896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13518A0-4105-4F3F-A792-8A02B6AB7F95}" type="slidenum">
              <a:rPr lang="es-PR" altLang="es-PR">
                <a:solidFill>
                  <a:srgbClr val="000000"/>
                </a:solidFill>
              </a:rPr>
              <a:pPr algn="r" eaLnBrk="1" hangingPunct="1">
                <a:spcBef>
                  <a:spcPct val="0"/>
                </a:spcBef>
              </a:pPr>
              <a:t>84</a:t>
            </a:fld>
            <a:endParaRPr lang="es-PR" altLang="es-PR">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Rectangle 3"/>
          <p:cNvSpPr>
            <a:spLocks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R" altLang="es-PR"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7101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12996E2-A36D-427B-A1F3-DE172CB86669}" type="slidenum">
              <a:rPr lang="es-PR" altLang="es-PR">
                <a:solidFill>
                  <a:srgbClr val="000000"/>
                </a:solidFill>
              </a:rPr>
              <a:pPr algn="r" eaLnBrk="1" hangingPunct="1">
                <a:spcBef>
                  <a:spcPct val="0"/>
                </a:spcBef>
              </a:pPr>
              <a:t>85</a:t>
            </a:fld>
            <a:endParaRPr lang="es-PR" altLang="es-PR">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7306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ECD4B06-4DAE-471A-98A7-58B522B1F8FC}" type="slidenum">
              <a:rPr lang="es-PR" altLang="es-PR">
                <a:solidFill>
                  <a:srgbClr val="000000"/>
                </a:solidFill>
              </a:rPr>
              <a:pPr algn="r" eaLnBrk="1" hangingPunct="1">
                <a:spcBef>
                  <a:spcPct val="0"/>
                </a:spcBef>
              </a:pPr>
              <a:t>86</a:t>
            </a:fld>
            <a:endParaRPr lang="es-PR" altLang="es-PR">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7510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F5EB2E5-56B1-465F-B40A-E6FF06065D19}" type="slidenum">
              <a:rPr lang="es-PR" altLang="es-PR">
                <a:solidFill>
                  <a:srgbClr val="000000"/>
                </a:solidFill>
              </a:rPr>
              <a:pPr algn="r" eaLnBrk="1" hangingPunct="1">
                <a:spcBef>
                  <a:spcPct val="0"/>
                </a:spcBef>
              </a:pPr>
              <a:t>87</a:t>
            </a:fld>
            <a:endParaRPr lang="es-PR" altLang="es-PR">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7715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47473CD-9995-45CD-B4D9-B819BD0B7086}" type="slidenum">
              <a:rPr lang="es-PR" altLang="es-PR">
                <a:solidFill>
                  <a:srgbClr val="000000"/>
                </a:solidFill>
              </a:rPr>
              <a:pPr algn="r" eaLnBrk="1" hangingPunct="1">
                <a:spcBef>
                  <a:spcPct val="0"/>
                </a:spcBef>
              </a:pPr>
              <a:t>88</a:t>
            </a:fld>
            <a:endParaRPr lang="es-PR" altLang="es-PR">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7920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AF25467-CF0F-4B1C-89AE-741F779E843C}" type="slidenum">
              <a:rPr lang="es-PR" altLang="es-PR">
                <a:solidFill>
                  <a:srgbClr val="000000"/>
                </a:solidFill>
              </a:rPr>
              <a:pPr algn="r" eaLnBrk="1" hangingPunct="1">
                <a:spcBef>
                  <a:spcPct val="0"/>
                </a:spcBef>
              </a:pPr>
              <a:t>89</a:t>
            </a:fld>
            <a:endParaRPr lang="es-PR" altLang="es-PR">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8125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FE7A056-3468-4E51-9251-B2B8C78C936F}" type="slidenum">
              <a:rPr lang="es-PR" altLang="es-PR">
                <a:solidFill>
                  <a:srgbClr val="000000"/>
                </a:solidFill>
              </a:rPr>
              <a:pPr algn="r" eaLnBrk="1" hangingPunct="1">
                <a:spcBef>
                  <a:spcPct val="0"/>
                </a:spcBef>
              </a:pPr>
              <a:t>90</a:t>
            </a:fld>
            <a:endParaRPr lang="es-PR" altLang="es-PR">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833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67039FD-29C2-4434-A364-D76CF3746607}" type="slidenum">
              <a:rPr lang="es-PR" altLang="es-PR">
                <a:solidFill>
                  <a:srgbClr val="000000"/>
                </a:solidFill>
              </a:rPr>
              <a:pPr algn="r" eaLnBrk="1" hangingPunct="1">
                <a:spcBef>
                  <a:spcPct val="0"/>
                </a:spcBef>
              </a:pPr>
              <a:t>91</a:t>
            </a:fld>
            <a:endParaRPr lang="es-PR" altLang="es-PR">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8534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D8176D6-756A-413C-835B-FB960B71E762}" type="slidenum">
              <a:rPr lang="es-PR" altLang="es-PR">
                <a:solidFill>
                  <a:srgbClr val="000000"/>
                </a:solidFill>
              </a:rPr>
              <a:pPr algn="r" eaLnBrk="1" hangingPunct="1">
                <a:spcBef>
                  <a:spcPct val="0"/>
                </a:spcBef>
              </a:pPr>
              <a:t>92</a:t>
            </a:fld>
            <a:endParaRPr lang="es-PR" altLang="es-PR">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8739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761366B-BE1C-47FF-821C-DC8A0C4BBAD0}" type="slidenum">
              <a:rPr lang="es-PR" altLang="es-PR">
                <a:solidFill>
                  <a:srgbClr val="000000"/>
                </a:solidFill>
              </a:rPr>
              <a:pPr algn="r" eaLnBrk="1" hangingPunct="1">
                <a:spcBef>
                  <a:spcPct val="0"/>
                </a:spcBef>
              </a:pPr>
              <a:t>93</a:t>
            </a:fld>
            <a:endParaRPr lang="es-PR" altLang="es-PR">
              <a:solidFill>
                <a:srgbClr val="000000"/>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8944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9C722E9-27BF-4A00-84DE-D6117A3FD2E1}" type="slidenum">
              <a:rPr lang="es-PR" altLang="es-PR">
                <a:solidFill>
                  <a:srgbClr val="000000"/>
                </a:solidFill>
              </a:rPr>
              <a:pPr algn="r" eaLnBrk="1" hangingPunct="1">
                <a:spcBef>
                  <a:spcPct val="0"/>
                </a:spcBef>
              </a:pPr>
              <a:t>94</a:t>
            </a:fld>
            <a:endParaRPr lang="es-PR" altLang="es-PR">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smtClean="0"/>
              <a:t>Start by articulating a clear vision of what your organization should be. Present the vision clearly, and explain why it is important for your organization to achieve this vision.</a:t>
            </a:r>
          </a:p>
          <a:p>
            <a:endParaRPr lang="en-US" altLang="es-PR" smtClean="0"/>
          </a:p>
          <a:p>
            <a:r>
              <a:rPr lang="en-US" altLang="es-PR" smtClean="0"/>
              <a:t>Include a picture of the leadership skills this vision will require. For example, global thinking, strategic partnering, etc.</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9149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F7C1580-925F-4CB9-8A3F-3BEF68D17DE1}" type="slidenum">
              <a:rPr lang="es-PR" altLang="es-PR">
                <a:solidFill>
                  <a:srgbClr val="000000"/>
                </a:solidFill>
              </a:rPr>
              <a:pPr algn="r" eaLnBrk="1" hangingPunct="1">
                <a:spcBef>
                  <a:spcPct val="0"/>
                </a:spcBef>
              </a:pPr>
              <a:t>95</a:t>
            </a:fld>
            <a:endParaRPr lang="es-PR" altLang="es-PR">
              <a:solidFill>
                <a:srgbClr val="000000"/>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9354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B071196-DA22-4B87-9722-870B8C399DC4}" type="slidenum">
              <a:rPr lang="es-PR" altLang="es-PR">
                <a:solidFill>
                  <a:srgbClr val="000000"/>
                </a:solidFill>
              </a:rPr>
              <a:pPr algn="r" eaLnBrk="1" hangingPunct="1">
                <a:spcBef>
                  <a:spcPct val="0"/>
                </a:spcBef>
              </a:pPr>
              <a:t>96</a:t>
            </a:fld>
            <a:endParaRPr lang="es-PR" altLang="es-PR">
              <a:solidFill>
                <a:srgbClr val="000000"/>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9558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4E65541-ED42-4D8B-A7AF-18D6A6F4803C}" type="slidenum">
              <a:rPr lang="es-PR" altLang="es-PR">
                <a:solidFill>
                  <a:srgbClr val="000000"/>
                </a:solidFill>
              </a:rPr>
              <a:pPr algn="r" eaLnBrk="1" hangingPunct="1">
                <a:spcBef>
                  <a:spcPct val="0"/>
                </a:spcBef>
              </a:pPr>
              <a:t>97</a:t>
            </a:fld>
            <a:endParaRPr lang="es-PR" altLang="es-PR">
              <a:solidFill>
                <a:srgbClr val="000000"/>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9763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3336720-D529-4FA1-96B8-BB0B943CFC50}" type="slidenum">
              <a:rPr lang="es-PR" altLang="es-PR">
                <a:solidFill>
                  <a:srgbClr val="000000"/>
                </a:solidFill>
              </a:rPr>
              <a:pPr algn="r" eaLnBrk="1" hangingPunct="1">
                <a:spcBef>
                  <a:spcPct val="0"/>
                </a:spcBef>
              </a:pPr>
              <a:t>98</a:t>
            </a:fld>
            <a:endParaRPr lang="es-PR" altLang="es-PR">
              <a:solidFill>
                <a:srgbClr val="0000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19968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479CF77-45CF-4F0A-8F34-F4609912C91C}" type="slidenum">
              <a:rPr lang="es-PR" altLang="es-PR">
                <a:solidFill>
                  <a:srgbClr val="000000"/>
                </a:solidFill>
              </a:rPr>
              <a:pPr algn="r" eaLnBrk="1" hangingPunct="1">
                <a:spcBef>
                  <a:spcPct val="0"/>
                </a:spcBef>
              </a:pPr>
              <a:t>99</a:t>
            </a:fld>
            <a:endParaRPr lang="es-PR" altLang="es-PR">
              <a:solidFill>
                <a:srgbClr val="000000"/>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0173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094AB3B-E291-472F-8311-855FC7AD252B}" type="slidenum">
              <a:rPr lang="es-PR" altLang="es-PR">
                <a:solidFill>
                  <a:srgbClr val="000000"/>
                </a:solidFill>
              </a:rPr>
              <a:pPr algn="r" eaLnBrk="1" hangingPunct="1">
                <a:spcBef>
                  <a:spcPct val="0"/>
                </a:spcBef>
              </a:pPr>
              <a:t>100</a:t>
            </a:fld>
            <a:endParaRPr lang="es-PR" altLang="es-PR">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smtClean="0"/>
          </a:p>
        </p:txBody>
      </p:sp>
      <p:sp>
        <p:nvSpPr>
          <p:cNvPr id="20378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1C6BD01-012E-4CCF-894C-08A766C5C60F}" type="slidenum">
              <a:rPr lang="es-PR" altLang="es-PR"/>
              <a:pPr algn="r" eaLnBrk="1" hangingPunct="1">
                <a:spcBef>
                  <a:spcPct val="0"/>
                </a:spcBef>
              </a:pPr>
              <a:t>101</a:t>
            </a:fld>
            <a:endParaRPr lang="es-PR" altLang="es-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0582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77DB1EF-78D0-447F-95C2-385B2A046090}" type="slidenum">
              <a:rPr lang="es-PR" altLang="es-PR"/>
              <a:pPr algn="r" eaLnBrk="1" hangingPunct="1">
                <a:spcBef>
                  <a:spcPct val="0"/>
                </a:spcBef>
              </a:pPr>
              <a:t>102</a:t>
            </a:fld>
            <a:endParaRPr lang="es-PR" altLang="es-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smtClean="0"/>
          </a:p>
        </p:txBody>
      </p:sp>
      <p:sp>
        <p:nvSpPr>
          <p:cNvPr id="20787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D0B60EC-CB3F-44D2-9575-002A32DA577E}" type="slidenum">
              <a:rPr lang="es-PR" altLang="es-PR"/>
              <a:pPr algn="r" eaLnBrk="1" hangingPunct="1">
                <a:spcBef>
                  <a:spcPct val="0"/>
                </a:spcBef>
              </a:pPr>
              <a:t>103</a:t>
            </a:fld>
            <a:endParaRPr lang="es-PR" altLang="es-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Rectangle 3"/>
          <p:cNvSpPr>
            <a:spLocks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smtClean="0"/>
              <a:t>Start by articulating a clear vision of what your organization should be. Present the vision clearly, and explain why it is important for your organization to achieve this vision.</a:t>
            </a:r>
          </a:p>
          <a:p>
            <a:endParaRPr lang="en-US" altLang="es-PR" smtClean="0"/>
          </a:p>
          <a:p>
            <a:r>
              <a:rPr lang="en-US" altLang="es-PR" smtClean="0"/>
              <a:t>Include a picture of the leadership skills this vision will require. For example, global thinking, strategic partnering, etc.</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Rectangle 3"/>
          <p:cNvSpPr>
            <a:spLocks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smtClean="0"/>
              <a:t>Start by articulating a clear vision of what your organization should be. Present the vision clearly, and explain why it is important for your organization to achieve this vision.</a:t>
            </a:r>
          </a:p>
          <a:p>
            <a:endParaRPr lang="en-US" altLang="es-PR" smtClean="0"/>
          </a:p>
          <a:p>
            <a:r>
              <a:rPr lang="en-US" altLang="es-PR" smtClean="0"/>
              <a:t>Include a picture of the leadership skills this vision will require. For example, global thinking, strategic partnering, etc.</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smtClean="0"/>
          </a:p>
        </p:txBody>
      </p:sp>
      <p:sp>
        <p:nvSpPr>
          <p:cNvPr id="6144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D16BDFE-84F6-4700-97DA-3B2BE5639017}" type="slidenum">
              <a:rPr lang="es-PR" altLang="es-PR"/>
              <a:pPr algn="r" eaLnBrk="1" hangingPunct="1">
                <a:spcBef>
                  <a:spcPct val="0"/>
                </a:spcBef>
              </a:pPr>
              <a:t>9</a:t>
            </a:fld>
            <a:endParaRPr lang="es-PR" altLang="es-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smtClean="0"/>
          </a:p>
        </p:txBody>
      </p:sp>
      <p:sp>
        <p:nvSpPr>
          <p:cNvPr id="6349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E2C4DE3-22AC-4C7A-99AD-E5C30A10DDC5}" type="slidenum">
              <a:rPr lang="es-PR" altLang="es-PR"/>
              <a:pPr algn="r" eaLnBrk="1" hangingPunct="1">
                <a:spcBef>
                  <a:spcPct val="0"/>
                </a:spcBef>
              </a:pPr>
              <a:t>10</a:t>
            </a:fld>
            <a:endParaRPr lang="es-PR" altLang="es-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jp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hyperlink" Target="http://creativecommons.org/licenses/by-nc-nd/3.0/pr/" TargetMode="External"/><Relationship Id="rId4" Type="http://schemas.openxmlformats.org/officeDocument/2006/relationships/hyperlink" Target="http://www.saludmed.com/"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3702050"/>
          </a:xfrm>
          <a:prstGeom prst="rect">
            <a:avLst/>
          </a:prstGeom>
          <a:solidFill>
            <a:srgbClr val="484876"/>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pic>
        <p:nvPicPr>
          <p:cNvPr id="5" name="Picture 36" descr="saludmed-com_Ban_PPT-MASTER-1_v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7" name="Rectangle 6"/>
          <p:cNvSpPr/>
          <p:nvPr userDrawn="1"/>
        </p:nvSpPr>
        <p:spPr>
          <a:xfrm>
            <a:off x="0" y="3675063"/>
            <a:ext cx="9144000" cy="141287"/>
          </a:xfrm>
          <a:prstGeom prst="rect">
            <a:avLst/>
          </a:prstGeom>
          <a:solidFill>
            <a:srgbClr val="8383BC"/>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pic>
        <p:nvPicPr>
          <p:cNvPr id="10"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6263" y="6284913"/>
            <a:ext cx="11176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2"/>
          <p:cNvSpPr txBox="1">
            <a:spLocks noChangeArrowheads="1"/>
          </p:cNvSpPr>
          <p:nvPr userDrawn="1"/>
        </p:nvSpPr>
        <p:spPr bwMode="auto">
          <a:xfrm>
            <a:off x="1693863" y="6157913"/>
            <a:ext cx="7416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1" hangingPunct="1">
              <a:defRPr/>
            </a:pPr>
            <a:r>
              <a:rPr lang="es-PR" sz="1200" dirty="0" err="1" smtClean="0">
                <a:latin typeface="Arial" charset="0"/>
              </a:rPr>
              <a:t>Saludmed</a:t>
            </a:r>
            <a:r>
              <a:rPr lang="es-PR" sz="1200" dirty="0" smtClean="0">
                <a:latin typeface="Arial" charset="0"/>
              </a:rPr>
              <a:t> 2016, por </a:t>
            </a:r>
            <a:r>
              <a:rPr lang="es-PR" sz="1200" b="1" i="1" dirty="0" smtClean="0">
                <a:latin typeface="Arial" charset="0"/>
                <a:hlinkClick r:id="rId4"/>
              </a:rPr>
              <a:t>Edgar Lopategui </a:t>
            </a:r>
            <a:r>
              <a:rPr lang="es-PR" sz="1200" b="1" i="1" dirty="0" err="1" smtClean="0">
                <a:latin typeface="Arial" charset="0"/>
                <a:hlinkClick r:id="rId4"/>
              </a:rPr>
              <a:t>Corsino</a:t>
            </a:r>
            <a:r>
              <a:rPr lang="es-PR" sz="1200" dirty="0" smtClean="0">
                <a:latin typeface="Arial" charset="0"/>
              </a:rPr>
              <a:t>, se encuentra bajo una licencia </a:t>
            </a:r>
            <a:r>
              <a:rPr lang="es-PR" sz="1200" i="1" dirty="0" smtClean="0">
                <a:latin typeface="Arial" charset="0"/>
                <a:hlinkClick r:id="rId5"/>
              </a:rPr>
              <a:t>"</a:t>
            </a:r>
            <a:r>
              <a:rPr lang="es-PR" sz="1200" i="1" dirty="0" err="1" smtClean="0">
                <a:latin typeface="Arial" charset="0"/>
                <a:hlinkClick r:id="rId5"/>
              </a:rPr>
              <a:t>Creative</a:t>
            </a:r>
            <a:r>
              <a:rPr lang="es-PR" sz="1200" i="1" dirty="0" smtClean="0">
                <a:latin typeface="Arial" charset="0"/>
                <a:hlinkClick r:id="rId5"/>
              </a:rPr>
              <a:t> </a:t>
            </a:r>
            <a:r>
              <a:rPr lang="es-PR" sz="1200" i="1" dirty="0" err="1" smtClean="0">
                <a:latin typeface="Arial" charset="0"/>
                <a:hlinkClick r:id="rId5"/>
              </a:rPr>
              <a:t>Commons</a:t>
            </a:r>
            <a:r>
              <a:rPr lang="es-PR" sz="1200" i="1" dirty="0" smtClean="0">
                <a:latin typeface="Arial" charset="0"/>
                <a:hlinkClick r:id="rId5"/>
              </a:rPr>
              <a:t>"</a:t>
            </a:r>
            <a:r>
              <a:rPr lang="es-PR" sz="1200" dirty="0" smtClean="0">
                <a:latin typeface="Arial" charset="0"/>
              </a:rPr>
              <a:t>, </a:t>
            </a:r>
          </a:p>
          <a:p>
            <a:pPr eaLnBrk="1" hangingPunct="1">
              <a:defRPr/>
            </a:pPr>
            <a:r>
              <a:rPr lang="es-PR" sz="1200" dirty="0" smtClean="0">
                <a:latin typeface="Arial" charset="0"/>
              </a:rPr>
              <a:t>de tipo: </a:t>
            </a:r>
            <a:r>
              <a:rPr lang="es-PR" sz="1200" b="1" i="1" dirty="0" smtClean="0">
                <a:latin typeface="Arial" charset="0"/>
                <a:hlinkClick r:id="rId5"/>
              </a:rPr>
              <a:t>Reconocimiento-</a:t>
            </a:r>
            <a:r>
              <a:rPr lang="es-PR" sz="1200" b="1" i="1" dirty="0" err="1" smtClean="0">
                <a:latin typeface="Arial" charset="0"/>
                <a:hlinkClick r:id="rId5"/>
              </a:rPr>
              <a:t>NoComercial</a:t>
            </a:r>
            <a:r>
              <a:rPr lang="es-PR" sz="1200" b="1" i="1" dirty="0" smtClean="0">
                <a:latin typeface="Arial" charset="0"/>
                <a:hlinkClick r:id="rId5"/>
              </a:rPr>
              <a:t>-Sin Obras Derivadas 3.0.  Licencia de Puerto Rico</a:t>
            </a:r>
            <a:r>
              <a:rPr lang="es-PR" sz="1200" dirty="0" smtClean="0">
                <a:latin typeface="Arial" charset="0"/>
              </a:rPr>
              <a:t>.  </a:t>
            </a:r>
          </a:p>
          <a:p>
            <a:pPr eaLnBrk="1" hangingPunct="1">
              <a:defRPr/>
            </a:pPr>
            <a:r>
              <a:rPr lang="es-PR" sz="1200" dirty="0" smtClean="0">
                <a:latin typeface="Arial" charset="0"/>
              </a:rPr>
              <a:t>Basado en las páginas publicadas para el sitio Web: </a:t>
            </a:r>
            <a:r>
              <a:rPr lang="es-PR" sz="1200" b="1" i="1" dirty="0" smtClean="0">
                <a:latin typeface="Arial" charset="0"/>
                <a:hlinkClick r:id="rId4"/>
              </a:rPr>
              <a:t>www.saludmed.com</a:t>
            </a:r>
            <a:r>
              <a:rPr lang="es-PR" sz="1200" dirty="0" smtClean="0">
                <a:latin typeface="Arial" charset="0"/>
              </a:rPr>
              <a:t>.</a:t>
            </a:r>
            <a:endParaRPr lang="es-PR" sz="1800" dirty="0" smtClean="0">
              <a:latin typeface="Arial" charset="0"/>
            </a:endParaRPr>
          </a:p>
        </p:txBody>
      </p:sp>
      <p:sp>
        <p:nvSpPr>
          <p:cNvPr id="12" name="Rectangle 43"/>
          <p:cNvSpPr>
            <a:spLocks noChangeArrowheads="1"/>
          </p:cNvSpPr>
          <p:nvPr userDrawn="1"/>
        </p:nvSpPr>
        <p:spPr bwMode="auto">
          <a:xfrm flipV="1">
            <a:off x="5410200" y="3810000"/>
            <a:ext cx="3733800" cy="90488"/>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13" name="Rectangle 44"/>
          <p:cNvSpPr>
            <a:spLocks noChangeArrowheads="1"/>
          </p:cNvSpPr>
          <p:nvPr userDrawn="1"/>
        </p:nvSpPr>
        <p:spPr bwMode="auto">
          <a:xfrm flipV="1">
            <a:off x="6413500" y="3643313"/>
            <a:ext cx="2730500" cy="247650"/>
          </a:xfrm>
          <a:prstGeom prst="rect">
            <a:avLst/>
          </a:prstGeom>
          <a:solidFill>
            <a:srgbClr val="8383B5"/>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14" name="Rectangle 45"/>
          <p:cNvSpPr>
            <a:spLocks noChangeArrowheads="1"/>
          </p:cNvSpPr>
          <p:nvPr userDrawn="1"/>
        </p:nvSpPr>
        <p:spPr bwMode="auto">
          <a:xfrm flipV="1">
            <a:off x="5410200" y="3933825"/>
            <a:ext cx="3733800" cy="192088"/>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15" name="Rectangle 46"/>
          <p:cNvSpPr>
            <a:spLocks noChangeArrowheads="1"/>
          </p:cNvSpPr>
          <p:nvPr userDrawn="1"/>
        </p:nvSpPr>
        <p:spPr bwMode="auto">
          <a:xfrm flipV="1">
            <a:off x="5410200" y="4114800"/>
            <a:ext cx="3733800" cy="9525"/>
          </a:xfrm>
          <a:prstGeom prst="rect">
            <a:avLst/>
          </a:prstGeom>
          <a:solidFill>
            <a:schemeClr val="accent2">
              <a:alpha val="65097"/>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16" name="Rectangle 47"/>
          <p:cNvSpPr>
            <a:spLocks noChangeArrowheads="1"/>
          </p:cNvSpPr>
          <p:nvPr userDrawn="1"/>
        </p:nvSpPr>
        <p:spPr bwMode="auto">
          <a:xfrm flipV="1">
            <a:off x="5410200" y="4164013"/>
            <a:ext cx="1966913" cy="19050"/>
          </a:xfrm>
          <a:prstGeom prst="rect">
            <a:avLst/>
          </a:prstGeom>
          <a:solidFill>
            <a:schemeClr val="accent2">
              <a:alpha val="59999"/>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17" name="Rectangle 48"/>
          <p:cNvSpPr>
            <a:spLocks noChangeArrowheads="1"/>
          </p:cNvSpPr>
          <p:nvPr userDrawn="1"/>
        </p:nvSpPr>
        <p:spPr bwMode="auto">
          <a:xfrm flipV="1">
            <a:off x="5410200" y="4198938"/>
            <a:ext cx="1966913" cy="9525"/>
          </a:xfrm>
          <a:prstGeom prst="rect">
            <a:avLst/>
          </a:prstGeom>
          <a:solidFill>
            <a:schemeClr val="accent2">
              <a:alpha val="65097"/>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useBgFill="1">
        <p:nvSpPr>
          <p:cNvPr id="18" name="Rounded Rectangle 17"/>
          <p:cNvSpPr/>
          <p:nvPr userDrawn="1"/>
        </p:nvSpPr>
        <p:spPr bwMode="white">
          <a:xfrm>
            <a:off x="5410200" y="3962400"/>
            <a:ext cx="3065463"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useBgFill="1">
        <p:nvSpPr>
          <p:cNvPr id="19" name="Rounded Rectangle 18"/>
          <p:cNvSpPr/>
          <p:nvPr userDrawn="1"/>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dirty="0" smtClean="0"/>
              <a:t>Click to edit Master title style</a:t>
            </a:r>
            <a:endParaRPr lang="en-US" dirty="0"/>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0" name="Slide Number Placeholder 28"/>
          <p:cNvSpPr>
            <a:spLocks noGrp="1"/>
          </p:cNvSpPr>
          <p:nvPr>
            <p:ph type="sldNum" sz="quarter" idx="10"/>
          </p:nvPr>
        </p:nvSpPr>
        <p:spPr>
          <a:xfrm>
            <a:off x="8320088" y="1588"/>
            <a:ext cx="747712" cy="365125"/>
          </a:xfrm>
        </p:spPr>
        <p:txBody>
          <a:bodyPr/>
          <a:lstStyle>
            <a:lvl1pPr>
              <a:defRPr>
                <a:solidFill>
                  <a:schemeClr val="bg1"/>
                </a:solidFill>
              </a:defRPr>
            </a:lvl1pPr>
          </a:lstStyle>
          <a:p>
            <a:pPr>
              <a:defRPr/>
            </a:pPr>
            <a:fld id="{8B9C162C-9E20-4490-954F-21941AA22F3E}" type="slidenum">
              <a:rPr lang="es-PR" altLang="es-PR"/>
              <a:pPr>
                <a:defRPr/>
              </a:pPr>
              <a:t>‹#›</a:t>
            </a:fld>
            <a:endParaRPr lang="es-PR" altLang="es-PR"/>
          </a:p>
        </p:txBody>
      </p:sp>
      <p:sp>
        <p:nvSpPr>
          <p:cNvPr id="21" name="Date Placeholder 27"/>
          <p:cNvSpPr>
            <a:spLocks noGrp="1"/>
          </p:cNvSpPr>
          <p:nvPr>
            <p:ph type="dt" sz="half" idx="11"/>
          </p:nvPr>
        </p:nvSpPr>
        <p:spPr>
          <a:xfrm>
            <a:off x="6705600" y="4206875"/>
            <a:ext cx="960438" cy="457200"/>
          </a:xfrm>
        </p:spPr>
        <p:txBody>
          <a:bodyPr/>
          <a:lstStyle>
            <a:lvl1pPr>
              <a:defRPr/>
            </a:lvl1pPr>
          </a:lstStyle>
          <a:p>
            <a:pPr>
              <a:defRPr/>
            </a:pPr>
            <a:fld id="{9D260169-2E1C-4389-A006-F9BCF23D4D5B}" type="datetimeFigureOut">
              <a:rPr lang="es-PR"/>
              <a:pPr>
                <a:defRPr/>
              </a:pPr>
              <a:t>11/26/2016</a:t>
            </a:fld>
            <a:endParaRPr lang="es-PR"/>
          </a:p>
        </p:txBody>
      </p:sp>
      <p:sp>
        <p:nvSpPr>
          <p:cNvPr id="22" name="Footer Placeholder 16"/>
          <p:cNvSpPr>
            <a:spLocks noGrp="1"/>
          </p:cNvSpPr>
          <p:nvPr>
            <p:ph type="ftr" sz="quarter" idx="12"/>
          </p:nvPr>
        </p:nvSpPr>
        <p:spPr>
          <a:xfrm>
            <a:off x="5410200" y="4205288"/>
            <a:ext cx="1295400" cy="457200"/>
          </a:xfrm>
        </p:spPr>
        <p:txBody>
          <a:bodyPr/>
          <a:lstStyle>
            <a:lvl1pPr>
              <a:defRPr/>
            </a:lvl1pPr>
          </a:lstStyle>
          <a:p>
            <a:pPr>
              <a:defRPr/>
            </a:pPr>
            <a:endParaRPr lang="es-PR"/>
          </a:p>
        </p:txBody>
      </p:sp>
      <p:pic>
        <p:nvPicPr>
          <p:cNvPr id="23" name="Picture 2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302874" y="4221088"/>
            <a:ext cx="1933422" cy="1522695"/>
          </a:xfrm>
          <a:prstGeom prst="rect">
            <a:avLst/>
          </a:prstGeom>
        </p:spPr>
      </p:pic>
      <p:pic>
        <p:nvPicPr>
          <p:cNvPr id="24" name="Picture 2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216080" y="4143177"/>
            <a:ext cx="1676400" cy="1562100"/>
          </a:xfrm>
          <a:prstGeom prst="rect">
            <a:avLst/>
          </a:prstGeom>
        </p:spPr>
      </p:pic>
    </p:spTree>
    <p:extLst>
      <p:ext uri="{BB962C8B-B14F-4D97-AF65-F5344CB8AC3E}">
        <p14:creationId xmlns:p14="http://schemas.microsoft.com/office/powerpoint/2010/main" val="2182783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043DFBDE-836B-4D7D-BE02-F6027E78C00A}" type="datetimeFigureOut">
              <a:rPr lang="es-PR"/>
              <a:pPr>
                <a:defRPr/>
              </a:pPr>
              <a:t>11/26/2016</a:t>
            </a:fld>
            <a:endParaRPr lang="es-PR"/>
          </a:p>
        </p:txBody>
      </p:sp>
      <p:sp>
        <p:nvSpPr>
          <p:cNvPr id="5" name="Footer Placeholder 2"/>
          <p:cNvSpPr>
            <a:spLocks noGrp="1"/>
          </p:cNvSpPr>
          <p:nvPr>
            <p:ph type="ftr" sz="quarter" idx="11"/>
          </p:nvPr>
        </p:nvSpPr>
        <p:spPr/>
        <p:txBody>
          <a:bodyPr/>
          <a:lstStyle>
            <a:lvl1pPr>
              <a:defRPr/>
            </a:lvl1pPr>
          </a:lstStyle>
          <a:p>
            <a:pPr>
              <a:defRPr/>
            </a:pPr>
            <a:endParaRPr lang="es-PR"/>
          </a:p>
        </p:txBody>
      </p:sp>
      <p:sp>
        <p:nvSpPr>
          <p:cNvPr id="6" name="Slide Number Placeholder 22"/>
          <p:cNvSpPr>
            <a:spLocks noGrp="1"/>
          </p:cNvSpPr>
          <p:nvPr>
            <p:ph type="sldNum" sz="quarter" idx="12"/>
          </p:nvPr>
        </p:nvSpPr>
        <p:spPr/>
        <p:txBody>
          <a:bodyPr/>
          <a:lstStyle>
            <a:lvl1pPr>
              <a:defRPr/>
            </a:lvl1pPr>
          </a:lstStyle>
          <a:p>
            <a:pPr>
              <a:defRPr/>
            </a:pPr>
            <a:fld id="{1B4F7A5C-BBEF-422C-B5DE-41169F193CF5}" type="slidenum">
              <a:rPr lang="es-PR" altLang="es-PR"/>
              <a:pPr>
                <a:defRPr/>
              </a:pPr>
              <a:t>‹#›</a:t>
            </a:fld>
            <a:endParaRPr lang="es-PR" altLang="es-PR"/>
          </a:p>
        </p:txBody>
      </p:sp>
    </p:spTree>
    <p:extLst>
      <p:ext uri="{BB962C8B-B14F-4D97-AF65-F5344CB8AC3E}">
        <p14:creationId xmlns:p14="http://schemas.microsoft.com/office/powerpoint/2010/main" val="3801022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2A496013-D917-4C72-BF23-8FF6C054F041}" type="datetimeFigureOut">
              <a:rPr lang="es-PR"/>
              <a:pPr>
                <a:defRPr/>
              </a:pPr>
              <a:t>11/26/2016</a:t>
            </a:fld>
            <a:endParaRPr lang="es-PR"/>
          </a:p>
        </p:txBody>
      </p:sp>
      <p:sp>
        <p:nvSpPr>
          <p:cNvPr id="5" name="Footer Placeholder 2"/>
          <p:cNvSpPr>
            <a:spLocks noGrp="1"/>
          </p:cNvSpPr>
          <p:nvPr>
            <p:ph type="ftr" sz="quarter" idx="11"/>
          </p:nvPr>
        </p:nvSpPr>
        <p:spPr/>
        <p:txBody>
          <a:bodyPr/>
          <a:lstStyle>
            <a:lvl1pPr>
              <a:defRPr/>
            </a:lvl1pPr>
          </a:lstStyle>
          <a:p>
            <a:pPr>
              <a:defRPr/>
            </a:pPr>
            <a:endParaRPr lang="es-PR"/>
          </a:p>
        </p:txBody>
      </p:sp>
      <p:sp>
        <p:nvSpPr>
          <p:cNvPr id="6" name="Slide Number Placeholder 22"/>
          <p:cNvSpPr>
            <a:spLocks noGrp="1"/>
          </p:cNvSpPr>
          <p:nvPr>
            <p:ph type="sldNum" sz="quarter" idx="12"/>
          </p:nvPr>
        </p:nvSpPr>
        <p:spPr/>
        <p:txBody>
          <a:bodyPr/>
          <a:lstStyle>
            <a:lvl1pPr>
              <a:defRPr/>
            </a:lvl1pPr>
          </a:lstStyle>
          <a:p>
            <a:pPr>
              <a:defRPr/>
            </a:pPr>
            <a:fld id="{8F0BFF24-9051-4EB2-8604-43456B0164A0}" type="slidenum">
              <a:rPr lang="es-PR" altLang="es-PR"/>
              <a:pPr>
                <a:defRPr/>
              </a:pPr>
              <a:t>‹#›</a:t>
            </a:fld>
            <a:endParaRPr lang="es-PR" altLang="es-PR"/>
          </a:p>
        </p:txBody>
      </p:sp>
    </p:spTree>
    <p:extLst>
      <p:ext uri="{BB962C8B-B14F-4D97-AF65-F5344CB8AC3E}">
        <p14:creationId xmlns:p14="http://schemas.microsoft.com/office/powerpoint/2010/main" val="1204032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143000"/>
            <a:ext cx="8229600" cy="54308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R"/>
          </a:p>
        </p:txBody>
      </p:sp>
      <p:sp>
        <p:nvSpPr>
          <p:cNvPr id="3" name="Date Placeholder 13"/>
          <p:cNvSpPr>
            <a:spLocks noGrp="1"/>
          </p:cNvSpPr>
          <p:nvPr>
            <p:ph type="dt" sz="half" idx="10"/>
          </p:nvPr>
        </p:nvSpPr>
        <p:spPr/>
        <p:txBody>
          <a:bodyPr/>
          <a:lstStyle>
            <a:lvl1pPr>
              <a:defRPr/>
            </a:lvl1pPr>
          </a:lstStyle>
          <a:p>
            <a:pPr>
              <a:defRPr/>
            </a:pPr>
            <a:fld id="{1CE04795-220D-4168-9D60-7344EBBD2520}" type="datetimeFigureOut">
              <a:rPr lang="es-PR"/>
              <a:pPr>
                <a:defRPr/>
              </a:pPr>
              <a:t>11/26/2016</a:t>
            </a:fld>
            <a:endParaRPr lang="es-PR"/>
          </a:p>
        </p:txBody>
      </p:sp>
      <p:sp>
        <p:nvSpPr>
          <p:cNvPr id="4" name="Footer Placeholder 2"/>
          <p:cNvSpPr>
            <a:spLocks noGrp="1"/>
          </p:cNvSpPr>
          <p:nvPr>
            <p:ph type="ftr" sz="quarter" idx="11"/>
          </p:nvPr>
        </p:nvSpPr>
        <p:spPr/>
        <p:txBody>
          <a:bodyPr/>
          <a:lstStyle>
            <a:lvl1pPr>
              <a:defRPr/>
            </a:lvl1pPr>
          </a:lstStyle>
          <a:p>
            <a:pPr>
              <a:defRPr/>
            </a:pPr>
            <a:endParaRPr lang="es-PR"/>
          </a:p>
        </p:txBody>
      </p:sp>
      <p:sp>
        <p:nvSpPr>
          <p:cNvPr id="5" name="Slide Number Placeholder 22"/>
          <p:cNvSpPr>
            <a:spLocks noGrp="1"/>
          </p:cNvSpPr>
          <p:nvPr>
            <p:ph type="sldNum" sz="quarter" idx="12"/>
          </p:nvPr>
        </p:nvSpPr>
        <p:spPr/>
        <p:txBody>
          <a:bodyPr/>
          <a:lstStyle>
            <a:lvl1pPr>
              <a:defRPr/>
            </a:lvl1pPr>
          </a:lstStyle>
          <a:p>
            <a:pPr>
              <a:defRPr/>
            </a:pPr>
            <a:fld id="{3D9B1093-BC73-4862-9810-86AC51AB49A5}" type="slidenum">
              <a:rPr lang="es-PR" altLang="es-PR"/>
              <a:pPr>
                <a:defRPr/>
              </a:pPr>
              <a:t>‹#›</a:t>
            </a:fld>
            <a:endParaRPr lang="es-PR" altLang="es-PR"/>
          </a:p>
        </p:txBody>
      </p:sp>
    </p:spTree>
    <p:extLst>
      <p:ext uri="{BB962C8B-B14F-4D97-AF65-F5344CB8AC3E}">
        <p14:creationId xmlns:p14="http://schemas.microsoft.com/office/powerpoint/2010/main" val="3426443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6800"/>
          </a:xfrm>
        </p:spPr>
        <p:txBody>
          <a:bodyPr/>
          <a:lstStyle/>
          <a:p>
            <a:r>
              <a:rPr lang="en-US" smtClean="0"/>
              <a:t>Click to edit Master title style</a:t>
            </a:r>
            <a:endParaRPr lang="es-PR"/>
          </a:p>
        </p:txBody>
      </p:sp>
      <p:sp>
        <p:nvSpPr>
          <p:cNvPr id="3" name="Chart Placeholder 2"/>
          <p:cNvSpPr>
            <a:spLocks noGrp="1"/>
          </p:cNvSpPr>
          <p:nvPr>
            <p:ph type="chart" idx="1"/>
          </p:nvPr>
        </p:nvSpPr>
        <p:spPr>
          <a:xfrm>
            <a:off x="457200" y="2249488"/>
            <a:ext cx="8229600" cy="4324350"/>
          </a:xfrm>
        </p:spPr>
        <p:txBody>
          <a:bodyPr/>
          <a:lstStyle/>
          <a:p>
            <a:pPr lvl="0"/>
            <a:endParaRPr lang="es-PR" noProof="0"/>
          </a:p>
        </p:txBody>
      </p:sp>
      <p:sp>
        <p:nvSpPr>
          <p:cNvPr id="4" name="Date Placeholder 13"/>
          <p:cNvSpPr>
            <a:spLocks noGrp="1"/>
          </p:cNvSpPr>
          <p:nvPr>
            <p:ph type="dt" sz="half" idx="10"/>
          </p:nvPr>
        </p:nvSpPr>
        <p:spPr/>
        <p:txBody>
          <a:bodyPr/>
          <a:lstStyle>
            <a:lvl1pPr>
              <a:defRPr/>
            </a:lvl1pPr>
          </a:lstStyle>
          <a:p>
            <a:pPr>
              <a:defRPr/>
            </a:pPr>
            <a:fld id="{7C0E77AC-E0D5-4EA8-8F34-EFC56B905F46}" type="datetimeFigureOut">
              <a:rPr lang="es-PR"/>
              <a:pPr>
                <a:defRPr/>
              </a:pPr>
              <a:t>11/26/2016</a:t>
            </a:fld>
            <a:endParaRPr lang="es-PR"/>
          </a:p>
        </p:txBody>
      </p:sp>
      <p:sp>
        <p:nvSpPr>
          <p:cNvPr id="5" name="Footer Placeholder 2"/>
          <p:cNvSpPr>
            <a:spLocks noGrp="1"/>
          </p:cNvSpPr>
          <p:nvPr>
            <p:ph type="ftr" sz="quarter" idx="11"/>
          </p:nvPr>
        </p:nvSpPr>
        <p:spPr/>
        <p:txBody>
          <a:bodyPr/>
          <a:lstStyle>
            <a:lvl1pPr>
              <a:defRPr/>
            </a:lvl1pPr>
          </a:lstStyle>
          <a:p>
            <a:pPr>
              <a:defRPr/>
            </a:pPr>
            <a:endParaRPr lang="es-PR"/>
          </a:p>
        </p:txBody>
      </p:sp>
      <p:sp>
        <p:nvSpPr>
          <p:cNvPr id="6" name="Slide Number Placeholder 22"/>
          <p:cNvSpPr>
            <a:spLocks noGrp="1"/>
          </p:cNvSpPr>
          <p:nvPr>
            <p:ph type="sldNum" sz="quarter" idx="12"/>
          </p:nvPr>
        </p:nvSpPr>
        <p:spPr/>
        <p:txBody>
          <a:bodyPr/>
          <a:lstStyle>
            <a:lvl1pPr>
              <a:defRPr/>
            </a:lvl1pPr>
          </a:lstStyle>
          <a:p>
            <a:pPr>
              <a:defRPr/>
            </a:pPr>
            <a:fld id="{BE9DA074-9A9C-4AC2-9B1D-BBF4E96F607A}" type="slidenum">
              <a:rPr lang="es-PR" altLang="es-PR"/>
              <a:pPr>
                <a:defRPr/>
              </a:pPr>
              <a:t>‹#›</a:t>
            </a:fld>
            <a:endParaRPr lang="es-PR" altLang="es-PR"/>
          </a:p>
        </p:txBody>
      </p:sp>
    </p:spTree>
    <p:extLst>
      <p:ext uri="{BB962C8B-B14F-4D97-AF65-F5344CB8AC3E}">
        <p14:creationId xmlns:p14="http://schemas.microsoft.com/office/powerpoint/2010/main" val="2550741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DE76C1DB-47A4-4E62-8BAD-0FA2F30A62CC}" type="datetimeFigureOut">
              <a:rPr lang="es-PR"/>
              <a:pPr>
                <a:defRPr/>
              </a:pPr>
              <a:t>11/26/2016</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5D715DBE-CF22-4013-AED8-14E2003B9785}" type="slidenum">
              <a:rPr lang="es-PR"/>
              <a:pPr>
                <a:defRPr/>
              </a:pPr>
              <a:t>‹#›</a:t>
            </a:fld>
            <a:endParaRPr lang="es-PR"/>
          </a:p>
        </p:txBody>
      </p:sp>
    </p:spTree>
    <p:extLst>
      <p:ext uri="{BB962C8B-B14F-4D97-AF65-F5344CB8AC3E}">
        <p14:creationId xmlns:p14="http://schemas.microsoft.com/office/powerpoint/2010/main" val="2337664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C1A9E850-0FB2-408F-BE0C-C597AF5F1BC6}" type="datetimeFigureOut">
              <a:rPr lang="es-PR"/>
              <a:pPr>
                <a:defRPr/>
              </a:pPr>
              <a:t>11/26/2016</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5E7F9E84-E64F-4245-89EE-0B462B4C9481}" type="slidenum">
              <a:rPr lang="es-PR"/>
              <a:pPr>
                <a:defRPr/>
              </a:pPr>
              <a:t>‹#›</a:t>
            </a:fld>
            <a:endParaRPr lang="es-PR"/>
          </a:p>
        </p:txBody>
      </p:sp>
    </p:spTree>
    <p:extLst>
      <p:ext uri="{BB962C8B-B14F-4D97-AF65-F5344CB8AC3E}">
        <p14:creationId xmlns:p14="http://schemas.microsoft.com/office/powerpoint/2010/main" val="3042803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90014146-71E0-43E3-94C2-3A485EED86F6}" type="datetimeFigureOut">
              <a:rPr lang="es-PR"/>
              <a:pPr>
                <a:defRPr/>
              </a:pPr>
              <a:t>11/26/2016</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45D10158-76A6-4A54-96AC-3F491D354A4D}" type="slidenum">
              <a:rPr lang="es-PR"/>
              <a:pPr>
                <a:defRPr/>
              </a:pPr>
              <a:t>‹#›</a:t>
            </a:fld>
            <a:endParaRPr lang="es-PR"/>
          </a:p>
        </p:txBody>
      </p:sp>
    </p:spTree>
    <p:extLst>
      <p:ext uri="{BB962C8B-B14F-4D97-AF65-F5344CB8AC3E}">
        <p14:creationId xmlns:p14="http://schemas.microsoft.com/office/powerpoint/2010/main" val="4081374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EACCEFB0-E81F-4332-9E80-AA5CE5668965}" type="datetimeFigureOut">
              <a:rPr lang="es-PR"/>
              <a:pPr>
                <a:defRPr/>
              </a:pPr>
              <a:t>11/26/2016</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045C633E-CFD7-4C00-85FF-EA3715B475B7}" type="slidenum">
              <a:rPr lang="es-PR"/>
              <a:pPr>
                <a:defRPr/>
              </a:pPr>
              <a:t>‹#›</a:t>
            </a:fld>
            <a:endParaRPr lang="es-PR"/>
          </a:p>
        </p:txBody>
      </p:sp>
    </p:spTree>
    <p:extLst>
      <p:ext uri="{BB962C8B-B14F-4D97-AF65-F5344CB8AC3E}">
        <p14:creationId xmlns:p14="http://schemas.microsoft.com/office/powerpoint/2010/main" val="15535278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C9FA3F86-9074-44B0-B5FD-DFDEA9CBF22C}" type="datetimeFigureOut">
              <a:rPr lang="es-PR"/>
              <a:pPr>
                <a:defRPr/>
              </a:pPr>
              <a:t>11/26/2016</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F3DE2CB9-EE5A-4CDF-87F1-792165C09B02}" type="slidenum">
              <a:rPr lang="es-PR"/>
              <a:pPr>
                <a:defRPr/>
              </a:pPr>
              <a:t>‹#›</a:t>
            </a:fld>
            <a:endParaRPr lang="es-PR"/>
          </a:p>
        </p:txBody>
      </p:sp>
    </p:spTree>
    <p:extLst>
      <p:ext uri="{BB962C8B-B14F-4D97-AF65-F5344CB8AC3E}">
        <p14:creationId xmlns:p14="http://schemas.microsoft.com/office/powerpoint/2010/main" val="22694423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B5D90A6C-EFE7-4A21-865C-37CB07D67175}" type="datetimeFigureOut">
              <a:rPr lang="es-PR"/>
              <a:pPr>
                <a:defRPr/>
              </a:pPr>
              <a:t>11/26/2016</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8DA61201-1B1C-4BB2-91F5-055976BC4D85}" type="slidenum">
              <a:rPr lang="es-PR"/>
              <a:pPr>
                <a:defRPr/>
              </a:pPr>
              <a:t>‹#›</a:t>
            </a:fld>
            <a:endParaRPr lang="es-PR"/>
          </a:p>
        </p:txBody>
      </p:sp>
    </p:spTree>
    <p:extLst>
      <p:ext uri="{BB962C8B-B14F-4D97-AF65-F5344CB8AC3E}">
        <p14:creationId xmlns:p14="http://schemas.microsoft.com/office/powerpoint/2010/main" val="1638825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C8BF3857-19E5-4B3C-A69D-3F76F34E463E}" type="datetimeFigureOut">
              <a:rPr lang="es-PR"/>
              <a:pPr>
                <a:defRPr/>
              </a:pPr>
              <a:t>11/26/2016</a:t>
            </a:fld>
            <a:endParaRPr lang="es-PR"/>
          </a:p>
        </p:txBody>
      </p:sp>
      <p:sp>
        <p:nvSpPr>
          <p:cNvPr id="5" name="Footer Placeholder 2"/>
          <p:cNvSpPr>
            <a:spLocks noGrp="1"/>
          </p:cNvSpPr>
          <p:nvPr>
            <p:ph type="ftr" sz="quarter" idx="11"/>
          </p:nvPr>
        </p:nvSpPr>
        <p:spPr/>
        <p:txBody>
          <a:bodyPr/>
          <a:lstStyle>
            <a:lvl1pPr>
              <a:defRPr/>
            </a:lvl1pPr>
          </a:lstStyle>
          <a:p>
            <a:pPr>
              <a:defRPr/>
            </a:pPr>
            <a:endParaRPr lang="es-PR"/>
          </a:p>
        </p:txBody>
      </p:sp>
      <p:sp>
        <p:nvSpPr>
          <p:cNvPr id="6" name="Slide Number Placeholder 22"/>
          <p:cNvSpPr>
            <a:spLocks noGrp="1"/>
          </p:cNvSpPr>
          <p:nvPr>
            <p:ph type="sldNum" sz="quarter" idx="12"/>
          </p:nvPr>
        </p:nvSpPr>
        <p:spPr/>
        <p:txBody>
          <a:bodyPr/>
          <a:lstStyle>
            <a:lvl1pPr>
              <a:defRPr/>
            </a:lvl1pPr>
          </a:lstStyle>
          <a:p>
            <a:pPr>
              <a:defRPr/>
            </a:pPr>
            <a:fld id="{FD29BB9B-88AE-402B-B88F-503ACF440F66}" type="slidenum">
              <a:rPr lang="es-PR" altLang="es-PR"/>
              <a:pPr>
                <a:defRPr/>
              </a:pPr>
              <a:t>‹#›</a:t>
            </a:fld>
            <a:endParaRPr lang="es-PR" altLang="es-PR"/>
          </a:p>
        </p:txBody>
      </p:sp>
    </p:spTree>
    <p:extLst>
      <p:ext uri="{BB962C8B-B14F-4D97-AF65-F5344CB8AC3E}">
        <p14:creationId xmlns:p14="http://schemas.microsoft.com/office/powerpoint/2010/main" val="6486137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B348D304-60E8-40FD-B124-DC521532A42D}" type="datetimeFigureOut">
              <a:rPr lang="es-PR"/>
              <a:pPr>
                <a:defRPr/>
              </a:pPr>
              <a:t>11/26/2016</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18F765A1-B122-474B-A434-8E8292288E1D}" type="slidenum">
              <a:rPr lang="es-PR"/>
              <a:pPr>
                <a:defRPr/>
              </a:pPr>
              <a:t>‹#›</a:t>
            </a:fld>
            <a:endParaRPr lang="es-PR"/>
          </a:p>
        </p:txBody>
      </p:sp>
    </p:spTree>
    <p:extLst>
      <p:ext uri="{BB962C8B-B14F-4D97-AF65-F5344CB8AC3E}">
        <p14:creationId xmlns:p14="http://schemas.microsoft.com/office/powerpoint/2010/main" val="3877463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6A98A048-8101-438A-8125-6F445C695BB6}" type="datetimeFigureOut">
              <a:rPr lang="es-PR"/>
              <a:pPr>
                <a:defRPr/>
              </a:pPr>
              <a:t>11/26/2016</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57D99D0E-34B4-4E27-A19E-355A1ACB402B}" type="slidenum">
              <a:rPr lang="es-PR"/>
              <a:pPr>
                <a:defRPr/>
              </a:pPr>
              <a:t>‹#›</a:t>
            </a:fld>
            <a:endParaRPr lang="es-PR"/>
          </a:p>
        </p:txBody>
      </p:sp>
    </p:spTree>
    <p:extLst>
      <p:ext uri="{BB962C8B-B14F-4D97-AF65-F5344CB8AC3E}">
        <p14:creationId xmlns:p14="http://schemas.microsoft.com/office/powerpoint/2010/main" val="14530606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F6D12BB6-F355-4678-A4A7-BD6A12CFCDBC}" type="datetimeFigureOut">
              <a:rPr lang="es-PR"/>
              <a:pPr>
                <a:defRPr/>
              </a:pPr>
              <a:t>11/26/2016</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FD955D85-AFCD-497E-AA3F-C022820CB603}" type="slidenum">
              <a:rPr lang="es-PR"/>
              <a:pPr>
                <a:defRPr/>
              </a:pPr>
              <a:t>‹#›</a:t>
            </a:fld>
            <a:endParaRPr lang="es-PR"/>
          </a:p>
        </p:txBody>
      </p:sp>
    </p:spTree>
    <p:extLst>
      <p:ext uri="{BB962C8B-B14F-4D97-AF65-F5344CB8AC3E}">
        <p14:creationId xmlns:p14="http://schemas.microsoft.com/office/powerpoint/2010/main" val="372496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AF6E92D4-7AB5-4E0E-B4C3-E71CA3282BCA}" type="datetimeFigureOut">
              <a:rPr lang="es-PR"/>
              <a:pPr>
                <a:defRPr/>
              </a:pPr>
              <a:t>11/26/2016</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CFDA534D-4E25-4AD6-A679-324F7A127D0E}" type="slidenum">
              <a:rPr lang="es-PR"/>
              <a:pPr>
                <a:defRPr/>
              </a:pPr>
              <a:t>‹#›</a:t>
            </a:fld>
            <a:endParaRPr lang="es-PR"/>
          </a:p>
        </p:txBody>
      </p:sp>
    </p:spTree>
    <p:extLst>
      <p:ext uri="{BB962C8B-B14F-4D97-AF65-F5344CB8AC3E}">
        <p14:creationId xmlns:p14="http://schemas.microsoft.com/office/powerpoint/2010/main" val="2541843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1690C874-D51A-4482-8541-8B74A5F053B8}" type="datetimeFigureOut">
              <a:rPr lang="es-PR"/>
              <a:pPr>
                <a:defRPr/>
              </a:pPr>
              <a:t>11/26/2016</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1ADDAE31-48CA-45A5-A3ED-5A210B769C04}" type="slidenum">
              <a:rPr lang="es-PR"/>
              <a:pPr>
                <a:defRPr/>
              </a:pPr>
              <a:t>‹#›</a:t>
            </a:fld>
            <a:endParaRPr lang="es-PR"/>
          </a:p>
        </p:txBody>
      </p:sp>
    </p:spTree>
    <p:extLst>
      <p:ext uri="{BB962C8B-B14F-4D97-AF65-F5344CB8AC3E}">
        <p14:creationId xmlns:p14="http://schemas.microsoft.com/office/powerpoint/2010/main" val="26479802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2A66FC1B-92F5-49B9-9CFA-A3064308D520}" type="datetimeFigureOut">
              <a:rPr lang="es-PR"/>
              <a:pPr>
                <a:defRPr/>
              </a:pPr>
              <a:t>11/26/2016</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66EA6F9B-339C-4848-8504-09F6735790E6}" type="slidenum">
              <a:rPr lang="es-PR"/>
              <a:pPr>
                <a:defRPr/>
              </a:pPr>
              <a:t>‹#›</a:t>
            </a:fld>
            <a:endParaRPr lang="es-PR"/>
          </a:p>
        </p:txBody>
      </p:sp>
    </p:spTree>
    <p:extLst>
      <p:ext uri="{BB962C8B-B14F-4D97-AF65-F5344CB8AC3E}">
        <p14:creationId xmlns:p14="http://schemas.microsoft.com/office/powerpoint/2010/main" val="3542678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ECE1A467-1B73-47AF-8194-072A4883E029}" type="datetimeFigureOut">
              <a:rPr lang="es-PR"/>
              <a:pPr>
                <a:defRPr/>
              </a:pPr>
              <a:t>11/26/2016</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8648C3E2-933A-4C5F-8040-2550608BFA66}" type="slidenum">
              <a:rPr lang="es-PR"/>
              <a:pPr>
                <a:defRPr/>
              </a:pPr>
              <a:t>‹#›</a:t>
            </a:fld>
            <a:endParaRPr lang="es-PR"/>
          </a:p>
        </p:txBody>
      </p:sp>
    </p:spTree>
    <p:extLst>
      <p:ext uri="{BB962C8B-B14F-4D97-AF65-F5344CB8AC3E}">
        <p14:creationId xmlns:p14="http://schemas.microsoft.com/office/powerpoint/2010/main" val="3251081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0EC76F01-86C7-4BAE-BAE1-7C0FF0ECE33D}" type="datetimeFigureOut">
              <a:rPr lang="es-PR"/>
              <a:pPr>
                <a:defRPr/>
              </a:pPr>
              <a:t>11/26/2016</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51F8BF29-47D8-4FB4-9439-BD01F1F17523}" type="slidenum">
              <a:rPr lang="es-PR"/>
              <a:pPr>
                <a:defRPr/>
              </a:pPr>
              <a:t>‹#›</a:t>
            </a:fld>
            <a:endParaRPr lang="es-PR"/>
          </a:p>
        </p:txBody>
      </p:sp>
    </p:spTree>
    <p:extLst>
      <p:ext uri="{BB962C8B-B14F-4D97-AF65-F5344CB8AC3E}">
        <p14:creationId xmlns:p14="http://schemas.microsoft.com/office/powerpoint/2010/main" val="40157550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9379C168-FF85-4A49-A2DD-D5B7529E037C}" type="datetimeFigureOut">
              <a:rPr lang="es-PR"/>
              <a:pPr>
                <a:defRPr/>
              </a:pPr>
              <a:t>11/26/2016</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E4ACBDC3-EDDD-4294-BB8A-3C968CB0A00C}" type="slidenum">
              <a:rPr lang="es-PR"/>
              <a:pPr>
                <a:defRPr/>
              </a:pPr>
              <a:t>‹#›</a:t>
            </a:fld>
            <a:endParaRPr lang="es-PR"/>
          </a:p>
        </p:txBody>
      </p:sp>
    </p:spTree>
    <p:extLst>
      <p:ext uri="{BB962C8B-B14F-4D97-AF65-F5344CB8AC3E}">
        <p14:creationId xmlns:p14="http://schemas.microsoft.com/office/powerpoint/2010/main" val="11611841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19EAC09F-88B5-4BBA-9875-418D49E6E027}" type="datetimeFigureOut">
              <a:rPr lang="es-PR"/>
              <a:pPr>
                <a:defRPr/>
              </a:pPr>
              <a:t>11/26/2016</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05EEB424-FE30-4110-99C2-D727979A9DB1}" type="slidenum">
              <a:rPr lang="es-PR"/>
              <a:pPr>
                <a:defRPr/>
              </a:pPr>
              <a:t>‹#›</a:t>
            </a:fld>
            <a:endParaRPr lang="es-PR"/>
          </a:p>
        </p:txBody>
      </p:sp>
    </p:spTree>
    <p:extLst>
      <p:ext uri="{BB962C8B-B14F-4D97-AF65-F5344CB8AC3E}">
        <p14:creationId xmlns:p14="http://schemas.microsoft.com/office/powerpoint/2010/main" val="755049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13"/>
          <p:cNvSpPr>
            <a:spLocks noGrp="1"/>
          </p:cNvSpPr>
          <p:nvPr>
            <p:ph type="dt" sz="half" idx="10"/>
          </p:nvPr>
        </p:nvSpPr>
        <p:spPr/>
        <p:txBody>
          <a:bodyPr/>
          <a:lstStyle>
            <a:lvl1pPr>
              <a:defRPr/>
            </a:lvl1pPr>
          </a:lstStyle>
          <a:p>
            <a:pPr>
              <a:defRPr/>
            </a:pPr>
            <a:fld id="{619A4DF4-84B2-4D6F-90E3-2FB25073438A}" type="datetimeFigureOut">
              <a:rPr lang="es-PR"/>
              <a:pPr>
                <a:defRPr/>
              </a:pPr>
              <a:t>11/26/2016</a:t>
            </a:fld>
            <a:endParaRPr lang="es-PR"/>
          </a:p>
        </p:txBody>
      </p:sp>
      <p:sp>
        <p:nvSpPr>
          <p:cNvPr id="5" name="Footer Placeholder 2"/>
          <p:cNvSpPr>
            <a:spLocks noGrp="1"/>
          </p:cNvSpPr>
          <p:nvPr>
            <p:ph type="ftr" sz="quarter" idx="11"/>
          </p:nvPr>
        </p:nvSpPr>
        <p:spPr/>
        <p:txBody>
          <a:bodyPr/>
          <a:lstStyle>
            <a:lvl1pPr>
              <a:defRPr/>
            </a:lvl1pPr>
          </a:lstStyle>
          <a:p>
            <a:pPr>
              <a:defRPr/>
            </a:pPr>
            <a:endParaRPr lang="es-PR"/>
          </a:p>
        </p:txBody>
      </p:sp>
      <p:sp>
        <p:nvSpPr>
          <p:cNvPr id="6" name="Slide Number Placeholder 22"/>
          <p:cNvSpPr>
            <a:spLocks noGrp="1"/>
          </p:cNvSpPr>
          <p:nvPr>
            <p:ph type="sldNum" sz="quarter" idx="12"/>
          </p:nvPr>
        </p:nvSpPr>
        <p:spPr/>
        <p:txBody>
          <a:bodyPr/>
          <a:lstStyle>
            <a:lvl1pPr>
              <a:defRPr/>
            </a:lvl1pPr>
          </a:lstStyle>
          <a:p>
            <a:pPr>
              <a:defRPr/>
            </a:pPr>
            <a:fld id="{1EC05902-0240-4EFC-813C-F559A423A56D}" type="slidenum">
              <a:rPr lang="es-PR" altLang="es-PR"/>
              <a:pPr>
                <a:defRPr/>
              </a:pPr>
              <a:t>‹#›</a:t>
            </a:fld>
            <a:endParaRPr lang="es-PR" altLang="es-PR"/>
          </a:p>
        </p:txBody>
      </p:sp>
    </p:spTree>
    <p:extLst>
      <p:ext uri="{BB962C8B-B14F-4D97-AF65-F5344CB8AC3E}">
        <p14:creationId xmlns:p14="http://schemas.microsoft.com/office/powerpoint/2010/main" val="4871535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C9BEF643-5448-4A35-8D08-95AB5A6D9654}" type="datetimeFigureOut">
              <a:rPr lang="es-PR"/>
              <a:pPr>
                <a:defRPr/>
              </a:pPr>
              <a:t>11/26/2016</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13F6ACA2-593F-47F1-86A7-27F12CE2A9DC}" type="slidenum">
              <a:rPr lang="es-PR"/>
              <a:pPr>
                <a:defRPr/>
              </a:pPr>
              <a:t>‹#›</a:t>
            </a:fld>
            <a:endParaRPr lang="es-PR"/>
          </a:p>
        </p:txBody>
      </p:sp>
    </p:spTree>
    <p:extLst>
      <p:ext uri="{BB962C8B-B14F-4D97-AF65-F5344CB8AC3E}">
        <p14:creationId xmlns:p14="http://schemas.microsoft.com/office/powerpoint/2010/main" val="6181911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C3B78292-ECB9-41B3-82C7-C3534049F182}" type="datetimeFigureOut">
              <a:rPr lang="es-PR"/>
              <a:pPr>
                <a:defRPr/>
              </a:pPr>
              <a:t>11/26/2016</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1C45BAA3-569D-4458-84C1-6DEB2DB4ED73}" type="slidenum">
              <a:rPr lang="es-PR"/>
              <a:pPr>
                <a:defRPr/>
              </a:pPr>
              <a:t>‹#›</a:t>
            </a:fld>
            <a:endParaRPr lang="es-PR"/>
          </a:p>
        </p:txBody>
      </p:sp>
    </p:spTree>
    <p:extLst>
      <p:ext uri="{BB962C8B-B14F-4D97-AF65-F5344CB8AC3E}">
        <p14:creationId xmlns:p14="http://schemas.microsoft.com/office/powerpoint/2010/main" val="1084870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415306C7-8C61-44A7-9D08-3A49E9B31309}" type="datetimeFigureOut">
              <a:rPr lang="es-PR"/>
              <a:pPr>
                <a:defRPr/>
              </a:pPr>
              <a:t>11/26/2016</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5A3D7864-E83D-4067-9CD5-12D544E326FF}" type="slidenum">
              <a:rPr lang="es-PR"/>
              <a:pPr>
                <a:defRPr/>
              </a:pPr>
              <a:t>‹#›</a:t>
            </a:fld>
            <a:endParaRPr lang="es-PR"/>
          </a:p>
        </p:txBody>
      </p:sp>
    </p:spTree>
    <p:extLst>
      <p:ext uri="{BB962C8B-B14F-4D97-AF65-F5344CB8AC3E}">
        <p14:creationId xmlns:p14="http://schemas.microsoft.com/office/powerpoint/2010/main" val="8317010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EBD5EB82-6283-49A0-B94E-012CD85A6D4C}" type="datetimeFigureOut">
              <a:rPr lang="es-PR"/>
              <a:pPr>
                <a:defRPr/>
              </a:pPr>
              <a:t>11/26/2016</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7329C9C9-00BD-4E88-9303-5470048D4DA0}" type="slidenum">
              <a:rPr lang="es-PR"/>
              <a:pPr>
                <a:defRPr/>
              </a:pPr>
              <a:t>‹#›</a:t>
            </a:fld>
            <a:endParaRPr lang="es-PR"/>
          </a:p>
        </p:txBody>
      </p:sp>
    </p:spTree>
    <p:extLst>
      <p:ext uri="{BB962C8B-B14F-4D97-AF65-F5344CB8AC3E}">
        <p14:creationId xmlns:p14="http://schemas.microsoft.com/office/powerpoint/2010/main" val="3171407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23635F2D-F061-4D2B-949D-57584183025E}" type="datetimeFigureOut">
              <a:rPr lang="es-PR"/>
              <a:pPr>
                <a:defRPr/>
              </a:pPr>
              <a:t>11/26/2016</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B6036F28-DC5D-4B48-BC8A-47518FF92CA7}" type="slidenum">
              <a:rPr lang="es-PR"/>
              <a:pPr>
                <a:defRPr/>
              </a:pPr>
              <a:t>‹#›</a:t>
            </a:fld>
            <a:endParaRPr lang="es-PR"/>
          </a:p>
        </p:txBody>
      </p:sp>
    </p:spTree>
    <p:extLst>
      <p:ext uri="{BB962C8B-B14F-4D97-AF65-F5344CB8AC3E}">
        <p14:creationId xmlns:p14="http://schemas.microsoft.com/office/powerpoint/2010/main" val="18483764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4EB8D7C5-4B16-4F95-B8AD-FF52AAB7DF7B}" type="datetimeFigureOut">
              <a:rPr lang="es-PR"/>
              <a:pPr>
                <a:defRPr/>
              </a:pPr>
              <a:t>11/26/2016</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3BB191AA-D583-4D13-BC7E-8C4A7DBAC165}" type="slidenum">
              <a:rPr lang="es-PR"/>
              <a:pPr>
                <a:defRPr/>
              </a:pPr>
              <a:t>‹#›</a:t>
            </a:fld>
            <a:endParaRPr lang="es-PR"/>
          </a:p>
        </p:txBody>
      </p:sp>
    </p:spTree>
    <p:extLst>
      <p:ext uri="{BB962C8B-B14F-4D97-AF65-F5344CB8AC3E}">
        <p14:creationId xmlns:p14="http://schemas.microsoft.com/office/powerpoint/2010/main" val="36670559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BBFD4CDA-85FA-4DF5-84F0-D9E6572CF914}" type="datetimeFigureOut">
              <a:rPr lang="es-PR"/>
              <a:pPr>
                <a:defRPr/>
              </a:pPr>
              <a:t>11/26/2016</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B39FF909-E905-4348-909D-A088AD512261}" type="slidenum">
              <a:rPr lang="es-PR"/>
              <a:pPr>
                <a:defRPr/>
              </a:pPr>
              <a:t>‹#›</a:t>
            </a:fld>
            <a:endParaRPr lang="es-PR"/>
          </a:p>
        </p:txBody>
      </p:sp>
    </p:spTree>
    <p:extLst>
      <p:ext uri="{BB962C8B-B14F-4D97-AF65-F5344CB8AC3E}">
        <p14:creationId xmlns:p14="http://schemas.microsoft.com/office/powerpoint/2010/main" val="31413210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395CA2BC-7322-4764-A3D3-186CD92FB034}" type="datetimeFigureOut">
              <a:rPr lang="es-PR"/>
              <a:pPr>
                <a:defRPr/>
              </a:pPr>
              <a:t>11/26/2016</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F2E4CDCE-802B-4ABB-9066-8EEE2DFFB365}" type="slidenum">
              <a:rPr lang="es-PR"/>
              <a:pPr>
                <a:defRPr/>
              </a:pPr>
              <a:t>‹#›</a:t>
            </a:fld>
            <a:endParaRPr lang="es-PR"/>
          </a:p>
        </p:txBody>
      </p:sp>
    </p:spTree>
    <p:extLst>
      <p:ext uri="{BB962C8B-B14F-4D97-AF65-F5344CB8AC3E}">
        <p14:creationId xmlns:p14="http://schemas.microsoft.com/office/powerpoint/2010/main" val="91616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ADD789E1-7A97-4683-8B35-C8C2DC30CCBA}" type="datetimeFigureOut">
              <a:rPr lang="es-PR"/>
              <a:pPr>
                <a:defRPr/>
              </a:pPr>
              <a:t>11/26/2016</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118D37A2-6EF3-4985-8D41-4DF28C1A741C}" type="slidenum">
              <a:rPr lang="es-PR"/>
              <a:pPr>
                <a:defRPr/>
              </a:pPr>
              <a:t>‹#›</a:t>
            </a:fld>
            <a:endParaRPr lang="es-PR"/>
          </a:p>
        </p:txBody>
      </p:sp>
    </p:spTree>
    <p:extLst>
      <p:ext uri="{BB962C8B-B14F-4D97-AF65-F5344CB8AC3E}">
        <p14:creationId xmlns:p14="http://schemas.microsoft.com/office/powerpoint/2010/main" val="14687319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1A97BB25-6695-4C7C-9FB3-0B9C1B3FF84E}" type="datetimeFigureOut">
              <a:rPr lang="es-PR"/>
              <a:pPr>
                <a:defRPr/>
              </a:pPr>
              <a:t>11/26/2016</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25F14EA4-DE56-4012-A048-CDB37C1E4B34}" type="slidenum">
              <a:rPr lang="es-PR"/>
              <a:pPr>
                <a:defRPr/>
              </a:pPr>
              <a:t>‹#›</a:t>
            </a:fld>
            <a:endParaRPr lang="es-PR"/>
          </a:p>
        </p:txBody>
      </p:sp>
    </p:spTree>
    <p:extLst>
      <p:ext uri="{BB962C8B-B14F-4D97-AF65-F5344CB8AC3E}">
        <p14:creationId xmlns:p14="http://schemas.microsoft.com/office/powerpoint/2010/main" val="2714497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FDF3C607-3948-4254-81E8-14B3490A693F}" type="datetimeFigureOut">
              <a:rPr lang="es-PR"/>
              <a:pPr>
                <a:defRPr/>
              </a:pPr>
              <a:t>11/26/2016</a:t>
            </a:fld>
            <a:endParaRPr lang="es-PR"/>
          </a:p>
        </p:txBody>
      </p:sp>
      <p:sp>
        <p:nvSpPr>
          <p:cNvPr id="6" name="Footer Placeholder 2"/>
          <p:cNvSpPr>
            <a:spLocks noGrp="1"/>
          </p:cNvSpPr>
          <p:nvPr>
            <p:ph type="ftr" sz="quarter" idx="11"/>
          </p:nvPr>
        </p:nvSpPr>
        <p:spPr/>
        <p:txBody>
          <a:bodyPr/>
          <a:lstStyle>
            <a:lvl1pPr>
              <a:defRPr/>
            </a:lvl1pPr>
          </a:lstStyle>
          <a:p>
            <a:pPr>
              <a:defRPr/>
            </a:pPr>
            <a:endParaRPr lang="es-PR"/>
          </a:p>
        </p:txBody>
      </p:sp>
      <p:sp>
        <p:nvSpPr>
          <p:cNvPr id="7" name="Slide Number Placeholder 22"/>
          <p:cNvSpPr>
            <a:spLocks noGrp="1"/>
          </p:cNvSpPr>
          <p:nvPr>
            <p:ph type="sldNum" sz="quarter" idx="12"/>
          </p:nvPr>
        </p:nvSpPr>
        <p:spPr/>
        <p:txBody>
          <a:bodyPr/>
          <a:lstStyle>
            <a:lvl1pPr>
              <a:defRPr/>
            </a:lvl1pPr>
          </a:lstStyle>
          <a:p>
            <a:pPr>
              <a:defRPr/>
            </a:pPr>
            <a:fld id="{F09A2C14-57F0-48D5-ABFC-AB2BFCFA127A}" type="slidenum">
              <a:rPr lang="es-PR" altLang="es-PR"/>
              <a:pPr>
                <a:defRPr/>
              </a:pPr>
              <a:t>‹#›</a:t>
            </a:fld>
            <a:endParaRPr lang="es-PR" altLang="es-PR"/>
          </a:p>
        </p:txBody>
      </p:sp>
    </p:spTree>
    <p:extLst>
      <p:ext uri="{BB962C8B-B14F-4D97-AF65-F5344CB8AC3E}">
        <p14:creationId xmlns:p14="http://schemas.microsoft.com/office/powerpoint/2010/main" val="26108290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7C6FD201-37D9-4646-AA30-70E7DF5DBBDF}" type="datetimeFigureOut">
              <a:rPr lang="es-PR"/>
              <a:pPr>
                <a:defRPr/>
              </a:pPr>
              <a:t>11/26/2016</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59F60ECD-0DE0-42E0-B779-A4F7BFD7D42B}" type="slidenum">
              <a:rPr lang="es-PR"/>
              <a:pPr>
                <a:defRPr/>
              </a:pPr>
              <a:t>‹#›</a:t>
            </a:fld>
            <a:endParaRPr lang="es-PR"/>
          </a:p>
        </p:txBody>
      </p:sp>
    </p:spTree>
    <p:extLst>
      <p:ext uri="{BB962C8B-B14F-4D97-AF65-F5344CB8AC3E}">
        <p14:creationId xmlns:p14="http://schemas.microsoft.com/office/powerpoint/2010/main" val="8048042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05F9F0AA-DC81-46C7-BD08-EFE26ACC758B}" type="datetimeFigureOut">
              <a:rPr lang="es-PR"/>
              <a:pPr>
                <a:defRPr/>
              </a:pPr>
              <a:t>11/26/2016</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DD314CF0-3B6A-4AD5-B41D-930B9EBE349A}" type="slidenum">
              <a:rPr lang="es-PR"/>
              <a:pPr>
                <a:defRPr/>
              </a:pPr>
              <a:t>‹#›</a:t>
            </a:fld>
            <a:endParaRPr lang="es-PR"/>
          </a:p>
        </p:txBody>
      </p:sp>
    </p:spTree>
    <p:extLst>
      <p:ext uri="{BB962C8B-B14F-4D97-AF65-F5344CB8AC3E}">
        <p14:creationId xmlns:p14="http://schemas.microsoft.com/office/powerpoint/2010/main" val="40373105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F03050B4-12E4-4393-AD1E-BF58B55512D8}" type="datetimeFigureOut">
              <a:rPr lang="es-PR"/>
              <a:pPr>
                <a:defRPr/>
              </a:pPr>
              <a:t>11/26/2016</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12661F52-1EAF-43DE-868C-CE286E1DE9D1}" type="slidenum">
              <a:rPr lang="es-PR"/>
              <a:pPr>
                <a:defRPr/>
              </a:pPr>
              <a:t>‹#›</a:t>
            </a:fld>
            <a:endParaRPr lang="es-PR"/>
          </a:p>
        </p:txBody>
      </p:sp>
    </p:spTree>
    <p:extLst>
      <p:ext uri="{BB962C8B-B14F-4D97-AF65-F5344CB8AC3E}">
        <p14:creationId xmlns:p14="http://schemas.microsoft.com/office/powerpoint/2010/main" val="37946437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D778B650-00B7-4CD2-9A42-99935DCEAD04}" type="datetimeFigureOut">
              <a:rPr lang="es-PR"/>
              <a:pPr>
                <a:defRPr/>
              </a:pPr>
              <a:t>11/26/2016</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9FFCE762-3543-4F74-A833-3C6EA2E2D762}" type="slidenum">
              <a:rPr lang="es-PR"/>
              <a:pPr>
                <a:defRPr/>
              </a:pPr>
              <a:t>‹#›</a:t>
            </a:fld>
            <a:endParaRPr lang="es-PR"/>
          </a:p>
        </p:txBody>
      </p:sp>
    </p:spTree>
    <p:extLst>
      <p:ext uri="{BB962C8B-B14F-4D97-AF65-F5344CB8AC3E}">
        <p14:creationId xmlns:p14="http://schemas.microsoft.com/office/powerpoint/2010/main" val="30966612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480F26DF-FC2E-4920-8921-0C0F00CECB47}" type="datetimeFigureOut">
              <a:rPr lang="es-PR"/>
              <a:pPr>
                <a:defRPr/>
              </a:pPr>
              <a:t>11/26/2016</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84275338-8F6F-40EE-84E8-3A3C790BC80F}" type="slidenum">
              <a:rPr lang="es-PR"/>
              <a:pPr>
                <a:defRPr/>
              </a:pPr>
              <a:t>‹#›</a:t>
            </a:fld>
            <a:endParaRPr lang="es-PR"/>
          </a:p>
        </p:txBody>
      </p:sp>
    </p:spTree>
    <p:extLst>
      <p:ext uri="{BB962C8B-B14F-4D97-AF65-F5344CB8AC3E}">
        <p14:creationId xmlns:p14="http://schemas.microsoft.com/office/powerpoint/2010/main" val="34371255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90896E0E-828A-4633-94EB-7590B2F217C3}" type="datetimeFigureOut">
              <a:rPr lang="es-PR"/>
              <a:pPr>
                <a:defRPr/>
              </a:pPr>
              <a:t>11/26/2016</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5AE51A0E-E855-4CC0-8F2E-1B8F332B40A8}" type="slidenum">
              <a:rPr lang="es-PR"/>
              <a:pPr>
                <a:defRPr/>
              </a:pPr>
              <a:t>‹#›</a:t>
            </a:fld>
            <a:endParaRPr lang="es-PR"/>
          </a:p>
        </p:txBody>
      </p:sp>
    </p:spTree>
    <p:extLst>
      <p:ext uri="{BB962C8B-B14F-4D97-AF65-F5344CB8AC3E}">
        <p14:creationId xmlns:p14="http://schemas.microsoft.com/office/powerpoint/2010/main" val="24803596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7D035294-C1E4-4825-9CFD-30B290F1F10B}" type="datetimeFigureOut">
              <a:rPr lang="es-PR"/>
              <a:pPr>
                <a:defRPr/>
              </a:pPr>
              <a:t>11/26/2016</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803A4616-97B1-421A-86A7-7FCC6354096D}" type="slidenum">
              <a:rPr lang="es-PR"/>
              <a:pPr>
                <a:defRPr/>
              </a:pPr>
              <a:t>‹#›</a:t>
            </a:fld>
            <a:endParaRPr lang="es-PR"/>
          </a:p>
        </p:txBody>
      </p:sp>
    </p:spTree>
    <p:extLst>
      <p:ext uri="{BB962C8B-B14F-4D97-AF65-F5344CB8AC3E}">
        <p14:creationId xmlns:p14="http://schemas.microsoft.com/office/powerpoint/2010/main" val="22746264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ADA56C16-0BEA-4CE8-8468-D4C1C6BF1162}" type="datetimeFigureOut">
              <a:rPr lang="es-PR"/>
              <a:pPr>
                <a:defRPr/>
              </a:pPr>
              <a:t>11/26/2016</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04A4D5FA-EC6E-4FA1-8BE3-66BE60BF4649}" type="slidenum">
              <a:rPr lang="es-PR"/>
              <a:pPr>
                <a:defRPr/>
              </a:pPr>
              <a:t>‹#›</a:t>
            </a:fld>
            <a:endParaRPr lang="es-PR"/>
          </a:p>
        </p:txBody>
      </p:sp>
    </p:spTree>
    <p:extLst>
      <p:ext uri="{BB962C8B-B14F-4D97-AF65-F5344CB8AC3E}">
        <p14:creationId xmlns:p14="http://schemas.microsoft.com/office/powerpoint/2010/main" val="23332200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E344EB1C-CE67-4CC7-906D-C04BC99A138E}" type="datetimeFigureOut">
              <a:rPr lang="es-PR"/>
              <a:pPr>
                <a:defRPr/>
              </a:pPr>
              <a:t>11/26/2016</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48075AC9-A516-4164-86C3-6B5BA9904D61}" type="slidenum">
              <a:rPr lang="es-PR"/>
              <a:pPr>
                <a:defRPr/>
              </a:pPr>
              <a:t>‹#›</a:t>
            </a:fld>
            <a:endParaRPr lang="es-PR"/>
          </a:p>
        </p:txBody>
      </p:sp>
    </p:spTree>
    <p:extLst>
      <p:ext uri="{BB962C8B-B14F-4D97-AF65-F5344CB8AC3E}">
        <p14:creationId xmlns:p14="http://schemas.microsoft.com/office/powerpoint/2010/main" val="31689483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3EF6A720-8953-4C1E-9B71-661B8A5A4FDB}" type="datetimeFigureOut">
              <a:rPr lang="es-PR"/>
              <a:pPr>
                <a:defRPr/>
              </a:pPr>
              <a:t>11/26/2016</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645EC89E-B0B9-4639-900F-358594552B65}" type="slidenum">
              <a:rPr lang="es-PR"/>
              <a:pPr>
                <a:defRPr/>
              </a:pPr>
              <a:t>‹#›</a:t>
            </a:fld>
            <a:endParaRPr lang="es-PR"/>
          </a:p>
        </p:txBody>
      </p:sp>
    </p:spTree>
    <p:extLst>
      <p:ext uri="{BB962C8B-B14F-4D97-AF65-F5344CB8AC3E}">
        <p14:creationId xmlns:p14="http://schemas.microsoft.com/office/powerpoint/2010/main" val="2382621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8" name="Rectangle 7"/>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9" name="Rectangle 8"/>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 name="Rectangle 9"/>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11" name="Rectangle 10"/>
          <p:cNvSpPr>
            <a:spLocks noChangeArrowheads="1"/>
          </p:cNvSpPr>
          <p:nvPr/>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useBgFill="1">
        <p:nvSpPr>
          <p:cNvPr id="12" name="Rounded Rectangle 11"/>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useBgFill="1">
        <p:nvSpPr>
          <p:cNvPr id="13" name="Rounded Rectangle 12"/>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4" name="Rectangle 13"/>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5" name="Rectangle 14"/>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6" name="Rectangle 15"/>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7" name="Rectangle 16"/>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8" name="Rectangle 17"/>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9" name="Rectangle 18"/>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20" name="Picture 21" descr="saludmed-com_Ban_PPT-MASTER-2_v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6988"/>
            <a:ext cx="8894763" cy="33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1" name="Date Placeholder 25"/>
          <p:cNvSpPr>
            <a:spLocks noGrp="1"/>
          </p:cNvSpPr>
          <p:nvPr>
            <p:ph type="dt" sz="half" idx="10"/>
          </p:nvPr>
        </p:nvSpPr>
        <p:spPr/>
        <p:txBody>
          <a:bodyPr rtlCol="0"/>
          <a:lstStyle>
            <a:lvl1pPr>
              <a:defRPr/>
            </a:lvl1pPr>
          </a:lstStyle>
          <a:p>
            <a:pPr>
              <a:defRPr/>
            </a:pPr>
            <a:fld id="{2111F85C-D4C5-4F5D-8DA8-762DD976EDCB}" type="datetimeFigureOut">
              <a:rPr lang="es-PR"/>
              <a:pPr>
                <a:defRPr/>
              </a:pPr>
              <a:t>11/26/2016</a:t>
            </a:fld>
            <a:endParaRPr lang="es-PR"/>
          </a:p>
        </p:txBody>
      </p:sp>
      <p:sp>
        <p:nvSpPr>
          <p:cNvPr id="22" name="Footer Placeholder 27"/>
          <p:cNvSpPr>
            <a:spLocks noGrp="1"/>
          </p:cNvSpPr>
          <p:nvPr>
            <p:ph type="ftr" sz="quarter" idx="11"/>
          </p:nvPr>
        </p:nvSpPr>
        <p:spPr/>
        <p:txBody>
          <a:bodyPr rtlCol="0"/>
          <a:lstStyle>
            <a:lvl1pPr>
              <a:defRPr/>
            </a:lvl1pPr>
          </a:lstStyle>
          <a:p>
            <a:pPr>
              <a:defRPr/>
            </a:pPr>
            <a:endParaRPr lang="es-PR"/>
          </a:p>
        </p:txBody>
      </p:sp>
      <p:sp>
        <p:nvSpPr>
          <p:cNvPr id="23" name="Slide Number Placeholder 26"/>
          <p:cNvSpPr>
            <a:spLocks noGrp="1"/>
          </p:cNvSpPr>
          <p:nvPr>
            <p:ph type="sldNum" sz="quarter" idx="12"/>
          </p:nvPr>
        </p:nvSpPr>
        <p:spPr/>
        <p:txBody>
          <a:bodyPr/>
          <a:lstStyle>
            <a:lvl1pPr>
              <a:defRPr/>
            </a:lvl1pPr>
          </a:lstStyle>
          <a:p>
            <a:pPr>
              <a:defRPr/>
            </a:pPr>
            <a:fld id="{73E80E59-9C74-4ED7-97F3-0E9A246A703D}" type="slidenum">
              <a:rPr lang="es-PR" altLang="es-PR"/>
              <a:pPr>
                <a:defRPr/>
              </a:pPr>
              <a:t>‹#›</a:t>
            </a:fld>
            <a:endParaRPr lang="es-PR" altLang="es-PR"/>
          </a:p>
        </p:txBody>
      </p:sp>
    </p:spTree>
    <p:extLst>
      <p:ext uri="{BB962C8B-B14F-4D97-AF65-F5344CB8AC3E}">
        <p14:creationId xmlns:p14="http://schemas.microsoft.com/office/powerpoint/2010/main" val="3133449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29321988-334E-46E4-B1EF-13D728EDE22D}" type="datetimeFigureOut">
              <a:rPr lang="es-PR"/>
              <a:pPr>
                <a:defRPr/>
              </a:pPr>
              <a:t>11/26/2016</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F3D2E1A4-E15D-4F7B-963A-5C2E8B2149F6}" type="slidenum">
              <a:rPr lang="es-PR"/>
              <a:pPr>
                <a:defRPr/>
              </a:pPr>
              <a:t>‹#›</a:t>
            </a:fld>
            <a:endParaRPr lang="es-PR"/>
          </a:p>
        </p:txBody>
      </p:sp>
    </p:spTree>
    <p:extLst>
      <p:ext uri="{BB962C8B-B14F-4D97-AF65-F5344CB8AC3E}">
        <p14:creationId xmlns:p14="http://schemas.microsoft.com/office/powerpoint/2010/main" val="2871003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2"/>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4" name="Rectangle 3"/>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5" name="Rectangle 4"/>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6" name="Rectangle 5"/>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7" name="Rectangle 6"/>
          <p:cNvSpPr>
            <a:spLocks noChangeArrowheads="1"/>
          </p:cNvSpPr>
          <p:nvPr/>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useBgFill="1">
        <p:nvSpPr>
          <p:cNvPr id="8" name="Rounded Rectangle 7"/>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useBgFill="1">
        <p:nvSpPr>
          <p:cNvPr id="9" name="Rounded Rectangle 8"/>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 name="Rectangle 9"/>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1" name="Rectangle 10"/>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2" name="Rectangle 11"/>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3" name="Rectangle 12"/>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4" name="Rectangle 13"/>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5" name="Rectangle 14"/>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16" name="Picture 21" descr="saludmed-com_Ban_PPT-MASTER-2_v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6988"/>
            <a:ext cx="8894763" cy="33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smtClean="0"/>
              <a:t>Click to edit Master title style</a:t>
            </a:r>
            <a:endParaRPr lang="en-US"/>
          </a:p>
        </p:txBody>
      </p:sp>
      <p:sp>
        <p:nvSpPr>
          <p:cNvPr id="17" name="Date Placeholder 2"/>
          <p:cNvSpPr>
            <a:spLocks noGrp="1"/>
          </p:cNvSpPr>
          <p:nvPr>
            <p:ph type="dt" sz="half" idx="10"/>
          </p:nvPr>
        </p:nvSpPr>
        <p:spPr>
          <a:xfrm>
            <a:off x="6583363" y="612775"/>
            <a:ext cx="958850" cy="457200"/>
          </a:xfrm>
        </p:spPr>
        <p:txBody>
          <a:bodyPr/>
          <a:lstStyle>
            <a:lvl1pPr>
              <a:defRPr/>
            </a:lvl1pPr>
          </a:lstStyle>
          <a:p>
            <a:pPr>
              <a:defRPr/>
            </a:pPr>
            <a:fld id="{37F75830-47BB-41B7-AA33-CF2E34861228}" type="datetimeFigureOut">
              <a:rPr lang="es-PR"/>
              <a:pPr>
                <a:defRPr/>
              </a:pPr>
              <a:t>11/26/2016</a:t>
            </a:fld>
            <a:endParaRPr lang="es-PR"/>
          </a:p>
        </p:txBody>
      </p:sp>
      <p:sp>
        <p:nvSpPr>
          <p:cNvPr id="18" name="Footer Placeholder 3"/>
          <p:cNvSpPr>
            <a:spLocks noGrp="1"/>
          </p:cNvSpPr>
          <p:nvPr>
            <p:ph type="ftr" sz="quarter" idx="11"/>
          </p:nvPr>
        </p:nvSpPr>
        <p:spPr/>
        <p:txBody>
          <a:bodyPr/>
          <a:lstStyle>
            <a:lvl1pPr>
              <a:defRPr/>
            </a:lvl1pPr>
          </a:lstStyle>
          <a:p>
            <a:pPr>
              <a:defRPr/>
            </a:pPr>
            <a:endParaRPr lang="es-PR"/>
          </a:p>
        </p:txBody>
      </p:sp>
      <p:sp>
        <p:nvSpPr>
          <p:cNvPr id="19" name="Slide Number Placeholder 4"/>
          <p:cNvSpPr>
            <a:spLocks noGrp="1"/>
          </p:cNvSpPr>
          <p:nvPr>
            <p:ph type="sldNum" sz="quarter" idx="12"/>
          </p:nvPr>
        </p:nvSpPr>
        <p:spPr/>
        <p:txBody>
          <a:bodyPr/>
          <a:lstStyle>
            <a:lvl1pPr>
              <a:defRPr/>
            </a:lvl1pPr>
          </a:lstStyle>
          <a:p>
            <a:pPr>
              <a:defRPr/>
            </a:pPr>
            <a:fld id="{338C2AC8-7E93-41B0-B423-E6853A36CC51}" type="slidenum">
              <a:rPr lang="es-PR" altLang="es-PR"/>
              <a:pPr>
                <a:defRPr/>
              </a:pPr>
              <a:t>‹#›</a:t>
            </a:fld>
            <a:endParaRPr lang="es-PR" altLang="es-PR"/>
          </a:p>
        </p:txBody>
      </p:sp>
    </p:spTree>
    <p:extLst>
      <p:ext uri="{BB962C8B-B14F-4D97-AF65-F5344CB8AC3E}">
        <p14:creationId xmlns:p14="http://schemas.microsoft.com/office/powerpoint/2010/main" val="1302892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2A93397A-FC7E-4B71-8EF9-384196CE61D1}" type="datetimeFigureOut">
              <a:rPr lang="es-PR"/>
              <a:pPr>
                <a:defRPr/>
              </a:pPr>
              <a:t>11/26/2016</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CABA2B1B-57FD-4D40-9034-5A0316605970}" type="slidenum">
              <a:rPr lang="es-PR" altLang="es-PR"/>
              <a:pPr>
                <a:defRPr/>
              </a:pPr>
              <a:t>‹#›</a:t>
            </a:fld>
            <a:endParaRPr lang="es-PR" altLang="es-PR"/>
          </a:p>
        </p:txBody>
      </p:sp>
    </p:spTree>
    <p:extLst>
      <p:ext uri="{BB962C8B-B14F-4D97-AF65-F5344CB8AC3E}">
        <p14:creationId xmlns:p14="http://schemas.microsoft.com/office/powerpoint/2010/main" val="2377729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lang="en-US" smtClean="0"/>
              <a:t>Click to edit Master title style</a:t>
            </a:r>
            <a:endParaRPr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1E214A97-D288-4BEE-95E3-B96ACE510B41}" type="datetimeFigureOut">
              <a:rPr lang="es-PR"/>
              <a:pPr>
                <a:defRPr/>
              </a:pPr>
              <a:t>11/26/2016</a:t>
            </a:fld>
            <a:endParaRPr lang="es-PR"/>
          </a:p>
        </p:txBody>
      </p:sp>
      <p:sp>
        <p:nvSpPr>
          <p:cNvPr id="6" name="Footer Placeholder 2"/>
          <p:cNvSpPr>
            <a:spLocks noGrp="1"/>
          </p:cNvSpPr>
          <p:nvPr>
            <p:ph type="ftr" sz="quarter" idx="11"/>
          </p:nvPr>
        </p:nvSpPr>
        <p:spPr/>
        <p:txBody>
          <a:bodyPr/>
          <a:lstStyle>
            <a:lvl1pPr>
              <a:defRPr/>
            </a:lvl1pPr>
          </a:lstStyle>
          <a:p>
            <a:pPr>
              <a:defRPr/>
            </a:pPr>
            <a:endParaRPr lang="es-PR"/>
          </a:p>
        </p:txBody>
      </p:sp>
      <p:sp>
        <p:nvSpPr>
          <p:cNvPr id="7" name="Slide Number Placeholder 22"/>
          <p:cNvSpPr>
            <a:spLocks noGrp="1"/>
          </p:cNvSpPr>
          <p:nvPr>
            <p:ph type="sldNum" sz="quarter" idx="12"/>
          </p:nvPr>
        </p:nvSpPr>
        <p:spPr/>
        <p:txBody>
          <a:bodyPr/>
          <a:lstStyle>
            <a:lvl1pPr>
              <a:defRPr/>
            </a:lvl1pPr>
          </a:lstStyle>
          <a:p>
            <a:pPr>
              <a:defRPr/>
            </a:pPr>
            <a:fld id="{0D2CA904-8834-441F-9C4F-40812DAE201B}" type="slidenum">
              <a:rPr lang="es-PR" altLang="es-PR"/>
              <a:pPr>
                <a:defRPr/>
              </a:pPr>
              <a:t>‹#›</a:t>
            </a:fld>
            <a:endParaRPr lang="es-PR" altLang="es-PR"/>
          </a:p>
        </p:txBody>
      </p:sp>
    </p:spTree>
    <p:extLst>
      <p:ext uri="{BB962C8B-B14F-4D97-AF65-F5344CB8AC3E}">
        <p14:creationId xmlns:p14="http://schemas.microsoft.com/office/powerpoint/2010/main" val="2916440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fld id="{64281146-CF89-4FBA-A0D7-7AEF981EA34F}" type="datetimeFigureOut">
              <a:rPr lang="es-PR"/>
              <a:pPr>
                <a:defRPr/>
              </a:pPr>
              <a:t>11/26/2016</a:t>
            </a:fld>
            <a:endParaRPr lang="es-PR"/>
          </a:p>
        </p:txBody>
      </p:sp>
      <p:sp>
        <p:nvSpPr>
          <p:cNvPr id="6" name="Footer Placeholder 2"/>
          <p:cNvSpPr>
            <a:spLocks noGrp="1"/>
          </p:cNvSpPr>
          <p:nvPr>
            <p:ph type="ftr" sz="quarter" idx="11"/>
          </p:nvPr>
        </p:nvSpPr>
        <p:spPr/>
        <p:txBody>
          <a:bodyPr/>
          <a:lstStyle>
            <a:lvl1pPr>
              <a:defRPr/>
            </a:lvl1pPr>
          </a:lstStyle>
          <a:p>
            <a:pPr>
              <a:defRPr/>
            </a:pPr>
            <a:endParaRPr lang="es-PR"/>
          </a:p>
        </p:txBody>
      </p:sp>
      <p:sp>
        <p:nvSpPr>
          <p:cNvPr id="7" name="Slide Number Placeholder 22"/>
          <p:cNvSpPr>
            <a:spLocks noGrp="1"/>
          </p:cNvSpPr>
          <p:nvPr>
            <p:ph type="sldNum" sz="quarter" idx="12"/>
          </p:nvPr>
        </p:nvSpPr>
        <p:spPr/>
        <p:txBody>
          <a:bodyPr/>
          <a:lstStyle>
            <a:lvl1pPr>
              <a:defRPr/>
            </a:lvl1pPr>
          </a:lstStyle>
          <a:p>
            <a:pPr>
              <a:defRPr/>
            </a:pPr>
            <a:fld id="{571DA89A-8B19-43D4-8D36-3141244F0B62}" type="slidenum">
              <a:rPr lang="es-PR" altLang="es-PR"/>
              <a:pPr>
                <a:defRPr/>
              </a:pPr>
              <a:t>‹#›</a:t>
            </a:fld>
            <a:endParaRPr lang="es-PR" altLang="es-PR"/>
          </a:p>
        </p:txBody>
      </p:sp>
    </p:spTree>
    <p:extLst>
      <p:ext uri="{BB962C8B-B14F-4D97-AF65-F5344CB8AC3E}">
        <p14:creationId xmlns:p14="http://schemas.microsoft.com/office/powerpoint/2010/main" val="1830694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0.xml"/><Relationship Id="rId1" Type="http://schemas.openxmlformats.org/officeDocument/2006/relationships/slideLayout" Target="../slideLayouts/slideLayout22.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1.xml"/><Relationship Id="rId1" Type="http://schemas.openxmlformats.org/officeDocument/2006/relationships/slideLayout" Target="../slideLayouts/slideLayout23.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2.xml"/><Relationship Id="rId1" Type="http://schemas.openxmlformats.org/officeDocument/2006/relationships/slideLayout" Target="../slideLayouts/slideLayout24.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3.xml"/><Relationship Id="rId1" Type="http://schemas.openxmlformats.org/officeDocument/2006/relationships/slideLayout" Target="../slideLayouts/slideLayout25.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4.xml"/><Relationship Id="rId1" Type="http://schemas.openxmlformats.org/officeDocument/2006/relationships/slideLayout" Target="../slideLayouts/slideLayout26.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5.xml"/><Relationship Id="rId1" Type="http://schemas.openxmlformats.org/officeDocument/2006/relationships/slideLayout" Target="../slideLayouts/slideLayout27.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6.xml"/><Relationship Id="rId1" Type="http://schemas.openxmlformats.org/officeDocument/2006/relationships/slideLayout" Target="../slideLayouts/slideLayout28.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7.xml"/><Relationship Id="rId1" Type="http://schemas.openxmlformats.org/officeDocument/2006/relationships/slideLayout" Target="../slideLayouts/slideLayout29.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8.xml"/><Relationship Id="rId1" Type="http://schemas.openxmlformats.org/officeDocument/2006/relationships/slideLayout" Target="../slideLayouts/slideLayout30.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9.xml"/><Relationship Id="rId1" Type="http://schemas.openxmlformats.org/officeDocument/2006/relationships/slideLayout" Target="../slideLayouts/slideLayout3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0.xml"/><Relationship Id="rId1" Type="http://schemas.openxmlformats.org/officeDocument/2006/relationships/slideLayout" Target="../slideLayouts/slideLayout32.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1.xml"/><Relationship Id="rId1" Type="http://schemas.openxmlformats.org/officeDocument/2006/relationships/slideLayout" Target="../slideLayouts/slideLayout33.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2.xml"/><Relationship Id="rId1" Type="http://schemas.openxmlformats.org/officeDocument/2006/relationships/slideLayout" Target="../slideLayouts/slideLayout34.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3.xml"/><Relationship Id="rId1" Type="http://schemas.openxmlformats.org/officeDocument/2006/relationships/slideLayout" Target="../slideLayouts/slideLayout35.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4.xml"/><Relationship Id="rId1" Type="http://schemas.openxmlformats.org/officeDocument/2006/relationships/slideLayout" Target="../slideLayouts/slideLayout36.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5.xml"/><Relationship Id="rId1" Type="http://schemas.openxmlformats.org/officeDocument/2006/relationships/slideLayout" Target="../slideLayouts/slideLayout37.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6.xml"/><Relationship Id="rId1" Type="http://schemas.openxmlformats.org/officeDocument/2006/relationships/slideLayout" Target="../slideLayouts/slideLayout38.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7.xml"/><Relationship Id="rId1" Type="http://schemas.openxmlformats.org/officeDocument/2006/relationships/slideLayout" Target="../slideLayouts/slideLayout39.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8.xml"/><Relationship Id="rId1" Type="http://schemas.openxmlformats.org/officeDocument/2006/relationships/slideLayout" Target="../slideLayouts/slideLayout40.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9.xml"/><Relationship Id="rId1"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0.xml"/><Relationship Id="rId1" Type="http://schemas.openxmlformats.org/officeDocument/2006/relationships/slideLayout" Target="../slideLayouts/slideLayout42.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1.xml"/><Relationship Id="rId1" Type="http://schemas.openxmlformats.org/officeDocument/2006/relationships/slideLayout" Target="../slideLayouts/slideLayout43.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2.xml"/><Relationship Id="rId1" Type="http://schemas.openxmlformats.org/officeDocument/2006/relationships/slideLayout" Target="../slideLayouts/slideLayout44.xml"/></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3.xml"/><Relationship Id="rId1" Type="http://schemas.openxmlformats.org/officeDocument/2006/relationships/slideLayout" Target="../slideLayouts/slideLayout45.xml"/></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4.xml"/><Relationship Id="rId1" Type="http://schemas.openxmlformats.org/officeDocument/2006/relationships/slideLayout" Target="../slideLayouts/slideLayout46.xml"/></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5.xml"/><Relationship Id="rId1" Type="http://schemas.openxmlformats.org/officeDocument/2006/relationships/slideLayout" Target="../slideLayouts/slideLayout47.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6.xml"/><Relationship Id="rId1" Type="http://schemas.openxmlformats.org/officeDocument/2006/relationships/slideLayout" Target="../slideLayouts/slideLayout48.xml"/></Relationships>
</file>

<file path=ppt/slideMasters/_rels/slideMaster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7.xml"/><Relationship Id="rId1" Type="http://schemas.openxmlformats.org/officeDocument/2006/relationships/slideLayout" Target="../slideLayouts/slideLayout49.xml"/></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8.xml"/><Relationship Id="rId1"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5.xml"/><Relationship Id="rId1" Type="http://schemas.openxmlformats.org/officeDocument/2006/relationships/slideLayout" Target="../slideLayouts/slideLayout17.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6.xml"/><Relationship Id="rId1" Type="http://schemas.openxmlformats.org/officeDocument/2006/relationships/slideLayout" Target="../slideLayouts/slideLayout18.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7.xml"/><Relationship Id="rId1" Type="http://schemas.openxmlformats.org/officeDocument/2006/relationships/slideLayout" Target="../slideLayouts/slideLayout19.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8.xml"/><Relationship Id="rId1" Type="http://schemas.openxmlformats.org/officeDocument/2006/relationships/slideLayout" Target="../slideLayouts/slideLayout20.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9.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3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smtClean="0"/>
              <a:t>Click to edit Master title style</a:t>
            </a:r>
          </a:p>
        </p:txBody>
      </p:sp>
      <p:sp>
        <p:nvSpPr>
          <p:cNvPr id="1040"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smtClean="0"/>
              <a:t>Click to edit Master text styles</a:t>
            </a:r>
          </a:p>
          <a:p>
            <a:pPr lvl="1"/>
            <a:r>
              <a:rPr lang="en-US" altLang="es-PR" smtClean="0"/>
              <a:t>Second level</a:t>
            </a:r>
          </a:p>
          <a:p>
            <a:pPr lvl="2"/>
            <a:r>
              <a:rPr lang="en-US" altLang="es-PR" smtClean="0"/>
              <a:t>Third level</a:t>
            </a:r>
          </a:p>
          <a:p>
            <a:pPr lvl="3"/>
            <a:r>
              <a:rPr lang="en-US" altLang="es-PR" smtClean="0"/>
              <a:t>Fourth level</a:t>
            </a:r>
          </a:p>
          <a:p>
            <a:pPr lvl="4"/>
            <a:r>
              <a:rPr lang="en-US" altLang="es-PR"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chemeClr val="accent2"/>
                </a:solidFill>
                <a:latin typeface="+mn-lt"/>
              </a:defRPr>
            </a:lvl1pPr>
          </a:lstStyle>
          <a:p>
            <a:pPr>
              <a:defRPr/>
            </a:pPr>
            <a:fld id="{EA962CC1-3701-4E18-B5AD-0AFC929492D4}" type="datetimeFigureOut">
              <a:rPr lang="es-PR"/>
              <a:pPr>
                <a:defRPr/>
              </a:pPr>
              <a:t>11/26/2016</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chemeClr val="accent2"/>
                </a:solidFill>
                <a:latin typeface="+mn-lt"/>
              </a:defRPr>
            </a:lvl1pPr>
          </a:lstStyle>
          <a:p>
            <a:pPr>
              <a:defRPr/>
            </a:pPr>
            <a:endParaRPr lang="es-PR"/>
          </a:p>
        </p:txBody>
      </p:sp>
      <p:pic>
        <p:nvPicPr>
          <p:cNvPr id="1043" name="Picture 34" descr="saludmed-com_Ban_PPT-MASTER-2_v01"/>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800">
                <a:solidFill>
                  <a:srgbClr val="FFFFFF"/>
                </a:solidFill>
              </a:defRPr>
            </a:lvl1pPr>
          </a:lstStyle>
          <a:p>
            <a:pPr>
              <a:defRPr/>
            </a:pPr>
            <a:fld id="{135CDD86-B419-4E35-AED4-0B4F191D698B}" type="slidenum">
              <a:rPr lang="es-PR" altLang="es-PR"/>
              <a:pPr>
                <a:defRPr/>
              </a:pPr>
              <a:t>‹#›</a:t>
            </a:fld>
            <a:endParaRPr lang="es-PR" alt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sz="1000" dirty="0" smtClean="0">
                <a:latin typeface="Arial" charset="0"/>
              </a:rPr>
              <a:t>Copyright © 2016 Edgar Lopategui </a:t>
            </a:r>
            <a:r>
              <a:rPr lang="en-US" sz="1000" dirty="0" err="1" smtClean="0">
                <a:latin typeface="Arial" charset="0"/>
              </a:rPr>
              <a:t>Corsino</a:t>
            </a:r>
            <a:r>
              <a:rPr lang="en-US" sz="1000" dirty="0" smtClean="0">
                <a:latin typeface="Arial" charset="0"/>
              </a:rPr>
              <a:t> | </a:t>
            </a:r>
            <a:r>
              <a:rPr lang="en-US" sz="1000" dirty="0" err="1" smtClean="0">
                <a:latin typeface="Arial" charset="0"/>
              </a:rPr>
              <a:t>Saludmed</a:t>
            </a:r>
            <a:r>
              <a:rPr lang="en-US" sz="1000" dirty="0" smtClean="0">
                <a:latin typeface="Arial" charset="0"/>
              </a:rPr>
              <a:t> </a:t>
            </a:r>
          </a:p>
        </p:txBody>
      </p:sp>
    </p:spTree>
  </p:cSld>
  <p:clrMap bg1="lt1" tx1="dk1" bg2="lt2" tx2="dk2" accent1="accent1" accent2="accent2" accent3="accent3" accent4="accent4" accent5="accent5" accent6="accent6" hlink="hlink" folHlink="folHlink"/>
  <p:sldLayoutIdLst>
    <p:sldLayoutId id="2147483915" r:id="rId1"/>
    <p:sldLayoutId id="2147483868" r:id="rId2"/>
    <p:sldLayoutId id="2147483869" r:id="rId3"/>
    <p:sldLayoutId id="2147483870" r:id="rId4"/>
    <p:sldLayoutId id="2147483916" r:id="rId5"/>
    <p:sldLayoutId id="2147483917" r:id="rId6"/>
    <p:sldLayoutId id="2147483871" r:id="rId7"/>
    <p:sldLayoutId id="2147483872" r:id="rId8"/>
    <p:sldLayoutId id="2147483873" r:id="rId9"/>
    <p:sldLayoutId id="2147483874" r:id="rId10"/>
    <p:sldLayoutId id="2147483875" r:id="rId11"/>
    <p:sldLayoutId id="2147483876" r:id="rId12"/>
    <p:sldLayoutId id="2147483877" r:id="rId13"/>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10255"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smtClean="0"/>
              <a:t>Click to edit Master title style</a:t>
            </a:r>
          </a:p>
        </p:txBody>
      </p:sp>
      <p:sp>
        <p:nvSpPr>
          <p:cNvPr id="10256"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smtClean="0"/>
              <a:t>Click to edit Master text styles</a:t>
            </a:r>
          </a:p>
          <a:p>
            <a:pPr lvl="1"/>
            <a:r>
              <a:rPr lang="en-US" altLang="es-PR" smtClean="0"/>
              <a:t>Second level</a:t>
            </a:r>
          </a:p>
          <a:p>
            <a:pPr lvl="2"/>
            <a:r>
              <a:rPr lang="en-US" altLang="es-PR" smtClean="0"/>
              <a:t>Third level</a:t>
            </a:r>
          </a:p>
          <a:p>
            <a:pPr lvl="3"/>
            <a:r>
              <a:rPr lang="en-US" altLang="es-PR" smtClean="0"/>
              <a:t>Fourth level</a:t>
            </a:r>
          </a:p>
          <a:p>
            <a:pPr lvl="4"/>
            <a:r>
              <a:rPr lang="en-US" altLang="es-PR"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2B456E86-50EF-4E0D-9748-35306CFB6A7B}" type="datetimeFigureOut">
              <a:rPr lang="es-PR"/>
              <a:pPr>
                <a:defRPr/>
              </a:pPr>
              <a:t>11/26/2016</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10259"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62722CBA-EC6A-4E94-8872-6A679362D78E}"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86" r:id="rId1"/>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1127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smtClean="0"/>
              <a:t>Click to edit Master title style</a:t>
            </a:r>
          </a:p>
        </p:txBody>
      </p:sp>
      <p:sp>
        <p:nvSpPr>
          <p:cNvPr id="11280"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smtClean="0"/>
              <a:t>Click to edit Master text styles</a:t>
            </a:r>
          </a:p>
          <a:p>
            <a:pPr lvl="1"/>
            <a:r>
              <a:rPr lang="en-US" altLang="es-PR" smtClean="0"/>
              <a:t>Second level</a:t>
            </a:r>
          </a:p>
          <a:p>
            <a:pPr lvl="2"/>
            <a:r>
              <a:rPr lang="en-US" altLang="es-PR" smtClean="0"/>
              <a:t>Third level</a:t>
            </a:r>
          </a:p>
          <a:p>
            <a:pPr lvl="3"/>
            <a:r>
              <a:rPr lang="en-US" altLang="es-PR" smtClean="0"/>
              <a:t>Fourth level</a:t>
            </a:r>
          </a:p>
          <a:p>
            <a:pPr lvl="4"/>
            <a:r>
              <a:rPr lang="en-US" altLang="es-PR"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1CD612B9-B263-40DB-AD89-BF8F49E4128E}" type="datetimeFigureOut">
              <a:rPr lang="es-PR"/>
              <a:pPr>
                <a:defRPr/>
              </a:pPr>
              <a:t>11/26/2016</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11283"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890BFD79-900E-4098-8A7F-36CA4B7E82D5}"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87" r:id="rId1"/>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12303"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smtClean="0"/>
              <a:t>Click to edit Master title style</a:t>
            </a:r>
          </a:p>
        </p:txBody>
      </p:sp>
      <p:sp>
        <p:nvSpPr>
          <p:cNvPr id="12304"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smtClean="0"/>
              <a:t>Click to edit Master text styles</a:t>
            </a:r>
          </a:p>
          <a:p>
            <a:pPr lvl="1"/>
            <a:r>
              <a:rPr lang="en-US" altLang="es-PR" smtClean="0"/>
              <a:t>Second level</a:t>
            </a:r>
          </a:p>
          <a:p>
            <a:pPr lvl="2"/>
            <a:r>
              <a:rPr lang="en-US" altLang="es-PR" smtClean="0"/>
              <a:t>Third level</a:t>
            </a:r>
          </a:p>
          <a:p>
            <a:pPr lvl="3"/>
            <a:r>
              <a:rPr lang="en-US" altLang="es-PR" smtClean="0"/>
              <a:t>Fourth level</a:t>
            </a:r>
          </a:p>
          <a:p>
            <a:pPr lvl="4"/>
            <a:r>
              <a:rPr lang="en-US" altLang="es-PR"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A412DC45-15C6-4ECB-964D-801D9F68BB9C}" type="datetimeFigureOut">
              <a:rPr lang="es-PR"/>
              <a:pPr>
                <a:defRPr/>
              </a:pPr>
              <a:t>11/26/2016</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12307"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CD5F66CA-E9F3-4E87-A2DF-A24C2A265541}"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88" r:id="rId1"/>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13327"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smtClean="0"/>
              <a:t>Click to edit Master title style</a:t>
            </a:r>
          </a:p>
        </p:txBody>
      </p:sp>
      <p:sp>
        <p:nvSpPr>
          <p:cNvPr id="13328"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smtClean="0"/>
              <a:t>Click to edit Master text styles</a:t>
            </a:r>
          </a:p>
          <a:p>
            <a:pPr lvl="1"/>
            <a:r>
              <a:rPr lang="en-US" altLang="es-PR" smtClean="0"/>
              <a:t>Second level</a:t>
            </a:r>
          </a:p>
          <a:p>
            <a:pPr lvl="2"/>
            <a:r>
              <a:rPr lang="en-US" altLang="es-PR" smtClean="0"/>
              <a:t>Third level</a:t>
            </a:r>
          </a:p>
          <a:p>
            <a:pPr lvl="3"/>
            <a:r>
              <a:rPr lang="en-US" altLang="es-PR" smtClean="0"/>
              <a:t>Fourth level</a:t>
            </a:r>
          </a:p>
          <a:p>
            <a:pPr lvl="4"/>
            <a:r>
              <a:rPr lang="en-US" altLang="es-PR"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3316CE06-6C92-4968-BA48-A17090242AB4}" type="datetimeFigureOut">
              <a:rPr lang="es-PR"/>
              <a:pPr>
                <a:defRPr/>
              </a:pPr>
              <a:t>11/26/2016</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13331"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DE40991F-91DB-4FF3-B119-B57EC35A571B}"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89" r:id="rId1"/>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14351"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smtClean="0"/>
              <a:t>Click to edit Master title style</a:t>
            </a:r>
          </a:p>
        </p:txBody>
      </p:sp>
      <p:sp>
        <p:nvSpPr>
          <p:cNvPr id="14352"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smtClean="0"/>
              <a:t>Click to edit Master text styles</a:t>
            </a:r>
          </a:p>
          <a:p>
            <a:pPr lvl="1"/>
            <a:r>
              <a:rPr lang="en-US" altLang="es-PR" smtClean="0"/>
              <a:t>Second level</a:t>
            </a:r>
          </a:p>
          <a:p>
            <a:pPr lvl="2"/>
            <a:r>
              <a:rPr lang="en-US" altLang="es-PR" smtClean="0"/>
              <a:t>Third level</a:t>
            </a:r>
          </a:p>
          <a:p>
            <a:pPr lvl="3"/>
            <a:r>
              <a:rPr lang="en-US" altLang="es-PR" smtClean="0"/>
              <a:t>Fourth level</a:t>
            </a:r>
          </a:p>
          <a:p>
            <a:pPr lvl="4"/>
            <a:r>
              <a:rPr lang="en-US" altLang="es-PR"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9EF27D5C-365F-4564-B9B3-EFB395047871}" type="datetimeFigureOut">
              <a:rPr lang="es-PR"/>
              <a:pPr>
                <a:defRPr/>
              </a:pPr>
              <a:t>11/26/2016</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14355"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6F036F5C-0E2D-4B0D-97DC-CC21980124C7}"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90" r:id="rId1"/>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15375"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smtClean="0"/>
              <a:t>Click to edit Master title style</a:t>
            </a:r>
          </a:p>
        </p:txBody>
      </p:sp>
      <p:sp>
        <p:nvSpPr>
          <p:cNvPr id="15376"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smtClean="0"/>
              <a:t>Click to edit Master text styles</a:t>
            </a:r>
          </a:p>
          <a:p>
            <a:pPr lvl="1"/>
            <a:r>
              <a:rPr lang="en-US" altLang="es-PR" smtClean="0"/>
              <a:t>Second level</a:t>
            </a:r>
          </a:p>
          <a:p>
            <a:pPr lvl="2"/>
            <a:r>
              <a:rPr lang="en-US" altLang="es-PR" smtClean="0"/>
              <a:t>Third level</a:t>
            </a:r>
          </a:p>
          <a:p>
            <a:pPr lvl="3"/>
            <a:r>
              <a:rPr lang="en-US" altLang="es-PR" smtClean="0"/>
              <a:t>Fourth level</a:t>
            </a:r>
          </a:p>
          <a:p>
            <a:pPr lvl="4"/>
            <a:r>
              <a:rPr lang="en-US" altLang="es-PR"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DDCAEA64-37BA-407F-9D73-EBE99CFD99D4}" type="datetimeFigureOut">
              <a:rPr lang="es-PR"/>
              <a:pPr>
                <a:defRPr/>
              </a:pPr>
              <a:t>11/26/2016</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15379"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9E8CAAE3-B968-4C87-B5D1-5D32469D6998}"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91" r:id="rId1"/>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1639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smtClean="0"/>
              <a:t>Click to edit Master title style</a:t>
            </a:r>
          </a:p>
        </p:txBody>
      </p:sp>
      <p:sp>
        <p:nvSpPr>
          <p:cNvPr id="16400"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smtClean="0"/>
              <a:t>Click to edit Master text styles</a:t>
            </a:r>
          </a:p>
          <a:p>
            <a:pPr lvl="1"/>
            <a:r>
              <a:rPr lang="en-US" altLang="es-PR" smtClean="0"/>
              <a:t>Second level</a:t>
            </a:r>
          </a:p>
          <a:p>
            <a:pPr lvl="2"/>
            <a:r>
              <a:rPr lang="en-US" altLang="es-PR" smtClean="0"/>
              <a:t>Third level</a:t>
            </a:r>
          </a:p>
          <a:p>
            <a:pPr lvl="3"/>
            <a:r>
              <a:rPr lang="en-US" altLang="es-PR" smtClean="0"/>
              <a:t>Fourth level</a:t>
            </a:r>
          </a:p>
          <a:p>
            <a:pPr lvl="4"/>
            <a:r>
              <a:rPr lang="en-US" altLang="es-PR"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EE82452F-53BF-400D-A8FA-ACDC17FE4956}" type="datetimeFigureOut">
              <a:rPr lang="es-PR"/>
              <a:pPr>
                <a:defRPr/>
              </a:pPr>
              <a:t>11/26/2016</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16403"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1EB41910-86EA-4A01-B9EE-9264982D6A60}"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92" r:id="rId1"/>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17423"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smtClean="0"/>
              <a:t>Click to edit Master title style</a:t>
            </a:r>
          </a:p>
        </p:txBody>
      </p:sp>
      <p:sp>
        <p:nvSpPr>
          <p:cNvPr id="17424"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smtClean="0"/>
              <a:t>Click to edit Master text styles</a:t>
            </a:r>
          </a:p>
          <a:p>
            <a:pPr lvl="1"/>
            <a:r>
              <a:rPr lang="en-US" altLang="es-PR" smtClean="0"/>
              <a:t>Second level</a:t>
            </a:r>
          </a:p>
          <a:p>
            <a:pPr lvl="2"/>
            <a:r>
              <a:rPr lang="en-US" altLang="es-PR" smtClean="0"/>
              <a:t>Third level</a:t>
            </a:r>
          </a:p>
          <a:p>
            <a:pPr lvl="3"/>
            <a:r>
              <a:rPr lang="en-US" altLang="es-PR" smtClean="0"/>
              <a:t>Fourth level</a:t>
            </a:r>
          </a:p>
          <a:p>
            <a:pPr lvl="4"/>
            <a:r>
              <a:rPr lang="en-US" altLang="es-PR"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33796777-850F-471F-9255-8442451B700D}" type="datetimeFigureOut">
              <a:rPr lang="es-PR"/>
              <a:pPr>
                <a:defRPr/>
              </a:pPr>
              <a:t>11/26/2016</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17427"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3CE760C7-A8CC-4ADC-94A6-3948597E912E}"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93" r:id="rId1"/>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18447"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smtClean="0"/>
              <a:t>Click to edit Master title style</a:t>
            </a:r>
          </a:p>
        </p:txBody>
      </p:sp>
      <p:sp>
        <p:nvSpPr>
          <p:cNvPr id="18448"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smtClean="0"/>
              <a:t>Click to edit Master text styles</a:t>
            </a:r>
          </a:p>
          <a:p>
            <a:pPr lvl="1"/>
            <a:r>
              <a:rPr lang="en-US" altLang="es-PR" smtClean="0"/>
              <a:t>Second level</a:t>
            </a:r>
          </a:p>
          <a:p>
            <a:pPr lvl="2"/>
            <a:r>
              <a:rPr lang="en-US" altLang="es-PR" smtClean="0"/>
              <a:t>Third level</a:t>
            </a:r>
          </a:p>
          <a:p>
            <a:pPr lvl="3"/>
            <a:r>
              <a:rPr lang="en-US" altLang="es-PR" smtClean="0"/>
              <a:t>Fourth level</a:t>
            </a:r>
          </a:p>
          <a:p>
            <a:pPr lvl="4"/>
            <a:r>
              <a:rPr lang="en-US" altLang="es-PR"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40CDAD21-2217-499A-A819-E20760FB7188}" type="datetimeFigureOut">
              <a:rPr lang="es-PR"/>
              <a:pPr>
                <a:defRPr/>
              </a:pPr>
              <a:t>11/26/2016</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18451"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CC264565-423D-455E-9C07-21716C420151}"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94" r:id="rId1"/>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19471"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smtClean="0"/>
              <a:t>Click to edit Master title style</a:t>
            </a:r>
          </a:p>
        </p:txBody>
      </p:sp>
      <p:sp>
        <p:nvSpPr>
          <p:cNvPr id="19472"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smtClean="0"/>
              <a:t>Click to edit Master text styles</a:t>
            </a:r>
          </a:p>
          <a:p>
            <a:pPr lvl="1"/>
            <a:r>
              <a:rPr lang="en-US" altLang="es-PR" smtClean="0"/>
              <a:t>Second level</a:t>
            </a:r>
          </a:p>
          <a:p>
            <a:pPr lvl="2"/>
            <a:r>
              <a:rPr lang="en-US" altLang="es-PR" smtClean="0"/>
              <a:t>Third level</a:t>
            </a:r>
          </a:p>
          <a:p>
            <a:pPr lvl="3"/>
            <a:r>
              <a:rPr lang="en-US" altLang="es-PR" smtClean="0"/>
              <a:t>Fourth level</a:t>
            </a:r>
          </a:p>
          <a:p>
            <a:pPr lvl="4"/>
            <a:r>
              <a:rPr lang="en-US" altLang="es-PR"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B408CA7C-83D6-426D-8BDD-5E7B1315B4FE}" type="datetimeFigureOut">
              <a:rPr lang="es-PR"/>
              <a:pPr>
                <a:defRPr/>
              </a:pPr>
              <a:t>11/26/2016</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19475"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13081CA7-390E-4F9D-9CF5-42B049FBB4C2}"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95" r:id="rId1"/>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063"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smtClean="0"/>
              <a:t>Click to edit Master title style</a:t>
            </a:r>
          </a:p>
        </p:txBody>
      </p:sp>
      <p:sp>
        <p:nvSpPr>
          <p:cNvPr id="2064"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smtClean="0"/>
              <a:t>Click to edit Master text styles</a:t>
            </a:r>
          </a:p>
          <a:p>
            <a:pPr lvl="1"/>
            <a:r>
              <a:rPr lang="en-US" altLang="es-PR" smtClean="0"/>
              <a:t>Second level</a:t>
            </a:r>
          </a:p>
          <a:p>
            <a:pPr lvl="2"/>
            <a:r>
              <a:rPr lang="en-US" altLang="es-PR" smtClean="0"/>
              <a:t>Third level</a:t>
            </a:r>
          </a:p>
          <a:p>
            <a:pPr lvl="3"/>
            <a:r>
              <a:rPr lang="en-US" altLang="es-PR" smtClean="0"/>
              <a:t>Fourth level</a:t>
            </a:r>
          </a:p>
          <a:p>
            <a:pPr lvl="4"/>
            <a:r>
              <a:rPr lang="en-US" altLang="es-PR"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C682E3ED-454F-4050-A510-542A621A29E7}" type="datetimeFigureOut">
              <a:rPr lang="es-PR"/>
              <a:pPr>
                <a:defRPr/>
              </a:pPr>
              <a:t>11/26/2016</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2067"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CAC4B562-A3C8-4A1E-853F-98E62A9983D6}"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78" r:id="rId1"/>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0495"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smtClean="0"/>
              <a:t>Click to edit Master title style</a:t>
            </a:r>
          </a:p>
        </p:txBody>
      </p:sp>
      <p:sp>
        <p:nvSpPr>
          <p:cNvPr id="20496"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smtClean="0"/>
              <a:t>Click to edit Master text styles</a:t>
            </a:r>
          </a:p>
          <a:p>
            <a:pPr lvl="1"/>
            <a:r>
              <a:rPr lang="en-US" altLang="es-PR" smtClean="0"/>
              <a:t>Second level</a:t>
            </a:r>
          </a:p>
          <a:p>
            <a:pPr lvl="2"/>
            <a:r>
              <a:rPr lang="en-US" altLang="es-PR" smtClean="0"/>
              <a:t>Third level</a:t>
            </a:r>
          </a:p>
          <a:p>
            <a:pPr lvl="3"/>
            <a:r>
              <a:rPr lang="en-US" altLang="es-PR" smtClean="0"/>
              <a:t>Fourth level</a:t>
            </a:r>
          </a:p>
          <a:p>
            <a:pPr lvl="4"/>
            <a:r>
              <a:rPr lang="en-US" altLang="es-PR"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D6BCC0AF-FFE0-46B0-B482-74D61A1297D4}" type="datetimeFigureOut">
              <a:rPr lang="es-PR"/>
              <a:pPr>
                <a:defRPr/>
              </a:pPr>
              <a:t>11/26/2016</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20499"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A8331A37-BA74-4328-909D-A62BED8AC324}"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96" r:id="rId1"/>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151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smtClean="0"/>
              <a:t>Click to edit Master title style</a:t>
            </a:r>
          </a:p>
        </p:txBody>
      </p:sp>
      <p:sp>
        <p:nvSpPr>
          <p:cNvPr id="21520"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smtClean="0"/>
              <a:t>Click to edit Master text styles</a:t>
            </a:r>
          </a:p>
          <a:p>
            <a:pPr lvl="1"/>
            <a:r>
              <a:rPr lang="en-US" altLang="es-PR" smtClean="0"/>
              <a:t>Second level</a:t>
            </a:r>
          </a:p>
          <a:p>
            <a:pPr lvl="2"/>
            <a:r>
              <a:rPr lang="en-US" altLang="es-PR" smtClean="0"/>
              <a:t>Third level</a:t>
            </a:r>
          </a:p>
          <a:p>
            <a:pPr lvl="3"/>
            <a:r>
              <a:rPr lang="en-US" altLang="es-PR" smtClean="0"/>
              <a:t>Fourth level</a:t>
            </a:r>
          </a:p>
          <a:p>
            <a:pPr lvl="4"/>
            <a:r>
              <a:rPr lang="en-US" altLang="es-PR"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04754033-CBE6-4AD9-9989-60C24DFB1A69}" type="datetimeFigureOut">
              <a:rPr lang="es-PR"/>
              <a:pPr>
                <a:defRPr/>
              </a:pPr>
              <a:t>11/26/2016</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21523"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FD340837-8210-40B2-A780-8883731C7C79}"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97" r:id="rId1"/>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2543"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smtClean="0"/>
              <a:t>Click to edit Master title style</a:t>
            </a:r>
          </a:p>
        </p:txBody>
      </p:sp>
      <p:sp>
        <p:nvSpPr>
          <p:cNvPr id="22544"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smtClean="0"/>
              <a:t>Click to edit Master text styles</a:t>
            </a:r>
          </a:p>
          <a:p>
            <a:pPr lvl="1"/>
            <a:r>
              <a:rPr lang="en-US" altLang="es-PR" smtClean="0"/>
              <a:t>Second level</a:t>
            </a:r>
          </a:p>
          <a:p>
            <a:pPr lvl="2"/>
            <a:r>
              <a:rPr lang="en-US" altLang="es-PR" smtClean="0"/>
              <a:t>Third level</a:t>
            </a:r>
          </a:p>
          <a:p>
            <a:pPr lvl="3"/>
            <a:r>
              <a:rPr lang="en-US" altLang="es-PR" smtClean="0"/>
              <a:t>Fourth level</a:t>
            </a:r>
          </a:p>
          <a:p>
            <a:pPr lvl="4"/>
            <a:r>
              <a:rPr lang="en-US" altLang="es-PR"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7A421E45-FD77-4C33-957E-8DFC5D2CC6D6}" type="datetimeFigureOut">
              <a:rPr lang="es-PR"/>
              <a:pPr>
                <a:defRPr/>
              </a:pPr>
              <a:t>11/26/2016</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22547"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1C5C3A6B-27C7-4DD3-BEB6-F2E81E3D3E17}"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98" r:id="rId1"/>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3567"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smtClean="0"/>
              <a:t>Click to edit Master title style</a:t>
            </a:r>
          </a:p>
        </p:txBody>
      </p:sp>
      <p:sp>
        <p:nvSpPr>
          <p:cNvPr id="23568"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smtClean="0"/>
              <a:t>Click to edit Master text styles</a:t>
            </a:r>
          </a:p>
          <a:p>
            <a:pPr lvl="1"/>
            <a:r>
              <a:rPr lang="en-US" altLang="es-PR" smtClean="0"/>
              <a:t>Second level</a:t>
            </a:r>
          </a:p>
          <a:p>
            <a:pPr lvl="2"/>
            <a:r>
              <a:rPr lang="en-US" altLang="es-PR" smtClean="0"/>
              <a:t>Third level</a:t>
            </a:r>
          </a:p>
          <a:p>
            <a:pPr lvl="3"/>
            <a:r>
              <a:rPr lang="en-US" altLang="es-PR" smtClean="0"/>
              <a:t>Fourth level</a:t>
            </a:r>
          </a:p>
          <a:p>
            <a:pPr lvl="4"/>
            <a:r>
              <a:rPr lang="en-US" altLang="es-PR"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F52317D0-1171-4110-AF98-C65B261A369B}" type="datetimeFigureOut">
              <a:rPr lang="es-PR"/>
              <a:pPr>
                <a:defRPr/>
              </a:pPr>
              <a:t>11/26/2016</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23571"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2EABCE21-60AC-4D73-B817-882648494A2D}"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99" r:id="rId1"/>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4591"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smtClean="0"/>
              <a:t>Click to edit Master title style</a:t>
            </a:r>
          </a:p>
        </p:txBody>
      </p:sp>
      <p:sp>
        <p:nvSpPr>
          <p:cNvPr id="24592"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smtClean="0"/>
              <a:t>Click to edit Master text styles</a:t>
            </a:r>
          </a:p>
          <a:p>
            <a:pPr lvl="1"/>
            <a:r>
              <a:rPr lang="en-US" altLang="es-PR" smtClean="0"/>
              <a:t>Second level</a:t>
            </a:r>
          </a:p>
          <a:p>
            <a:pPr lvl="2"/>
            <a:r>
              <a:rPr lang="en-US" altLang="es-PR" smtClean="0"/>
              <a:t>Third level</a:t>
            </a:r>
          </a:p>
          <a:p>
            <a:pPr lvl="3"/>
            <a:r>
              <a:rPr lang="en-US" altLang="es-PR" smtClean="0"/>
              <a:t>Fourth level</a:t>
            </a:r>
          </a:p>
          <a:p>
            <a:pPr lvl="4"/>
            <a:r>
              <a:rPr lang="en-US" altLang="es-PR"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E0700828-2DE6-4E84-A371-AB30E0A381C5}" type="datetimeFigureOut">
              <a:rPr lang="es-PR"/>
              <a:pPr>
                <a:defRPr/>
              </a:pPr>
              <a:t>11/26/2016</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24595"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851A3351-61E9-4963-92C3-2BDBB6E775D0}"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00" r:id="rId1"/>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5615"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smtClean="0"/>
              <a:t>Click to edit Master title style</a:t>
            </a:r>
          </a:p>
        </p:txBody>
      </p:sp>
      <p:sp>
        <p:nvSpPr>
          <p:cNvPr id="25616"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smtClean="0"/>
              <a:t>Click to edit Master text styles</a:t>
            </a:r>
          </a:p>
          <a:p>
            <a:pPr lvl="1"/>
            <a:r>
              <a:rPr lang="en-US" altLang="es-PR" smtClean="0"/>
              <a:t>Second level</a:t>
            </a:r>
          </a:p>
          <a:p>
            <a:pPr lvl="2"/>
            <a:r>
              <a:rPr lang="en-US" altLang="es-PR" smtClean="0"/>
              <a:t>Third level</a:t>
            </a:r>
          </a:p>
          <a:p>
            <a:pPr lvl="3"/>
            <a:r>
              <a:rPr lang="en-US" altLang="es-PR" smtClean="0"/>
              <a:t>Fourth level</a:t>
            </a:r>
          </a:p>
          <a:p>
            <a:pPr lvl="4"/>
            <a:r>
              <a:rPr lang="en-US" altLang="es-PR"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A8A7675E-C8DF-450E-8E5D-98037DA9E3C3}" type="datetimeFigureOut">
              <a:rPr lang="es-PR"/>
              <a:pPr>
                <a:defRPr/>
              </a:pPr>
              <a:t>11/26/2016</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25619"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8A62B883-1548-4C26-9A9D-D1EA53B24174}"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01" r:id="rId1"/>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663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smtClean="0"/>
              <a:t>Click to edit Master title style</a:t>
            </a:r>
          </a:p>
        </p:txBody>
      </p:sp>
      <p:sp>
        <p:nvSpPr>
          <p:cNvPr id="26640"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smtClean="0"/>
              <a:t>Click to edit Master text styles</a:t>
            </a:r>
          </a:p>
          <a:p>
            <a:pPr lvl="1"/>
            <a:r>
              <a:rPr lang="en-US" altLang="es-PR" smtClean="0"/>
              <a:t>Second level</a:t>
            </a:r>
          </a:p>
          <a:p>
            <a:pPr lvl="2"/>
            <a:r>
              <a:rPr lang="en-US" altLang="es-PR" smtClean="0"/>
              <a:t>Third level</a:t>
            </a:r>
          </a:p>
          <a:p>
            <a:pPr lvl="3"/>
            <a:r>
              <a:rPr lang="en-US" altLang="es-PR" smtClean="0"/>
              <a:t>Fourth level</a:t>
            </a:r>
          </a:p>
          <a:p>
            <a:pPr lvl="4"/>
            <a:r>
              <a:rPr lang="en-US" altLang="es-PR"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AD3CA656-4BE2-4206-ADAD-BFD584447333}" type="datetimeFigureOut">
              <a:rPr lang="es-PR"/>
              <a:pPr>
                <a:defRPr/>
              </a:pPr>
              <a:t>11/26/2016</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26643"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E30BFBBA-70B0-42D6-AFC9-1C3D83E63956}"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02" r:id="rId1"/>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7663"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smtClean="0"/>
              <a:t>Click to edit Master title style</a:t>
            </a:r>
          </a:p>
        </p:txBody>
      </p:sp>
      <p:sp>
        <p:nvSpPr>
          <p:cNvPr id="27664"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smtClean="0"/>
              <a:t>Click to edit Master text styles</a:t>
            </a:r>
          </a:p>
          <a:p>
            <a:pPr lvl="1"/>
            <a:r>
              <a:rPr lang="en-US" altLang="es-PR" smtClean="0"/>
              <a:t>Second level</a:t>
            </a:r>
          </a:p>
          <a:p>
            <a:pPr lvl="2"/>
            <a:r>
              <a:rPr lang="en-US" altLang="es-PR" smtClean="0"/>
              <a:t>Third level</a:t>
            </a:r>
          </a:p>
          <a:p>
            <a:pPr lvl="3"/>
            <a:r>
              <a:rPr lang="en-US" altLang="es-PR" smtClean="0"/>
              <a:t>Fourth level</a:t>
            </a:r>
          </a:p>
          <a:p>
            <a:pPr lvl="4"/>
            <a:r>
              <a:rPr lang="en-US" altLang="es-PR"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D5217D37-7B73-4997-AE28-9668A2035020}" type="datetimeFigureOut">
              <a:rPr lang="es-PR"/>
              <a:pPr>
                <a:defRPr/>
              </a:pPr>
              <a:t>11/26/2016</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27667"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C0FBAF6D-1DE5-44F0-AF75-6A15E260BA77}"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03" r:id="rId1"/>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8687"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smtClean="0"/>
              <a:t>Click to edit Master title style</a:t>
            </a:r>
          </a:p>
        </p:txBody>
      </p:sp>
      <p:sp>
        <p:nvSpPr>
          <p:cNvPr id="28688"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smtClean="0"/>
              <a:t>Click to edit Master text styles</a:t>
            </a:r>
          </a:p>
          <a:p>
            <a:pPr lvl="1"/>
            <a:r>
              <a:rPr lang="en-US" altLang="es-PR" smtClean="0"/>
              <a:t>Second level</a:t>
            </a:r>
          </a:p>
          <a:p>
            <a:pPr lvl="2"/>
            <a:r>
              <a:rPr lang="en-US" altLang="es-PR" smtClean="0"/>
              <a:t>Third level</a:t>
            </a:r>
          </a:p>
          <a:p>
            <a:pPr lvl="3"/>
            <a:r>
              <a:rPr lang="en-US" altLang="es-PR" smtClean="0"/>
              <a:t>Fourth level</a:t>
            </a:r>
          </a:p>
          <a:p>
            <a:pPr lvl="4"/>
            <a:r>
              <a:rPr lang="en-US" altLang="es-PR"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C8276CAC-3D42-4D65-8F60-0CC9D46E7C20}" type="datetimeFigureOut">
              <a:rPr lang="es-PR"/>
              <a:pPr>
                <a:defRPr/>
              </a:pPr>
              <a:t>11/26/2016</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28691"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99D8CBB2-899D-4C25-8F9A-F0920C97BF1B}"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04" r:id="rId1"/>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9711"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smtClean="0"/>
              <a:t>Click to edit Master title style</a:t>
            </a:r>
          </a:p>
        </p:txBody>
      </p:sp>
      <p:sp>
        <p:nvSpPr>
          <p:cNvPr id="29712"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smtClean="0"/>
              <a:t>Click to edit Master text styles</a:t>
            </a:r>
          </a:p>
          <a:p>
            <a:pPr lvl="1"/>
            <a:r>
              <a:rPr lang="en-US" altLang="es-PR" smtClean="0"/>
              <a:t>Second level</a:t>
            </a:r>
          </a:p>
          <a:p>
            <a:pPr lvl="2"/>
            <a:r>
              <a:rPr lang="en-US" altLang="es-PR" smtClean="0"/>
              <a:t>Third level</a:t>
            </a:r>
          </a:p>
          <a:p>
            <a:pPr lvl="3"/>
            <a:r>
              <a:rPr lang="en-US" altLang="es-PR" smtClean="0"/>
              <a:t>Fourth level</a:t>
            </a:r>
          </a:p>
          <a:p>
            <a:pPr lvl="4"/>
            <a:r>
              <a:rPr lang="en-US" altLang="es-PR"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D6F62800-CF7F-4C11-A28E-270CC197D701}" type="datetimeFigureOut">
              <a:rPr lang="es-PR"/>
              <a:pPr>
                <a:defRPr/>
              </a:pPr>
              <a:t>11/26/2016</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29715"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CB34F9AE-05A4-4AAD-92FE-C8660A511032}"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05" r:id="rId1"/>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087"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smtClean="0"/>
              <a:t>Click to edit Master title style</a:t>
            </a:r>
          </a:p>
        </p:txBody>
      </p:sp>
      <p:sp>
        <p:nvSpPr>
          <p:cNvPr id="3088"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smtClean="0"/>
              <a:t>Click to edit Master text styles</a:t>
            </a:r>
          </a:p>
          <a:p>
            <a:pPr lvl="1"/>
            <a:r>
              <a:rPr lang="en-US" altLang="es-PR" smtClean="0"/>
              <a:t>Second level</a:t>
            </a:r>
          </a:p>
          <a:p>
            <a:pPr lvl="2"/>
            <a:r>
              <a:rPr lang="en-US" altLang="es-PR" smtClean="0"/>
              <a:t>Third level</a:t>
            </a:r>
          </a:p>
          <a:p>
            <a:pPr lvl="3"/>
            <a:r>
              <a:rPr lang="en-US" altLang="es-PR" smtClean="0"/>
              <a:t>Fourth level</a:t>
            </a:r>
          </a:p>
          <a:p>
            <a:pPr lvl="4"/>
            <a:r>
              <a:rPr lang="en-US" altLang="es-PR"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02DCF6D6-3BBB-433A-9B4F-112C6B12B6BA}" type="datetimeFigureOut">
              <a:rPr lang="es-PR"/>
              <a:pPr>
                <a:defRPr/>
              </a:pPr>
              <a:t>11/26/2016</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3091"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3C673D41-C768-4850-A1FA-6B5F81402176}"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79" r:id="rId1"/>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0735"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smtClean="0"/>
              <a:t>Click to edit Master title style</a:t>
            </a:r>
          </a:p>
        </p:txBody>
      </p:sp>
      <p:sp>
        <p:nvSpPr>
          <p:cNvPr id="30736"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smtClean="0"/>
              <a:t>Click to edit Master text styles</a:t>
            </a:r>
          </a:p>
          <a:p>
            <a:pPr lvl="1"/>
            <a:r>
              <a:rPr lang="en-US" altLang="es-PR" smtClean="0"/>
              <a:t>Second level</a:t>
            </a:r>
          </a:p>
          <a:p>
            <a:pPr lvl="2"/>
            <a:r>
              <a:rPr lang="en-US" altLang="es-PR" smtClean="0"/>
              <a:t>Third level</a:t>
            </a:r>
          </a:p>
          <a:p>
            <a:pPr lvl="3"/>
            <a:r>
              <a:rPr lang="en-US" altLang="es-PR" smtClean="0"/>
              <a:t>Fourth level</a:t>
            </a:r>
          </a:p>
          <a:p>
            <a:pPr lvl="4"/>
            <a:r>
              <a:rPr lang="en-US" altLang="es-PR"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171FBBD9-8762-427F-BEA4-366F6FE13FA1}" type="datetimeFigureOut">
              <a:rPr lang="es-PR"/>
              <a:pPr>
                <a:defRPr/>
              </a:pPr>
              <a:t>11/26/2016</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30739"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9FBD8449-7383-444B-AA89-F11A7DB1C328}"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06" r:id="rId1"/>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175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smtClean="0"/>
              <a:t>Click to edit Master title style</a:t>
            </a:r>
          </a:p>
        </p:txBody>
      </p:sp>
      <p:sp>
        <p:nvSpPr>
          <p:cNvPr id="31760"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smtClean="0"/>
              <a:t>Click to edit Master text styles</a:t>
            </a:r>
          </a:p>
          <a:p>
            <a:pPr lvl="1"/>
            <a:r>
              <a:rPr lang="en-US" altLang="es-PR" smtClean="0"/>
              <a:t>Second level</a:t>
            </a:r>
          </a:p>
          <a:p>
            <a:pPr lvl="2"/>
            <a:r>
              <a:rPr lang="en-US" altLang="es-PR" smtClean="0"/>
              <a:t>Third level</a:t>
            </a:r>
          </a:p>
          <a:p>
            <a:pPr lvl="3"/>
            <a:r>
              <a:rPr lang="en-US" altLang="es-PR" smtClean="0"/>
              <a:t>Fourth level</a:t>
            </a:r>
          </a:p>
          <a:p>
            <a:pPr lvl="4"/>
            <a:r>
              <a:rPr lang="en-US" altLang="es-PR"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0BBAD288-10A2-48C6-8CC8-2F7DBFBE6048}" type="datetimeFigureOut">
              <a:rPr lang="es-PR"/>
              <a:pPr>
                <a:defRPr/>
              </a:pPr>
              <a:t>11/26/2016</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31763"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E0E4C12D-D5F9-4755-AFF6-D013A5192AB9}"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07" r:id="rId1"/>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2783"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smtClean="0"/>
              <a:t>Click to edit Master title style</a:t>
            </a:r>
          </a:p>
        </p:txBody>
      </p:sp>
      <p:sp>
        <p:nvSpPr>
          <p:cNvPr id="32784"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smtClean="0"/>
              <a:t>Click to edit Master text styles</a:t>
            </a:r>
          </a:p>
          <a:p>
            <a:pPr lvl="1"/>
            <a:r>
              <a:rPr lang="en-US" altLang="es-PR" smtClean="0"/>
              <a:t>Second level</a:t>
            </a:r>
          </a:p>
          <a:p>
            <a:pPr lvl="2"/>
            <a:r>
              <a:rPr lang="en-US" altLang="es-PR" smtClean="0"/>
              <a:t>Third level</a:t>
            </a:r>
          </a:p>
          <a:p>
            <a:pPr lvl="3"/>
            <a:r>
              <a:rPr lang="en-US" altLang="es-PR" smtClean="0"/>
              <a:t>Fourth level</a:t>
            </a:r>
          </a:p>
          <a:p>
            <a:pPr lvl="4"/>
            <a:r>
              <a:rPr lang="en-US" altLang="es-PR"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FC650EBA-B5A8-488C-954B-A54796A2AA26}" type="datetimeFigureOut">
              <a:rPr lang="es-PR"/>
              <a:pPr>
                <a:defRPr/>
              </a:pPr>
              <a:t>11/26/2016</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32787"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D018F9C7-DAF6-40F7-AC1C-5C1134878A99}"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08" r:id="rId1"/>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3807"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smtClean="0"/>
              <a:t>Click to edit Master title style</a:t>
            </a:r>
          </a:p>
        </p:txBody>
      </p:sp>
      <p:sp>
        <p:nvSpPr>
          <p:cNvPr id="33808"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smtClean="0"/>
              <a:t>Click to edit Master text styles</a:t>
            </a:r>
          </a:p>
          <a:p>
            <a:pPr lvl="1"/>
            <a:r>
              <a:rPr lang="en-US" altLang="es-PR" smtClean="0"/>
              <a:t>Second level</a:t>
            </a:r>
          </a:p>
          <a:p>
            <a:pPr lvl="2"/>
            <a:r>
              <a:rPr lang="en-US" altLang="es-PR" smtClean="0"/>
              <a:t>Third level</a:t>
            </a:r>
          </a:p>
          <a:p>
            <a:pPr lvl="3"/>
            <a:r>
              <a:rPr lang="en-US" altLang="es-PR" smtClean="0"/>
              <a:t>Fourth level</a:t>
            </a:r>
          </a:p>
          <a:p>
            <a:pPr lvl="4"/>
            <a:r>
              <a:rPr lang="en-US" altLang="es-PR"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E6C58639-91E2-45C9-9BA3-C1B3DE1CBB9E}" type="datetimeFigureOut">
              <a:rPr lang="es-PR"/>
              <a:pPr>
                <a:defRPr/>
              </a:pPr>
              <a:t>11/26/2016</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33811"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4A60F2D6-445F-4991-BE5F-2D7088877AA5}"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09" r:id="rId1"/>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4831"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smtClean="0"/>
              <a:t>Click to edit Master title style</a:t>
            </a:r>
          </a:p>
        </p:txBody>
      </p:sp>
      <p:sp>
        <p:nvSpPr>
          <p:cNvPr id="34832"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smtClean="0"/>
              <a:t>Click to edit Master text styles</a:t>
            </a:r>
          </a:p>
          <a:p>
            <a:pPr lvl="1"/>
            <a:r>
              <a:rPr lang="en-US" altLang="es-PR" smtClean="0"/>
              <a:t>Second level</a:t>
            </a:r>
          </a:p>
          <a:p>
            <a:pPr lvl="2"/>
            <a:r>
              <a:rPr lang="en-US" altLang="es-PR" smtClean="0"/>
              <a:t>Third level</a:t>
            </a:r>
          </a:p>
          <a:p>
            <a:pPr lvl="3"/>
            <a:r>
              <a:rPr lang="en-US" altLang="es-PR" smtClean="0"/>
              <a:t>Fourth level</a:t>
            </a:r>
          </a:p>
          <a:p>
            <a:pPr lvl="4"/>
            <a:r>
              <a:rPr lang="en-US" altLang="es-PR"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37A1E214-B2CA-4B4C-A7C3-05977A071AF7}" type="datetimeFigureOut">
              <a:rPr lang="es-PR"/>
              <a:pPr>
                <a:defRPr/>
              </a:pPr>
              <a:t>11/26/2016</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34835"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E869FC30-E43B-4050-8426-047381D8B326}"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10" r:id="rId1"/>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5855"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smtClean="0"/>
              <a:t>Click to edit Master title style</a:t>
            </a:r>
          </a:p>
        </p:txBody>
      </p:sp>
      <p:sp>
        <p:nvSpPr>
          <p:cNvPr id="35856"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smtClean="0"/>
              <a:t>Click to edit Master text styles</a:t>
            </a:r>
          </a:p>
          <a:p>
            <a:pPr lvl="1"/>
            <a:r>
              <a:rPr lang="en-US" altLang="es-PR" smtClean="0"/>
              <a:t>Second level</a:t>
            </a:r>
          </a:p>
          <a:p>
            <a:pPr lvl="2"/>
            <a:r>
              <a:rPr lang="en-US" altLang="es-PR" smtClean="0"/>
              <a:t>Third level</a:t>
            </a:r>
          </a:p>
          <a:p>
            <a:pPr lvl="3"/>
            <a:r>
              <a:rPr lang="en-US" altLang="es-PR" smtClean="0"/>
              <a:t>Fourth level</a:t>
            </a:r>
          </a:p>
          <a:p>
            <a:pPr lvl="4"/>
            <a:r>
              <a:rPr lang="en-US" altLang="es-PR"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9DC49AAE-4B3B-449A-B62C-DC89B63F0E3B}" type="datetimeFigureOut">
              <a:rPr lang="es-PR"/>
              <a:pPr>
                <a:defRPr/>
              </a:pPr>
              <a:t>11/26/2016</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35859"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301A11D4-6C46-4977-927C-6E60C51D34A2}"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11" r:id="rId1"/>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87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smtClean="0"/>
              <a:t>Click to edit Master title style</a:t>
            </a:r>
          </a:p>
        </p:txBody>
      </p:sp>
      <p:sp>
        <p:nvSpPr>
          <p:cNvPr id="36880"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smtClean="0"/>
              <a:t>Click to edit Master text styles</a:t>
            </a:r>
          </a:p>
          <a:p>
            <a:pPr lvl="1"/>
            <a:r>
              <a:rPr lang="en-US" altLang="es-PR" smtClean="0"/>
              <a:t>Second level</a:t>
            </a:r>
          </a:p>
          <a:p>
            <a:pPr lvl="2"/>
            <a:r>
              <a:rPr lang="en-US" altLang="es-PR" smtClean="0"/>
              <a:t>Third level</a:t>
            </a:r>
          </a:p>
          <a:p>
            <a:pPr lvl="3"/>
            <a:r>
              <a:rPr lang="en-US" altLang="es-PR" smtClean="0"/>
              <a:t>Fourth level</a:t>
            </a:r>
          </a:p>
          <a:p>
            <a:pPr lvl="4"/>
            <a:r>
              <a:rPr lang="en-US" altLang="es-PR"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622A2A80-9A9D-489D-B4C4-FF69F59FF78E}" type="datetimeFigureOut">
              <a:rPr lang="es-PR"/>
              <a:pPr>
                <a:defRPr/>
              </a:pPr>
              <a:t>11/26/2016</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36883"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159CA923-05DC-4F8D-B89F-62CF18CA423F}"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12" r:id="rId1"/>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903"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smtClean="0"/>
              <a:t>Click to edit Master title style</a:t>
            </a:r>
          </a:p>
        </p:txBody>
      </p:sp>
      <p:sp>
        <p:nvSpPr>
          <p:cNvPr id="37904"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smtClean="0"/>
              <a:t>Click to edit Master text styles</a:t>
            </a:r>
          </a:p>
          <a:p>
            <a:pPr lvl="1"/>
            <a:r>
              <a:rPr lang="en-US" altLang="es-PR" smtClean="0"/>
              <a:t>Second level</a:t>
            </a:r>
          </a:p>
          <a:p>
            <a:pPr lvl="2"/>
            <a:r>
              <a:rPr lang="en-US" altLang="es-PR" smtClean="0"/>
              <a:t>Third level</a:t>
            </a:r>
          </a:p>
          <a:p>
            <a:pPr lvl="3"/>
            <a:r>
              <a:rPr lang="en-US" altLang="es-PR" smtClean="0"/>
              <a:t>Fourth level</a:t>
            </a:r>
          </a:p>
          <a:p>
            <a:pPr lvl="4"/>
            <a:r>
              <a:rPr lang="en-US" altLang="es-PR"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27BC82D5-F39E-4923-A1F0-B6BC54671F7F}" type="datetimeFigureOut">
              <a:rPr lang="es-PR"/>
              <a:pPr>
                <a:defRPr/>
              </a:pPr>
              <a:t>11/26/2016</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37907"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2F4BFD96-F0A7-4793-92C7-C1E1778703B3}"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13" r:id="rId1"/>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8927"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smtClean="0"/>
              <a:t>Click to edit Master title style</a:t>
            </a:r>
          </a:p>
        </p:txBody>
      </p:sp>
      <p:sp>
        <p:nvSpPr>
          <p:cNvPr id="38928"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smtClean="0"/>
              <a:t>Click to edit Master text styles</a:t>
            </a:r>
          </a:p>
          <a:p>
            <a:pPr lvl="1"/>
            <a:r>
              <a:rPr lang="en-US" altLang="es-PR" smtClean="0"/>
              <a:t>Second level</a:t>
            </a:r>
          </a:p>
          <a:p>
            <a:pPr lvl="2"/>
            <a:r>
              <a:rPr lang="en-US" altLang="es-PR" smtClean="0"/>
              <a:t>Third level</a:t>
            </a:r>
          </a:p>
          <a:p>
            <a:pPr lvl="3"/>
            <a:r>
              <a:rPr lang="en-US" altLang="es-PR" smtClean="0"/>
              <a:t>Fourth level</a:t>
            </a:r>
          </a:p>
          <a:p>
            <a:pPr lvl="4"/>
            <a:r>
              <a:rPr lang="en-US" altLang="es-PR"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0E676D78-763B-4876-8C58-A38701587DAA}" type="datetimeFigureOut">
              <a:rPr lang="es-PR"/>
              <a:pPr>
                <a:defRPr/>
              </a:pPr>
              <a:t>11/26/2016</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38931"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7C7C4320-C065-4EFD-AA71-A93EC8A8345A}"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14" r:id="rId1"/>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4111"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smtClean="0"/>
              <a:t>Click to edit Master title style</a:t>
            </a:r>
          </a:p>
        </p:txBody>
      </p:sp>
      <p:sp>
        <p:nvSpPr>
          <p:cNvPr id="4112"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smtClean="0"/>
              <a:t>Click to edit Master text styles</a:t>
            </a:r>
          </a:p>
          <a:p>
            <a:pPr lvl="1"/>
            <a:r>
              <a:rPr lang="en-US" altLang="es-PR" smtClean="0"/>
              <a:t>Second level</a:t>
            </a:r>
          </a:p>
          <a:p>
            <a:pPr lvl="2"/>
            <a:r>
              <a:rPr lang="en-US" altLang="es-PR" smtClean="0"/>
              <a:t>Third level</a:t>
            </a:r>
          </a:p>
          <a:p>
            <a:pPr lvl="3"/>
            <a:r>
              <a:rPr lang="en-US" altLang="es-PR" smtClean="0"/>
              <a:t>Fourth level</a:t>
            </a:r>
          </a:p>
          <a:p>
            <a:pPr lvl="4"/>
            <a:r>
              <a:rPr lang="en-US" altLang="es-PR"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8863260B-FE94-4753-9E76-8AA377A6D421}" type="datetimeFigureOut">
              <a:rPr lang="es-PR"/>
              <a:pPr>
                <a:defRPr/>
              </a:pPr>
              <a:t>11/26/2016</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4115"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69855A65-21F5-4F7C-8051-B0C91E54E797}"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80" r:id="rId1"/>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5135"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smtClean="0"/>
              <a:t>Click to edit Master title style</a:t>
            </a:r>
          </a:p>
        </p:txBody>
      </p:sp>
      <p:sp>
        <p:nvSpPr>
          <p:cNvPr id="5136"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smtClean="0"/>
              <a:t>Click to edit Master text styles</a:t>
            </a:r>
          </a:p>
          <a:p>
            <a:pPr lvl="1"/>
            <a:r>
              <a:rPr lang="en-US" altLang="es-PR" smtClean="0"/>
              <a:t>Second level</a:t>
            </a:r>
          </a:p>
          <a:p>
            <a:pPr lvl="2"/>
            <a:r>
              <a:rPr lang="en-US" altLang="es-PR" smtClean="0"/>
              <a:t>Third level</a:t>
            </a:r>
          </a:p>
          <a:p>
            <a:pPr lvl="3"/>
            <a:r>
              <a:rPr lang="en-US" altLang="es-PR" smtClean="0"/>
              <a:t>Fourth level</a:t>
            </a:r>
          </a:p>
          <a:p>
            <a:pPr lvl="4"/>
            <a:r>
              <a:rPr lang="en-US" altLang="es-PR"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A420E2BB-B152-4573-8460-837A47B62CA6}" type="datetimeFigureOut">
              <a:rPr lang="es-PR"/>
              <a:pPr>
                <a:defRPr/>
              </a:pPr>
              <a:t>11/26/2016</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5139"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749C9394-84EE-472F-8373-E5224C780057}"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81" r:id="rId1"/>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615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smtClean="0"/>
              <a:t>Click to edit Master title style</a:t>
            </a:r>
          </a:p>
        </p:txBody>
      </p:sp>
      <p:sp>
        <p:nvSpPr>
          <p:cNvPr id="6160"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smtClean="0"/>
              <a:t>Click to edit Master text styles</a:t>
            </a:r>
          </a:p>
          <a:p>
            <a:pPr lvl="1"/>
            <a:r>
              <a:rPr lang="en-US" altLang="es-PR" smtClean="0"/>
              <a:t>Second level</a:t>
            </a:r>
          </a:p>
          <a:p>
            <a:pPr lvl="2"/>
            <a:r>
              <a:rPr lang="en-US" altLang="es-PR" smtClean="0"/>
              <a:t>Third level</a:t>
            </a:r>
          </a:p>
          <a:p>
            <a:pPr lvl="3"/>
            <a:r>
              <a:rPr lang="en-US" altLang="es-PR" smtClean="0"/>
              <a:t>Fourth level</a:t>
            </a:r>
          </a:p>
          <a:p>
            <a:pPr lvl="4"/>
            <a:r>
              <a:rPr lang="en-US" altLang="es-PR"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AB18FF29-0C05-42B9-B8E8-148D7EA4023B}" type="datetimeFigureOut">
              <a:rPr lang="es-PR"/>
              <a:pPr>
                <a:defRPr/>
              </a:pPr>
              <a:t>11/26/2016</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6163"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D5E00527-95F3-40AA-99AC-A54959A82C3E}"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82" r:id="rId1"/>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7183"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smtClean="0"/>
              <a:t>Click to edit Master title style</a:t>
            </a:r>
          </a:p>
        </p:txBody>
      </p:sp>
      <p:sp>
        <p:nvSpPr>
          <p:cNvPr id="7184"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smtClean="0"/>
              <a:t>Click to edit Master text styles</a:t>
            </a:r>
          </a:p>
          <a:p>
            <a:pPr lvl="1"/>
            <a:r>
              <a:rPr lang="en-US" altLang="es-PR" smtClean="0"/>
              <a:t>Second level</a:t>
            </a:r>
          </a:p>
          <a:p>
            <a:pPr lvl="2"/>
            <a:r>
              <a:rPr lang="en-US" altLang="es-PR" smtClean="0"/>
              <a:t>Third level</a:t>
            </a:r>
          </a:p>
          <a:p>
            <a:pPr lvl="3"/>
            <a:r>
              <a:rPr lang="en-US" altLang="es-PR" smtClean="0"/>
              <a:t>Fourth level</a:t>
            </a:r>
          </a:p>
          <a:p>
            <a:pPr lvl="4"/>
            <a:r>
              <a:rPr lang="en-US" altLang="es-PR"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0855AA0B-BE03-4102-A402-62F37767D636}" type="datetimeFigureOut">
              <a:rPr lang="es-PR"/>
              <a:pPr>
                <a:defRPr/>
              </a:pPr>
              <a:t>11/26/2016</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7187"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D85A97E3-0AA4-4026-A3E1-7943874B0AA5}"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83" r:id="rId1"/>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8207"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smtClean="0"/>
              <a:t>Click to edit Master title style</a:t>
            </a:r>
          </a:p>
        </p:txBody>
      </p:sp>
      <p:sp>
        <p:nvSpPr>
          <p:cNvPr id="8208"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smtClean="0"/>
              <a:t>Click to edit Master text styles</a:t>
            </a:r>
          </a:p>
          <a:p>
            <a:pPr lvl="1"/>
            <a:r>
              <a:rPr lang="en-US" altLang="es-PR" smtClean="0"/>
              <a:t>Second level</a:t>
            </a:r>
          </a:p>
          <a:p>
            <a:pPr lvl="2"/>
            <a:r>
              <a:rPr lang="en-US" altLang="es-PR" smtClean="0"/>
              <a:t>Third level</a:t>
            </a:r>
          </a:p>
          <a:p>
            <a:pPr lvl="3"/>
            <a:r>
              <a:rPr lang="en-US" altLang="es-PR" smtClean="0"/>
              <a:t>Fourth level</a:t>
            </a:r>
          </a:p>
          <a:p>
            <a:pPr lvl="4"/>
            <a:r>
              <a:rPr lang="en-US" altLang="es-PR"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F960A7CA-8644-41CA-A345-2E861EF6F6B5}" type="datetimeFigureOut">
              <a:rPr lang="es-PR"/>
              <a:pPr>
                <a:defRPr/>
              </a:pPr>
              <a:t>11/26/2016</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8211"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785DEBB4-5819-4318-B2AD-314DEC5F3292}"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84" r:id="rId1"/>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smtClean="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9231"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smtClean="0"/>
              <a:t>Click to edit Master title style</a:t>
            </a:r>
          </a:p>
        </p:txBody>
      </p:sp>
      <p:sp>
        <p:nvSpPr>
          <p:cNvPr id="9232"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smtClean="0"/>
              <a:t>Click to edit Master text styles</a:t>
            </a:r>
          </a:p>
          <a:p>
            <a:pPr lvl="1"/>
            <a:r>
              <a:rPr lang="en-US" altLang="es-PR" smtClean="0"/>
              <a:t>Second level</a:t>
            </a:r>
          </a:p>
          <a:p>
            <a:pPr lvl="2"/>
            <a:r>
              <a:rPr lang="en-US" altLang="es-PR" smtClean="0"/>
              <a:t>Third level</a:t>
            </a:r>
          </a:p>
          <a:p>
            <a:pPr lvl="3"/>
            <a:r>
              <a:rPr lang="en-US" altLang="es-PR" smtClean="0"/>
              <a:t>Fourth level</a:t>
            </a:r>
          </a:p>
          <a:p>
            <a:pPr lvl="4"/>
            <a:r>
              <a:rPr lang="en-US" altLang="es-PR"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3243D3D2-81A2-4D07-BF9A-69C6CCF7813C}" type="datetimeFigureOut">
              <a:rPr lang="es-PR"/>
              <a:pPr>
                <a:defRPr/>
              </a:pPr>
              <a:t>11/26/2016</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9235"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06A77356-B630-4B12-971D-FA13B33DA2F6}"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85" r:id="rId1"/>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notesSlide" Target="../notesSlides/notesSlide1.xml"/><Relationship Id="rId7"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audio" Target="../media/audio1.wav"/><Relationship Id="rId9"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21.jpeg"/><Relationship Id="rId4" Type="http://schemas.openxmlformats.org/officeDocument/2006/relationships/audio" Target="../media/audio2.wav"/></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50.xml"/><Relationship Id="rId1" Type="http://schemas.openxmlformats.org/officeDocument/2006/relationships/tags" Target="../tags/tag51.xml"/><Relationship Id="rId5" Type="http://schemas.openxmlformats.org/officeDocument/2006/relationships/image" Target="../media/image124.jpeg"/><Relationship Id="rId4" Type="http://schemas.openxmlformats.org/officeDocument/2006/relationships/audio" Target="../media/audio1.wav"/></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tags" Target="../tags/tag52.xml"/><Relationship Id="rId5" Type="http://schemas.openxmlformats.org/officeDocument/2006/relationships/image" Target="../media/image125.jpeg"/><Relationship Id="rId4" Type="http://schemas.openxmlformats.org/officeDocument/2006/relationships/audio" Target="../media/audio2.wav"/></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tags" Target="../tags/tag53.xml"/><Relationship Id="rId5" Type="http://schemas.openxmlformats.org/officeDocument/2006/relationships/image" Target="../media/image126.jpeg"/><Relationship Id="rId4" Type="http://schemas.openxmlformats.org/officeDocument/2006/relationships/audio" Target="../media/audio2.wav"/></Relationships>
</file>

<file path=ppt/slides/_rels/slide103.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notesSlide" Target="../notesSlides/notesSlide58.xml"/><Relationship Id="rId7" Type="http://schemas.openxmlformats.org/officeDocument/2006/relationships/image" Target="../media/image128.jpeg"/><Relationship Id="rId2" Type="http://schemas.openxmlformats.org/officeDocument/2006/relationships/slideLayout" Target="../slideLayouts/slideLayout7.xml"/><Relationship Id="rId1" Type="http://schemas.openxmlformats.org/officeDocument/2006/relationships/tags" Target="../tags/tag54.xml"/><Relationship Id="rId6" Type="http://schemas.openxmlformats.org/officeDocument/2006/relationships/image" Target="../media/image127.jpeg"/><Relationship Id="rId5" Type="http://schemas.openxmlformats.org/officeDocument/2006/relationships/image" Target="../media/image43.wmf"/><Relationship Id="rId4" Type="http://schemas.openxmlformats.org/officeDocument/2006/relationships/audio" Target="../media/audio2.wav"/></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22.jpeg"/><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23.jpeg"/><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24.jpe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3.jpeg"/><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w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pubmedcentralcanada.ca/pmcc/articles/PMC1424733/pdf/pubhealthrep00100-0016.pdf" TargetMode="External"/><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3.w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hyperlink" Target="http://ocw.um.es/cc.-de-la-salud/alimentacion-y-nutricion-actuales/otros-recursos-1/or-f-003.pdf" TargetMode="External"/><Relationship Id="rId4" Type="http://schemas.openxmlformats.org/officeDocument/2006/relationships/image" Target="../media/image55.wmf"/></Relationships>
</file>

<file path=ppt/slides/_rels/slide4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43.w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pubmedcentralcanada.ca/pmcc/articles/PMC1424733/pdf/pubhealthrep00100-0016.pdf"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61.jpeg"/><Relationship Id="rId4" Type="http://schemas.openxmlformats.org/officeDocument/2006/relationships/audio" Target="../media/audio2.wav"/></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62.jpeg"/><Relationship Id="rId4" Type="http://schemas.openxmlformats.org/officeDocument/2006/relationships/audio" Target="../media/audio2.wav"/></Relationships>
</file>

<file path=ppt/slides/_rels/slide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65.jpe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69.jpeg"/><Relationship Id="rId4" Type="http://schemas.openxmlformats.org/officeDocument/2006/relationships/audio" Target="../media/audio2.wav"/></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pubmedcentralcanada.ca/pmcc/articles/PMC1424733/pdf/pubhealthrep00100-0016.pdf"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73.jpeg"/><Relationship Id="rId4" Type="http://schemas.openxmlformats.org/officeDocument/2006/relationships/audio" Target="../media/audio2.wav"/></Relationships>
</file>

<file path=ppt/slides/_rels/slide5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43.w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43.wmf"/><Relationship Id="rId1" Type="http://schemas.openxmlformats.org/officeDocument/2006/relationships/slideLayout" Target="../slideLayouts/slideLayout7.xml"/><Relationship Id="rId5" Type="http://schemas.openxmlformats.org/officeDocument/2006/relationships/image" Target="../media/image77.jpg"/><Relationship Id="rId4" Type="http://schemas.openxmlformats.org/officeDocument/2006/relationships/image" Target="../media/image76.jp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hyperlink" Target="http://pubmedcentralcanada.ca/pmcc/articles/PMC1424733/pdf/pubhealthrep00100-0016.pdf" TargetMode="External"/><Relationship Id="rId5" Type="http://schemas.openxmlformats.org/officeDocument/2006/relationships/image" Target="../media/image79.jpeg"/><Relationship Id="rId4" Type="http://schemas.openxmlformats.org/officeDocument/2006/relationships/audio" Target="../media/audio2.wav"/></Relationships>
</file>

<file path=ppt/slides/_rels/slide6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xml"/><Relationship Id="rId1" Type="http://schemas.openxmlformats.org/officeDocument/2006/relationships/tags" Target="../tags/tag15.xml"/><Relationship Id="rId5" Type="http://schemas.openxmlformats.org/officeDocument/2006/relationships/image" Target="../media/image82.png"/><Relationship Id="rId4" Type="http://schemas.openxmlformats.org/officeDocument/2006/relationships/audio" Target="../media/audio1.wav"/></Relationships>
</file>

<file path=ppt/slides/_rels/slide65.xml.rels><?xml version="1.0" encoding="UTF-8" standalone="yes"?>
<Relationships xmlns="http://schemas.openxmlformats.org/package/2006/relationships"><Relationship Id="rId8" Type="http://schemas.openxmlformats.org/officeDocument/2006/relationships/image" Target="../media/image86.jpg"/><Relationship Id="rId3" Type="http://schemas.openxmlformats.org/officeDocument/2006/relationships/notesSlide" Target="../notesSlides/notesSlide20.xml"/><Relationship Id="rId7" Type="http://schemas.openxmlformats.org/officeDocument/2006/relationships/image" Target="../media/image85.jpg"/><Relationship Id="rId2" Type="http://schemas.openxmlformats.org/officeDocument/2006/relationships/slideLayout" Target="../slideLayouts/slideLayout15.xml"/><Relationship Id="rId1" Type="http://schemas.openxmlformats.org/officeDocument/2006/relationships/tags" Target="../tags/tag16.xml"/><Relationship Id="rId6" Type="http://schemas.openxmlformats.org/officeDocument/2006/relationships/image" Target="../media/image84.jpg"/><Relationship Id="rId5" Type="http://schemas.openxmlformats.org/officeDocument/2006/relationships/image" Target="../media/image83.jpg"/><Relationship Id="rId4" Type="http://schemas.openxmlformats.org/officeDocument/2006/relationships/audio" Target="../media/audio1.wav"/></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6.xml"/><Relationship Id="rId1" Type="http://schemas.openxmlformats.org/officeDocument/2006/relationships/tags" Target="../tags/tag17.xml"/><Relationship Id="rId5" Type="http://schemas.openxmlformats.org/officeDocument/2006/relationships/image" Target="../media/image87.jpg"/><Relationship Id="rId4" Type="http://schemas.openxmlformats.org/officeDocument/2006/relationships/audio" Target="../media/audio3.wav"/></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7.xml"/><Relationship Id="rId1" Type="http://schemas.openxmlformats.org/officeDocument/2006/relationships/tags" Target="../tags/tag18.xml"/><Relationship Id="rId5" Type="http://schemas.openxmlformats.org/officeDocument/2006/relationships/image" Target="../media/image88.png"/><Relationship Id="rId4" Type="http://schemas.openxmlformats.org/officeDocument/2006/relationships/audio" Target="../media/audio1.wav"/></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8.xml"/><Relationship Id="rId1" Type="http://schemas.openxmlformats.org/officeDocument/2006/relationships/tags" Target="../tags/tag19.xml"/><Relationship Id="rId5" Type="http://schemas.openxmlformats.org/officeDocument/2006/relationships/image" Target="../media/image89.png"/><Relationship Id="rId4" Type="http://schemas.openxmlformats.org/officeDocument/2006/relationships/audio" Target="../media/audio1.wav"/></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9.xml"/><Relationship Id="rId1" Type="http://schemas.openxmlformats.org/officeDocument/2006/relationships/tags" Target="../tags/tag20.xml"/><Relationship Id="rId6" Type="http://schemas.openxmlformats.org/officeDocument/2006/relationships/image" Target="../media/image90.png"/><Relationship Id="rId5" Type="http://schemas.openxmlformats.org/officeDocument/2006/relationships/image" Target="../media/image43.wmf"/><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0.xml"/><Relationship Id="rId1" Type="http://schemas.openxmlformats.org/officeDocument/2006/relationships/tags" Target="../tags/tag21.xml"/><Relationship Id="rId6" Type="http://schemas.openxmlformats.org/officeDocument/2006/relationships/image" Target="../media/image91.png"/><Relationship Id="rId5" Type="http://schemas.openxmlformats.org/officeDocument/2006/relationships/image" Target="../media/image43.wmf"/><Relationship Id="rId4" Type="http://schemas.openxmlformats.org/officeDocument/2006/relationships/audio" Target="../media/audio1.wav"/></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1.xml"/><Relationship Id="rId1" Type="http://schemas.openxmlformats.org/officeDocument/2006/relationships/tags" Target="../tags/tag22.xml"/><Relationship Id="rId5" Type="http://schemas.openxmlformats.org/officeDocument/2006/relationships/image" Target="../media/image92.png"/><Relationship Id="rId4" Type="http://schemas.openxmlformats.org/officeDocument/2006/relationships/audio" Target="../media/audio1.wav"/></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2.xml"/><Relationship Id="rId1" Type="http://schemas.openxmlformats.org/officeDocument/2006/relationships/tags" Target="../tags/tag23.xml"/><Relationship Id="rId5" Type="http://schemas.openxmlformats.org/officeDocument/2006/relationships/image" Target="../media/image93.jpeg"/><Relationship Id="rId4" Type="http://schemas.openxmlformats.org/officeDocument/2006/relationships/audio" Target="../media/audio1.wav"/></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3.xml"/><Relationship Id="rId1" Type="http://schemas.openxmlformats.org/officeDocument/2006/relationships/tags" Target="../tags/tag24.xml"/><Relationship Id="rId5" Type="http://schemas.openxmlformats.org/officeDocument/2006/relationships/image" Target="../media/image94.jpg"/><Relationship Id="rId4" Type="http://schemas.openxmlformats.org/officeDocument/2006/relationships/audio" Target="../media/audio1.wav"/></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4.xml"/><Relationship Id="rId1" Type="http://schemas.openxmlformats.org/officeDocument/2006/relationships/tags" Target="../tags/tag25.xml"/><Relationship Id="rId6" Type="http://schemas.openxmlformats.org/officeDocument/2006/relationships/image" Target="../media/image43.wmf"/><Relationship Id="rId5" Type="http://schemas.openxmlformats.org/officeDocument/2006/relationships/image" Target="../media/image95.jpeg"/><Relationship Id="rId4" Type="http://schemas.openxmlformats.org/officeDocument/2006/relationships/audio" Target="../media/audio1.wav"/></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5.xml"/><Relationship Id="rId1" Type="http://schemas.openxmlformats.org/officeDocument/2006/relationships/tags" Target="../tags/tag26.xml"/><Relationship Id="rId6" Type="http://schemas.openxmlformats.org/officeDocument/2006/relationships/image" Target="../media/image96.png"/><Relationship Id="rId5" Type="http://schemas.openxmlformats.org/officeDocument/2006/relationships/image" Target="../media/image43.wmf"/><Relationship Id="rId4" Type="http://schemas.openxmlformats.org/officeDocument/2006/relationships/audio" Target="../media/audio1.wav"/></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6.xml"/><Relationship Id="rId1" Type="http://schemas.openxmlformats.org/officeDocument/2006/relationships/tags" Target="../tags/tag27.xml"/><Relationship Id="rId6" Type="http://schemas.openxmlformats.org/officeDocument/2006/relationships/image" Target="../media/image43.wmf"/><Relationship Id="rId5" Type="http://schemas.openxmlformats.org/officeDocument/2006/relationships/image" Target="../media/image97.jpeg"/><Relationship Id="rId4" Type="http://schemas.openxmlformats.org/officeDocument/2006/relationships/audio" Target="../media/audio1.wav"/></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7.xml"/><Relationship Id="rId1" Type="http://schemas.openxmlformats.org/officeDocument/2006/relationships/tags" Target="../tags/tag28.xml"/><Relationship Id="rId5" Type="http://schemas.openxmlformats.org/officeDocument/2006/relationships/image" Target="../media/image98.png"/><Relationship Id="rId4" Type="http://schemas.openxmlformats.org/officeDocument/2006/relationships/audio" Target="../media/audio1.wav"/></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100.jpeg"/><Relationship Id="rId2" Type="http://schemas.openxmlformats.org/officeDocument/2006/relationships/slideLayout" Target="../slideLayouts/slideLayout28.xml"/><Relationship Id="rId1" Type="http://schemas.openxmlformats.org/officeDocument/2006/relationships/tags" Target="../tags/tag29.xml"/><Relationship Id="rId6" Type="http://schemas.openxmlformats.org/officeDocument/2006/relationships/image" Target="../media/image43.wmf"/><Relationship Id="rId5" Type="http://schemas.openxmlformats.org/officeDocument/2006/relationships/image" Target="../media/image99.jpg"/><Relationship Id="rId4" Type="http://schemas.openxmlformats.org/officeDocument/2006/relationships/audio" Target="../media/audio1.wav"/></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9.xml"/><Relationship Id="rId1" Type="http://schemas.openxmlformats.org/officeDocument/2006/relationships/tags" Target="../tags/tag30.xml"/><Relationship Id="rId5" Type="http://schemas.openxmlformats.org/officeDocument/2006/relationships/image" Target="../media/image101.png"/><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0.xml"/><Relationship Id="rId1" Type="http://schemas.openxmlformats.org/officeDocument/2006/relationships/tags" Target="../tags/tag31.xml"/><Relationship Id="rId6" Type="http://schemas.openxmlformats.org/officeDocument/2006/relationships/image" Target="../media/image102.png"/><Relationship Id="rId5" Type="http://schemas.openxmlformats.org/officeDocument/2006/relationships/image" Target="../media/image43.wmf"/><Relationship Id="rId4" Type="http://schemas.openxmlformats.org/officeDocument/2006/relationships/audio" Target="../media/audio1.wav"/></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54.wmf"/><Relationship Id="rId2" Type="http://schemas.openxmlformats.org/officeDocument/2006/relationships/slideLayout" Target="../slideLayouts/slideLayout31.xml"/><Relationship Id="rId1" Type="http://schemas.openxmlformats.org/officeDocument/2006/relationships/tags" Target="../tags/tag32.xml"/><Relationship Id="rId6" Type="http://schemas.openxmlformats.org/officeDocument/2006/relationships/image" Target="../media/image103.png"/><Relationship Id="rId5" Type="http://schemas.openxmlformats.org/officeDocument/2006/relationships/image" Target="../media/image43.wmf"/><Relationship Id="rId4" Type="http://schemas.openxmlformats.org/officeDocument/2006/relationships/audio" Target="../media/audio1.wav"/></Relationships>
</file>

<file path=ppt/slides/_rels/slide82.xml.rels><?xml version="1.0" encoding="UTF-8" standalone="yes"?>
<Relationships xmlns="http://schemas.openxmlformats.org/package/2006/relationships"><Relationship Id="rId8" Type="http://schemas.openxmlformats.org/officeDocument/2006/relationships/image" Target="../media/image106.jpg"/><Relationship Id="rId3" Type="http://schemas.openxmlformats.org/officeDocument/2006/relationships/notesSlide" Target="../notesSlides/notesSlide37.xml"/><Relationship Id="rId7" Type="http://schemas.openxmlformats.org/officeDocument/2006/relationships/image" Target="../media/image105.jpeg"/><Relationship Id="rId2" Type="http://schemas.openxmlformats.org/officeDocument/2006/relationships/slideLayout" Target="../slideLayouts/slideLayout32.xml"/><Relationship Id="rId1" Type="http://schemas.openxmlformats.org/officeDocument/2006/relationships/tags" Target="../tags/tag33.xml"/><Relationship Id="rId6" Type="http://schemas.openxmlformats.org/officeDocument/2006/relationships/image" Target="../media/image104.png"/><Relationship Id="rId5" Type="http://schemas.openxmlformats.org/officeDocument/2006/relationships/image" Target="../media/image43.wmf"/><Relationship Id="rId4" Type="http://schemas.openxmlformats.org/officeDocument/2006/relationships/audio" Target="../media/audio1.wav"/></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3.xml"/><Relationship Id="rId1" Type="http://schemas.openxmlformats.org/officeDocument/2006/relationships/tags" Target="../tags/tag34.xml"/><Relationship Id="rId5" Type="http://schemas.openxmlformats.org/officeDocument/2006/relationships/image" Target="../media/image107.png"/><Relationship Id="rId4" Type="http://schemas.openxmlformats.org/officeDocument/2006/relationships/audio" Target="../media/audio1.wav"/></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4.xml"/><Relationship Id="rId1" Type="http://schemas.openxmlformats.org/officeDocument/2006/relationships/tags" Target="../tags/tag35.xml"/><Relationship Id="rId6" Type="http://schemas.openxmlformats.org/officeDocument/2006/relationships/image" Target="../media/image43.wmf"/><Relationship Id="rId5" Type="http://schemas.openxmlformats.org/officeDocument/2006/relationships/image" Target="../media/image108.png"/><Relationship Id="rId4" Type="http://schemas.openxmlformats.org/officeDocument/2006/relationships/audio" Target="../media/audio1.wav"/></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5.xml"/><Relationship Id="rId1" Type="http://schemas.openxmlformats.org/officeDocument/2006/relationships/tags" Target="../tags/tag36.xml"/><Relationship Id="rId6" Type="http://schemas.openxmlformats.org/officeDocument/2006/relationships/image" Target="../media/image109.png"/><Relationship Id="rId5" Type="http://schemas.openxmlformats.org/officeDocument/2006/relationships/image" Target="../media/image43.wmf"/><Relationship Id="rId4" Type="http://schemas.openxmlformats.org/officeDocument/2006/relationships/audio" Target="../media/audio1.wav"/></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6.xml"/><Relationship Id="rId1" Type="http://schemas.openxmlformats.org/officeDocument/2006/relationships/tags" Target="../tags/tag37.xml"/><Relationship Id="rId5" Type="http://schemas.openxmlformats.org/officeDocument/2006/relationships/image" Target="../media/image110.png"/><Relationship Id="rId4" Type="http://schemas.openxmlformats.org/officeDocument/2006/relationships/audio" Target="../media/audio1.wav"/></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7.xml"/><Relationship Id="rId1" Type="http://schemas.openxmlformats.org/officeDocument/2006/relationships/tags" Target="../tags/tag38.xml"/><Relationship Id="rId4" Type="http://schemas.openxmlformats.org/officeDocument/2006/relationships/audio" Target="../media/audio1.wav"/></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8.xml"/><Relationship Id="rId1" Type="http://schemas.openxmlformats.org/officeDocument/2006/relationships/tags" Target="../tags/tag39.xml"/><Relationship Id="rId5" Type="http://schemas.openxmlformats.org/officeDocument/2006/relationships/image" Target="../media/image111.jpg"/><Relationship Id="rId4" Type="http://schemas.openxmlformats.org/officeDocument/2006/relationships/audio" Target="../media/audio1.wav"/></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9.xml"/><Relationship Id="rId1" Type="http://schemas.openxmlformats.org/officeDocument/2006/relationships/tags" Target="../tags/tag40.xml"/><Relationship Id="rId5" Type="http://schemas.openxmlformats.org/officeDocument/2006/relationships/image" Target="../media/image112.png"/><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20.jpeg"/><Relationship Id="rId4" Type="http://schemas.openxmlformats.org/officeDocument/2006/relationships/audio" Target="../media/audio2.wav"/></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0.xml"/><Relationship Id="rId1" Type="http://schemas.openxmlformats.org/officeDocument/2006/relationships/tags" Target="../tags/tag41.xml"/><Relationship Id="rId5" Type="http://schemas.openxmlformats.org/officeDocument/2006/relationships/image" Target="../media/image113.png"/><Relationship Id="rId4" Type="http://schemas.openxmlformats.org/officeDocument/2006/relationships/audio" Target="../media/audio1.wav"/></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1.xml"/><Relationship Id="rId1" Type="http://schemas.openxmlformats.org/officeDocument/2006/relationships/tags" Target="../tags/tag42.xml"/><Relationship Id="rId5" Type="http://schemas.openxmlformats.org/officeDocument/2006/relationships/image" Target="../media/image114.png"/><Relationship Id="rId4" Type="http://schemas.openxmlformats.org/officeDocument/2006/relationships/audio" Target="../media/audio1.wav"/></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2.xml"/><Relationship Id="rId1" Type="http://schemas.openxmlformats.org/officeDocument/2006/relationships/tags" Target="../tags/tag43.xml"/><Relationship Id="rId5" Type="http://schemas.openxmlformats.org/officeDocument/2006/relationships/image" Target="../media/image115.png"/><Relationship Id="rId4" Type="http://schemas.openxmlformats.org/officeDocument/2006/relationships/audio" Target="../media/audio1.wav"/></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3.xml"/><Relationship Id="rId1" Type="http://schemas.openxmlformats.org/officeDocument/2006/relationships/tags" Target="../tags/tag44.xml"/><Relationship Id="rId5" Type="http://schemas.openxmlformats.org/officeDocument/2006/relationships/image" Target="../media/image116.png"/><Relationship Id="rId4" Type="http://schemas.openxmlformats.org/officeDocument/2006/relationships/audio" Target="../media/audio1.wav"/></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4.xml"/><Relationship Id="rId1" Type="http://schemas.openxmlformats.org/officeDocument/2006/relationships/tags" Target="../tags/tag45.xml"/><Relationship Id="rId6" Type="http://schemas.openxmlformats.org/officeDocument/2006/relationships/image" Target="../media/image117.png"/><Relationship Id="rId5" Type="http://schemas.openxmlformats.org/officeDocument/2006/relationships/image" Target="../media/image43.wmf"/><Relationship Id="rId4" Type="http://schemas.openxmlformats.org/officeDocument/2006/relationships/audio" Target="../media/audio1.wav"/></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5.xml"/><Relationship Id="rId1" Type="http://schemas.openxmlformats.org/officeDocument/2006/relationships/tags" Target="../tags/tag46.xml"/><Relationship Id="rId5" Type="http://schemas.openxmlformats.org/officeDocument/2006/relationships/image" Target="../media/image118.png"/><Relationship Id="rId4" Type="http://schemas.openxmlformats.org/officeDocument/2006/relationships/audio" Target="../media/audio1.wav"/></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120.jpeg"/><Relationship Id="rId2" Type="http://schemas.openxmlformats.org/officeDocument/2006/relationships/slideLayout" Target="../slideLayouts/slideLayout46.xml"/><Relationship Id="rId1" Type="http://schemas.openxmlformats.org/officeDocument/2006/relationships/tags" Target="../tags/tag47.xml"/><Relationship Id="rId6" Type="http://schemas.openxmlformats.org/officeDocument/2006/relationships/image" Target="../media/image119.png"/><Relationship Id="rId5" Type="http://schemas.openxmlformats.org/officeDocument/2006/relationships/image" Target="../media/image43.wmf"/><Relationship Id="rId4" Type="http://schemas.openxmlformats.org/officeDocument/2006/relationships/audio" Target="../media/audio1.wav"/></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7.xml"/><Relationship Id="rId1" Type="http://schemas.openxmlformats.org/officeDocument/2006/relationships/tags" Target="../tags/tag48.xml"/><Relationship Id="rId5" Type="http://schemas.openxmlformats.org/officeDocument/2006/relationships/image" Target="../media/image121.jpeg"/><Relationship Id="rId4" Type="http://schemas.openxmlformats.org/officeDocument/2006/relationships/audio" Target="../media/audio1.wav"/></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8.xml"/><Relationship Id="rId1" Type="http://schemas.openxmlformats.org/officeDocument/2006/relationships/tags" Target="../tags/tag49.xml"/><Relationship Id="rId6" Type="http://schemas.openxmlformats.org/officeDocument/2006/relationships/image" Target="../media/image122.png"/><Relationship Id="rId5" Type="http://schemas.openxmlformats.org/officeDocument/2006/relationships/image" Target="../media/image43.wmf"/><Relationship Id="rId4" Type="http://schemas.openxmlformats.org/officeDocument/2006/relationships/audio" Target="../media/audio1.wav"/></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9.xml"/><Relationship Id="rId1" Type="http://schemas.openxmlformats.org/officeDocument/2006/relationships/tags" Target="../tags/tag50.xml"/><Relationship Id="rId6" Type="http://schemas.openxmlformats.org/officeDocument/2006/relationships/image" Target="../media/image123.png"/><Relationship Id="rId5" Type="http://schemas.openxmlformats.org/officeDocument/2006/relationships/image" Target="../media/image43.wmf"/><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Subtitle 2"/>
          <p:cNvSpPr>
            <a:spLocks/>
          </p:cNvSpPr>
          <p:nvPr/>
        </p:nvSpPr>
        <p:spPr bwMode="auto">
          <a:xfrm>
            <a:off x="323850" y="3900488"/>
            <a:ext cx="47625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35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90000"/>
              </a:lnSpc>
              <a:buFont typeface="Georgia" panose="02040502050405020303" pitchFamily="18" charset="0"/>
              <a:buNone/>
            </a:pPr>
            <a:r>
              <a:rPr lang="es-PR" altLang="es-PR" sz="2400" b="1">
                <a:solidFill>
                  <a:srgbClr val="484876"/>
                </a:solidFill>
                <a:latin typeface="Arial" panose="020B0604020202020204" pitchFamily="34" charset="0"/>
                <a:cs typeface="Arial" panose="020B0604020202020204" pitchFamily="34" charset="0"/>
              </a:rPr>
              <a:t>Prof. Edgar Lopategui Corsino</a:t>
            </a:r>
          </a:p>
          <a:p>
            <a:pPr>
              <a:lnSpc>
                <a:spcPct val="90000"/>
              </a:lnSpc>
              <a:buFont typeface="Georgia" panose="02040502050405020303" pitchFamily="18" charset="0"/>
              <a:buNone/>
            </a:pPr>
            <a:r>
              <a:rPr lang="es-PR" altLang="es-PR" sz="2400" b="1" i="1">
                <a:solidFill>
                  <a:srgbClr val="484876"/>
                </a:solidFill>
                <a:latin typeface="Arial" panose="020B0604020202020204" pitchFamily="34" charset="0"/>
                <a:cs typeface="Arial" panose="020B0604020202020204" pitchFamily="34" charset="0"/>
              </a:rPr>
              <a:t>M.A., Fisiología del Ejercicio</a:t>
            </a:r>
          </a:p>
        </p:txBody>
      </p:sp>
      <p:pic>
        <p:nvPicPr>
          <p:cNvPr id="45060" name="Picture 15" descr="RSEAUX~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5084763"/>
            <a:ext cx="28733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16"/>
          <p:cNvSpPr>
            <a:spLocks noChangeArrowheads="1"/>
          </p:cNvSpPr>
          <p:nvPr/>
        </p:nvSpPr>
        <p:spPr bwMode="auto">
          <a:xfrm>
            <a:off x="682625" y="4725988"/>
            <a:ext cx="4752975"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95000"/>
              </a:lnSpc>
              <a:spcBef>
                <a:spcPct val="0"/>
              </a:spcBef>
              <a:buClrTx/>
              <a:buFontTx/>
              <a:buNone/>
            </a:pPr>
            <a:r>
              <a:rPr lang="es-PR" altLang="es-PR" sz="1800" b="1">
                <a:solidFill>
                  <a:srgbClr val="484876"/>
                </a:solidFill>
                <a:latin typeface="Trebuchet MS" panose="020B0603020202020204" pitchFamily="34" charset="0"/>
              </a:rPr>
              <a:t>Web:        </a:t>
            </a:r>
            <a:r>
              <a:rPr lang="es-PR" altLang="es-PR" sz="1800" b="1" i="1">
                <a:solidFill>
                  <a:srgbClr val="484876"/>
                </a:solidFill>
                <a:latin typeface="Trebuchet MS" panose="020B0603020202020204" pitchFamily="34" charset="0"/>
              </a:rPr>
              <a:t>http://www.saludmed.com/</a:t>
            </a:r>
            <a:endParaRPr lang="es-PR" altLang="es-PR" i="1">
              <a:solidFill>
                <a:srgbClr val="484876"/>
              </a:solidFill>
              <a:latin typeface="Trebuchet MS" panose="020B0603020202020204" pitchFamily="34" charset="0"/>
            </a:endParaRPr>
          </a:p>
        </p:txBody>
      </p:sp>
      <p:pic>
        <p:nvPicPr>
          <p:cNvPr id="45062" name="Picture 17" descr="IE 73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4724400"/>
            <a:ext cx="28733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Rectangle 18"/>
          <p:cNvSpPr>
            <a:spLocks noChangeArrowheads="1"/>
          </p:cNvSpPr>
          <p:nvPr/>
        </p:nvSpPr>
        <p:spPr bwMode="auto">
          <a:xfrm>
            <a:off x="682625" y="5084763"/>
            <a:ext cx="4610100"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95000"/>
              </a:lnSpc>
              <a:spcBef>
                <a:spcPct val="0"/>
              </a:spcBef>
              <a:buClrTx/>
              <a:buFontTx/>
              <a:buNone/>
            </a:pPr>
            <a:r>
              <a:rPr lang="es-PR" altLang="es-PR" sz="1800" b="1">
                <a:solidFill>
                  <a:srgbClr val="484876"/>
                </a:solidFill>
                <a:latin typeface="Trebuchet MS" panose="020B0603020202020204" pitchFamily="34" charset="0"/>
              </a:rPr>
              <a:t>E-Mail:</a:t>
            </a:r>
            <a:r>
              <a:rPr lang="es-PR" altLang="es-PR" sz="1800" b="1" i="1">
                <a:solidFill>
                  <a:srgbClr val="484876"/>
                </a:solidFill>
                <a:latin typeface="Trebuchet MS" panose="020B0603020202020204" pitchFamily="34" charset="0"/>
              </a:rPr>
              <a:t>     elopategui@intermetro.edu</a:t>
            </a:r>
            <a:br>
              <a:rPr lang="es-PR" altLang="es-PR" sz="1800" b="1" i="1">
                <a:solidFill>
                  <a:srgbClr val="484876"/>
                </a:solidFill>
                <a:latin typeface="Trebuchet MS" panose="020B0603020202020204" pitchFamily="34" charset="0"/>
              </a:rPr>
            </a:br>
            <a:r>
              <a:rPr lang="es-PR" altLang="es-PR" sz="1800" b="1" i="1">
                <a:solidFill>
                  <a:srgbClr val="484876"/>
                </a:solidFill>
                <a:latin typeface="Trebuchet MS" panose="020B0603020202020204" pitchFamily="34" charset="0"/>
              </a:rPr>
              <a:t>                saludmepr@gmail.com</a:t>
            </a:r>
          </a:p>
        </p:txBody>
      </p:sp>
      <p:pic>
        <p:nvPicPr>
          <p:cNvPr id="45064" name="Picture 19" descr="IE 73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5732463"/>
            <a:ext cx="28733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5" name="Rectangle 20"/>
          <p:cNvSpPr>
            <a:spLocks noChangeArrowheads="1"/>
          </p:cNvSpPr>
          <p:nvPr/>
        </p:nvSpPr>
        <p:spPr bwMode="auto">
          <a:xfrm>
            <a:off x="684213" y="5732463"/>
            <a:ext cx="8459787"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85000"/>
              </a:lnSpc>
              <a:spcBef>
                <a:spcPct val="0"/>
              </a:spcBef>
              <a:buClrTx/>
              <a:buFontTx/>
              <a:buNone/>
            </a:pPr>
            <a:r>
              <a:rPr lang="es-PR" altLang="es-PR" sz="1700" b="1" dirty="0">
                <a:solidFill>
                  <a:srgbClr val="484876"/>
                </a:solidFill>
                <a:latin typeface="Trebuchet MS" panose="020B0603020202020204" pitchFamily="34" charset="0"/>
              </a:rPr>
              <a:t>Curso:      </a:t>
            </a:r>
            <a:r>
              <a:rPr lang="es-PR" altLang="es-PR" sz="1700" b="1" i="1" dirty="0">
                <a:solidFill>
                  <a:srgbClr val="484876"/>
                </a:solidFill>
                <a:latin typeface="Trebuchet MS" panose="020B0603020202020204" pitchFamily="34" charset="0"/>
              </a:rPr>
              <a:t>http://</a:t>
            </a:r>
            <a:r>
              <a:rPr lang="es-PR" altLang="es-PR" sz="1700" b="1" i="1" dirty="0" smtClean="0">
                <a:solidFill>
                  <a:srgbClr val="484876"/>
                </a:solidFill>
                <a:latin typeface="Trebuchet MS" panose="020B0603020202020204" pitchFamily="34" charset="0"/>
              </a:rPr>
              <a:t>www.saludmed.com/fisiologia</a:t>
            </a:r>
            <a:r>
              <a:rPr lang="es-PR" altLang="es-PR" sz="1700" b="1" i="1" dirty="0" smtClean="0">
                <a:solidFill>
                  <a:schemeClr val="tx2"/>
                </a:solidFill>
                <a:latin typeface="Trebuchet MS" panose="020B0603020202020204" pitchFamily="34" charset="0"/>
              </a:rPr>
              <a:t>ejercico/</a:t>
            </a:r>
            <a:r>
              <a:rPr lang="es-PR" altLang="es-PR" sz="1700" b="1" i="1" dirty="0" smtClean="0">
                <a:solidFill>
                  <a:srgbClr val="484876"/>
                </a:solidFill>
                <a:latin typeface="Trebuchet MS" panose="020B0603020202020204" pitchFamily="34" charset="0"/>
              </a:rPr>
              <a:t>fisiologia</a:t>
            </a:r>
            <a:r>
              <a:rPr lang="es-PR" altLang="es-PR" sz="1700" b="1" i="1" dirty="0" smtClean="0">
                <a:solidFill>
                  <a:schemeClr val="tx2"/>
                </a:solidFill>
                <a:latin typeface="Trebuchet MS" panose="020B0603020202020204" pitchFamily="34" charset="0"/>
              </a:rPr>
              <a:t>ejercico</a:t>
            </a:r>
            <a:r>
              <a:rPr lang="es-PR" altLang="es-PR" sz="1700" b="1" i="1" dirty="0" smtClean="0">
                <a:solidFill>
                  <a:schemeClr val="tx2"/>
                </a:solidFill>
                <a:latin typeface="Trebuchet MS" panose="020B0603020202020204" pitchFamily="34" charset="0"/>
              </a:rPr>
              <a:t>.html</a:t>
            </a:r>
            <a:endParaRPr lang="es-PR" altLang="es-PR" sz="1700" b="1" i="1" dirty="0">
              <a:solidFill>
                <a:schemeClr val="tx2"/>
              </a:solidFill>
              <a:latin typeface="Trebuchet MS" panose="020B0603020202020204" pitchFamily="34" charset="0"/>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04871" y="1533014"/>
            <a:ext cx="3240360" cy="2160024"/>
          </a:xfrm>
          <a:prstGeom prst="rect">
            <a:avLst/>
          </a:prstGeom>
          <a:ln>
            <a:noFill/>
          </a:ln>
          <a:effectLst>
            <a:softEdge rad="317500"/>
          </a:effectLst>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853" y="1164547"/>
            <a:ext cx="3794478" cy="2529652"/>
          </a:xfrm>
          <a:prstGeom prst="rect">
            <a:avLst/>
          </a:prstGeom>
          <a:effectLst>
            <a:softEdge rad="317500"/>
          </a:effectLst>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75856" y="1375296"/>
            <a:ext cx="3356783" cy="2237854"/>
          </a:xfrm>
          <a:prstGeom prst="rect">
            <a:avLst/>
          </a:prstGeom>
          <a:effectLst>
            <a:softEdge rad="317500"/>
          </a:effectLst>
        </p:spPr>
      </p:pic>
      <p:pic>
        <p:nvPicPr>
          <p:cNvPr id="24" name="Picture 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1231" y="1553369"/>
            <a:ext cx="1062782" cy="1934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itle 1"/>
          <p:cNvSpPr>
            <a:spLocks/>
          </p:cNvSpPr>
          <p:nvPr/>
        </p:nvSpPr>
        <p:spPr bwMode="auto">
          <a:xfrm>
            <a:off x="0" y="256381"/>
            <a:ext cx="914400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ts val="2900"/>
              </a:lnSpc>
              <a:defRPr/>
            </a:pPr>
            <a:r>
              <a:rPr lang="es-PR" altLang="es-PR" sz="2600" dirty="0" smtClean="0">
                <a:solidFill>
                  <a:srgbClr val="99CCFF"/>
                </a:solidFill>
                <a:effectLst>
                  <a:outerShdw blurRad="38100" dist="38100" dir="2700000" algn="tl">
                    <a:srgbClr val="C0C0C0"/>
                  </a:outerShdw>
                </a:effectLst>
                <a:latin typeface="Arial Black" panose="020B0A04020102020204" pitchFamily="34" charset="0"/>
              </a:rPr>
              <a:t>FISIOLOGÍA DEL MOVIMIENTO HUMANO - </a:t>
            </a:r>
            <a:r>
              <a:rPr lang="es-PR" altLang="es-PR" sz="2600" i="1" dirty="0" smtClean="0">
                <a:solidFill>
                  <a:srgbClr val="99CCFF"/>
                </a:solidFill>
                <a:effectLst>
                  <a:outerShdw blurRad="38100" dist="38100" dir="2700000" algn="tl">
                    <a:srgbClr val="C0C0C0"/>
                  </a:outerShdw>
                </a:effectLst>
                <a:latin typeface="Arial Black" panose="020B0A04020102020204" pitchFamily="34" charset="0"/>
              </a:rPr>
              <a:t>INTRODUCCIÓN:</a:t>
            </a:r>
            <a:r>
              <a:rPr lang="es-PR" altLang="es-PR" sz="2600" dirty="0" smtClean="0">
                <a:solidFill>
                  <a:schemeClr val="bg1"/>
                </a:solidFill>
                <a:effectLst>
                  <a:outerShdw blurRad="38100" dist="38100" dir="2700000" algn="tl">
                    <a:srgbClr val="C0C0C0"/>
                  </a:outerShdw>
                </a:effectLst>
                <a:latin typeface="Arial Black" panose="020B0A04020102020204" pitchFamily="34" charset="0"/>
              </a:rPr>
              <a:t/>
            </a:r>
            <a:br>
              <a:rPr lang="es-PR" altLang="es-PR" sz="2600" dirty="0" smtClean="0">
                <a:solidFill>
                  <a:schemeClr val="bg1"/>
                </a:solidFill>
                <a:effectLst>
                  <a:outerShdw blurRad="38100" dist="38100" dir="2700000" algn="tl">
                    <a:srgbClr val="C0C0C0"/>
                  </a:outerShdw>
                </a:effectLst>
                <a:latin typeface="Arial Black" panose="020B0A04020102020204" pitchFamily="34" charset="0"/>
              </a:rPr>
            </a:br>
            <a:r>
              <a:rPr lang="es-PR" altLang="es-PR" sz="2700" i="1" dirty="0" smtClean="0">
                <a:solidFill>
                  <a:srgbClr val="E6E6EF"/>
                </a:solidFill>
                <a:effectLst>
                  <a:outerShdw blurRad="38100" dist="38100" dir="2700000" algn="tl">
                    <a:srgbClr val="C0C0C0"/>
                  </a:outerShdw>
                </a:effectLst>
                <a:latin typeface="Arial Black" panose="020B0A04020102020204" pitchFamily="34" charset="0"/>
              </a:rPr>
              <a:t>Conceptos Básicos, </a:t>
            </a:r>
            <a:r>
              <a:rPr lang="en-US" altLang="es-PR" sz="2700" i="1" dirty="0" err="1" smtClean="0">
                <a:solidFill>
                  <a:srgbClr val="E6E6EF"/>
                </a:solidFill>
                <a:effectLst>
                  <a:outerShdw blurRad="38100" dist="38100" dir="2700000" algn="tl">
                    <a:srgbClr val="C0C0C0"/>
                  </a:outerShdw>
                </a:effectLst>
                <a:latin typeface="Arial Black" panose="020B0A04020102020204" pitchFamily="34" charset="0"/>
              </a:rPr>
              <a:t>Historia</a:t>
            </a:r>
            <a:r>
              <a:rPr lang="en-US" altLang="es-PR" sz="2700" i="1" dirty="0" smtClean="0">
                <a:solidFill>
                  <a:srgbClr val="E6E6EF"/>
                </a:solidFill>
                <a:effectLst>
                  <a:outerShdw blurRad="38100" dist="38100" dir="2700000" algn="tl">
                    <a:srgbClr val="C0C0C0"/>
                  </a:outerShdw>
                </a:effectLst>
                <a:latin typeface="Arial Black" panose="020B0A04020102020204" pitchFamily="34" charset="0"/>
              </a:rPr>
              <a:t> y</a:t>
            </a:r>
            <a:r>
              <a:rPr lang="es-PR" altLang="es-PR" sz="2700" i="1" dirty="0" smtClean="0">
                <a:solidFill>
                  <a:srgbClr val="E6E6EF"/>
                </a:solidFill>
                <a:effectLst>
                  <a:outerShdw blurRad="38100" dist="38100" dir="2700000" algn="tl">
                    <a:srgbClr val="C0C0C0"/>
                  </a:outerShdw>
                </a:effectLst>
                <a:latin typeface="Arial Black" panose="020B0A04020102020204" pitchFamily="34" charset="0"/>
              </a:rPr>
              <a:t> Aptitud Física</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4000">
        <p14:vortex dir="r"/>
        <p:sndAc>
          <p:stSnd>
            <p:snd r:embed="rId4" name="chimes.wav"/>
          </p:stSnd>
        </p:sndAc>
      </p:transition>
    </mc:Choice>
    <mc:Fallback>
      <p:transition spd="slow">
        <p:fade/>
        <p:sndAc>
          <p:stSnd>
            <p:snd r:embed="rId4" name="chimes.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3" descr="Fisiologia_Ejercicio_Historia_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609600"/>
            <a:ext cx="7780338" cy="569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2263" y="1185863"/>
            <a:ext cx="43434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3"/>
          <p:cNvSpPr>
            <a:spLocks noChangeArrowheads="1" noChangeShapeType="1" noTextEdit="1"/>
          </p:cNvSpPr>
          <p:nvPr/>
        </p:nvSpPr>
        <p:spPr bwMode="auto">
          <a:xfrm>
            <a:off x="4762500" y="2132856"/>
            <a:ext cx="3985964" cy="864096"/>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ESTABILIDAD</a:t>
            </a:r>
          </a:p>
        </p:txBody>
      </p:sp>
      <p:sp>
        <p:nvSpPr>
          <p:cNvPr id="200708" name="Text Box 2"/>
          <p:cNvSpPr txBox="1">
            <a:spLocks noChangeArrowheads="1"/>
          </p:cNvSpPr>
          <p:nvPr/>
        </p:nvSpPr>
        <p:spPr bwMode="auto">
          <a:xfrm>
            <a:off x="293688" y="4433888"/>
            <a:ext cx="8742362"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90000"/>
              </a:lnSpc>
            </a:pPr>
            <a:r>
              <a:rPr lang="es-PR" altLang="es-PR" sz="3600" b="1">
                <a:solidFill>
                  <a:srgbClr val="000000"/>
                </a:solidFill>
                <a:latin typeface="Arial" panose="020B0604020202020204" pitchFamily="34" charset="0"/>
                <a:cs typeface="Arial" panose="020B0604020202020204" pitchFamily="34" charset="0"/>
              </a:rPr>
              <a:t>La Capacidad de los Huesos y</a:t>
            </a:r>
          </a:p>
          <a:p>
            <a:pPr algn="ctr" eaLnBrk="1" hangingPunct="1">
              <a:lnSpc>
                <a:spcPct val="90000"/>
              </a:lnSpc>
            </a:pPr>
            <a:r>
              <a:rPr lang="es-PR" altLang="es-PR" sz="3600" b="1">
                <a:solidFill>
                  <a:srgbClr val="000000"/>
                </a:solidFill>
                <a:latin typeface="Arial" panose="020B0604020202020204" pitchFamily="34" charset="0"/>
                <a:cs typeface="Arial" panose="020B0604020202020204" pitchFamily="34" charset="0"/>
              </a:rPr>
              <a:t>Coyunturas de Soportar las Tensiones </a:t>
            </a:r>
          </a:p>
          <a:p>
            <a:pPr algn="ctr" eaLnBrk="1" hangingPunct="1">
              <a:lnSpc>
                <a:spcPct val="90000"/>
              </a:lnSpc>
            </a:pPr>
            <a:r>
              <a:rPr lang="es-PR" altLang="es-PR" sz="3600" b="1">
                <a:solidFill>
                  <a:srgbClr val="000000"/>
                </a:solidFill>
                <a:latin typeface="Arial" panose="020B0604020202020204" pitchFamily="34" charset="0"/>
                <a:cs typeface="Arial" panose="020B0604020202020204" pitchFamily="34" charset="0"/>
              </a:rPr>
              <a:t>de Movimientos Fuertes</a:t>
            </a:r>
          </a:p>
        </p:txBody>
      </p:sp>
    </p:spTree>
    <p:custDataLst>
      <p:tags r:id="rId1"/>
    </p:custDataLst>
  </p:cSld>
  <p:clrMapOvr>
    <a:masterClrMapping/>
  </p:clrMapOvr>
  <p:transition spd="slow">
    <p:fade/>
    <p:sndAc>
      <p:stSnd>
        <p:snd r:embed="rId4" name="chimes.wav"/>
      </p:stSnd>
    </p:sndAc>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1825" y="0"/>
            <a:ext cx="10436225"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p:cNvSpPr>
          <p:nvPr/>
        </p:nvSpPr>
        <p:spPr bwMode="auto">
          <a:xfrm>
            <a:off x="107950" y="2779713"/>
            <a:ext cx="8820150"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140000"/>
              </a:lnSpc>
              <a:defRPr/>
            </a:pPr>
            <a:r>
              <a:rPr lang="es-PR" altLang="es-PR" sz="8100" dirty="0" smtClean="0">
                <a:solidFill>
                  <a:srgbClr val="006600"/>
                </a:solidFill>
                <a:effectLst>
                  <a:outerShdw blurRad="38100" dist="38100" dir="2700000" algn="tl">
                    <a:srgbClr val="C0C0C0"/>
                  </a:outerShdw>
                </a:effectLst>
                <a:latin typeface="Arial Black" panose="020B0A04020102020204" pitchFamily="34" charset="0"/>
                <a:cs typeface="Arial" panose="020B0604020202020204" pitchFamily="34" charset="0"/>
              </a:rPr>
              <a:t>GRACIAS</a:t>
            </a:r>
            <a:endParaRPr lang="es-PR" altLang="es-PR" sz="8100" i="1" dirty="0" smtClean="0">
              <a:solidFill>
                <a:srgbClr val="006600"/>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ustDataLst>
      <p:tags r:id="rId1"/>
    </p:custDataLst>
  </p:cSld>
  <p:clrMapOvr>
    <a:masterClrMapping/>
  </p:clrMapOvr>
  <p:transition spd="slow">
    <p:wipe dir="u"/>
    <p:sndAc>
      <p:stSnd>
        <p:snd r:embed="rId4" name="whoosh.wav"/>
      </p:stSnd>
    </p:sndAc>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87463" y="-100013"/>
            <a:ext cx="10467976" cy="693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p:cNvSpPr>
          <p:nvPr/>
        </p:nvSpPr>
        <p:spPr bwMode="auto">
          <a:xfrm>
            <a:off x="107950" y="2779713"/>
            <a:ext cx="8820150"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lnSpc>
                <a:spcPct val="140000"/>
              </a:lnSpc>
              <a:defRPr/>
            </a:pPr>
            <a:r>
              <a:rPr lang="es-PR" sz="8100" dirty="0">
                <a:solidFill>
                  <a:srgbClr val="FFFF00"/>
                </a:solidFill>
                <a:effectLst>
                  <a:outerShdw blurRad="38100" dist="38100" dir="2700000" algn="tl">
                    <a:srgbClr val="C0C0C0"/>
                  </a:outerShdw>
                </a:effectLst>
                <a:latin typeface="Arial Black" pitchFamily="34" charset="0"/>
                <a:cs typeface="Arial" charset="0"/>
              </a:rPr>
              <a:t>¿PREGUNTAS?</a:t>
            </a:r>
            <a:endParaRPr lang="es-PR" sz="8100" i="1" dirty="0">
              <a:solidFill>
                <a:srgbClr val="FFFF00"/>
              </a:solidFill>
              <a:effectLst>
                <a:outerShdw blurRad="38100" dist="38100" dir="2700000" algn="tl">
                  <a:srgbClr val="C0C0C0"/>
                </a:outerShdw>
              </a:effectLst>
              <a:latin typeface="Arial Black" pitchFamily="34" charset="0"/>
              <a:cs typeface="Arial" charset="0"/>
            </a:endParaRPr>
          </a:p>
        </p:txBody>
      </p:sp>
    </p:spTree>
    <p:custDataLst>
      <p:tags r:id="rId1"/>
    </p:custDataLst>
  </p:cSld>
  <p:clrMapOvr>
    <a:masterClrMapping/>
  </p:clrMapOvr>
  <p:transition spd="slow">
    <p:pull dir="d"/>
    <p:sndAc>
      <p:stSnd>
        <p:snd r:embed="rId4" name="whoosh.wav"/>
      </p:stSnd>
    </p:sndAc>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p:cNvSpPr>
          <p:nvPr/>
        </p:nvSpPr>
        <p:spPr bwMode="auto">
          <a:xfrm>
            <a:off x="2916238" y="836613"/>
            <a:ext cx="5256212"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30000"/>
              </a:lnSpc>
              <a:defRPr/>
            </a:pPr>
            <a:r>
              <a:rPr lang="es-PR" altLang="es-PR" sz="6000" dirty="0" smtClean="0">
                <a:solidFill>
                  <a:srgbClr val="484876"/>
                </a:solidFill>
                <a:effectLst>
                  <a:outerShdw blurRad="38100" dist="38100" dir="2700000" algn="tl">
                    <a:srgbClr val="C0C0C0"/>
                  </a:outerShdw>
                </a:effectLst>
                <a:latin typeface="Arial Black" pitchFamily="34" charset="0"/>
                <a:cs typeface="Arial" charset="0"/>
              </a:rPr>
              <a:t>CONTACTO:</a:t>
            </a:r>
            <a:endParaRPr lang="es-PR" altLang="es-PR" sz="6000" dirty="0">
              <a:solidFill>
                <a:srgbClr val="484876"/>
              </a:solidFill>
              <a:effectLst>
                <a:outerShdw blurRad="38100" dist="38100" dir="2700000" algn="tl">
                  <a:srgbClr val="C0C0C0"/>
                </a:outerShdw>
              </a:effectLst>
              <a:latin typeface="Arial Black" pitchFamily="34" charset="0"/>
              <a:cs typeface="Arial" charset="0"/>
            </a:endParaRPr>
          </a:p>
        </p:txBody>
      </p:sp>
      <p:sp>
        <p:nvSpPr>
          <p:cNvPr id="206851" name="Text Box 5"/>
          <p:cNvSpPr txBox="1">
            <a:spLocks noChangeArrowheads="1"/>
          </p:cNvSpPr>
          <p:nvPr/>
        </p:nvSpPr>
        <p:spPr bwMode="auto">
          <a:xfrm>
            <a:off x="762000" y="2271713"/>
            <a:ext cx="80581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r>
              <a:rPr lang="en-US" altLang="es-PR" sz="2800" b="1">
                <a:latin typeface="Arial" panose="020B0604020202020204" pitchFamily="34" charset="0"/>
              </a:rPr>
              <a:t>Correo electrónico:</a:t>
            </a:r>
            <a:endParaRPr lang="en-US" altLang="es-PR" sz="2800" b="1" i="1">
              <a:latin typeface="Arial" panose="020B0604020202020204" pitchFamily="34" charset="0"/>
            </a:endParaRPr>
          </a:p>
        </p:txBody>
      </p:sp>
      <p:pic>
        <p:nvPicPr>
          <p:cNvPr id="206852"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800" y="2338388"/>
            <a:ext cx="4000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3" name="Text Box 5"/>
          <p:cNvSpPr txBox="1">
            <a:spLocks noChangeArrowheads="1"/>
          </p:cNvSpPr>
          <p:nvPr/>
        </p:nvSpPr>
        <p:spPr bwMode="auto">
          <a:xfrm>
            <a:off x="798513" y="3482975"/>
            <a:ext cx="61499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r>
              <a:rPr lang="en-US" altLang="es-PR" sz="2800" b="1">
                <a:latin typeface="Arial" panose="020B0604020202020204" pitchFamily="34" charset="0"/>
              </a:rPr>
              <a:t>Dirección y Teléfono:</a:t>
            </a:r>
            <a:endParaRPr lang="en-US" altLang="es-PR" sz="2800" b="1" i="1">
              <a:latin typeface="Arial" panose="020B0604020202020204" pitchFamily="34" charset="0"/>
            </a:endParaRPr>
          </a:p>
        </p:txBody>
      </p:sp>
      <p:pic>
        <p:nvPicPr>
          <p:cNvPr id="206854"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3" y="3549650"/>
            <a:ext cx="400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5" name="Text Box 5"/>
          <p:cNvSpPr txBox="1">
            <a:spLocks noChangeArrowheads="1"/>
          </p:cNvSpPr>
          <p:nvPr/>
        </p:nvSpPr>
        <p:spPr bwMode="auto">
          <a:xfrm>
            <a:off x="798513" y="5440363"/>
            <a:ext cx="4706937"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r>
              <a:rPr lang="en-US" altLang="es-PR" sz="2800" b="1">
                <a:latin typeface="Arial" panose="020B0604020202020204" pitchFamily="34" charset="0"/>
              </a:rPr>
              <a:t>Página Web:</a:t>
            </a:r>
            <a:endParaRPr lang="en-US" altLang="es-PR" sz="2800" b="1" i="1">
              <a:latin typeface="Arial" panose="020B0604020202020204" pitchFamily="34" charset="0"/>
            </a:endParaRPr>
          </a:p>
        </p:txBody>
      </p:sp>
      <p:pic>
        <p:nvPicPr>
          <p:cNvPr id="206856"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3" y="5507038"/>
            <a:ext cx="4000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7" name="Text Box 5"/>
          <p:cNvSpPr txBox="1">
            <a:spLocks noChangeArrowheads="1"/>
          </p:cNvSpPr>
          <p:nvPr/>
        </p:nvSpPr>
        <p:spPr bwMode="auto">
          <a:xfrm>
            <a:off x="762000" y="2847975"/>
            <a:ext cx="7158038"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ts val="2800"/>
              </a:lnSpc>
            </a:pPr>
            <a:r>
              <a:rPr lang="en-US" altLang="es-PR" sz="2800" i="1">
                <a:latin typeface="Calibri" panose="020F0502020204030204" pitchFamily="34" charset="0"/>
              </a:rPr>
              <a:t>elopategui@intermetro.edu</a:t>
            </a:r>
            <a:endParaRPr lang="en-US" altLang="es-PR" sz="2800" b="1" i="1">
              <a:latin typeface="Calibri" panose="020F0502020204030204" pitchFamily="34" charset="0"/>
            </a:endParaRPr>
          </a:p>
        </p:txBody>
      </p:sp>
      <p:sp>
        <p:nvSpPr>
          <p:cNvPr id="206858" name="Text Box 5"/>
          <p:cNvSpPr txBox="1">
            <a:spLocks noChangeArrowheads="1"/>
          </p:cNvSpPr>
          <p:nvPr/>
        </p:nvSpPr>
        <p:spPr bwMode="auto">
          <a:xfrm>
            <a:off x="831850" y="4059238"/>
            <a:ext cx="7340600"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ts val="2800"/>
              </a:lnSpc>
            </a:pPr>
            <a:r>
              <a:rPr lang="en-US" altLang="es-PR" sz="2800" i="1">
                <a:latin typeface="Calibri" panose="020F0502020204030204" pitchFamily="34" charset="0"/>
              </a:rPr>
              <a:t>U</a:t>
            </a:r>
            <a:r>
              <a:rPr lang="en-US" altLang="es-PR" sz="2800" b="1" i="1">
                <a:latin typeface="Calibri" panose="020F0502020204030204" pitchFamily="34" charset="0"/>
              </a:rPr>
              <a:t>niversidad Interamericana de Puerto Rico</a:t>
            </a:r>
          </a:p>
          <a:p>
            <a:pPr>
              <a:lnSpc>
                <a:spcPts val="2800"/>
              </a:lnSpc>
            </a:pPr>
            <a:r>
              <a:rPr lang="en-US" altLang="es-PR" sz="2800" i="1">
                <a:latin typeface="Calibri" panose="020F0502020204030204" pitchFamily="34" charset="0"/>
              </a:rPr>
              <a:t>Recinto Metropolitano</a:t>
            </a:r>
            <a:endParaRPr lang="en-US" altLang="es-PR" sz="2800" b="1" i="1">
              <a:latin typeface="Calibri" panose="020F0502020204030204" pitchFamily="34" charset="0"/>
            </a:endParaRPr>
          </a:p>
          <a:p>
            <a:pPr>
              <a:lnSpc>
                <a:spcPts val="2800"/>
              </a:lnSpc>
            </a:pPr>
            <a:r>
              <a:rPr lang="en-US" altLang="es-PR" sz="2800" i="1">
                <a:latin typeface="Calibri" panose="020F0502020204030204" pitchFamily="34" charset="0"/>
              </a:rPr>
              <a:t>Tel: 787-250-1912, X2286, 2245</a:t>
            </a:r>
            <a:endParaRPr lang="en-US" altLang="es-PR" sz="2800" b="1" i="1">
              <a:latin typeface="Calibri" panose="020F0502020204030204" pitchFamily="34" charset="0"/>
            </a:endParaRPr>
          </a:p>
        </p:txBody>
      </p:sp>
      <p:sp>
        <p:nvSpPr>
          <p:cNvPr id="206859" name="Text Box 5"/>
          <p:cNvSpPr txBox="1">
            <a:spLocks noChangeArrowheads="1"/>
          </p:cNvSpPr>
          <p:nvPr/>
        </p:nvSpPr>
        <p:spPr bwMode="auto">
          <a:xfrm>
            <a:off x="831850" y="5997575"/>
            <a:ext cx="73406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ts val="2800"/>
              </a:lnSpc>
            </a:pPr>
            <a:r>
              <a:rPr lang="en-US" altLang="es-PR" sz="2800" i="1">
                <a:latin typeface="Calibri" panose="020F0502020204030204" pitchFamily="34" charset="0"/>
              </a:rPr>
              <a:t>www.saludmed.com</a:t>
            </a:r>
            <a:endParaRPr lang="en-US" altLang="es-PR" sz="2800" b="1" i="1">
              <a:latin typeface="Calibri" panose="020F0502020204030204" pitchFamily="34" charset="0"/>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810" y="380052"/>
            <a:ext cx="2139990" cy="184760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29846" y="1650616"/>
            <a:ext cx="3036838" cy="230380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84168" y="4510175"/>
            <a:ext cx="2592326" cy="187115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cSld>
  <p:clrMapOvr>
    <a:masterClrMapping/>
  </p:clrMapOvr>
  <p:transition spd="slow">
    <p:pull dir="d"/>
    <p:sndAc>
      <p:stSnd>
        <p:snd r:embed="rId4" name="whoosh.wav"/>
      </p:stSnd>
    </p:sndAc>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0" descr="Fisiologia_Ejercicio_Historia_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457200"/>
            <a:ext cx="7696200" cy="598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4688" y="817563"/>
            <a:ext cx="8001000" cy="527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3250" y="960438"/>
            <a:ext cx="8001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descr="Fisiologia_Humana_Definicion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55588"/>
            <a:ext cx="8534400" cy="645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3" descr="Fisiol_Ejercicio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
            <a:ext cx="8601075" cy="665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descr="Fisiologia_Deporte_DEF_Diagrama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12725"/>
            <a:ext cx="8839200" cy="664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descr="Fisiologia_Ejercicio_Objetivos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338" y="457200"/>
            <a:ext cx="8602662" cy="611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Text Box 6"/>
          <p:cNvSpPr txBox="1">
            <a:spLocks noChangeArrowheads="1"/>
          </p:cNvSpPr>
          <p:nvPr/>
        </p:nvSpPr>
        <p:spPr bwMode="auto">
          <a:xfrm>
            <a:off x="258763" y="6019800"/>
            <a:ext cx="89646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dirty="0">
                <a:latin typeface="Times New Roman" panose="02020603050405020304" pitchFamily="18" charset="0"/>
              </a:rPr>
              <a:t>NOTA</a:t>
            </a:r>
            <a:r>
              <a:rPr lang="es-ES" altLang="es-PR" sz="1200" b="1" dirty="0">
                <a:latin typeface="Times New Roman" panose="02020603050405020304" pitchFamily="18" charset="0"/>
              </a:rPr>
              <a:t>.</a:t>
            </a:r>
            <a:r>
              <a:rPr lang="es-ES" altLang="es-PR" sz="1200" dirty="0">
                <a:latin typeface="Times New Roman" panose="02020603050405020304" pitchFamily="18" charset="0"/>
              </a:rPr>
              <a:t> </a:t>
            </a:r>
            <a:r>
              <a:rPr lang="es-ES" altLang="es-PR" sz="1200" dirty="0" smtClean="0">
                <a:latin typeface="Times New Roman" panose="02020603050405020304" pitchFamily="18" charset="0"/>
              </a:rPr>
              <a:t>Reproducido de: </a:t>
            </a:r>
            <a:r>
              <a:rPr lang="es-ES" altLang="es-PR" sz="1200" dirty="0">
                <a:latin typeface="Times New Roman" panose="02020603050405020304" pitchFamily="18" charset="0"/>
              </a:rPr>
              <a:t>“</a:t>
            </a:r>
            <a:r>
              <a:rPr lang="es-ES" altLang="es-PR" sz="1200" dirty="0" err="1">
                <a:latin typeface="Times New Roman" panose="02020603050405020304" pitchFamily="18" charset="0"/>
              </a:rPr>
              <a:t>Chapter</a:t>
            </a:r>
            <a:r>
              <a:rPr lang="es-ES" altLang="es-PR" sz="1200" dirty="0">
                <a:latin typeface="Times New Roman" panose="02020603050405020304" pitchFamily="18" charset="0"/>
              </a:rPr>
              <a:t> </a:t>
            </a:r>
            <a:r>
              <a:rPr lang="es-ES" altLang="es-PR" sz="1200" dirty="0" err="1">
                <a:latin typeface="Times New Roman" panose="02020603050405020304" pitchFamily="18" charset="0"/>
              </a:rPr>
              <a:t>one</a:t>
            </a:r>
            <a:r>
              <a:rPr lang="es-ES" altLang="es-PR" sz="1200" dirty="0">
                <a:latin typeface="Times New Roman" panose="02020603050405020304" pitchFamily="18" charset="0"/>
              </a:rPr>
              <a:t>: </a:t>
            </a:r>
            <a:r>
              <a:rPr lang="es-ES" altLang="es-PR" sz="1200" dirty="0" err="1">
                <a:latin typeface="Times New Roman" panose="02020603050405020304" pitchFamily="18" charset="0"/>
              </a:rPr>
              <a:t>Introduction</a:t>
            </a:r>
            <a:r>
              <a:rPr lang="es-ES" altLang="es-PR" sz="1200" dirty="0">
                <a:latin typeface="Times New Roman" panose="02020603050405020304" pitchFamily="18" charset="0"/>
              </a:rPr>
              <a:t> to </a:t>
            </a:r>
            <a:r>
              <a:rPr lang="es-ES" altLang="es-PR" sz="1200" dirty="0" err="1">
                <a:latin typeface="Times New Roman" panose="02020603050405020304" pitchFamily="18" charset="0"/>
              </a:rPr>
              <a:t>Kinesiology</a:t>
            </a:r>
            <a:r>
              <a:rPr lang="es-ES" altLang="es-PR" sz="1200" dirty="0">
                <a:latin typeface="Times New Roman" panose="02020603050405020304" pitchFamily="18" charset="0"/>
              </a:rPr>
              <a:t>,”  Por S. J. </a:t>
            </a:r>
            <a:r>
              <a:rPr lang="es-ES" altLang="es-PR" sz="1200" dirty="0" err="1">
                <a:latin typeface="Times New Roman" panose="02020603050405020304" pitchFamily="18" charset="0"/>
              </a:rPr>
              <a:t>Haffman</a:t>
            </a:r>
            <a:r>
              <a:rPr lang="es-ES" altLang="es-PR" sz="1200" dirty="0">
                <a:latin typeface="Times New Roman" panose="02020603050405020304" pitchFamily="18" charset="0"/>
              </a:rPr>
              <a:t>, &amp; J. C. Harris, 2013. En  </a:t>
            </a:r>
            <a:r>
              <a:rPr lang="en-US" altLang="es-PR" sz="1200" b="1" i="1" dirty="0">
                <a:latin typeface="Times New Roman" panose="02020603050405020304" pitchFamily="18" charset="0"/>
              </a:rPr>
              <a:t>Introduction to Kinesiology: Studying Activity</a:t>
            </a:r>
            <a:r>
              <a:rPr lang="en-US" altLang="es-PR" sz="1200" dirty="0">
                <a:latin typeface="Times New Roman" panose="02020603050405020304" pitchFamily="18" charset="0"/>
              </a:rPr>
              <a:t>. 4ta. ed., (</a:t>
            </a:r>
            <a:r>
              <a:rPr lang="en-US" altLang="es-PR" sz="1200" dirty="0" smtClean="0">
                <a:latin typeface="Times New Roman" panose="02020603050405020304" pitchFamily="18" charset="0"/>
              </a:rPr>
              <a:t>p. 7), </a:t>
            </a:r>
            <a:r>
              <a:rPr lang="en-US" altLang="es-PR" sz="1200" dirty="0" err="1">
                <a:latin typeface="Times New Roman" panose="02020603050405020304" pitchFamily="18" charset="0"/>
              </a:rPr>
              <a:t>por</a:t>
            </a:r>
            <a:r>
              <a:rPr lang="en-US" altLang="es-PR" sz="1200" dirty="0">
                <a:latin typeface="Times New Roman" panose="02020603050405020304" pitchFamily="18" charset="0"/>
              </a:rPr>
              <a:t> S. J. Hoffman (Ed.), 2013,  Champaign, IL: Human Kinetics. Copyright 2013 Human Kinetics, Inc.</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03" y="980728"/>
            <a:ext cx="3143073" cy="4400302"/>
          </a:xfrm>
          <a:prstGeom prst="rect">
            <a:avLst/>
          </a:prstGeom>
        </p:spPr>
      </p:pic>
      <p:sp>
        <p:nvSpPr>
          <p:cNvPr id="7" name="Rectangle 2"/>
          <p:cNvSpPr>
            <a:spLocks noChangeArrowheads="1"/>
          </p:cNvSpPr>
          <p:nvPr/>
        </p:nvSpPr>
        <p:spPr bwMode="auto">
          <a:xfrm>
            <a:off x="3347467" y="908050"/>
            <a:ext cx="5761037"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4800" dirty="0" smtClean="0">
                <a:solidFill>
                  <a:srgbClr val="484876"/>
                </a:solidFill>
                <a:effectLst>
                  <a:outerShdw blurRad="38100" dist="38100" dir="2700000" algn="tl">
                    <a:srgbClr val="C0C0C0"/>
                  </a:outerShdw>
                </a:effectLst>
                <a:latin typeface="Arial Black" pitchFamily="34" charset="0"/>
              </a:rPr>
              <a:t>MOVIMIENTO</a:t>
            </a:r>
            <a:endParaRPr lang="en-US" altLang="es-PR" sz="4800" dirty="0">
              <a:solidFill>
                <a:srgbClr val="484876"/>
              </a:solidFill>
              <a:effectLst>
                <a:outerShdw blurRad="38100" dist="38100" dir="2700000" algn="tl">
                  <a:srgbClr val="C0C0C0"/>
                </a:outerShdw>
              </a:effectLst>
              <a:latin typeface="Arial Black" pitchFamily="34" charset="0"/>
            </a:endParaRPr>
          </a:p>
        </p:txBody>
      </p:sp>
      <p:sp>
        <p:nvSpPr>
          <p:cNvPr id="8" name="Rectangle 3"/>
          <p:cNvSpPr>
            <a:spLocks noChangeArrowheads="1"/>
          </p:cNvSpPr>
          <p:nvPr/>
        </p:nvSpPr>
        <p:spPr bwMode="auto">
          <a:xfrm>
            <a:off x="3347467" y="1773238"/>
            <a:ext cx="5591175"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defRPr/>
            </a:pPr>
            <a:r>
              <a:rPr lang="es-ES" altLang="es-PR" sz="4800" b="1" dirty="0" smtClean="0">
                <a:latin typeface="Arial" charset="0"/>
                <a:cs typeface="Arial" charset="0"/>
              </a:rPr>
              <a:t>Cualquier </a:t>
            </a:r>
            <a:r>
              <a:rPr lang="es-ES" altLang="es-PR" sz="4800" b="1" i="1" dirty="0" smtClean="0">
                <a:solidFill>
                  <a:srgbClr val="FF0000"/>
                </a:solidFill>
                <a:effectLst>
                  <a:outerShdw blurRad="38100" dist="38100" dir="2700000" algn="tl">
                    <a:srgbClr val="000000">
                      <a:alpha val="43137"/>
                    </a:srgbClr>
                  </a:outerShdw>
                </a:effectLst>
                <a:latin typeface="Arial" charset="0"/>
                <a:cs typeface="Arial" charset="0"/>
              </a:rPr>
              <a:t>cambio</a:t>
            </a:r>
          </a:p>
          <a:p>
            <a:pPr>
              <a:lnSpc>
                <a:spcPct val="90000"/>
              </a:lnSpc>
              <a:spcBef>
                <a:spcPct val="20000"/>
              </a:spcBef>
              <a:defRPr/>
            </a:pPr>
            <a:r>
              <a:rPr lang="es-ES" altLang="es-PR" sz="4800" b="1" i="1" dirty="0" smtClean="0">
                <a:solidFill>
                  <a:srgbClr val="FF0000"/>
                </a:solidFill>
                <a:effectLst>
                  <a:outerShdw blurRad="38100" dist="38100" dir="2700000" algn="tl">
                    <a:srgbClr val="000000">
                      <a:alpha val="43137"/>
                    </a:srgbClr>
                  </a:outerShdw>
                </a:effectLst>
                <a:latin typeface="Arial" charset="0"/>
                <a:cs typeface="Arial" charset="0"/>
              </a:rPr>
              <a:t>en posición</a:t>
            </a:r>
            <a:r>
              <a:rPr lang="es-ES" altLang="es-PR" sz="4800" b="1" dirty="0" smtClean="0">
                <a:latin typeface="Arial" charset="0"/>
                <a:cs typeface="Arial" charset="0"/>
              </a:rPr>
              <a:t> de las</a:t>
            </a:r>
          </a:p>
          <a:p>
            <a:pPr>
              <a:lnSpc>
                <a:spcPct val="90000"/>
              </a:lnSpc>
              <a:spcBef>
                <a:spcPct val="20000"/>
              </a:spcBef>
              <a:defRPr/>
            </a:pPr>
            <a:r>
              <a:rPr lang="es-ES" altLang="es-PR" sz="4800" b="1" dirty="0" smtClean="0">
                <a:latin typeface="Arial" charset="0"/>
                <a:cs typeface="Arial" charset="0"/>
              </a:rPr>
              <a:t>partes del cuerpo,</a:t>
            </a:r>
          </a:p>
          <a:p>
            <a:pPr>
              <a:lnSpc>
                <a:spcPct val="90000"/>
              </a:lnSpc>
              <a:spcBef>
                <a:spcPct val="20000"/>
              </a:spcBef>
              <a:defRPr/>
            </a:pPr>
            <a:r>
              <a:rPr lang="es-ES" altLang="es-PR" sz="4800" b="1" dirty="0" smtClean="0">
                <a:latin typeface="Arial" charset="0"/>
                <a:cs typeface="Arial" charset="0"/>
              </a:rPr>
              <a:t>relativo una a la</a:t>
            </a:r>
          </a:p>
          <a:p>
            <a:pPr>
              <a:lnSpc>
                <a:spcPct val="90000"/>
              </a:lnSpc>
              <a:spcBef>
                <a:spcPct val="20000"/>
              </a:spcBef>
              <a:defRPr/>
            </a:pPr>
            <a:r>
              <a:rPr lang="es-ES" altLang="es-PR" sz="4800" b="1" dirty="0" smtClean="0">
                <a:latin typeface="Arial" charset="0"/>
                <a:cs typeface="Arial" charset="0"/>
              </a:rPr>
              <a:t>otra</a:t>
            </a:r>
            <a:endParaRPr lang="es-ES" altLang="es-PR" sz="4800" b="1" dirty="0" smtClean="0">
              <a:latin typeface="Arial" charset="0"/>
              <a:cs typeface="Arial" charset="0"/>
            </a:endParaRPr>
          </a:p>
        </p:txBody>
      </p:sp>
    </p:spTree>
    <p:extLst>
      <p:ext uri="{BB962C8B-B14F-4D97-AF65-F5344CB8AC3E}">
        <p14:creationId xmlns:p14="http://schemas.microsoft.com/office/powerpoint/2010/main" val="219400708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8" descr="Artistic_Gymnastic-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75" y="1054100"/>
            <a:ext cx="4098925"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p:nvSpPr>
        <p:spPr bwMode="auto">
          <a:xfrm>
            <a:off x="4283075" y="908050"/>
            <a:ext cx="47879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4200">
                <a:solidFill>
                  <a:srgbClr val="484876"/>
                </a:solidFill>
                <a:effectLst>
                  <a:outerShdw blurRad="38100" dist="38100" dir="2700000" algn="tl">
                    <a:srgbClr val="C0C0C0"/>
                  </a:outerShdw>
                </a:effectLst>
                <a:latin typeface="Arial Black" pitchFamily="34" charset="0"/>
              </a:rPr>
              <a:t>MOVIMIENTO</a:t>
            </a:r>
          </a:p>
          <a:p>
            <a:pPr>
              <a:defRPr/>
            </a:pPr>
            <a:r>
              <a:rPr lang="en-US" altLang="es-PR" sz="4200">
                <a:solidFill>
                  <a:srgbClr val="484876"/>
                </a:solidFill>
                <a:effectLst>
                  <a:outerShdw blurRad="38100" dist="38100" dir="2700000" algn="tl">
                    <a:srgbClr val="C0C0C0"/>
                  </a:outerShdw>
                </a:effectLst>
                <a:latin typeface="Arial Black" pitchFamily="34" charset="0"/>
              </a:rPr>
              <a:t>HUMANO</a:t>
            </a:r>
          </a:p>
        </p:txBody>
      </p:sp>
      <p:sp>
        <p:nvSpPr>
          <p:cNvPr id="6" name="Rectangle 10"/>
          <p:cNvSpPr>
            <a:spLocks noChangeArrowheads="1"/>
          </p:cNvSpPr>
          <p:nvPr/>
        </p:nvSpPr>
        <p:spPr bwMode="auto">
          <a:xfrm>
            <a:off x="4319588" y="2133600"/>
            <a:ext cx="4824412" cy="431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spcBef>
                <a:spcPct val="20000"/>
              </a:spcBef>
              <a:defRPr/>
            </a:pPr>
            <a:r>
              <a:rPr lang="en-US" altLang="es-PR" sz="2900" b="1">
                <a:latin typeface="Arial" charset="0"/>
                <a:cs typeface="Arial" charset="0"/>
              </a:rPr>
              <a:t>Cambio de posición, o</a:t>
            </a:r>
          </a:p>
          <a:p>
            <a:pPr>
              <a:spcBef>
                <a:spcPct val="20000"/>
              </a:spcBef>
              <a:defRPr/>
            </a:pPr>
            <a:r>
              <a:rPr lang="en-US" altLang="es-PR" sz="2900" b="1">
                <a:latin typeface="Arial" charset="0"/>
                <a:cs typeface="Arial" charset="0"/>
              </a:rPr>
              <a:t>postura, del cuerpo como</a:t>
            </a:r>
          </a:p>
          <a:p>
            <a:pPr>
              <a:spcBef>
                <a:spcPct val="20000"/>
              </a:spcBef>
              <a:defRPr/>
            </a:pPr>
            <a:r>
              <a:rPr lang="en-US" altLang="es-PR" sz="2900" b="1">
                <a:latin typeface="Arial" charset="0"/>
                <a:cs typeface="Arial" charset="0"/>
              </a:rPr>
              <a:t>un todo, o de sus</a:t>
            </a:r>
          </a:p>
          <a:p>
            <a:pPr>
              <a:spcBef>
                <a:spcPct val="20000"/>
              </a:spcBef>
              <a:defRPr/>
            </a:pPr>
            <a:r>
              <a:rPr lang="en-US" altLang="es-PR" sz="2900" b="1">
                <a:latin typeface="Arial" charset="0"/>
                <a:cs typeface="Arial" charset="0"/>
              </a:rPr>
              <a:t>segmentos, en relación a</a:t>
            </a:r>
          </a:p>
          <a:p>
            <a:pPr>
              <a:spcBef>
                <a:spcPct val="20000"/>
              </a:spcBef>
              <a:defRPr/>
            </a:pPr>
            <a:r>
              <a:rPr lang="en-US" altLang="es-PR" sz="2900" b="1">
                <a:latin typeface="Arial" charset="0"/>
                <a:cs typeface="Arial" charset="0"/>
              </a:rPr>
              <a:t>un sistema de referencia</a:t>
            </a:r>
          </a:p>
          <a:p>
            <a:pPr>
              <a:spcBef>
                <a:spcPct val="20000"/>
              </a:spcBef>
              <a:defRPr/>
            </a:pPr>
            <a:r>
              <a:rPr lang="en-US" altLang="es-PR" sz="2900" b="1">
                <a:latin typeface="Arial" charset="0"/>
                <a:cs typeface="Arial" charset="0"/>
              </a:rPr>
              <a:t>en el ambiente físico, y</a:t>
            </a:r>
          </a:p>
          <a:p>
            <a:pPr>
              <a:spcBef>
                <a:spcPct val="20000"/>
              </a:spcBef>
              <a:defRPr/>
            </a:pPr>
            <a:r>
              <a:rPr lang="en-US" altLang="es-PR" sz="2900" b="1">
                <a:latin typeface="Arial" charset="0"/>
                <a:cs typeface="Arial" charset="0"/>
              </a:rPr>
              <a:t>dentro de un marco de</a:t>
            </a:r>
          </a:p>
          <a:p>
            <a:pPr>
              <a:spcBef>
                <a:spcPct val="20000"/>
              </a:spcBef>
              <a:defRPr/>
            </a:pPr>
            <a:r>
              <a:rPr lang="en-US" altLang="es-PR" sz="2900" b="1">
                <a:latin typeface="Arial" charset="0"/>
                <a:cs typeface="Arial" charset="0"/>
              </a:rPr>
              <a:t>tiempo y espacio</a:t>
            </a:r>
            <a:endParaRPr lang="en-US" altLang="es-PR" sz="2900" b="1" i="1">
              <a:solidFill>
                <a:srgbClr val="660033"/>
              </a:solidFill>
              <a:effectLst>
                <a:outerShdw blurRad="38100" dist="38100" dir="2700000" algn="tl">
                  <a:srgbClr val="C0C0C0"/>
                </a:outerShdw>
              </a:effectLst>
              <a:latin typeface="Arial Black" pitchFamily="34" charset="0"/>
              <a:cs typeface="Arial"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500" y="817563"/>
            <a:ext cx="8001000" cy="527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3900">
        <p14:glitter pattern="hexagon"/>
        <p:sndAc>
          <p:stSnd>
            <p:snd r:embed="rId4" name="chimes.wav"/>
          </p:stSnd>
        </p:sndAc>
      </p:transition>
    </mc:Choice>
    <mc:Fallback>
      <p:transition spd="slow">
        <p:fade/>
        <p:sndAc>
          <p:stSnd>
            <p:snd r:embed="rId4" name="chimes.wav"/>
          </p:stSnd>
        </p:sndAc>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5364163" y="620713"/>
            <a:ext cx="3600450"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nSpc>
                <a:spcPct val="120000"/>
              </a:lnSpc>
              <a:defRPr/>
            </a:pPr>
            <a:r>
              <a:rPr lang="en-US" altLang="es-PR" sz="3500">
                <a:solidFill>
                  <a:srgbClr val="484876"/>
                </a:solidFill>
                <a:effectLst>
                  <a:outerShdw blurRad="38100" dist="38100" dir="2700000" algn="tl">
                    <a:srgbClr val="C0C0C0"/>
                  </a:outerShdw>
                </a:effectLst>
                <a:latin typeface="Arial Black" pitchFamily="34" charset="0"/>
              </a:rPr>
              <a:t>TIPOS DE:</a:t>
            </a:r>
          </a:p>
          <a:p>
            <a:pPr>
              <a:lnSpc>
                <a:spcPct val="120000"/>
              </a:lnSpc>
              <a:defRPr/>
            </a:pPr>
            <a:r>
              <a:rPr lang="en-US" altLang="es-PR" sz="3500" i="1">
                <a:solidFill>
                  <a:srgbClr val="484876"/>
                </a:solidFill>
                <a:effectLst>
                  <a:outerShdw blurRad="38100" dist="38100" dir="2700000" algn="tl">
                    <a:srgbClr val="C0C0C0"/>
                  </a:outerShdw>
                </a:effectLst>
                <a:latin typeface="Arial Black" pitchFamily="34" charset="0"/>
              </a:rPr>
              <a:t>MOVIMIENTO HUMANO</a:t>
            </a:r>
          </a:p>
        </p:txBody>
      </p:sp>
      <p:pic>
        <p:nvPicPr>
          <p:cNvPr id="75779" name="Picture 6" descr="POINTER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4221163"/>
            <a:ext cx="4191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80" name="Text Box 7"/>
          <p:cNvSpPr txBox="1">
            <a:spLocks noChangeArrowheads="1"/>
          </p:cNvSpPr>
          <p:nvPr/>
        </p:nvSpPr>
        <p:spPr bwMode="auto">
          <a:xfrm>
            <a:off x="6011863" y="4148138"/>
            <a:ext cx="2592387"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r>
              <a:rPr lang="en-US" altLang="es-PR" sz="3100" b="1">
                <a:latin typeface="Arial" panose="020B0604020202020204" pitchFamily="34" charset="0"/>
              </a:rPr>
              <a:t>Deportes</a:t>
            </a:r>
          </a:p>
        </p:txBody>
      </p:sp>
      <p:pic>
        <p:nvPicPr>
          <p:cNvPr id="75781" name="Picture 9" descr="POINTER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4870450"/>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82" name="Text Box 10"/>
          <p:cNvSpPr txBox="1">
            <a:spLocks noChangeArrowheads="1"/>
          </p:cNvSpPr>
          <p:nvPr/>
        </p:nvSpPr>
        <p:spPr bwMode="auto">
          <a:xfrm>
            <a:off x="6011863" y="4797425"/>
            <a:ext cx="252095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r>
              <a:rPr lang="en-US" altLang="es-PR" sz="3100" b="1">
                <a:latin typeface="Arial" panose="020B0604020202020204" pitchFamily="34" charset="0"/>
              </a:rPr>
              <a:t>Actividades</a:t>
            </a:r>
          </a:p>
          <a:p>
            <a:r>
              <a:rPr lang="en-US" altLang="es-PR" sz="3100" b="1">
                <a:latin typeface="Arial" panose="020B0604020202020204" pitchFamily="34" charset="0"/>
              </a:rPr>
              <a:t>recreativas</a:t>
            </a:r>
          </a:p>
          <a:p>
            <a:r>
              <a:rPr lang="en-US" altLang="es-PR" sz="3100" b="1">
                <a:latin typeface="Arial" panose="020B0604020202020204" pitchFamily="34" charset="0"/>
              </a:rPr>
              <a:t>activas</a:t>
            </a:r>
          </a:p>
        </p:txBody>
      </p:sp>
      <p:pic>
        <p:nvPicPr>
          <p:cNvPr id="75783" name="Picture 12" descr="POINTER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3571875"/>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84" name="Text Box 13"/>
          <p:cNvSpPr txBox="1">
            <a:spLocks noChangeArrowheads="1"/>
          </p:cNvSpPr>
          <p:nvPr/>
        </p:nvSpPr>
        <p:spPr bwMode="auto">
          <a:xfrm>
            <a:off x="6011863" y="3571875"/>
            <a:ext cx="2592387"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n-US" altLang="es-PR" sz="3100" b="1">
                <a:latin typeface="Arial" panose="020B0604020202020204" pitchFamily="34" charset="0"/>
              </a:rPr>
              <a:t>Ejercicio</a:t>
            </a:r>
          </a:p>
        </p:txBody>
      </p:sp>
      <p:pic>
        <p:nvPicPr>
          <p:cNvPr id="75785" name="Picture 15" descr="POINTER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2943225"/>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86" name="Text Box 16"/>
          <p:cNvSpPr txBox="1">
            <a:spLocks noChangeArrowheads="1"/>
          </p:cNvSpPr>
          <p:nvPr/>
        </p:nvSpPr>
        <p:spPr bwMode="auto">
          <a:xfrm>
            <a:off x="6011863" y="2924175"/>
            <a:ext cx="3097212"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n-US" altLang="es-PR" sz="3100" b="1">
                <a:latin typeface="Arial" panose="020B0604020202020204" pitchFamily="34" charset="0"/>
              </a:rPr>
              <a:t>Actividad física</a:t>
            </a:r>
          </a:p>
        </p:txBody>
      </p:sp>
      <p:pic>
        <p:nvPicPr>
          <p:cNvPr id="75787" name="Picture 17" descr="People_Walking_in_Forest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8" y="692150"/>
            <a:ext cx="527050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3635375" y="879475"/>
            <a:ext cx="532923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5900">
                <a:solidFill>
                  <a:srgbClr val="484876"/>
                </a:solidFill>
                <a:effectLst>
                  <a:outerShdw blurRad="38100" dist="38100" dir="2700000" algn="tl">
                    <a:srgbClr val="C0C0C0"/>
                  </a:outerShdw>
                </a:effectLst>
                <a:latin typeface="Arial Black" pitchFamily="34" charset="0"/>
              </a:rPr>
              <a:t>EDUCACIÓN</a:t>
            </a:r>
          </a:p>
        </p:txBody>
      </p:sp>
      <p:sp>
        <p:nvSpPr>
          <p:cNvPr id="76803" name="Rectangle 4"/>
          <p:cNvSpPr>
            <a:spLocks noChangeArrowheads="1"/>
          </p:cNvSpPr>
          <p:nvPr/>
        </p:nvSpPr>
        <p:spPr bwMode="auto">
          <a:xfrm>
            <a:off x="3708400" y="2062163"/>
            <a:ext cx="5435600"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spcBef>
                <a:spcPct val="20000"/>
              </a:spcBef>
              <a:buClrTx/>
              <a:buFontTx/>
              <a:buNone/>
            </a:pPr>
            <a:r>
              <a:rPr lang="en-US" altLang="es-PR" sz="4100" b="1">
                <a:latin typeface="Arial" panose="020B0604020202020204" pitchFamily="34" charset="0"/>
                <a:cs typeface="Arial" panose="020B0604020202020204" pitchFamily="34" charset="0"/>
              </a:rPr>
              <a:t>“Proceso formal</a:t>
            </a:r>
          </a:p>
          <a:p>
            <a:pPr>
              <a:spcBef>
                <a:spcPct val="20000"/>
              </a:spcBef>
              <a:buClrTx/>
              <a:buFontTx/>
              <a:buNone/>
            </a:pPr>
            <a:r>
              <a:rPr lang="en-US" altLang="es-PR" sz="4100" b="1">
                <a:latin typeface="Arial" panose="020B0604020202020204" pitchFamily="34" charset="0"/>
                <a:cs typeface="Arial" panose="020B0604020202020204" pitchFamily="34" charset="0"/>
              </a:rPr>
              <a:t>o informal, por el</a:t>
            </a:r>
          </a:p>
          <a:p>
            <a:pPr>
              <a:spcBef>
                <a:spcPct val="20000"/>
              </a:spcBef>
              <a:buClrTx/>
              <a:buFontTx/>
              <a:buNone/>
            </a:pPr>
            <a:r>
              <a:rPr lang="en-US" altLang="es-PR" sz="4100" b="1">
                <a:latin typeface="Arial" panose="020B0604020202020204" pitchFamily="34" charset="0"/>
                <a:cs typeface="Arial" panose="020B0604020202020204" pitchFamily="34" charset="0"/>
              </a:rPr>
              <a:t>cual se perfeccionan</a:t>
            </a:r>
          </a:p>
          <a:p>
            <a:pPr>
              <a:spcBef>
                <a:spcPct val="20000"/>
              </a:spcBef>
              <a:buClrTx/>
              <a:buFontTx/>
              <a:buNone/>
            </a:pPr>
            <a:r>
              <a:rPr lang="en-US" altLang="es-PR" sz="4100" b="1">
                <a:latin typeface="Arial" panose="020B0604020202020204" pitchFamily="34" charset="0"/>
                <a:cs typeface="Arial" panose="020B0604020202020204" pitchFamily="34" charset="0"/>
              </a:rPr>
              <a:t>las potencialidades</a:t>
            </a:r>
          </a:p>
          <a:p>
            <a:pPr>
              <a:spcBef>
                <a:spcPct val="20000"/>
              </a:spcBef>
              <a:buClrTx/>
              <a:buFontTx/>
              <a:buNone/>
            </a:pPr>
            <a:r>
              <a:rPr lang="en-US" altLang="es-PR" sz="4100" b="1">
                <a:latin typeface="Arial" panose="020B0604020202020204" pitchFamily="34" charset="0"/>
                <a:cs typeface="Arial" panose="020B0604020202020204" pitchFamily="34" charset="0"/>
              </a:rPr>
              <a:t>del educando.”</a:t>
            </a:r>
            <a:endParaRPr lang="en-US" altLang="es-PR" sz="4100" b="1">
              <a:cs typeface="Arial" panose="020B0604020202020204" pitchFamily="34" charset="0"/>
            </a:endParaRPr>
          </a:p>
        </p:txBody>
      </p:sp>
      <p:pic>
        <p:nvPicPr>
          <p:cNvPr id="76804" name="Picture 5" descr="Boy_in_Swing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549275"/>
            <a:ext cx="3590925"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Text Box 6"/>
          <p:cNvSpPr txBox="1">
            <a:spLocks noChangeArrowheads="1"/>
          </p:cNvSpPr>
          <p:nvPr/>
        </p:nvSpPr>
        <p:spPr bwMode="auto">
          <a:xfrm>
            <a:off x="107950" y="6238875"/>
            <a:ext cx="90360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0"/>
              </a:spcBef>
              <a:buClrTx/>
              <a:buFontTx/>
              <a:buNone/>
            </a:pPr>
            <a:r>
              <a:rPr lang="en-US" altLang="es-PR" sz="1000" b="1" i="1">
                <a:latin typeface="Times New Roman" panose="02020603050405020304" pitchFamily="18" charset="0"/>
                <a:cs typeface="Times New Roman" panose="02020603050405020304" pitchFamily="18" charset="0"/>
              </a:rPr>
              <a:t>NOTA</a:t>
            </a:r>
            <a:r>
              <a:rPr lang="en-US" altLang="es-PR" sz="1000" b="1">
                <a:latin typeface="Times New Roman" panose="02020603050405020304" pitchFamily="18" charset="0"/>
                <a:cs typeface="Times New Roman" panose="02020603050405020304" pitchFamily="18" charset="0"/>
              </a:rPr>
              <a:t>.</a:t>
            </a:r>
            <a:r>
              <a:rPr lang="en-US" altLang="es-PR" sz="1000">
                <a:latin typeface="Times New Roman" panose="02020603050405020304" pitchFamily="18" charset="0"/>
                <a:cs typeface="Times New Roman" panose="02020603050405020304" pitchFamily="18" charset="0"/>
              </a:rPr>
              <a:t> Reproducido de: </a:t>
            </a:r>
            <a:r>
              <a:rPr lang="en-US" altLang="es-PR" sz="1000" b="1" i="1">
                <a:latin typeface="Times New Roman" panose="02020603050405020304" pitchFamily="18" charset="0"/>
                <a:cs typeface="Times New Roman" panose="02020603050405020304" pitchFamily="18" charset="0"/>
              </a:rPr>
              <a:t>Introducción a la Educación.</a:t>
            </a:r>
            <a:r>
              <a:rPr lang="en-US" altLang="es-PR" sz="1000">
                <a:latin typeface="Times New Roman" panose="02020603050405020304" pitchFamily="18" charset="0"/>
                <a:cs typeface="Times New Roman" panose="02020603050405020304" pitchFamily="18" charset="0"/>
              </a:rPr>
              <a:t> (p. 1), por A. Lopez Yustos, 1994, San Juan, PR: Publicaciones Puertorriqueñas, Inc.. Copyright 1994 por Publicaciones Puetrtorriqueñas.</a:t>
            </a:r>
            <a:endParaRPr lang="en-US" altLang="es-PR" sz="1000">
              <a:latin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Batting_Chil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765175"/>
            <a:ext cx="3889375" cy="558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p:cNvSpPr>
            <a:spLocks noChangeArrowheads="1"/>
          </p:cNvSpPr>
          <p:nvPr/>
        </p:nvSpPr>
        <p:spPr bwMode="auto">
          <a:xfrm>
            <a:off x="4140200" y="908050"/>
            <a:ext cx="47879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4200">
                <a:solidFill>
                  <a:srgbClr val="484876"/>
                </a:solidFill>
                <a:effectLst>
                  <a:outerShdw blurRad="38100" dist="38100" dir="2700000" algn="tl">
                    <a:srgbClr val="C0C0C0"/>
                  </a:outerShdw>
                </a:effectLst>
                <a:latin typeface="Arial Black" pitchFamily="34" charset="0"/>
              </a:rPr>
              <a:t>EDUCACIÓN</a:t>
            </a:r>
          </a:p>
          <a:p>
            <a:pPr>
              <a:defRPr/>
            </a:pPr>
            <a:r>
              <a:rPr lang="en-US" altLang="es-PR" sz="4200">
                <a:solidFill>
                  <a:srgbClr val="484876"/>
                </a:solidFill>
                <a:effectLst>
                  <a:outerShdw blurRad="38100" dist="38100" dir="2700000" algn="tl">
                    <a:srgbClr val="C0C0C0"/>
                  </a:outerShdw>
                </a:effectLst>
                <a:latin typeface="Arial Black" pitchFamily="34" charset="0"/>
              </a:rPr>
              <a:t>FÍSICA</a:t>
            </a:r>
          </a:p>
        </p:txBody>
      </p:sp>
      <p:sp>
        <p:nvSpPr>
          <p:cNvPr id="4" name="Rectangle 4"/>
          <p:cNvSpPr>
            <a:spLocks noChangeArrowheads="1"/>
          </p:cNvSpPr>
          <p:nvPr/>
        </p:nvSpPr>
        <p:spPr bwMode="auto">
          <a:xfrm>
            <a:off x="4140200" y="2133600"/>
            <a:ext cx="4932363" cy="431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spcBef>
                <a:spcPct val="20000"/>
              </a:spcBef>
              <a:defRPr/>
            </a:pPr>
            <a:r>
              <a:rPr lang="en-US" altLang="es-PR" sz="2900" b="1">
                <a:latin typeface="Arial" charset="0"/>
                <a:cs typeface="Arial" charset="0"/>
              </a:rPr>
              <a:t>Proceso educativo</a:t>
            </a:r>
          </a:p>
          <a:p>
            <a:pPr>
              <a:spcBef>
                <a:spcPct val="20000"/>
              </a:spcBef>
              <a:defRPr/>
            </a:pPr>
            <a:r>
              <a:rPr lang="en-US" altLang="es-PR" sz="2900" b="1">
                <a:latin typeface="Arial" charset="0"/>
                <a:cs typeface="Arial" charset="0"/>
              </a:rPr>
              <a:t>que emplea el</a:t>
            </a:r>
          </a:p>
          <a:p>
            <a:pPr>
              <a:spcBef>
                <a:spcPct val="20000"/>
              </a:spcBef>
              <a:defRPr/>
            </a:pPr>
            <a:r>
              <a:rPr lang="en-US" altLang="es-PR" sz="2900" b="1" i="1">
                <a:solidFill>
                  <a:srgbClr val="660033"/>
                </a:solidFill>
                <a:effectLst>
                  <a:outerShdw blurRad="38100" dist="38100" dir="2700000" algn="tl">
                    <a:srgbClr val="C0C0C0"/>
                  </a:outerShdw>
                </a:effectLst>
                <a:latin typeface="Arial" charset="0"/>
                <a:cs typeface="Arial" charset="0"/>
              </a:rPr>
              <a:t>movimiento humano</a:t>
            </a:r>
          </a:p>
          <a:p>
            <a:pPr>
              <a:spcBef>
                <a:spcPct val="20000"/>
              </a:spcBef>
              <a:defRPr/>
            </a:pPr>
            <a:r>
              <a:rPr lang="en-US" altLang="es-PR" sz="2900" b="1">
                <a:latin typeface="Arial" charset="0"/>
                <a:cs typeface="Arial" charset="0"/>
              </a:rPr>
              <a:t>como medio para</a:t>
            </a:r>
          </a:p>
          <a:p>
            <a:pPr>
              <a:spcBef>
                <a:spcPct val="20000"/>
              </a:spcBef>
              <a:defRPr/>
            </a:pPr>
            <a:r>
              <a:rPr lang="en-US" altLang="es-PR" sz="2900" b="1">
                <a:latin typeface="Arial" charset="0"/>
                <a:cs typeface="Arial" charset="0"/>
              </a:rPr>
              <a:t>lograr el desarrolllo</a:t>
            </a:r>
          </a:p>
          <a:p>
            <a:pPr>
              <a:spcBef>
                <a:spcPct val="20000"/>
              </a:spcBef>
              <a:defRPr/>
            </a:pPr>
            <a:r>
              <a:rPr lang="en-US" altLang="es-PR" sz="2900" b="1">
                <a:latin typeface="Arial" charset="0"/>
                <a:cs typeface="Arial" charset="0"/>
              </a:rPr>
              <a:t>óptimo de la aptitud</a:t>
            </a:r>
          </a:p>
          <a:p>
            <a:pPr>
              <a:spcBef>
                <a:spcPct val="20000"/>
              </a:spcBef>
              <a:defRPr/>
            </a:pPr>
            <a:r>
              <a:rPr lang="en-US" altLang="es-PR" sz="2900" b="1">
                <a:latin typeface="Arial" charset="0"/>
                <a:cs typeface="Arial" charset="0"/>
              </a:rPr>
              <a:t>física, mental,</a:t>
            </a:r>
          </a:p>
          <a:p>
            <a:pPr>
              <a:spcBef>
                <a:spcPct val="20000"/>
              </a:spcBef>
              <a:defRPr/>
            </a:pPr>
            <a:r>
              <a:rPr lang="en-US" altLang="es-PR" sz="2900" b="1">
                <a:latin typeface="Arial" charset="0"/>
                <a:cs typeface="Arial" charset="0"/>
              </a:rPr>
              <a:t>emocional y social cultural</a:t>
            </a:r>
            <a:endParaRPr lang="en-US" altLang="es-PR" sz="2900" b="1" i="1">
              <a:solidFill>
                <a:srgbClr val="660033"/>
              </a:solidFill>
              <a:effectLst>
                <a:outerShdw blurRad="38100" dist="38100" dir="2700000" algn="tl">
                  <a:srgbClr val="C0C0C0"/>
                </a:outerShdw>
              </a:effectLst>
              <a:latin typeface="Arial Black" pitchFamily="34" charset="0"/>
              <a:cs typeface="Arial"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2555875" y="692150"/>
            <a:ext cx="4787900"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4200">
                <a:solidFill>
                  <a:srgbClr val="484876"/>
                </a:solidFill>
                <a:effectLst>
                  <a:outerShdw blurRad="38100" dist="38100" dir="2700000" algn="tl">
                    <a:srgbClr val="C0C0C0"/>
                  </a:outerShdw>
                </a:effectLst>
                <a:latin typeface="Arial Black" pitchFamily="34" charset="0"/>
              </a:rPr>
              <a:t>DEPORTES</a:t>
            </a:r>
          </a:p>
        </p:txBody>
      </p:sp>
      <p:sp>
        <p:nvSpPr>
          <p:cNvPr id="78851" name="Rectangle 7"/>
          <p:cNvSpPr>
            <a:spLocks noChangeArrowheads="1"/>
          </p:cNvSpPr>
          <p:nvPr/>
        </p:nvSpPr>
        <p:spPr bwMode="auto">
          <a:xfrm>
            <a:off x="2555875" y="1268413"/>
            <a:ext cx="6516688" cy="525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spcBef>
                <a:spcPct val="20000"/>
              </a:spcBef>
              <a:buClrTx/>
              <a:buFontTx/>
              <a:buNone/>
            </a:pPr>
            <a:r>
              <a:rPr lang="en-US" altLang="es-PR" sz="2100" b="1">
                <a:latin typeface="Arial" panose="020B0604020202020204" pitchFamily="34" charset="0"/>
                <a:cs typeface="Arial" panose="020B0604020202020204" pitchFamily="34" charset="0"/>
              </a:rPr>
              <a:t>T</a:t>
            </a:r>
            <a:r>
              <a:rPr lang="es-ES" altLang="es-PR" sz="2400" b="1">
                <a:latin typeface="Arial" panose="020B0604020202020204" pitchFamily="34" charset="0"/>
                <a:cs typeface="Arial" panose="020B0604020202020204" pitchFamily="34" charset="0"/>
              </a:rPr>
              <a:t>ipo de actividad física institucionalizada,</a:t>
            </a:r>
          </a:p>
          <a:p>
            <a:pPr>
              <a:spcBef>
                <a:spcPct val="20000"/>
              </a:spcBef>
              <a:buClrTx/>
              <a:buFontTx/>
              <a:buNone/>
            </a:pPr>
            <a:r>
              <a:rPr lang="es-ES" altLang="es-PR" sz="2400" b="1">
                <a:latin typeface="Arial" panose="020B0604020202020204" pitchFamily="34" charset="0"/>
                <a:cs typeface="Arial" panose="020B0604020202020204" pitchFamily="34" charset="0"/>
              </a:rPr>
              <a:t>estructurada, organizada y competitiva,</a:t>
            </a:r>
          </a:p>
          <a:p>
            <a:pPr>
              <a:spcBef>
                <a:spcPct val="20000"/>
              </a:spcBef>
              <a:buClrTx/>
              <a:buFontTx/>
              <a:buNone/>
            </a:pPr>
            <a:r>
              <a:rPr lang="es-ES" altLang="es-PR" sz="2400" b="1">
                <a:latin typeface="Arial" panose="020B0604020202020204" pitchFamily="34" charset="0"/>
                <a:cs typeface="Arial" panose="020B0604020202020204" pitchFamily="34" charset="0"/>
              </a:rPr>
              <a:t>con metas bien definidas y gobernada por </a:t>
            </a:r>
          </a:p>
          <a:p>
            <a:pPr>
              <a:spcBef>
                <a:spcPct val="20000"/>
              </a:spcBef>
              <a:buClrTx/>
              <a:buFontTx/>
              <a:buNone/>
            </a:pPr>
            <a:r>
              <a:rPr lang="es-ES" altLang="es-PR" sz="2400" b="1">
                <a:latin typeface="Arial" panose="020B0604020202020204" pitchFamily="34" charset="0"/>
                <a:cs typeface="Arial" panose="020B0604020202020204" pitchFamily="34" charset="0"/>
              </a:rPr>
              <a:t>reglas específicas, donde se destacan</a:t>
            </a:r>
          </a:p>
          <a:p>
            <a:pPr>
              <a:spcBef>
                <a:spcPct val="20000"/>
              </a:spcBef>
              <a:buClrTx/>
              <a:buFontTx/>
              <a:buNone/>
            </a:pPr>
            <a:r>
              <a:rPr lang="es-ES" altLang="es-PR" sz="2400" b="1">
                <a:latin typeface="Arial" panose="020B0604020202020204" pitchFamily="34" charset="0"/>
                <a:cs typeface="Arial" panose="020B0604020202020204" pitchFamily="34" charset="0"/>
              </a:rPr>
              <a:t>esfuerzos físicos vigorosos, el uso de</a:t>
            </a:r>
          </a:p>
          <a:p>
            <a:pPr>
              <a:spcBef>
                <a:spcPct val="20000"/>
              </a:spcBef>
              <a:buClrTx/>
              <a:buFontTx/>
              <a:buNone/>
            </a:pPr>
            <a:r>
              <a:rPr lang="es-ES" altLang="es-PR" sz="2400" b="1">
                <a:latin typeface="Arial" panose="020B0604020202020204" pitchFamily="34" charset="0"/>
                <a:cs typeface="Arial" panose="020B0604020202020204" pitchFamily="34" charset="0"/>
              </a:rPr>
              <a:t>destrezas deportivas o motoras</a:t>
            </a:r>
          </a:p>
          <a:p>
            <a:pPr>
              <a:spcBef>
                <a:spcPct val="20000"/>
              </a:spcBef>
              <a:buClrTx/>
              <a:buFontTx/>
              <a:buNone/>
            </a:pPr>
            <a:r>
              <a:rPr lang="es-ES" altLang="es-PR" sz="2400" b="1">
                <a:latin typeface="Arial" panose="020B0604020202020204" pitchFamily="34" charset="0"/>
                <a:cs typeface="Arial" panose="020B0604020202020204" pitchFamily="34" charset="0"/>
              </a:rPr>
              <a:t>relativamente complejas y la aplicación de</a:t>
            </a:r>
          </a:p>
          <a:p>
            <a:pPr>
              <a:spcBef>
                <a:spcPct val="20000"/>
              </a:spcBef>
              <a:buClrTx/>
              <a:buFontTx/>
              <a:buNone/>
            </a:pPr>
            <a:r>
              <a:rPr lang="es-ES" altLang="es-PR" sz="2400" b="1">
                <a:latin typeface="Arial" panose="020B0604020202020204" pitchFamily="34" charset="0"/>
                <a:cs typeface="Arial" panose="020B0604020202020204" pitchFamily="34" charset="0"/>
              </a:rPr>
              <a:t>estrategias, con el fin de alcanzar un</a:t>
            </a:r>
          </a:p>
          <a:p>
            <a:pPr>
              <a:spcBef>
                <a:spcPct val="20000"/>
              </a:spcBef>
              <a:buClrTx/>
              <a:buFontTx/>
              <a:buNone/>
            </a:pPr>
            <a:r>
              <a:rPr lang="es-ES" altLang="es-PR" sz="2400" b="1">
                <a:latin typeface="Arial" panose="020B0604020202020204" pitchFamily="34" charset="0"/>
                <a:cs typeface="Arial" panose="020B0604020202020204" pitchFamily="34" charset="0"/>
              </a:rPr>
              <a:t>rendimiento exitoso mediante la</a:t>
            </a:r>
          </a:p>
          <a:p>
            <a:pPr>
              <a:spcBef>
                <a:spcPct val="20000"/>
              </a:spcBef>
              <a:buClrTx/>
              <a:buFontTx/>
              <a:buNone/>
            </a:pPr>
            <a:r>
              <a:rPr lang="es-ES" altLang="es-PR" sz="2400" b="1">
                <a:latin typeface="Arial" panose="020B0604020202020204" pitchFamily="34" charset="0"/>
                <a:cs typeface="Arial" panose="020B0604020202020204" pitchFamily="34" charset="0"/>
              </a:rPr>
              <a:t>superación de un adversario en</a:t>
            </a:r>
          </a:p>
          <a:p>
            <a:pPr>
              <a:spcBef>
                <a:spcPct val="20000"/>
              </a:spcBef>
              <a:buClrTx/>
              <a:buFontTx/>
              <a:buNone/>
            </a:pPr>
            <a:r>
              <a:rPr lang="es-ES" altLang="es-PR" sz="2400" b="1">
                <a:latin typeface="Arial" panose="020B0604020202020204" pitchFamily="34" charset="0"/>
                <a:cs typeface="Arial" panose="020B0604020202020204" pitchFamily="34" charset="0"/>
              </a:rPr>
              <a:t>competición o la demostración de</a:t>
            </a:r>
          </a:p>
          <a:p>
            <a:pPr>
              <a:spcBef>
                <a:spcPct val="20000"/>
              </a:spcBef>
              <a:buClrTx/>
              <a:buFontTx/>
              <a:buNone/>
            </a:pPr>
            <a:r>
              <a:rPr lang="es-ES" altLang="es-PR" sz="2400" b="1">
                <a:latin typeface="Arial" panose="020B0604020202020204" pitchFamily="34" charset="0"/>
                <a:cs typeface="Arial" panose="020B0604020202020204" pitchFamily="34" charset="0"/>
              </a:rPr>
              <a:t>aptitudes particulares</a:t>
            </a:r>
          </a:p>
        </p:txBody>
      </p:sp>
      <p:pic>
        <p:nvPicPr>
          <p:cNvPr id="78852" name="Picture 8" descr="Baseball_Pitcher_T_First-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650" y="549275"/>
            <a:ext cx="1922463"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Energia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8425" y="692150"/>
            <a:ext cx="4767263" cy="579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ext Box 6"/>
          <p:cNvSpPr txBox="1">
            <a:spLocks noChangeArrowheads="1"/>
          </p:cNvSpPr>
          <p:nvPr/>
        </p:nvSpPr>
        <p:spPr bwMode="auto">
          <a:xfrm>
            <a:off x="452438" y="692150"/>
            <a:ext cx="3024187"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600" i="1">
                <a:latin typeface="Times New Roman" panose="02020603050405020304" pitchFamily="18" charset="0"/>
              </a:rPr>
              <a:t>NOTA</a:t>
            </a:r>
            <a:r>
              <a:rPr lang="es-ES" altLang="es-PR" sz="1600">
                <a:latin typeface="Times New Roman" panose="02020603050405020304" pitchFamily="18" charset="0"/>
              </a:rPr>
              <a:t>. Adaptado de: </a:t>
            </a:r>
            <a:r>
              <a:rPr lang="en-US" altLang="es-PR" sz="1600" b="1" i="1">
                <a:latin typeface="Times New Roman" panose="02020603050405020304" pitchFamily="18" charset="0"/>
              </a:rPr>
              <a:t>Sports and Exercise Nutrition</a:t>
            </a:r>
            <a:r>
              <a:rPr lang="en-US" altLang="es-PR" sz="1600">
                <a:latin typeface="Times New Roman" panose="02020603050405020304" pitchFamily="18" charset="0"/>
              </a:rPr>
              <a:t>. 5ta. ed.; (pp. 134, 184-185, 186, 190), por W. D. McArdle, F. I. Katch, &amp; V. I. Katch, 2013, Philadelphia: Lippincott Williams &amp; Wilkins. Copyright 2013 por Lippincott Williams &amp; Wilkins, a Wolters Kluwer business; </a:t>
            </a:r>
            <a:r>
              <a:rPr lang="en-US" altLang="es-PR" sz="1600" b="1" i="1">
                <a:latin typeface="Times New Roman" panose="02020603050405020304" pitchFamily="18" charset="0"/>
              </a:rPr>
              <a:t>Fisiología del Esfuerzo y del Deporte</a:t>
            </a:r>
            <a:r>
              <a:rPr lang="en-US" altLang="es-PR" sz="1600">
                <a:latin typeface="Times New Roman" panose="02020603050405020304" pitchFamily="18" charset="0"/>
              </a:rPr>
              <a:t>. 5ta. ed.; (pp. 116, 130), por J. H. Wilmore, &amp; D. L. Costill, 2004, Barcelona, España: Editorial Paidotribo. Copyright 2004 por Jack H. Wilmore y David L. Costill; </a:t>
            </a:r>
            <a:r>
              <a:rPr lang="en-US" altLang="es-PR" sz="1600" b="1" i="1">
                <a:latin typeface="Times New Roman" panose="02020603050405020304" pitchFamily="18" charset="0"/>
              </a:rPr>
              <a:t>Exercise Physiology: Human Bionergetics and its Applications</a:t>
            </a:r>
            <a:r>
              <a:rPr lang="en-US" altLang="es-PR" sz="1600">
                <a:latin typeface="Times New Roman" panose="02020603050405020304" pitchFamily="18" charset="0"/>
              </a:rPr>
              <a:t>. 2da. ed.; (pp. 16, 38-39, 46), por G. A. Brooks, T. D. Fahey, &amp; T. P. White, 1996, Mountain View, CA: Mayfield Publishing Company. Copyright 1996 por Mayfield Publishing Company.</a:t>
            </a:r>
          </a:p>
          <a:p>
            <a:pPr eaLnBrk="1" hangingPunct="1">
              <a:spcBef>
                <a:spcPct val="50000"/>
              </a:spcBef>
              <a:buClrTx/>
              <a:buFontTx/>
              <a:buNone/>
            </a:pPr>
            <a:endParaRPr lang="en-US" altLang="es-PR" sz="1600">
              <a:latin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79388" y="549275"/>
            <a:ext cx="87852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defRPr sz="4000">
                <a:solidFill>
                  <a:schemeClr val="tx2"/>
                </a:solidFill>
                <a:latin typeface="Trebuchet MS" panose="020B0603020202020204" pitchFamily="34" charset="0"/>
              </a:defRPr>
            </a:lvl1pPr>
            <a:lvl2pPr algn="l" eaLnBrk="0" hangingPunct="0">
              <a:defRPr sz="4000">
                <a:solidFill>
                  <a:schemeClr val="tx2"/>
                </a:solidFill>
                <a:latin typeface="Trebuchet MS" panose="020B0603020202020204" pitchFamily="34" charset="0"/>
              </a:defRPr>
            </a:lvl2pPr>
            <a:lvl3pPr algn="l" eaLnBrk="0" hangingPunct="0">
              <a:defRPr sz="4000">
                <a:solidFill>
                  <a:schemeClr val="tx2"/>
                </a:solidFill>
                <a:latin typeface="Trebuchet MS" panose="020B0603020202020204" pitchFamily="34" charset="0"/>
              </a:defRPr>
            </a:lvl3pPr>
            <a:lvl4pPr algn="l" eaLnBrk="0" hangingPunct="0">
              <a:defRPr sz="4000">
                <a:solidFill>
                  <a:schemeClr val="tx2"/>
                </a:solidFill>
                <a:latin typeface="Trebuchet MS" panose="020B0603020202020204" pitchFamily="34" charset="0"/>
              </a:defRPr>
            </a:lvl4pPr>
            <a:lvl5pPr algn="l" eaLnBrk="0" hangingPunct="0">
              <a:defRPr sz="4000">
                <a:solidFill>
                  <a:schemeClr val="tx2"/>
                </a:solidFill>
                <a:latin typeface="Trebuchet MS" panose="020B0603020202020204" pitchFamily="34" charset="0"/>
              </a:defRPr>
            </a:lvl5pPr>
            <a:lvl6pPr marL="457200" eaLnBrk="0" fontAlgn="base" hangingPunct="0">
              <a:spcBef>
                <a:spcPct val="0"/>
              </a:spcBef>
              <a:spcAft>
                <a:spcPct val="0"/>
              </a:spcAft>
              <a:defRPr sz="4000">
                <a:solidFill>
                  <a:schemeClr val="tx2"/>
                </a:solidFill>
                <a:latin typeface="Trebuchet MS" panose="020B0603020202020204" pitchFamily="34" charset="0"/>
              </a:defRPr>
            </a:lvl6pPr>
            <a:lvl7pPr marL="914400" eaLnBrk="0" fontAlgn="base" hangingPunct="0">
              <a:spcBef>
                <a:spcPct val="0"/>
              </a:spcBef>
              <a:spcAft>
                <a:spcPct val="0"/>
              </a:spcAft>
              <a:defRPr sz="4000">
                <a:solidFill>
                  <a:schemeClr val="tx2"/>
                </a:solidFill>
                <a:latin typeface="Trebuchet MS" panose="020B0603020202020204" pitchFamily="34" charset="0"/>
              </a:defRPr>
            </a:lvl7pPr>
            <a:lvl8pPr marL="1371600" eaLnBrk="0" fontAlgn="base" hangingPunct="0">
              <a:spcBef>
                <a:spcPct val="0"/>
              </a:spcBef>
              <a:spcAft>
                <a:spcPct val="0"/>
              </a:spcAft>
              <a:defRPr sz="4000">
                <a:solidFill>
                  <a:schemeClr val="tx2"/>
                </a:solidFill>
                <a:latin typeface="Trebuchet MS" panose="020B0603020202020204" pitchFamily="34" charset="0"/>
              </a:defRPr>
            </a:lvl8pPr>
            <a:lvl9pPr marL="1828800" eaLnBrk="0" fontAlgn="base" hangingPunct="0">
              <a:spcBef>
                <a:spcPct val="0"/>
              </a:spcBef>
              <a:spcAft>
                <a:spcPct val="0"/>
              </a:spcAft>
              <a:defRPr sz="4000">
                <a:solidFill>
                  <a:schemeClr val="tx2"/>
                </a:solidFill>
                <a:latin typeface="Trebuchet MS" panose="020B0603020202020204" pitchFamily="34" charset="0"/>
              </a:defRPr>
            </a:lvl9pPr>
          </a:lstStyle>
          <a:p>
            <a:pPr algn="ctr">
              <a:lnSpc>
                <a:spcPct val="90000"/>
              </a:lnSpc>
              <a:defRPr/>
            </a:pPr>
            <a:r>
              <a:rPr lang="es-PR" altLang="es-PR" sz="3600" smtClean="0">
                <a:cs typeface="Arial" panose="020B0604020202020204" pitchFamily="34" charset="0"/>
              </a:rPr>
              <a:t> </a:t>
            </a:r>
            <a:r>
              <a:rPr lang="es-PR" altLang="es-PR" sz="18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CONCEPTOS BÁSICOS:</a:t>
            </a:r>
            <a:br>
              <a:rPr lang="es-PR" altLang="es-PR" sz="1800"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800" i="1" smtClean="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ACTIVIDAD FÍSICA, EJERCICIO Y APTITUD FÍSICA</a:t>
            </a:r>
            <a:endParaRPr lang="es-PR" altLang="es-PR" sz="1800" i="1" smtClean="0">
              <a:cs typeface="Arial" panose="020B0604020202020204" pitchFamily="34" charset="0"/>
            </a:endParaRPr>
          </a:p>
        </p:txBody>
      </p:sp>
      <p:pic>
        <p:nvPicPr>
          <p:cNvPr id="80899" name="Picture 4" descr="Tabla_5_Conceptos_Act-Fis_Ejercic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390650"/>
            <a:ext cx="8656638"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3779838" y="908050"/>
            <a:ext cx="5146675"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4600">
                <a:solidFill>
                  <a:srgbClr val="484876"/>
                </a:solidFill>
                <a:effectLst>
                  <a:outerShdw blurRad="38100" dist="38100" dir="2700000" algn="tl">
                    <a:srgbClr val="C0C0C0"/>
                  </a:outerShdw>
                </a:effectLst>
                <a:latin typeface="Arial Black" pitchFamily="34" charset="0"/>
              </a:rPr>
              <a:t>ACTIVIDAD FÍSICA</a:t>
            </a:r>
          </a:p>
        </p:txBody>
      </p:sp>
      <p:sp>
        <p:nvSpPr>
          <p:cNvPr id="3" name="Rectangle 4"/>
          <p:cNvSpPr>
            <a:spLocks noChangeArrowheads="1"/>
          </p:cNvSpPr>
          <p:nvPr/>
        </p:nvSpPr>
        <p:spPr bwMode="auto">
          <a:xfrm>
            <a:off x="3779838" y="2279650"/>
            <a:ext cx="5256212" cy="410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spcBef>
                <a:spcPct val="20000"/>
              </a:spcBef>
              <a:defRPr/>
            </a:pPr>
            <a:r>
              <a:rPr lang="en-US" altLang="es-PR" sz="3700" b="1">
                <a:latin typeface="Arial" charset="0"/>
                <a:cs typeface="Arial" charset="0"/>
              </a:rPr>
              <a:t>Cualquier </a:t>
            </a:r>
            <a:r>
              <a:rPr lang="en-US" altLang="es-PR" sz="3700" b="1" i="1">
                <a:solidFill>
                  <a:srgbClr val="484876"/>
                </a:solidFill>
                <a:effectLst>
                  <a:outerShdw blurRad="38100" dist="38100" dir="2700000" algn="tl">
                    <a:srgbClr val="C0C0C0"/>
                  </a:outerShdw>
                </a:effectLst>
                <a:latin typeface="Arial" charset="0"/>
                <a:cs typeface="Arial" charset="0"/>
              </a:rPr>
              <a:t>movimiento</a:t>
            </a:r>
          </a:p>
          <a:p>
            <a:pPr>
              <a:spcBef>
                <a:spcPct val="20000"/>
              </a:spcBef>
              <a:defRPr/>
            </a:pPr>
            <a:r>
              <a:rPr lang="en-US" altLang="es-PR" sz="3700" b="1" i="1">
                <a:solidFill>
                  <a:srgbClr val="484876"/>
                </a:solidFill>
                <a:effectLst>
                  <a:outerShdw blurRad="38100" dist="38100" dir="2700000" algn="tl">
                    <a:srgbClr val="C0C0C0"/>
                  </a:outerShdw>
                </a:effectLst>
                <a:latin typeface="Arial" charset="0"/>
                <a:cs typeface="Arial" charset="0"/>
              </a:rPr>
              <a:t>humano</a:t>
            </a:r>
            <a:r>
              <a:rPr lang="en-US" altLang="es-PR" sz="3700" b="1">
                <a:latin typeface="Arial" charset="0"/>
                <a:cs typeface="Arial" charset="0"/>
              </a:rPr>
              <a:t> producido</a:t>
            </a:r>
          </a:p>
          <a:p>
            <a:pPr>
              <a:spcBef>
                <a:spcPct val="20000"/>
              </a:spcBef>
              <a:defRPr/>
            </a:pPr>
            <a:r>
              <a:rPr lang="en-US" altLang="es-PR" sz="3700" b="1">
                <a:latin typeface="Arial" charset="0"/>
                <a:cs typeface="Arial" charset="0"/>
              </a:rPr>
              <a:t>por los músculos</a:t>
            </a:r>
          </a:p>
          <a:p>
            <a:pPr>
              <a:spcBef>
                <a:spcPct val="20000"/>
              </a:spcBef>
              <a:defRPr/>
            </a:pPr>
            <a:r>
              <a:rPr lang="en-US" altLang="es-PR" sz="3700" b="1">
                <a:latin typeface="Arial" charset="0"/>
                <a:cs typeface="Arial" charset="0"/>
              </a:rPr>
              <a:t>esqueléticos, lo cual</a:t>
            </a:r>
          </a:p>
          <a:p>
            <a:pPr>
              <a:spcBef>
                <a:spcPct val="20000"/>
              </a:spcBef>
              <a:defRPr/>
            </a:pPr>
            <a:r>
              <a:rPr lang="en-US" altLang="es-PR" sz="3700" b="1">
                <a:latin typeface="Arial" charset="0"/>
                <a:cs typeface="Arial" charset="0"/>
              </a:rPr>
              <a:t>resulta en </a:t>
            </a:r>
            <a:r>
              <a:rPr lang="en-US" altLang="es-PR" sz="3700" b="1" i="1">
                <a:solidFill>
                  <a:srgbClr val="484876"/>
                </a:solidFill>
                <a:effectLst>
                  <a:outerShdw blurRad="38100" dist="38100" dir="2700000" algn="tl">
                    <a:srgbClr val="C0C0C0"/>
                  </a:outerShdw>
                </a:effectLst>
                <a:latin typeface="Arial" charset="0"/>
                <a:cs typeface="Arial" charset="0"/>
              </a:rPr>
              <a:t>gasto</a:t>
            </a:r>
          </a:p>
          <a:p>
            <a:pPr>
              <a:spcBef>
                <a:spcPct val="20000"/>
              </a:spcBef>
              <a:defRPr/>
            </a:pPr>
            <a:r>
              <a:rPr lang="en-US" altLang="es-PR" sz="3700" b="1" i="1">
                <a:solidFill>
                  <a:srgbClr val="484876"/>
                </a:solidFill>
                <a:effectLst>
                  <a:outerShdw blurRad="38100" dist="38100" dir="2700000" algn="tl">
                    <a:srgbClr val="C0C0C0"/>
                  </a:outerShdw>
                </a:effectLst>
                <a:latin typeface="Arial" charset="0"/>
                <a:cs typeface="Arial" charset="0"/>
              </a:rPr>
              <a:t>energético</a:t>
            </a:r>
            <a:endParaRPr lang="en-US" altLang="es-PR" sz="3700" b="1" i="1">
              <a:solidFill>
                <a:srgbClr val="484876"/>
              </a:solidFill>
              <a:effectLst>
                <a:outerShdw blurRad="38100" dist="38100" dir="2700000" algn="tl">
                  <a:srgbClr val="C0C0C0"/>
                </a:outerShdw>
              </a:effectLst>
              <a:latin typeface="Arial Black" pitchFamily="34" charset="0"/>
              <a:cs typeface="Arial" charset="0"/>
            </a:endParaRPr>
          </a:p>
        </p:txBody>
      </p:sp>
      <p:pic>
        <p:nvPicPr>
          <p:cNvPr id="81924" name="Picture 5" descr="Family_Taking_Wal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620713"/>
            <a:ext cx="3517900" cy="585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descr="GT13_Actividad_Fisica_DEF_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709613"/>
            <a:ext cx="6624637" cy="513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ext Box 6"/>
          <p:cNvSpPr txBox="1">
            <a:spLocks noChangeArrowheads="1"/>
          </p:cNvSpPr>
          <p:nvPr/>
        </p:nvSpPr>
        <p:spPr bwMode="auto">
          <a:xfrm>
            <a:off x="179388" y="5876925"/>
            <a:ext cx="89646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Adaptado de: "Physical Activity, Exercise, and Physical Fitness: Definitions and Distinctions for Health-Related Research", por: C. J. Caspersen, K. E. Powell, y G. M. Christensen, 1985, </a:t>
            </a:r>
            <a:r>
              <a:rPr lang="en-US" altLang="es-PR" sz="1200" b="1" i="1">
                <a:latin typeface="Times New Roman" panose="02020603050405020304" pitchFamily="18" charset="0"/>
              </a:rPr>
              <a:t>Public Health Reports, 100</a:t>
            </a:r>
            <a:r>
              <a:rPr lang="en-US" altLang="es-PR" sz="1200">
                <a:latin typeface="Times New Roman" panose="02020603050405020304" pitchFamily="18" charset="0"/>
              </a:rPr>
              <a:t>(2), p. 126. Recuperado de </a:t>
            </a:r>
            <a:r>
              <a:rPr lang="en-US" altLang="es-PR" sz="1200" b="1" i="1">
                <a:latin typeface="Times New Roman" panose="02020603050405020304" pitchFamily="18" charset="0"/>
                <a:hlinkClick r:id="rId3"/>
              </a:rPr>
              <a:t>http://pubmedcentralcanada.ca/pmcc/articles/PMC1424733/pdf/pubhealthrep00100-0016.pdf</a:t>
            </a:r>
            <a:endParaRPr lang="en-US" altLang="es-PR" sz="1200" b="1" i="1">
              <a:latin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132138" y="908050"/>
            <a:ext cx="5761037"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4200" dirty="0" smtClean="0">
                <a:solidFill>
                  <a:srgbClr val="484876"/>
                </a:solidFill>
                <a:effectLst>
                  <a:outerShdw blurRad="38100" dist="38100" dir="2700000" algn="tl">
                    <a:srgbClr val="C0C0C0"/>
                  </a:outerShdw>
                </a:effectLst>
                <a:latin typeface="Arial Black" pitchFamily="34" charset="0"/>
              </a:rPr>
              <a:t>ACTIVIDAD FÍSICA</a:t>
            </a:r>
            <a:endParaRPr lang="en-US" altLang="es-PR" sz="4200" dirty="0">
              <a:solidFill>
                <a:srgbClr val="484876"/>
              </a:solidFill>
              <a:effectLst>
                <a:outerShdw blurRad="38100" dist="38100" dir="2700000" algn="tl">
                  <a:srgbClr val="C0C0C0"/>
                </a:outerShdw>
              </a:effectLst>
              <a:latin typeface="Arial Black" pitchFamily="34" charset="0"/>
            </a:endParaRPr>
          </a:p>
        </p:txBody>
      </p:sp>
      <p:sp>
        <p:nvSpPr>
          <p:cNvPr id="3" name="Rectangle 3"/>
          <p:cNvSpPr>
            <a:spLocks noChangeArrowheads="1"/>
          </p:cNvSpPr>
          <p:nvPr/>
        </p:nvSpPr>
        <p:spPr bwMode="auto">
          <a:xfrm>
            <a:off x="3178175" y="1773238"/>
            <a:ext cx="5545138"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defRPr/>
            </a:pPr>
            <a:r>
              <a:rPr lang="es-ES" altLang="es-PR" sz="3400" b="1" dirty="0" smtClean="0">
                <a:latin typeface="Arial" charset="0"/>
                <a:cs typeface="Arial" charset="0"/>
              </a:rPr>
              <a:t>La </a:t>
            </a:r>
            <a:r>
              <a:rPr lang="es-ES" altLang="es-PR" sz="3400" b="1" i="1" dirty="0" smtClean="0">
                <a:solidFill>
                  <a:srgbClr val="FF0000"/>
                </a:solidFill>
                <a:effectLst>
                  <a:outerShdw blurRad="38100" dist="38100" dir="2700000" algn="tl">
                    <a:srgbClr val="000000">
                      <a:alpha val="43137"/>
                    </a:srgbClr>
                  </a:outerShdw>
                </a:effectLst>
                <a:latin typeface="Arial" charset="0"/>
                <a:cs typeface="Arial" charset="0"/>
              </a:rPr>
              <a:t>energía</a:t>
            </a:r>
            <a:r>
              <a:rPr lang="es-ES" altLang="es-PR" sz="3400" b="1" dirty="0" smtClean="0">
                <a:latin typeface="Arial" charset="0"/>
                <a:cs typeface="Arial" charset="0"/>
              </a:rPr>
              <a:t> requerida para</a:t>
            </a:r>
          </a:p>
          <a:p>
            <a:pPr>
              <a:lnSpc>
                <a:spcPct val="90000"/>
              </a:lnSpc>
              <a:spcBef>
                <a:spcPct val="20000"/>
              </a:spcBef>
              <a:defRPr/>
            </a:pPr>
            <a:r>
              <a:rPr lang="es-ES" altLang="es-PR" sz="3400" b="1" dirty="0" smtClean="0">
                <a:latin typeface="Arial" charset="0"/>
                <a:cs typeface="Arial" charset="0"/>
              </a:rPr>
              <a:t>ejecutar cualquier tipo de</a:t>
            </a:r>
          </a:p>
          <a:p>
            <a:pPr>
              <a:lnSpc>
                <a:spcPct val="90000"/>
              </a:lnSpc>
              <a:spcBef>
                <a:spcPct val="20000"/>
              </a:spcBef>
              <a:defRPr/>
            </a:pPr>
            <a:r>
              <a:rPr lang="es-ES" altLang="es-PR" sz="3400" b="1" i="1" dirty="0" smtClean="0">
                <a:solidFill>
                  <a:srgbClr val="FF0000"/>
                </a:solidFill>
                <a:effectLst>
                  <a:outerShdw blurRad="38100" dist="38100" dir="2700000" algn="tl">
                    <a:srgbClr val="000000">
                      <a:alpha val="43137"/>
                    </a:srgbClr>
                  </a:outerShdw>
                </a:effectLst>
                <a:latin typeface="Arial" charset="0"/>
                <a:cs typeface="Arial" charset="0"/>
              </a:rPr>
              <a:t>movimiento</a:t>
            </a:r>
            <a:r>
              <a:rPr lang="es-ES" altLang="es-PR" sz="3400" b="1" dirty="0" smtClean="0">
                <a:latin typeface="Arial" charset="0"/>
                <a:cs typeface="Arial" charset="0"/>
              </a:rPr>
              <a:t> físico,</a:t>
            </a:r>
          </a:p>
          <a:p>
            <a:pPr>
              <a:lnSpc>
                <a:spcPct val="90000"/>
              </a:lnSpc>
              <a:spcBef>
                <a:spcPct val="20000"/>
              </a:spcBef>
              <a:defRPr/>
            </a:pPr>
            <a:r>
              <a:rPr lang="es-ES" altLang="es-PR" sz="3400" b="1" dirty="0">
                <a:latin typeface="Arial" charset="0"/>
                <a:cs typeface="Arial" charset="0"/>
              </a:rPr>
              <a:t>e</a:t>
            </a:r>
            <a:r>
              <a:rPr lang="es-ES" altLang="es-PR" sz="3400" b="1" dirty="0" smtClean="0">
                <a:latin typeface="Arial" charset="0"/>
                <a:cs typeface="Arial" charset="0"/>
              </a:rPr>
              <a:t>specíficamente cuando</a:t>
            </a:r>
          </a:p>
          <a:p>
            <a:pPr>
              <a:lnSpc>
                <a:spcPct val="90000"/>
              </a:lnSpc>
              <a:spcBef>
                <a:spcPct val="20000"/>
              </a:spcBef>
              <a:defRPr/>
            </a:pPr>
            <a:r>
              <a:rPr lang="es-ES" altLang="es-PR" sz="3400" b="1" dirty="0" smtClean="0">
                <a:latin typeface="Arial" charset="0"/>
                <a:cs typeface="Arial" charset="0"/>
              </a:rPr>
              <a:t>el organismo human no</a:t>
            </a:r>
          </a:p>
          <a:p>
            <a:pPr>
              <a:lnSpc>
                <a:spcPct val="90000"/>
              </a:lnSpc>
              <a:spcBef>
                <a:spcPct val="20000"/>
              </a:spcBef>
              <a:defRPr/>
            </a:pPr>
            <a:r>
              <a:rPr lang="es-ES" altLang="es-PR" sz="3400" b="1" dirty="0" smtClean="0">
                <a:latin typeface="Arial" charset="0"/>
                <a:cs typeface="Arial" charset="0"/>
              </a:rPr>
              <a:t>se encuentra sentado o</a:t>
            </a:r>
          </a:p>
          <a:p>
            <a:pPr>
              <a:lnSpc>
                <a:spcPct val="90000"/>
              </a:lnSpc>
              <a:spcBef>
                <a:spcPct val="20000"/>
              </a:spcBef>
              <a:defRPr/>
            </a:pPr>
            <a:r>
              <a:rPr lang="es-ES" altLang="es-PR" sz="3400" b="1" dirty="0" smtClean="0">
                <a:latin typeface="Arial" charset="0"/>
                <a:cs typeface="Arial" charset="0"/>
              </a:rPr>
              <a:t>o recostado</a:t>
            </a:r>
            <a:endParaRPr lang="en-US" altLang="es-PR" sz="3400" b="1" i="1" dirty="0">
              <a:solidFill>
                <a:srgbClr val="484876"/>
              </a:solidFill>
              <a:effectLst>
                <a:outerShdw blurRad="38100" dist="38100" dir="2700000" algn="tl">
                  <a:srgbClr val="C0C0C0"/>
                </a:outerShdw>
              </a:effectLst>
              <a:latin typeface="Arial" charset="0"/>
              <a:cs typeface="Arial" charset="0"/>
            </a:endParaRPr>
          </a:p>
        </p:txBody>
      </p:sp>
      <p:sp>
        <p:nvSpPr>
          <p:cNvPr id="83972" name="Text Box 6"/>
          <p:cNvSpPr txBox="1">
            <a:spLocks noChangeArrowheads="1"/>
          </p:cNvSpPr>
          <p:nvPr/>
        </p:nvSpPr>
        <p:spPr bwMode="auto">
          <a:xfrm>
            <a:off x="252413" y="6021388"/>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Adaptado de</a:t>
            </a:r>
            <a:r>
              <a:rPr lang="en-US" altLang="es-PR" sz="1200">
                <a:latin typeface="Times New Roman" panose="02020603050405020304" pitchFamily="18" charset="0"/>
              </a:rPr>
              <a:t>: </a:t>
            </a:r>
            <a:r>
              <a:rPr lang="en-US" altLang="es-PR" sz="1200" b="1" i="1">
                <a:latin typeface="Times New Roman" panose="02020603050405020304" pitchFamily="18" charset="0"/>
              </a:rPr>
              <a:t>Health &amp; Welness</a:t>
            </a:r>
            <a:r>
              <a:rPr lang="en-US" altLang="es-PR" sz="1200" i="1">
                <a:latin typeface="Times New Roman" panose="02020603050405020304" pitchFamily="18" charset="0"/>
              </a:rPr>
              <a:t>. </a:t>
            </a:r>
            <a:r>
              <a:rPr lang="en-US" altLang="es-PR" sz="1200">
                <a:latin typeface="Times New Roman" panose="02020603050405020304" pitchFamily="18" charset="0"/>
              </a:rPr>
              <a:t>12</a:t>
            </a:r>
            <a:r>
              <a:rPr lang="en-US" altLang="es-PR" sz="1200" baseline="30000">
                <a:latin typeface="Times New Roman" panose="02020603050405020304" pitchFamily="18" charset="0"/>
              </a:rPr>
              <a:t>th</a:t>
            </a:r>
            <a:r>
              <a:rPr lang="en-US" altLang="es-PR" sz="1200">
                <a:latin typeface="Times New Roman" panose="02020603050405020304" pitchFamily="18" charset="0"/>
              </a:rPr>
              <a:t> ed., (p. 151), por G. E. Gordon &amp; E. Golanty, 2016, Burlington, MA: Jones &amp; Bartlett Learning. Copyright 2016 por: Jones &amp; Bartlett Learning, LLC, an Ascend Learning Company</a:t>
            </a:r>
          </a:p>
        </p:txBody>
      </p:sp>
      <p:pic>
        <p:nvPicPr>
          <p:cNvPr id="8397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9888" y="633413"/>
            <a:ext cx="2762250" cy="524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987824" y="908050"/>
            <a:ext cx="5761037"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4200" dirty="0" smtClean="0">
                <a:solidFill>
                  <a:srgbClr val="484876"/>
                </a:solidFill>
                <a:effectLst>
                  <a:outerShdw blurRad="38100" dist="38100" dir="2700000" algn="tl">
                    <a:srgbClr val="C0C0C0"/>
                  </a:outerShdw>
                </a:effectLst>
                <a:latin typeface="Arial Black" pitchFamily="34" charset="0"/>
              </a:rPr>
              <a:t>ACTIVIDAD FÍSICA</a:t>
            </a:r>
            <a:endParaRPr lang="en-US" altLang="es-PR" sz="4200" dirty="0">
              <a:solidFill>
                <a:srgbClr val="484876"/>
              </a:solidFill>
              <a:effectLst>
                <a:outerShdw blurRad="38100" dist="38100" dir="2700000" algn="tl">
                  <a:srgbClr val="C0C0C0"/>
                </a:outerShdw>
              </a:effectLst>
              <a:latin typeface="Arial Black" pitchFamily="34" charset="0"/>
            </a:endParaRPr>
          </a:p>
        </p:txBody>
      </p:sp>
      <p:sp>
        <p:nvSpPr>
          <p:cNvPr id="3" name="Rectangle 3"/>
          <p:cNvSpPr>
            <a:spLocks noChangeArrowheads="1"/>
          </p:cNvSpPr>
          <p:nvPr/>
        </p:nvSpPr>
        <p:spPr bwMode="auto">
          <a:xfrm>
            <a:off x="3033861" y="1773238"/>
            <a:ext cx="5545138"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defRPr/>
            </a:pPr>
            <a:r>
              <a:rPr lang="es-ES" altLang="es-PR" sz="3400" b="1" dirty="0" smtClean="0">
                <a:latin typeface="Arial" charset="0"/>
                <a:cs typeface="Arial" charset="0"/>
              </a:rPr>
              <a:t>Aquel </a:t>
            </a:r>
            <a:r>
              <a:rPr lang="es-ES" altLang="es-PR" sz="3400" b="1" i="1" dirty="0" smtClean="0">
                <a:solidFill>
                  <a:srgbClr val="FF0000"/>
                </a:solidFill>
                <a:effectLst>
                  <a:outerShdw blurRad="38100" dist="38100" dir="2700000" algn="tl">
                    <a:srgbClr val="000000">
                      <a:alpha val="43137"/>
                    </a:srgbClr>
                  </a:outerShdw>
                </a:effectLst>
                <a:latin typeface="Arial" charset="0"/>
                <a:cs typeface="Arial" charset="0"/>
              </a:rPr>
              <a:t>movimiento</a:t>
            </a:r>
            <a:r>
              <a:rPr lang="es-ES" altLang="es-PR" sz="3400" b="1" dirty="0" smtClean="0">
                <a:latin typeface="Arial" charset="0"/>
                <a:cs typeface="Arial" charset="0"/>
              </a:rPr>
              <a:t> que es</a:t>
            </a:r>
          </a:p>
          <a:p>
            <a:pPr>
              <a:lnSpc>
                <a:spcPct val="90000"/>
              </a:lnSpc>
              <a:spcBef>
                <a:spcPct val="20000"/>
              </a:spcBef>
              <a:defRPr/>
            </a:pPr>
            <a:r>
              <a:rPr lang="es-ES" altLang="es-PR" sz="3400" b="1" i="1" dirty="0" smtClean="0">
                <a:solidFill>
                  <a:srgbClr val="FF0000"/>
                </a:solidFill>
                <a:effectLst>
                  <a:outerShdw blurRad="38100" dist="38100" dir="2700000" algn="tl">
                    <a:srgbClr val="000000">
                      <a:alpha val="43137"/>
                    </a:srgbClr>
                  </a:outerShdw>
                </a:effectLst>
                <a:latin typeface="Arial" charset="0"/>
                <a:cs typeface="Arial" charset="0"/>
              </a:rPr>
              <a:t>intencional</a:t>
            </a:r>
            <a:r>
              <a:rPr lang="es-ES" altLang="es-PR" sz="3400" b="1" dirty="0" smtClean="0">
                <a:latin typeface="Arial" charset="0"/>
                <a:cs typeface="Arial" charset="0"/>
              </a:rPr>
              <a:t>,</a:t>
            </a:r>
            <a:r>
              <a:rPr lang="es-ES" altLang="es-PR" sz="3400" b="1" i="1" dirty="0" smtClean="0">
                <a:solidFill>
                  <a:srgbClr val="FF0000"/>
                </a:solidFill>
                <a:effectLst>
                  <a:outerShdw blurRad="38100" dist="38100" dir="2700000" algn="tl">
                    <a:srgbClr val="000000">
                      <a:alpha val="43137"/>
                    </a:srgbClr>
                  </a:outerShdw>
                </a:effectLst>
                <a:latin typeface="Arial" charset="0"/>
                <a:cs typeface="Arial" charset="0"/>
              </a:rPr>
              <a:t> voluntario</a:t>
            </a:r>
            <a:r>
              <a:rPr lang="es-ES" altLang="es-PR" sz="3400" b="1" dirty="0" smtClean="0">
                <a:latin typeface="Arial" charset="0"/>
                <a:cs typeface="Arial" charset="0"/>
              </a:rPr>
              <a:t> y</a:t>
            </a:r>
          </a:p>
          <a:p>
            <a:pPr>
              <a:lnSpc>
                <a:spcPct val="90000"/>
              </a:lnSpc>
              <a:spcBef>
                <a:spcPct val="20000"/>
              </a:spcBef>
              <a:defRPr/>
            </a:pPr>
            <a:r>
              <a:rPr lang="es-ES" altLang="es-PR" sz="3400" b="1" dirty="0" smtClean="0">
                <a:latin typeface="Arial" charset="0"/>
                <a:cs typeface="Arial" charset="0"/>
              </a:rPr>
              <a:t>dirigido hacia un</a:t>
            </a:r>
          </a:p>
          <a:p>
            <a:pPr>
              <a:lnSpc>
                <a:spcPct val="90000"/>
              </a:lnSpc>
              <a:spcBef>
                <a:spcPct val="20000"/>
              </a:spcBef>
              <a:defRPr/>
            </a:pPr>
            <a:r>
              <a:rPr lang="es-ES" altLang="es-PR" sz="3400" b="1" i="1" dirty="0" smtClean="0">
                <a:solidFill>
                  <a:srgbClr val="FF0000"/>
                </a:solidFill>
                <a:effectLst>
                  <a:outerShdw blurRad="38100" dist="38100" dir="2700000" algn="tl">
                    <a:srgbClr val="000000">
                      <a:alpha val="43137"/>
                    </a:srgbClr>
                  </a:outerShdw>
                </a:effectLst>
                <a:latin typeface="Arial" charset="0"/>
                <a:cs typeface="Arial" charset="0"/>
              </a:rPr>
              <a:t>propósito</a:t>
            </a:r>
            <a:r>
              <a:rPr lang="es-ES" altLang="es-PR" sz="3400" b="1" dirty="0" smtClean="0">
                <a:latin typeface="Arial" charset="0"/>
                <a:cs typeface="Arial" charset="0"/>
              </a:rPr>
              <a:t> o </a:t>
            </a:r>
            <a:r>
              <a:rPr lang="es-ES" altLang="es-PR" sz="3400" b="1" i="1" dirty="0" smtClean="0">
                <a:solidFill>
                  <a:srgbClr val="FF0000"/>
                </a:solidFill>
                <a:effectLst>
                  <a:outerShdw blurRad="38100" dist="38100" dir="2700000" algn="tl">
                    <a:srgbClr val="000000">
                      <a:alpha val="43137"/>
                    </a:srgbClr>
                  </a:outerShdw>
                </a:effectLst>
                <a:latin typeface="Arial" charset="0"/>
                <a:cs typeface="Arial" charset="0"/>
              </a:rPr>
              <a:t>meta</a:t>
            </a:r>
            <a:r>
              <a:rPr lang="es-ES" altLang="es-PR" sz="3400" b="1" dirty="0" smtClean="0">
                <a:latin typeface="Arial" charset="0"/>
                <a:cs typeface="Arial" charset="0"/>
              </a:rPr>
              <a:t>, dentro</a:t>
            </a:r>
          </a:p>
          <a:p>
            <a:pPr>
              <a:lnSpc>
                <a:spcPct val="90000"/>
              </a:lnSpc>
              <a:spcBef>
                <a:spcPct val="20000"/>
              </a:spcBef>
              <a:defRPr/>
            </a:pPr>
            <a:r>
              <a:rPr lang="es-ES" altLang="es-PR" sz="3400" b="1" dirty="0" smtClean="0">
                <a:latin typeface="Arial" charset="0"/>
                <a:cs typeface="Arial" charset="0"/>
              </a:rPr>
              <a:t>de un contexto de</a:t>
            </a:r>
          </a:p>
          <a:p>
            <a:pPr>
              <a:lnSpc>
                <a:spcPct val="90000"/>
              </a:lnSpc>
              <a:spcBef>
                <a:spcPct val="20000"/>
              </a:spcBef>
              <a:defRPr/>
            </a:pPr>
            <a:r>
              <a:rPr lang="es-ES" altLang="es-PR" sz="3400" b="1" dirty="0" smtClean="0">
                <a:latin typeface="Arial" charset="0"/>
                <a:cs typeface="Arial" charset="0"/>
              </a:rPr>
              <a:t>ejercicio, deporte u otra</a:t>
            </a:r>
          </a:p>
          <a:p>
            <a:pPr>
              <a:lnSpc>
                <a:spcPct val="90000"/>
              </a:lnSpc>
              <a:spcBef>
                <a:spcPct val="20000"/>
              </a:spcBef>
              <a:defRPr/>
            </a:pPr>
            <a:r>
              <a:rPr lang="es-ES" altLang="es-PR" sz="3400" b="1" dirty="0" smtClean="0">
                <a:latin typeface="Arial" charset="0"/>
                <a:cs typeface="Arial" charset="0"/>
              </a:rPr>
              <a:t>esfera de experiencia</a:t>
            </a:r>
          </a:p>
        </p:txBody>
      </p:sp>
      <p:sp>
        <p:nvSpPr>
          <p:cNvPr id="84996" name="Text Box 6"/>
          <p:cNvSpPr txBox="1">
            <a:spLocks noChangeArrowheads="1"/>
          </p:cNvSpPr>
          <p:nvPr/>
        </p:nvSpPr>
        <p:spPr bwMode="auto">
          <a:xfrm>
            <a:off x="258763" y="6019800"/>
            <a:ext cx="89646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Tomado de: “Chapter one: Introduction to Kinesiology,”  Por S. J. Haffman, &amp; J. C. Harris, 2013. En  </a:t>
            </a:r>
            <a:r>
              <a:rPr lang="en-US" altLang="es-PR" sz="1200" b="1" i="1">
                <a:latin typeface="Times New Roman" panose="02020603050405020304" pitchFamily="18" charset="0"/>
              </a:rPr>
              <a:t>Introduction to Kinesiology: Studying Activity</a:t>
            </a:r>
            <a:r>
              <a:rPr lang="en-US" altLang="es-PR" sz="1200">
                <a:latin typeface="Times New Roman" panose="02020603050405020304" pitchFamily="18" charset="0"/>
              </a:rPr>
              <a:t>. 4ta. ed., (pp. 6-8), por S. J. Hoffman (Ed.), 2013,  Champaign, IL: Human Kinetics. Copyright 2013 Human Kinetics, Inc.</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529190"/>
            <a:ext cx="2160240" cy="5490610"/>
          </a:xfrm>
          <a:prstGeom prst="rect">
            <a:avLst/>
          </a:prstGeom>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Salud_Deportiva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692150"/>
            <a:ext cx="7634287"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l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6"/>
          <p:cNvSpPr txBox="1">
            <a:spLocks noChangeArrowheads="1"/>
          </p:cNvSpPr>
          <p:nvPr/>
        </p:nvSpPr>
        <p:spPr bwMode="auto">
          <a:xfrm>
            <a:off x="179388" y="6021388"/>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a:t>
            </a:r>
            <a:r>
              <a:rPr lang="en-US" altLang="es-PR" sz="1200">
                <a:latin typeface="Times New Roman" panose="02020603050405020304" pitchFamily="18" charset="0"/>
              </a:rPr>
              <a:t>: </a:t>
            </a:r>
            <a:r>
              <a:rPr lang="en-US" altLang="es-PR" sz="1200" b="1" i="1">
                <a:latin typeface="Times New Roman" panose="02020603050405020304" pitchFamily="18" charset="0"/>
              </a:rPr>
              <a:t>Health &amp; Welness</a:t>
            </a:r>
            <a:r>
              <a:rPr lang="en-US" altLang="es-PR" sz="1200" i="1">
                <a:latin typeface="Times New Roman" panose="02020603050405020304" pitchFamily="18" charset="0"/>
              </a:rPr>
              <a:t>. </a:t>
            </a:r>
            <a:r>
              <a:rPr lang="en-US" altLang="es-PR" sz="1200">
                <a:latin typeface="Times New Roman" panose="02020603050405020304" pitchFamily="18" charset="0"/>
              </a:rPr>
              <a:t>12</a:t>
            </a:r>
            <a:r>
              <a:rPr lang="en-US" altLang="es-PR" sz="1200" baseline="30000">
                <a:latin typeface="Times New Roman" panose="02020603050405020304" pitchFamily="18" charset="0"/>
              </a:rPr>
              <a:t>th</a:t>
            </a:r>
            <a:r>
              <a:rPr lang="en-US" altLang="es-PR" sz="1200">
                <a:latin typeface="Times New Roman" panose="02020603050405020304" pitchFamily="18" charset="0"/>
              </a:rPr>
              <a:t> ed., (p. 151), por G. E. Gordon &amp; E. Golanty, 2016, Burlington, MA: Jones &amp; Bartlett Learning. Copyright 2016 por: Jones &amp; Bartlett Learning, LLC, an Ascend Learning Company</a:t>
            </a:r>
          </a:p>
        </p:txBody>
      </p:sp>
      <p:pic>
        <p:nvPicPr>
          <p:cNvPr id="8601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4663" y="579438"/>
            <a:ext cx="1550987"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a:spLocks noChangeArrowheads="1"/>
          </p:cNvSpPr>
          <p:nvPr/>
        </p:nvSpPr>
        <p:spPr bwMode="auto">
          <a:xfrm>
            <a:off x="2009775" y="919163"/>
            <a:ext cx="6480175" cy="70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nSpc>
                <a:spcPts val="3700"/>
              </a:lnSpc>
              <a:defRPr/>
            </a:pPr>
            <a:r>
              <a:rPr lang="en-US" altLang="es-PR" sz="2400" dirty="0" smtClean="0">
                <a:solidFill>
                  <a:srgbClr val="484876"/>
                </a:solidFill>
                <a:effectLst>
                  <a:outerShdw blurRad="38100" dist="38100" dir="2700000" algn="tl">
                    <a:srgbClr val="C0C0C0"/>
                  </a:outerShdw>
                </a:effectLst>
                <a:latin typeface="Arial Black" pitchFamily="34" charset="0"/>
              </a:rPr>
              <a:t>LA ACTIVIDAD FÍSICA OCURRE BAJO</a:t>
            </a:r>
          </a:p>
          <a:p>
            <a:pPr>
              <a:lnSpc>
                <a:spcPts val="3700"/>
              </a:lnSpc>
              <a:defRPr/>
            </a:pPr>
            <a:r>
              <a:rPr lang="en-US" altLang="es-PR" sz="2400" dirty="0" smtClean="0">
                <a:solidFill>
                  <a:srgbClr val="484876"/>
                </a:solidFill>
                <a:effectLst>
                  <a:outerShdw blurRad="38100" dist="38100" dir="2700000" algn="tl">
                    <a:srgbClr val="C0C0C0"/>
                  </a:outerShdw>
                </a:effectLst>
                <a:latin typeface="Arial Black" pitchFamily="34" charset="0"/>
              </a:rPr>
              <a:t>LOS SIGUIENTES CONTEXTOS:</a:t>
            </a:r>
            <a:endParaRPr lang="en-US" altLang="es-PR" sz="2400" dirty="0">
              <a:solidFill>
                <a:srgbClr val="484876"/>
              </a:solidFill>
              <a:effectLst>
                <a:outerShdw blurRad="38100" dist="38100" dir="2700000" algn="tl">
                  <a:srgbClr val="C0C0C0"/>
                </a:outerShdw>
              </a:effectLst>
              <a:latin typeface="Arial Black" pitchFamily="34" charset="0"/>
            </a:endParaRPr>
          </a:p>
        </p:txBody>
      </p:sp>
      <p:sp>
        <p:nvSpPr>
          <p:cNvPr id="86021" name="Text Box 9"/>
          <p:cNvSpPr txBox="1">
            <a:spLocks noChangeArrowheads="1"/>
          </p:cNvSpPr>
          <p:nvPr/>
        </p:nvSpPr>
        <p:spPr bwMode="auto">
          <a:xfrm>
            <a:off x="844550" y="2122488"/>
            <a:ext cx="7615238" cy="782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800" b="1">
                <a:solidFill>
                  <a:srgbClr val="26263E"/>
                </a:solidFill>
                <a:latin typeface="Arial" panose="020B0604020202020204" pitchFamily="34" charset="0"/>
                <a:cs typeface="Arial" panose="020B0604020202020204" pitchFamily="34" charset="0"/>
              </a:rPr>
              <a:t>Tareas regulares en el hogar:</a:t>
            </a:r>
          </a:p>
          <a:p>
            <a:pPr>
              <a:lnSpc>
                <a:spcPct val="80000"/>
              </a:lnSpc>
            </a:pPr>
            <a:r>
              <a:rPr lang="en-US" altLang="es-PR" sz="2600" b="1">
                <a:latin typeface="Arial" panose="020B0604020202020204" pitchFamily="34" charset="0"/>
                <a:cs typeface="Arial" panose="020B0604020202020204" pitchFamily="34" charset="0"/>
              </a:rPr>
              <a:t>Lavando el piso, jardinería, cuidando los niños </a:t>
            </a:r>
            <a:endParaRPr lang="es-PR" altLang="es-PR" sz="2600" b="1">
              <a:latin typeface="Arial" panose="020B0604020202020204" pitchFamily="34" charset="0"/>
              <a:cs typeface="Arial" panose="020B0604020202020204" pitchFamily="34" charset="0"/>
            </a:endParaRPr>
          </a:p>
        </p:txBody>
      </p:sp>
      <p:pic>
        <p:nvPicPr>
          <p:cNvPr id="86022" name="Picture 10" descr="PntBlu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5" y="2084388"/>
            <a:ext cx="4429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3" name="Text Box 9"/>
          <p:cNvSpPr txBox="1">
            <a:spLocks noChangeArrowheads="1"/>
          </p:cNvSpPr>
          <p:nvPr/>
        </p:nvSpPr>
        <p:spPr bwMode="auto">
          <a:xfrm>
            <a:off x="844550" y="3043238"/>
            <a:ext cx="7975600"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800" b="1">
                <a:solidFill>
                  <a:srgbClr val="26263E"/>
                </a:solidFill>
                <a:latin typeface="Arial" panose="020B0604020202020204" pitchFamily="34" charset="0"/>
                <a:cs typeface="Arial" panose="020B0604020202020204" pitchFamily="34" charset="0"/>
              </a:rPr>
              <a:t>Movimientos realizados en el trabajo:</a:t>
            </a:r>
          </a:p>
          <a:p>
            <a:pPr>
              <a:lnSpc>
                <a:spcPct val="80000"/>
              </a:lnSpc>
            </a:pPr>
            <a:r>
              <a:rPr lang="en-US" altLang="es-PR" sz="2600" b="1">
                <a:latin typeface="Arial" panose="020B0604020202020204" pitchFamily="34" charset="0"/>
                <a:cs typeface="Arial" panose="020B0604020202020204" pitchFamily="34" charset="0"/>
              </a:rPr>
              <a:t>Caminar del escritorio al elevador, como mozo en un restaurant, trabajo de construcción y otros</a:t>
            </a:r>
            <a:endParaRPr lang="es-PR" altLang="es-PR" sz="2800" b="1">
              <a:solidFill>
                <a:srgbClr val="26263E"/>
              </a:solidFill>
              <a:latin typeface="Arial" panose="020B0604020202020204" pitchFamily="34" charset="0"/>
              <a:cs typeface="Arial" panose="020B0604020202020204" pitchFamily="34" charset="0"/>
            </a:endParaRPr>
          </a:p>
        </p:txBody>
      </p:sp>
      <p:pic>
        <p:nvPicPr>
          <p:cNvPr id="86024" name="Picture 10" descr="PntBlu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5" y="3005138"/>
            <a:ext cx="4429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5" name="Text Box 9"/>
          <p:cNvSpPr txBox="1">
            <a:spLocks noChangeArrowheads="1"/>
          </p:cNvSpPr>
          <p:nvPr/>
        </p:nvSpPr>
        <p:spPr bwMode="auto">
          <a:xfrm>
            <a:off x="844550" y="4159250"/>
            <a:ext cx="7759700" cy="75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800" b="1">
                <a:solidFill>
                  <a:srgbClr val="26263E"/>
                </a:solidFill>
                <a:latin typeface="Arial" panose="020B0604020202020204" pitchFamily="34" charset="0"/>
                <a:cs typeface="Arial" panose="020B0604020202020204" pitchFamily="34" charset="0"/>
              </a:rPr>
              <a:t>Actividades recreativas:</a:t>
            </a:r>
          </a:p>
          <a:p>
            <a:pPr>
              <a:lnSpc>
                <a:spcPct val="80000"/>
              </a:lnSpc>
            </a:pPr>
            <a:r>
              <a:rPr lang="en-US" altLang="es-PR" sz="2600" b="1">
                <a:latin typeface="Arial" panose="020B0604020202020204" pitchFamily="34" charset="0"/>
                <a:cs typeface="Arial" panose="020B0604020202020204" pitchFamily="34" charset="0"/>
              </a:rPr>
              <a:t>Bailar, caminando, jugando tenis de campo</a:t>
            </a:r>
            <a:endParaRPr lang="es-PR" altLang="es-PR" sz="2600" b="1">
              <a:solidFill>
                <a:srgbClr val="26263E"/>
              </a:solidFill>
              <a:latin typeface="Arial" panose="020B0604020202020204" pitchFamily="34" charset="0"/>
              <a:cs typeface="Arial" panose="020B0604020202020204" pitchFamily="34" charset="0"/>
            </a:endParaRPr>
          </a:p>
        </p:txBody>
      </p:sp>
      <p:pic>
        <p:nvPicPr>
          <p:cNvPr id="86026" name="Picture 10" descr="PntBlu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5" y="4121150"/>
            <a:ext cx="4429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7" name="Text Box 9"/>
          <p:cNvSpPr txBox="1">
            <a:spLocks noChangeArrowheads="1"/>
          </p:cNvSpPr>
          <p:nvPr/>
        </p:nvSpPr>
        <p:spPr bwMode="auto">
          <a:xfrm>
            <a:off x="844550" y="5095875"/>
            <a:ext cx="7615238"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800" b="1">
                <a:solidFill>
                  <a:srgbClr val="26263E"/>
                </a:solidFill>
                <a:latin typeface="Arial" panose="020B0604020202020204" pitchFamily="34" charset="0"/>
                <a:cs typeface="Arial" panose="020B0604020202020204" pitchFamily="34" charset="0"/>
              </a:rPr>
              <a:t>Ejecutorias basadas en destrezas:</a:t>
            </a:r>
          </a:p>
          <a:p>
            <a:pPr>
              <a:lnSpc>
                <a:spcPct val="80000"/>
              </a:lnSpc>
            </a:pPr>
            <a:r>
              <a:rPr lang="en-US" altLang="es-PR" sz="2600" b="1">
                <a:latin typeface="Arial" panose="020B0604020202020204" pitchFamily="34" charset="0"/>
                <a:cs typeface="Arial" panose="020B0604020202020204" pitchFamily="34" charset="0"/>
              </a:rPr>
              <a:t>Entrenamiento físico-deportivo</a:t>
            </a:r>
            <a:endParaRPr lang="es-PR" altLang="es-PR" sz="2800" b="1">
              <a:solidFill>
                <a:srgbClr val="26263E"/>
              </a:solidFill>
              <a:latin typeface="Arial" panose="020B0604020202020204" pitchFamily="34" charset="0"/>
              <a:cs typeface="Arial" panose="020B0604020202020204" pitchFamily="34" charset="0"/>
            </a:endParaRPr>
          </a:p>
        </p:txBody>
      </p:sp>
      <p:pic>
        <p:nvPicPr>
          <p:cNvPr id="86028" name="Picture 10" descr="PntBlu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5" y="5057775"/>
            <a:ext cx="4429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6"/>
          <p:cNvSpPr txBox="1">
            <a:spLocks noChangeArrowheads="1"/>
          </p:cNvSpPr>
          <p:nvPr/>
        </p:nvSpPr>
        <p:spPr bwMode="auto">
          <a:xfrm>
            <a:off x="179388" y="6092825"/>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a:t>
            </a:r>
            <a:r>
              <a:rPr lang="en-US" altLang="es-PR" sz="1200">
                <a:latin typeface="Times New Roman" panose="02020603050405020304" pitchFamily="18" charset="0"/>
              </a:rPr>
              <a:t>: </a:t>
            </a:r>
            <a:r>
              <a:rPr lang="en-US" altLang="es-PR" sz="1200" b="1" i="1">
                <a:latin typeface="Times New Roman" panose="02020603050405020304" pitchFamily="18" charset="0"/>
              </a:rPr>
              <a:t>Health &amp; Welness</a:t>
            </a:r>
            <a:r>
              <a:rPr lang="en-US" altLang="es-PR" sz="1200" i="1">
                <a:latin typeface="Times New Roman" panose="02020603050405020304" pitchFamily="18" charset="0"/>
              </a:rPr>
              <a:t>. </a:t>
            </a:r>
            <a:r>
              <a:rPr lang="en-US" altLang="es-PR" sz="1200">
                <a:latin typeface="Times New Roman" panose="02020603050405020304" pitchFamily="18" charset="0"/>
              </a:rPr>
              <a:t>12</a:t>
            </a:r>
            <a:r>
              <a:rPr lang="en-US" altLang="es-PR" sz="1200" baseline="30000">
                <a:latin typeface="Times New Roman" panose="02020603050405020304" pitchFamily="18" charset="0"/>
              </a:rPr>
              <a:t>th</a:t>
            </a:r>
            <a:r>
              <a:rPr lang="en-US" altLang="es-PR" sz="1200">
                <a:latin typeface="Times New Roman" panose="02020603050405020304" pitchFamily="18" charset="0"/>
              </a:rPr>
              <a:t> ed., (p. 151), por G. E. Gordon &amp; E. Golanty, 2016, Burlington, MA: Jones &amp; Bartlett Learning. Copyright 2016 por: Jones &amp; Bartlett Learning, LLC, an Ascend Learning Company</a:t>
            </a:r>
          </a:p>
        </p:txBody>
      </p:sp>
      <p:pic>
        <p:nvPicPr>
          <p:cNvPr id="8704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7213" y="687388"/>
            <a:ext cx="78867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278063" y="985838"/>
            <a:ext cx="6757987" cy="86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nSpc>
                <a:spcPts val="3900"/>
              </a:lnSpc>
              <a:defRPr/>
            </a:pPr>
            <a:r>
              <a:rPr lang="en-US" altLang="es-PR" sz="2800" dirty="0" smtClean="0">
                <a:solidFill>
                  <a:srgbClr val="484876"/>
                </a:solidFill>
                <a:effectLst>
                  <a:outerShdw blurRad="38100" dist="38100" dir="2700000" algn="tl">
                    <a:srgbClr val="C0C0C0"/>
                  </a:outerShdw>
                </a:effectLst>
                <a:latin typeface="Arial Black" pitchFamily="34" charset="0"/>
              </a:rPr>
              <a:t>LA ACTIVIDAD FÍSICA SE PUEDE MEDIR EN TÉRMINOS DE:</a:t>
            </a:r>
            <a:endParaRPr lang="en-US" altLang="es-PR" sz="2800" dirty="0">
              <a:solidFill>
                <a:srgbClr val="484876"/>
              </a:solidFill>
              <a:effectLst>
                <a:outerShdw blurRad="38100" dist="38100" dir="2700000" algn="tl">
                  <a:srgbClr val="C0C0C0"/>
                </a:outerShdw>
              </a:effectLst>
              <a:latin typeface="Arial Black" pitchFamily="34" charset="0"/>
            </a:endParaRPr>
          </a:p>
        </p:txBody>
      </p:sp>
      <p:sp>
        <p:nvSpPr>
          <p:cNvPr id="88067" name="Text Box 6"/>
          <p:cNvSpPr txBox="1">
            <a:spLocks noChangeArrowheads="1"/>
          </p:cNvSpPr>
          <p:nvPr/>
        </p:nvSpPr>
        <p:spPr bwMode="auto">
          <a:xfrm>
            <a:off x="179388" y="6021388"/>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a:t>
            </a:r>
            <a:r>
              <a:rPr lang="en-US" altLang="es-PR" sz="1200">
                <a:latin typeface="Times New Roman" panose="02020603050405020304" pitchFamily="18" charset="0"/>
              </a:rPr>
              <a:t>: </a:t>
            </a:r>
            <a:r>
              <a:rPr lang="en-US" altLang="es-PR" sz="1200" b="1" i="1">
                <a:latin typeface="Times New Roman" panose="02020603050405020304" pitchFamily="18" charset="0"/>
              </a:rPr>
              <a:t>Health &amp; Welness</a:t>
            </a:r>
            <a:r>
              <a:rPr lang="en-US" altLang="es-PR" sz="1200" i="1">
                <a:latin typeface="Times New Roman" panose="02020603050405020304" pitchFamily="18" charset="0"/>
              </a:rPr>
              <a:t>. </a:t>
            </a:r>
            <a:r>
              <a:rPr lang="en-US" altLang="es-PR" sz="1200">
                <a:latin typeface="Times New Roman" panose="02020603050405020304" pitchFamily="18" charset="0"/>
              </a:rPr>
              <a:t>12</a:t>
            </a:r>
            <a:r>
              <a:rPr lang="en-US" altLang="es-PR" sz="1200" baseline="30000">
                <a:latin typeface="Times New Roman" panose="02020603050405020304" pitchFamily="18" charset="0"/>
              </a:rPr>
              <a:t>th</a:t>
            </a:r>
            <a:r>
              <a:rPr lang="en-US" altLang="es-PR" sz="1200">
                <a:latin typeface="Times New Roman" panose="02020603050405020304" pitchFamily="18" charset="0"/>
              </a:rPr>
              <a:t> ed., (pp. 152, 574), por G. E. Gordon &amp; E. Golanty, 2016, Burlington, MA: Jones &amp; Bartlett Learning. Copyright 2016 por: Jones &amp; Bartlett Learning, LLC, an Ascend Learning Company</a:t>
            </a:r>
          </a:p>
        </p:txBody>
      </p:sp>
      <p:sp>
        <p:nvSpPr>
          <p:cNvPr id="88068" name="Text Box 9"/>
          <p:cNvSpPr txBox="1">
            <a:spLocks noChangeArrowheads="1"/>
          </p:cNvSpPr>
          <p:nvPr/>
        </p:nvSpPr>
        <p:spPr bwMode="auto">
          <a:xfrm>
            <a:off x="844550" y="2279650"/>
            <a:ext cx="7615238"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800" b="1">
                <a:solidFill>
                  <a:srgbClr val="26263E"/>
                </a:solidFill>
                <a:latin typeface="Arial" panose="020B0604020202020204" pitchFamily="34" charset="0"/>
                <a:cs typeface="Arial" panose="020B0604020202020204" pitchFamily="34" charset="0"/>
              </a:rPr>
              <a:t>Calorías usadas por minuto:</a:t>
            </a:r>
          </a:p>
          <a:p>
            <a:pPr>
              <a:lnSpc>
                <a:spcPct val="80000"/>
              </a:lnSpc>
            </a:pPr>
            <a:r>
              <a:rPr lang="en-US" altLang="es-PR" sz="2600" b="1">
                <a:latin typeface="Arial" panose="020B0604020202020204" pitchFamily="34" charset="0"/>
                <a:cs typeface="Arial" panose="020B0604020202020204" pitchFamily="34" charset="0"/>
              </a:rPr>
              <a:t>Una caloría puede proveer energía hasta aproximadamente 25 pasos de caminata</a:t>
            </a:r>
            <a:endParaRPr lang="es-PR" altLang="es-PR" sz="2600" b="1">
              <a:latin typeface="Arial" panose="020B0604020202020204" pitchFamily="34" charset="0"/>
              <a:cs typeface="Arial" panose="020B0604020202020204" pitchFamily="34" charset="0"/>
            </a:endParaRPr>
          </a:p>
        </p:txBody>
      </p:sp>
      <p:pic>
        <p:nvPicPr>
          <p:cNvPr id="88069" name="Picture 10"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225" y="2241550"/>
            <a:ext cx="4429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Text Box 9"/>
          <p:cNvSpPr txBox="1">
            <a:spLocks noChangeArrowheads="1"/>
          </p:cNvSpPr>
          <p:nvPr/>
        </p:nvSpPr>
        <p:spPr bwMode="auto">
          <a:xfrm>
            <a:off x="844550" y="3535363"/>
            <a:ext cx="7975600" cy="75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800" b="1">
                <a:solidFill>
                  <a:srgbClr val="26263E"/>
                </a:solidFill>
                <a:latin typeface="Arial" panose="020B0604020202020204" pitchFamily="34" charset="0"/>
                <a:cs typeface="Arial" panose="020B0604020202020204" pitchFamily="34" charset="0"/>
              </a:rPr>
              <a:t>Equivalencias metabólicas (METs) :</a:t>
            </a:r>
          </a:p>
          <a:p>
            <a:pPr>
              <a:lnSpc>
                <a:spcPct val="80000"/>
              </a:lnSpc>
            </a:pPr>
            <a:r>
              <a:rPr lang="en-US" altLang="es-PR" sz="2600" b="1">
                <a:latin typeface="Arial" panose="020B0604020202020204" pitchFamily="34" charset="0"/>
                <a:cs typeface="Arial" panose="020B0604020202020204" pitchFamily="34" charset="0"/>
              </a:rPr>
              <a:t>Aproximadamente, 1 MET equivale a 1.2 calorías</a:t>
            </a:r>
            <a:endParaRPr lang="es-PR" altLang="es-PR" sz="2800" b="1">
              <a:solidFill>
                <a:srgbClr val="26263E"/>
              </a:solidFill>
              <a:latin typeface="Arial" panose="020B0604020202020204" pitchFamily="34" charset="0"/>
              <a:cs typeface="Arial" panose="020B0604020202020204" pitchFamily="34" charset="0"/>
            </a:endParaRPr>
          </a:p>
        </p:txBody>
      </p:sp>
      <p:pic>
        <p:nvPicPr>
          <p:cNvPr id="88071" name="Picture 10"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225" y="3497263"/>
            <a:ext cx="4429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2" name="Text Box 9"/>
          <p:cNvSpPr txBox="1">
            <a:spLocks noChangeArrowheads="1"/>
          </p:cNvSpPr>
          <p:nvPr/>
        </p:nvSpPr>
        <p:spPr bwMode="auto">
          <a:xfrm>
            <a:off x="844550" y="4479925"/>
            <a:ext cx="7759700" cy="139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800" b="1">
                <a:solidFill>
                  <a:srgbClr val="26263E"/>
                </a:solidFill>
                <a:latin typeface="Arial" panose="020B0604020202020204" pitchFamily="34" charset="0"/>
                <a:cs typeface="Arial" panose="020B0604020202020204" pitchFamily="34" charset="0"/>
              </a:rPr>
              <a:t>Nivel de actividad física (PAL) :</a:t>
            </a:r>
          </a:p>
          <a:p>
            <a:pPr>
              <a:lnSpc>
                <a:spcPct val="80000"/>
              </a:lnSpc>
            </a:pPr>
            <a:r>
              <a:rPr lang="en-US" altLang="es-PR" sz="2600" b="1">
                <a:latin typeface="Arial" panose="020B0604020202020204" pitchFamily="34" charset="0"/>
                <a:cs typeface="Arial" panose="020B0604020202020204" pitchFamily="34" charset="0"/>
              </a:rPr>
              <a:t>Es una medida de la cantidad de energía gastada por día y sobre aquella requerida para el metabolismo basal o en reposo</a:t>
            </a:r>
            <a:endParaRPr lang="es-PR" altLang="es-PR" sz="2600" b="1">
              <a:solidFill>
                <a:srgbClr val="26263E"/>
              </a:solidFill>
              <a:latin typeface="Arial" panose="020B0604020202020204" pitchFamily="34" charset="0"/>
              <a:cs typeface="Arial" panose="020B0604020202020204" pitchFamily="34" charset="0"/>
            </a:endParaRPr>
          </a:p>
        </p:txBody>
      </p:sp>
      <p:pic>
        <p:nvPicPr>
          <p:cNvPr id="88073" name="Picture 10"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225" y="4441825"/>
            <a:ext cx="4429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657" y="719475"/>
            <a:ext cx="2060254" cy="1373503"/>
          </a:xfrm>
          <a:prstGeom prst="rect">
            <a:avLst/>
          </a:prstGeom>
          <a:effectLst>
            <a:softEdge rad="127000"/>
          </a:effec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6"/>
          <p:cNvSpPr txBox="1">
            <a:spLocks noChangeArrowheads="1"/>
          </p:cNvSpPr>
          <p:nvPr/>
        </p:nvSpPr>
        <p:spPr bwMode="auto">
          <a:xfrm>
            <a:off x="468313" y="765175"/>
            <a:ext cx="3167062"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600" i="1">
                <a:latin typeface="Times New Roman" panose="02020603050405020304" pitchFamily="18" charset="0"/>
              </a:rPr>
              <a:t>NOTA</a:t>
            </a:r>
            <a:r>
              <a:rPr lang="es-ES" altLang="es-PR" sz="1600">
                <a:latin typeface="Times New Roman" panose="02020603050405020304" pitchFamily="18" charset="0"/>
              </a:rPr>
              <a:t>. Adaptado de: </a:t>
            </a:r>
            <a:r>
              <a:rPr lang="en-US" altLang="es-PR" sz="1600" b="1" i="1">
                <a:latin typeface="Times New Roman" panose="02020603050405020304" pitchFamily="18" charset="0"/>
              </a:rPr>
              <a:t>Exercise Physiology Integrating Theory and Application</a:t>
            </a:r>
            <a:r>
              <a:rPr lang="en-US" altLang="es-PR" sz="1600">
                <a:latin typeface="Times New Roman" panose="02020603050405020304" pitchFamily="18" charset="0"/>
              </a:rPr>
              <a:t>. (p. 54), por W. J. Kraemer, S. J. Fleck, y M. R. Deschenes, 2012, Philadelphia: Lippincott Williams &amp; Wilkins. Copyright 2012 por: Lippincott Williams &amp; Wilkins, a Wolte Kluwer business.</a:t>
            </a:r>
            <a:r>
              <a:rPr lang="es-ES" altLang="es-PR" sz="1600">
                <a:latin typeface="Times New Roman" panose="02020603050405020304" pitchFamily="18" charset="0"/>
              </a:rPr>
              <a:t> </a:t>
            </a:r>
            <a:r>
              <a:rPr lang="en-US" altLang="es-PR" sz="1600" b="1" i="1">
                <a:latin typeface="Times New Roman" panose="02020603050405020304" pitchFamily="18" charset="0"/>
              </a:rPr>
              <a:t>Sports and Exercise Nutrition</a:t>
            </a:r>
            <a:r>
              <a:rPr lang="en-US" altLang="es-PR" sz="1600">
                <a:latin typeface="Times New Roman" panose="02020603050405020304" pitchFamily="18" charset="0"/>
              </a:rPr>
              <a:t>. 4ta.. ed.; (p. 184), por W. D. McArdle, F. I. Katch, &amp; V. I. Katch, 2013, Philadelphia: Lippincott Williams &amp; Wilkins. Copyright 2013 por Lippincott Williams &amp; Wilkins, a Wolters Kluwer business; </a:t>
            </a:r>
            <a:r>
              <a:rPr lang="en-US" altLang="es-PR" sz="1600" b="1" i="1">
                <a:latin typeface="Times New Roman" panose="02020603050405020304" pitchFamily="18" charset="0"/>
              </a:rPr>
              <a:t>Fisiología del Esfuerzo y del Deporte</a:t>
            </a:r>
            <a:r>
              <a:rPr lang="en-US" altLang="es-PR" sz="1600">
                <a:latin typeface="Times New Roman" panose="02020603050405020304" pitchFamily="18" charset="0"/>
              </a:rPr>
              <a:t>. 5ta. ed.; (p. 116,), por J. H. Wilmore, &amp; D. L. Costill, 2004, Barcelona, España: Editorial Paidotribo. Copyright 2004 por Jack H. Wilmore y David L. Costill.</a:t>
            </a:r>
          </a:p>
        </p:txBody>
      </p:sp>
      <p:pic>
        <p:nvPicPr>
          <p:cNvPr id="89091" name="Picture 2" descr="Caloria_DEF_FlujoD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2275" y="833438"/>
            <a:ext cx="3724275" cy="554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 descr="Caloria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703263"/>
            <a:ext cx="4276725" cy="582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ext Box 6"/>
          <p:cNvSpPr txBox="1">
            <a:spLocks noChangeArrowheads="1"/>
          </p:cNvSpPr>
          <p:nvPr/>
        </p:nvSpPr>
        <p:spPr bwMode="auto">
          <a:xfrm>
            <a:off x="468313" y="765175"/>
            <a:ext cx="3167062"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600" i="1">
                <a:latin typeface="Times New Roman" panose="02020603050405020304" pitchFamily="18" charset="0"/>
              </a:rPr>
              <a:t>NOTA</a:t>
            </a:r>
            <a:r>
              <a:rPr lang="es-ES" altLang="es-PR" sz="1600">
                <a:latin typeface="Times New Roman" panose="02020603050405020304" pitchFamily="18" charset="0"/>
              </a:rPr>
              <a:t>. Adaptado de: </a:t>
            </a:r>
            <a:r>
              <a:rPr lang="en-US" altLang="es-PR" sz="1600" i="1">
                <a:latin typeface="Times New Roman" panose="02020603050405020304" pitchFamily="18" charset="0"/>
              </a:rPr>
              <a:t>Exercise </a:t>
            </a:r>
            <a:r>
              <a:rPr lang="en-US" altLang="es-PR" sz="1600" b="1" i="1">
                <a:latin typeface="Times New Roman" panose="02020603050405020304" pitchFamily="18" charset="0"/>
              </a:rPr>
              <a:t>Physiology Integrating Theory and Application</a:t>
            </a:r>
            <a:r>
              <a:rPr lang="en-US" altLang="es-PR" sz="1600">
                <a:latin typeface="Times New Roman" panose="02020603050405020304" pitchFamily="18" charset="0"/>
              </a:rPr>
              <a:t>. (p. 54), por W. J. Kraemer, S. J. Fleck, y M. R. Deschenes, 2012, Philadelphia: Lippincott Williams &amp; Wilkins. Copyright 2012 por: Lippincott Williams &amp; Wilkins, a Wolte Kluwer business.</a:t>
            </a:r>
            <a:r>
              <a:rPr lang="es-ES" altLang="es-PR" sz="1600">
                <a:latin typeface="Times New Roman" panose="02020603050405020304" pitchFamily="18" charset="0"/>
              </a:rPr>
              <a:t> </a:t>
            </a:r>
            <a:r>
              <a:rPr lang="en-US" altLang="es-PR" sz="1600" b="1" i="1">
                <a:latin typeface="Times New Roman" panose="02020603050405020304" pitchFamily="18" charset="0"/>
              </a:rPr>
              <a:t>Sports and Exercise Nutrition</a:t>
            </a:r>
            <a:r>
              <a:rPr lang="en-US" altLang="es-PR" sz="1600">
                <a:latin typeface="Times New Roman" panose="02020603050405020304" pitchFamily="18" charset="0"/>
              </a:rPr>
              <a:t>. 4ta.. ed.; (p. 184), por W. D. McArdle, F. I. Katch, &amp; V. I. Katch, 2013, Philadelphia: Lippincott Williams &amp; Wilkins. Copyright 2013 por Lippincott Williams &amp; Wilkins, a Wolters Kluwer business; </a:t>
            </a:r>
            <a:r>
              <a:rPr lang="en-US" altLang="es-PR" sz="1600" b="1" i="1">
                <a:latin typeface="Times New Roman" panose="02020603050405020304" pitchFamily="18" charset="0"/>
              </a:rPr>
              <a:t>Fisiología del Esfuerzo y del Deporte</a:t>
            </a:r>
            <a:r>
              <a:rPr lang="en-US" altLang="es-PR" sz="1600">
                <a:latin typeface="Times New Roman" panose="02020603050405020304" pitchFamily="18" charset="0"/>
              </a:rPr>
              <a:t>. 5ta. ed.; (p. 116,), por J. H. Wilmore, &amp; D. L. Costill, 2004, Barcelona, España: Editorial Paidotribo. Copyright 2004 por Jack H. Wilmore y David L. Costill.</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GN5_MET_PP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692150"/>
            <a:ext cx="7848600" cy="583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987675" y="765175"/>
            <a:ext cx="5832475"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dirty="0" smtClean="0">
                <a:solidFill>
                  <a:srgbClr val="484876"/>
                </a:solidFill>
                <a:effectLst>
                  <a:outerShdw blurRad="38100" dist="38100" dir="2700000" algn="tl">
                    <a:srgbClr val="C0C0C0"/>
                  </a:outerShdw>
                </a:effectLst>
                <a:latin typeface="Arial Black" pitchFamily="34" charset="0"/>
              </a:rPr>
              <a:t>NIVEL DE</a:t>
            </a:r>
          </a:p>
          <a:p>
            <a:pPr>
              <a:defRPr/>
            </a:pPr>
            <a:r>
              <a:rPr lang="en-US" altLang="es-PR" dirty="0" smtClean="0">
                <a:solidFill>
                  <a:srgbClr val="484876"/>
                </a:solidFill>
                <a:effectLst>
                  <a:outerShdw blurRad="38100" dist="38100" dir="2700000" algn="tl">
                    <a:srgbClr val="C0C0C0"/>
                  </a:outerShdw>
                </a:effectLst>
                <a:latin typeface="Arial Black" pitchFamily="34" charset="0"/>
              </a:rPr>
              <a:t>ACTIVIDAD FÍSICA (PAL)</a:t>
            </a:r>
            <a:endParaRPr lang="en-US" altLang="es-PR" dirty="0">
              <a:solidFill>
                <a:srgbClr val="484876"/>
              </a:solidFill>
              <a:effectLst>
                <a:outerShdw blurRad="38100" dist="38100" dir="2700000" algn="tl">
                  <a:srgbClr val="C0C0C0"/>
                </a:outerShdw>
              </a:effectLst>
              <a:latin typeface="Arial Black" pitchFamily="34" charset="0"/>
            </a:endParaRPr>
          </a:p>
        </p:txBody>
      </p:sp>
      <p:sp>
        <p:nvSpPr>
          <p:cNvPr id="3" name="Rectangle 3"/>
          <p:cNvSpPr>
            <a:spLocks noChangeArrowheads="1"/>
          </p:cNvSpPr>
          <p:nvPr/>
        </p:nvSpPr>
        <p:spPr bwMode="auto">
          <a:xfrm>
            <a:off x="2987675" y="1701800"/>
            <a:ext cx="5905500"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defRPr/>
            </a:pPr>
            <a:r>
              <a:rPr lang="es-ES" altLang="es-PR" sz="3600" b="1" dirty="0" smtClean="0">
                <a:latin typeface="Arial" charset="0"/>
                <a:cs typeface="Arial" charset="0"/>
              </a:rPr>
              <a:t>Representa la cantidad de</a:t>
            </a:r>
          </a:p>
          <a:p>
            <a:pPr>
              <a:lnSpc>
                <a:spcPct val="90000"/>
              </a:lnSpc>
              <a:spcBef>
                <a:spcPct val="20000"/>
              </a:spcBef>
              <a:defRPr/>
            </a:pPr>
            <a:r>
              <a:rPr lang="es-ES" altLang="es-PR" sz="3600" b="1" dirty="0" smtClean="0">
                <a:latin typeface="Arial" charset="0"/>
                <a:cs typeface="Arial" charset="0"/>
              </a:rPr>
              <a:t>expendio energético por</a:t>
            </a:r>
          </a:p>
          <a:p>
            <a:pPr>
              <a:lnSpc>
                <a:spcPct val="90000"/>
              </a:lnSpc>
              <a:spcBef>
                <a:spcPct val="20000"/>
              </a:spcBef>
              <a:defRPr/>
            </a:pPr>
            <a:r>
              <a:rPr lang="es-ES" altLang="es-PR" sz="3600" b="1" dirty="0" smtClean="0">
                <a:latin typeface="Arial" charset="0"/>
                <a:cs typeface="Arial" charset="0"/>
              </a:rPr>
              <a:t>día, sobre aquella energía</a:t>
            </a:r>
          </a:p>
          <a:p>
            <a:pPr>
              <a:lnSpc>
                <a:spcPct val="90000"/>
              </a:lnSpc>
              <a:spcBef>
                <a:spcPct val="20000"/>
              </a:spcBef>
              <a:defRPr/>
            </a:pPr>
            <a:r>
              <a:rPr lang="es-ES" altLang="es-PR" sz="3600" b="1" dirty="0">
                <a:latin typeface="Arial" charset="0"/>
                <a:cs typeface="Arial" charset="0"/>
              </a:rPr>
              <a:t>r</a:t>
            </a:r>
            <a:r>
              <a:rPr lang="es-ES" altLang="es-PR" sz="3600" b="1" dirty="0" smtClean="0">
                <a:latin typeface="Arial" charset="0"/>
                <a:cs typeface="Arial" charset="0"/>
              </a:rPr>
              <a:t>equerida para mantener</a:t>
            </a:r>
          </a:p>
          <a:p>
            <a:pPr>
              <a:lnSpc>
                <a:spcPct val="90000"/>
              </a:lnSpc>
              <a:spcBef>
                <a:spcPct val="20000"/>
              </a:spcBef>
              <a:defRPr/>
            </a:pPr>
            <a:r>
              <a:rPr lang="es-ES" altLang="es-PR" sz="3600" b="1" dirty="0" smtClean="0">
                <a:latin typeface="Arial" charset="0"/>
                <a:cs typeface="Arial" charset="0"/>
              </a:rPr>
              <a:t>la actividad de la </a:t>
            </a:r>
            <a:r>
              <a:rPr lang="es-ES" altLang="es-PR" sz="3600" b="1" i="1" dirty="0" smtClean="0">
                <a:solidFill>
                  <a:srgbClr val="FF0000"/>
                </a:solidFill>
                <a:effectLst>
                  <a:outerShdw blurRad="38100" dist="38100" dir="2700000" algn="tl">
                    <a:srgbClr val="000000">
                      <a:alpha val="43137"/>
                    </a:srgbClr>
                  </a:outerShdw>
                </a:effectLst>
                <a:latin typeface="Arial" charset="0"/>
                <a:cs typeface="Arial" charset="0"/>
              </a:rPr>
              <a:t>tasa</a:t>
            </a:r>
          </a:p>
          <a:p>
            <a:pPr>
              <a:lnSpc>
                <a:spcPct val="90000"/>
              </a:lnSpc>
              <a:spcBef>
                <a:spcPct val="20000"/>
              </a:spcBef>
              <a:defRPr/>
            </a:pPr>
            <a:r>
              <a:rPr lang="es-ES" altLang="es-PR" sz="3600" b="1" i="1" dirty="0" smtClean="0">
                <a:solidFill>
                  <a:srgbClr val="FF0000"/>
                </a:solidFill>
                <a:effectLst>
                  <a:outerShdw blurRad="38100" dist="38100" dir="2700000" algn="tl">
                    <a:srgbClr val="000000">
                      <a:alpha val="43137"/>
                    </a:srgbClr>
                  </a:outerShdw>
                </a:effectLst>
                <a:latin typeface="Arial" charset="0"/>
                <a:cs typeface="Arial" charset="0"/>
              </a:rPr>
              <a:t>metabólica basal</a:t>
            </a:r>
            <a:r>
              <a:rPr lang="es-ES" altLang="es-PR" sz="3600" b="1" dirty="0" smtClean="0">
                <a:latin typeface="Arial" charset="0"/>
                <a:cs typeface="Arial" charset="0"/>
              </a:rPr>
              <a:t> (en</a:t>
            </a:r>
          </a:p>
          <a:p>
            <a:pPr>
              <a:lnSpc>
                <a:spcPct val="90000"/>
              </a:lnSpc>
              <a:spcBef>
                <a:spcPct val="20000"/>
              </a:spcBef>
              <a:defRPr/>
            </a:pPr>
            <a:r>
              <a:rPr lang="es-ES" altLang="es-PR" sz="3600" b="1" dirty="0" smtClean="0">
                <a:latin typeface="Arial" charset="0"/>
                <a:cs typeface="Arial" charset="0"/>
              </a:rPr>
              <a:t>reposo)</a:t>
            </a:r>
          </a:p>
        </p:txBody>
      </p:sp>
      <p:sp>
        <p:nvSpPr>
          <p:cNvPr id="92164" name="Text Box 6"/>
          <p:cNvSpPr txBox="1">
            <a:spLocks noChangeArrowheads="1"/>
          </p:cNvSpPr>
          <p:nvPr/>
        </p:nvSpPr>
        <p:spPr bwMode="auto">
          <a:xfrm>
            <a:off x="179388" y="6021388"/>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Adaptado de</a:t>
            </a:r>
            <a:r>
              <a:rPr lang="en-US" altLang="es-PR" sz="1200">
                <a:latin typeface="Times New Roman" panose="02020603050405020304" pitchFamily="18" charset="0"/>
              </a:rPr>
              <a:t>: </a:t>
            </a:r>
            <a:r>
              <a:rPr lang="en-US" altLang="es-PR" sz="1200" b="1" i="1">
                <a:latin typeface="Times New Roman" panose="02020603050405020304" pitchFamily="18" charset="0"/>
              </a:rPr>
              <a:t>Health &amp; Welness</a:t>
            </a:r>
            <a:r>
              <a:rPr lang="en-US" altLang="es-PR" sz="1200" i="1">
                <a:latin typeface="Times New Roman" panose="02020603050405020304" pitchFamily="18" charset="0"/>
              </a:rPr>
              <a:t>. </a:t>
            </a:r>
            <a:r>
              <a:rPr lang="en-US" altLang="es-PR" sz="1200">
                <a:latin typeface="Times New Roman" panose="02020603050405020304" pitchFamily="18" charset="0"/>
              </a:rPr>
              <a:t>12</a:t>
            </a:r>
            <a:r>
              <a:rPr lang="en-US" altLang="es-PR" sz="1200" baseline="30000">
                <a:latin typeface="Times New Roman" panose="02020603050405020304" pitchFamily="18" charset="0"/>
              </a:rPr>
              <a:t>th</a:t>
            </a:r>
            <a:r>
              <a:rPr lang="en-US" altLang="es-PR" sz="1200">
                <a:latin typeface="Times New Roman" panose="02020603050405020304" pitchFamily="18" charset="0"/>
              </a:rPr>
              <a:t> ed., (pp. 152, 574), por G. E. Gordon &amp; E. Golanty, 2016, Burlington, MA: Jones &amp; Bartlett Learning. Copyright 2016 por: Jones &amp; Bartlett Learning, LLC, an Ascend Learning Company</a:t>
            </a:r>
          </a:p>
        </p:txBody>
      </p:sp>
      <p:pic>
        <p:nvPicPr>
          <p:cNvPr id="9216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620713"/>
            <a:ext cx="2044700" cy="518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Tasa_Metabolica_Basal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650" y="692150"/>
            <a:ext cx="5976938"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Text Box 6"/>
          <p:cNvSpPr txBox="1">
            <a:spLocks noChangeArrowheads="1"/>
          </p:cNvSpPr>
          <p:nvPr/>
        </p:nvSpPr>
        <p:spPr bwMode="auto">
          <a:xfrm>
            <a:off x="250825" y="838200"/>
            <a:ext cx="2447925" cy="547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400" i="1">
                <a:latin typeface="Times New Roman" panose="02020603050405020304" pitchFamily="18" charset="0"/>
              </a:rPr>
              <a:t>NOTA</a:t>
            </a:r>
            <a:r>
              <a:rPr lang="es-ES" altLang="es-PR" sz="1400">
                <a:latin typeface="Times New Roman" panose="02020603050405020304" pitchFamily="18" charset="0"/>
              </a:rPr>
              <a:t>. Adaptado de: </a:t>
            </a:r>
            <a:r>
              <a:rPr lang="en-US" altLang="es-PR" sz="1400" b="1" i="1">
                <a:latin typeface="Times New Roman" panose="02020603050405020304" pitchFamily="18" charset="0"/>
              </a:rPr>
              <a:t>Exercise Physiology Integrating Theory and Application</a:t>
            </a:r>
            <a:r>
              <a:rPr lang="en-US" altLang="es-PR" sz="1400">
                <a:latin typeface="Times New Roman" panose="02020603050405020304" pitchFamily="18" charset="0"/>
              </a:rPr>
              <a:t>. (pp. 56, 341), por W. J. Kraemer, S. J. Fleck, y M. R. Deschenes, 2012, Philadelphia: Lippincott Williams &amp; Wilkins. Copyright 2012 por: Lippincott Williams &amp; Wilkins, a Wolte Kluwer business.</a:t>
            </a:r>
            <a:r>
              <a:rPr lang="es-ES" altLang="es-PR" sz="1400">
                <a:latin typeface="Times New Roman" panose="02020603050405020304" pitchFamily="18" charset="0"/>
              </a:rPr>
              <a:t> </a:t>
            </a:r>
            <a:r>
              <a:rPr lang="en-US" altLang="es-PR" sz="1400" b="1" i="1">
                <a:latin typeface="Times New Roman" panose="02020603050405020304" pitchFamily="18" charset="0"/>
              </a:rPr>
              <a:t>Sports and Exercise Nutrition</a:t>
            </a:r>
            <a:r>
              <a:rPr lang="en-US" altLang="es-PR" sz="1400">
                <a:latin typeface="Times New Roman" panose="02020603050405020304" pitchFamily="18" charset="0"/>
              </a:rPr>
              <a:t>. 4ta.. ed.; (pp. 199-201), por W. D. McArdle, F. I. Katch, &amp; V. I. Katch, 2013, Philadelphia: Lippincott Williams &amp; Wilkins. Copyright 2013 por Lippincott Williams &amp; Wilkins, a Wolters Kluwer business; </a:t>
            </a:r>
            <a:r>
              <a:rPr lang="en-US" altLang="es-PR" sz="1400" b="1" i="1">
                <a:latin typeface="Times New Roman" panose="02020603050405020304" pitchFamily="18" charset="0"/>
              </a:rPr>
              <a:t>Fisiología del Esfuerzo y del Deporte</a:t>
            </a:r>
            <a:r>
              <a:rPr lang="en-US" altLang="es-PR" sz="1400">
                <a:latin typeface="Times New Roman" panose="02020603050405020304" pitchFamily="18" charset="0"/>
              </a:rPr>
              <a:t>. 5ta. ed.; (p. 138,), por J. H. Wilmore, &amp; D. L. Costill, 2004, Barcelona, España: Editorial Paidotribo. Copyright 2004 por Jack H. Wilmore y David L. Costill.</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779838" y="692150"/>
            <a:ext cx="5146675"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4600">
                <a:solidFill>
                  <a:srgbClr val="484876"/>
                </a:solidFill>
                <a:effectLst>
                  <a:outerShdw blurRad="38100" dist="38100" dir="2700000" algn="tl">
                    <a:srgbClr val="C0C0C0"/>
                  </a:outerShdw>
                </a:effectLst>
                <a:latin typeface="Arial Black" pitchFamily="34" charset="0"/>
              </a:rPr>
              <a:t>NEAT</a:t>
            </a:r>
          </a:p>
        </p:txBody>
      </p:sp>
      <p:sp>
        <p:nvSpPr>
          <p:cNvPr id="3" name="Rectangle 3"/>
          <p:cNvSpPr>
            <a:spLocks noChangeArrowheads="1"/>
          </p:cNvSpPr>
          <p:nvPr/>
        </p:nvSpPr>
        <p:spPr bwMode="auto">
          <a:xfrm>
            <a:off x="3779838" y="1341438"/>
            <a:ext cx="5256212" cy="453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defRPr/>
            </a:pPr>
            <a:r>
              <a:rPr lang="en-US" altLang="es-PR" sz="3400" b="1">
                <a:latin typeface="Arial" charset="0"/>
                <a:cs typeface="Arial" charset="0"/>
              </a:rPr>
              <a:t>Las siglas, del ingles,</a:t>
            </a:r>
          </a:p>
          <a:p>
            <a:pPr>
              <a:lnSpc>
                <a:spcPct val="90000"/>
              </a:lnSpc>
              <a:spcBef>
                <a:spcPct val="20000"/>
              </a:spcBef>
              <a:defRPr/>
            </a:pPr>
            <a:r>
              <a:rPr lang="en-US" altLang="es-PR" sz="3400" b="1">
                <a:latin typeface="Arial" charset="0"/>
                <a:cs typeface="Arial" charset="0"/>
              </a:rPr>
              <a:t>significan:</a:t>
            </a:r>
          </a:p>
          <a:p>
            <a:pPr>
              <a:lnSpc>
                <a:spcPct val="90000"/>
              </a:lnSpc>
              <a:spcBef>
                <a:spcPct val="20000"/>
              </a:spcBef>
              <a:defRPr/>
            </a:pPr>
            <a:r>
              <a:rPr lang="en-US" altLang="es-PR" sz="3400" b="1" i="1">
                <a:solidFill>
                  <a:srgbClr val="484876"/>
                </a:solidFill>
                <a:effectLst>
                  <a:outerShdw blurRad="38100" dist="38100" dir="2700000" algn="tl">
                    <a:srgbClr val="C0C0C0"/>
                  </a:outerShdw>
                </a:effectLst>
                <a:latin typeface="Arial" charset="0"/>
                <a:cs typeface="Arial" charset="0"/>
              </a:rPr>
              <a:t>Nonexercise Activity</a:t>
            </a:r>
          </a:p>
          <a:p>
            <a:pPr>
              <a:lnSpc>
                <a:spcPct val="90000"/>
              </a:lnSpc>
              <a:spcBef>
                <a:spcPct val="20000"/>
              </a:spcBef>
              <a:defRPr/>
            </a:pPr>
            <a:r>
              <a:rPr lang="en-US" altLang="es-PR" sz="3400" b="1" i="1">
                <a:solidFill>
                  <a:srgbClr val="484876"/>
                </a:solidFill>
                <a:effectLst>
                  <a:outerShdw blurRad="38100" dist="38100" dir="2700000" algn="tl">
                    <a:srgbClr val="C0C0C0"/>
                  </a:outerShdw>
                </a:effectLst>
                <a:latin typeface="Arial" charset="0"/>
                <a:cs typeface="Arial" charset="0"/>
              </a:rPr>
              <a:t>Thermogenesis</a:t>
            </a:r>
            <a:r>
              <a:rPr lang="en-US" altLang="es-PR" sz="3400" b="1">
                <a:latin typeface="Arial" charset="0"/>
                <a:cs typeface="Arial" charset="0"/>
              </a:rPr>
              <a:t>, que</a:t>
            </a:r>
          </a:p>
          <a:p>
            <a:pPr>
              <a:lnSpc>
                <a:spcPct val="90000"/>
              </a:lnSpc>
              <a:spcBef>
                <a:spcPct val="20000"/>
              </a:spcBef>
              <a:defRPr/>
            </a:pPr>
            <a:r>
              <a:rPr lang="en-US" altLang="es-PR" sz="3400" b="1">
                <a:latin typeface="Arial" charset="0"/>
                <a:cs typeface="Arial" charset="0"/>
              </a:rPr>
              <a:t>en español sería:</a:t>
            </a:r>
          </a:p>
          <a:p>
            <a:pPr>
              <a:lnSpc>
                <a:spcPct val="90000"/>
              </a:lnSpc>
              <a:spcBef>
                <a:spcPct val="20000"/>
              </a:spcBef>
              <a:defRPr/>
            </a:pPr>
            <a:r>
              <a:rPr lang="en-US" altLang="es-PR" sz="3400" b="1" i="1">
                <a:solidFill>
                  <a:srgbClr val="484876"/>
                </a:solidFill>
                <a:effectLst>
                  <a:outerShdw blurRad="38100" dist="38100" dir="2700000" algn="tl">
                    <a:srgbClr val="C0C0C0"/>
                  </a:outerShdw>
                </a:effectLst>
                <a:latin typeface="Arial" charset="0"/>
                <a:cs typeface="Arial" charset="0"/>
              </a:rPr>
              <a:t>Termogénesis de las</a:t>
            </a:r>
          </a:p>
          <a:p>
            <a:pPr>
              <a:lnSpc>
                <a:spcPct val="90000"/>
              </a:lnSpc>
              <a:spcBef>
                <a:spcPct val="20000"/>
              </a:spcBef>
              <a:defRPr/>
            </a:pPr>
            <a:r>
              <a:rPr lang="en-US" altLang="es-PR" sz="3400" b="1" i="1">
                <a:solidFill>
                  <a:srgbClr val="484876"/>
                </a:solidFill>
                <a:effectLst>
                  <a:outerShdw blurRad="38100" dist="38100" dir="2700000" algn="tl">
                    <a:srgbClr val="C0C0C0"/>
                  </a:outerShdw>
                </a:effectLst>
                <a:latin typeface="Arial" charset="0"/>
                <a:cs typeface="Arial" charset="0"/>
              </a:rPr>
              <a:t>Actividades No</a:t>
            </a:r>
          </a:p>
          <a:p>
            <a:pPr>
              <a:lnSpc>
                <a:spcPct val="90000"/>
              </a:lnSpc>
              <a:spcBef>
                <a:spcPct val="20000"/>
              </a:spcBef>
              <a:defRPr/>
            </a:pPr>
            <a:r>
              <a:rPr lang="en-US" altLang="es-PR" sz="3400" b="1" i="1">
                <a:solidFill>
                  <a:srgbClr val="484876"/>
                </a:solidFill>
                <a:effectLst>
                  <a:outerShdw blurRad="38100" dist="38100" dir="2700000" algn="tl">
                    <a:srgbClr val="C0C0C0"/>
                  </a:outerShdw>
                </a:effectLst>
                <a:latin typeface="Arial" charset="0"/>
                <a:cs typeface="Arial" charset="0"/>
              </a:rPr>
              <a:t>Asociadas al Ejercicio</a:t>
            </a:r>
            <a:endParaRPr lang="en-US" altLang="es-PR" sz="3400" b="1" i="1">
              <a:solidFill>
                <a:srgbClr val="484876"/>
              </a:solidFill>
              <a:effectLst>
                <a:outerShdw blurRad="38100" dist="38100" dir="2700000" algn="tl">
                  <a:srgbClr val="C0C0C0"/>
                </a:outerShdw>
              </a:effectLst>
              <a:latin typeface="Arial Black" pitchFamily="34" charset="0"/>
              <a:cs typeface="Arial" charset="0"/>
            </a:endParaRPr>
          </a:p>
        </p:txBody>
      </p:sp>
      <p:pic>
        <p:nvPicPr>
          <p:cNvPr id="94212" name="Picture 5" descr="Man_Chopping_Wo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836613"/>
            <a:ext cx="2606675" cy="484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3" name="Text Box 6"/>
          <p:cNvSpPr txBox="1">
            <a:spLocks noChangeArrowheads="1"/>
          </p:cNvSpPr>
          <p:nvPr/>
        </p:nvSpPr>
        <p:spPr bwMode="auto">
          <a:xfrm>
            <a:off x="179388" y="5876925"/>
            <a:ext cx="89646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a:latin typeface="Times New Roman" panose="02020603050405020304" pitchFamily="18" charset="0"/>
                <a:cs typeface="Times New Roman" panose="02020603050405020304" pitchFamily="18" charset="0"/>
              </a:rPr>
              <a:t>NOTA</a:t>
            </a:r>
            <a:r>
              <a:rPr lang="es-ES" altLang="es-PR" sz="1200" b="1">
                <a:latin typeface="Times New Roman" panose="02020603050405020304" pitchFamily="18" charset="0"/>
                <a:cs typeface="Times New Roman" panose="02020603050405020304" pitchFamily="18" charset="0"/>
              </a:rPr>
              <a:t>.</a:t>
            </a:r>
            <a:r>
              <a:rPr lang="es-ES" altLang="es-PR" sz="1200">
                <a:latin typeface="Times New Roman" panose="02020603050405020304" pitchFamily="18" charset="0"/>
                <a:cs typeface="Times New Roman" panose="02020603050405020304" pitchFamily="18" charset="0"/>
              </a:rPr>
              <a:t> </a:t>
            </a:r>
            <a:r>
              <a:rPr lang="en-US" altLang="es-PR" sz="1200">
                <a:latin typeface="Times New Roman" panose="02020603050405020304" pitchFamily="18" charset="0"/>
                <a:cs typeface="Times New Roman" panose="02020603050405020304" pitchFamily="18" charset="0"/>
              </a:rPr>
              <a:t>Información de: "NEAT – non-exercise activity thermogenesis – egocentric &amp; geocentric environmental factors vs. biological regulation", por: </a:t>
            </a:r>
            <a:r>
              <a:rPr lang="fi-FI" altLang="es-PR" sz="1200">
                <a:latin typeface="Times New Roman" panose="02020603050405020304" pitchFamily="18" charset="0"/>
                <a:cs typeface="Times New Roman" panose="02020603050405020304" pitchFamily="18" charset="0"/>
              </a:rPr>
              <a:t>J. A. Levine, &amp; C. M. Kotz,</a:t>
            </a:r>
            <a:r>
              <a:rPr lang="en-US" altLang="es-PR" sz="1200">
                <a:latin typeface="Times New Roman" panose="02020603050405020304" pitchFamily="18" charset="0"/>
                <a:cs typeface="Times New Roman" panose="02020603050405020304" pitchFamily="18" charset="0"/>
              </a:rPr>
              <a:t> 2005, </a:t>
            </a:r>
            <a:r>
              <a:rPr lang="es-ES" altLang="es-PR" sz="1200" b="1" i="1">
                <a:latin typeface="Times New Roman" panose="02020603050405020304" pitchFamily="18" charset="0"/>
                <a:cs typeface="Times New Roman" panose="02020603050405020304" pitchFamily="18" charset="0"/>
              </a:rPr>
              <a:t>Acta Physiologica Scandinavica, 184</a:t>
            </a:r>
            <a:r>
              <a:rPr lang="es-ES" altLang="es-PR" sz="1200">
                <a:latin typeface="Times New Roman" panose="02020603050405020304" pitchFamily="18" charset="0"/>
                <a:cs typeface="Times New Roman" panose="02020603050405020304" pitchFamily="18" charset="0"/>
              </a:rPr>
              <a:t>(4), 309-318. Recuperado de la base de datos de EBSCOhost (Academic Search Premier)</a:t>
            </a:r>
            <a:endParaRPr lang="en-US" altLang="es-PR" sz="1200">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779838" y="765175"/>
            <a:ext cx="5146675"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5000">
                <a:solidFill>
                  <a:srgbClr val="484876"/>
                </a:solidFill>
                <a:effectLst>
                  <a:outerShdw blurRad="38100" dist="38100" dir="2700000" algn="tl">
                    <a:srgbClr val="C0C0C0"/>
                  </a:outerShdw>
                </a:effectLst>
                <a:latin typeface="Arial Black" pitchFamily="34" charset="0"/>
              </a:rPr>
              <a:t>NEAT</a:t>
            </a:r>
          </a:p>
        </p:txBody>
      </p:sp>
      <p:sp>
        <p:nvSpPr>
          <p:cNvPr id="3" name="Rectangle 3"/>
          <p:cNvSpPr>
            <a:spLocks noChangeArrowheads="1"/>
          </p:cNvSpPr>
          <p:nvPr/>
        </p:nvSpPr>
        <p:spPr bwMode="auto">
          <a:xfrm>
            <a:off x="3779838" y="1485900"/>
            <a:ext cx="5256212" cy="431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defRPr/>
            </a:pPr>
            <a:r>
              <a:rPr lang="en-US" altLang="es-PR" sz="4200" b="1">
                <a:latin typeface="Arial" charset="0"/>
                <a:cs typeface="Arial" charset="0"/>
              </a:rPr>
              <a:t>Aquellas</a:t>
            </a:r>
          </a:p>
          <a:p>
            <a:pPr>
              <a:lnSpc>
                <a:spcPct val="90000"/>
              </a:lnSpc>
              <a:spcBef>
                <a:spcPct val="20000"/>
              </a:spcBef>
              <a:defRPr/>
            </a:pPr>
            <a:r>
              <a:rPr lang="en-US" altLang="es-PR" sz="4200" b="1">
                <a:latin typeface="Arial" charset="0"/>
                <a:cs typeface="Arial" charset="0"/>
              </a:rPr>
              <a:t>actividades</a:t>
            </a:r>
          </a:p>
          <a:p>
            <a:pPr>
              <a:lnSpc>
                <a:spcPct val="90000"/>
              </a:lnSpc>
              <a:spcBef>
                <a:spcPct val="20000"/>
              </a:spcBef>
              <a:defRPr/>
            </a:pPr>
            <a:r>
              <a:rPr lang="en-US" altLang="es-PR" sz="4200" b="1">
                <a:latin typeface="Arial" charset="0"/>
                <a:cs typeface="Arial" charset="0"/>
              </a:rPr>
              <a:t>que no pertenecen</a:t>
            </a:r>
          </a:p>
          <a:p>
            <a:pPr>
              <a:lnSpc>
                <a:spcPct val="90000"/>
              </a:lnSpc>
              <a:spcBef>
                <a:spcPct val="20000"/>
              </a:spcBef>
              <a:defRPr/>
            </a:pPr>
            <a:r>
              <a:rPr lang="en-US" altLang="es-PR" sz="4200" b="1">
                <a:latin typeface="Arial" charset="0"/>
                <a:cs typeface="Arial" charset="0"/>
              </a:rPr>
              <a:t>al grupo de</a:t>
            </a:r>
          </a:p>
          <a:p>
            <a:pPr>
              <a:lnSpc>
                <a:spcPct val="90000"/>
              </a:lnSpc>
              <a:spcBef>
                <a:spcPct val="20000"/>
              </a:spcBef>
              <a:defRPr/>
            </a:pPr>
            <a:r>
              <a:rPr lang="en-US" altLang="es-PR" sz="4200" b="1">
                <a:latin typeface="Arial" charset="0"/>
                <a:cs typeface="Arial" charset="0"/>
              </a:rPr>
              <a:t>ejercicios o físicos</a:t>
            </a:r>
          </a:p>
          <a:p>
            <a:pPr>
              <a:lnSpc>
                <a:spcPct val="90000"/>
              </a:lnSpc>
              <a:spcBef>
                <a:spcPct val="20000"/>
              </a:spcBef>
              <a:defRPr/>
            </a:pPr>
            <a:r>
              <a:rPr lang="en-US" altLang="es-PR" sz="4200" b="1">
                <a:latin typeface="Arial" charset="0"/>
                <a:cs typeface="Arial" charset="0"/>
              </a:rPr>
              <a:t>o deportes</a:t>
            </a:r>
            <a:endParaRPr lang="en-US" altLang="es-PR" sz="4200" b="1" i="1">
              <a:solidFill>
                <a:srgbClr val="484876"/>
              </a:solidFill>
              <a:effectLst>
                <a:outerShdw blurRad="38100" dist="38100" dir="2700000" algn="tl">
                  <a:srgbClr val="C0C0C0"/>
                </a:outerShdw>
              </a:effectLst>
              <a:latin typeface="Arial Black" pitchFamily="34" charset="0"/>
              <a:cs typeface="Arial" charset="0"/>
            </a:endParaRPr>
          </a:p>
        </p:txBody>
      </p:sp>
      <p:sp>
        <p:nvSpPr>
          <p:cNvPr id="95236" name="Text Box 6"/>
          <p:cNvSpPr txBox="1">
            <a:spLocks noChangeArrowheads="1"/>
          </p:cNvSpPr>
          <p:nvPr/>
        </p:nvSpPr>
        <p:spPr bwMode="auto">
          <a:xfrm>
            <a:off x="179388" y="5876925"/>
            <a:ext cx="89646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a:latin typeface="Times New Roman" panose="02020603050405020304" pitchFamily="18" charset="0"/>
                <a:cs typeface="Times New Roman" panose="02020603050405020304" pitchFamily="18" charset="0"/>
              </a:rPr>
              <a:t>NOTA</a:t>
            </a:r>
            <a:r>
              <a:rPr lang="es-ES" altLang="es-PR" sz="1200" b="1">
                <a:latin typeface="Times New Roman" panose="02020603050405020304" pitchFamily="18" charset="0"/>
                <a:cs typeface="Times New Roman" panose="02020603050405020304" pitchFamily="18" charset="0"/>
              </a:rPr>
              <a:t>.</a:t>
            </a:r>
            <a:r>
              <a:rPr lang="es-ES" altLang="es-PR" sz="1200">
                <a:latin typeface="Times New Roman" panose="02020603050405020304" pitchFamily="18" charset="0"/>
                <a:cs typeface="Times New Roman" panose="02020603050405020304" pitchFamily="18" charset="0"/>
              </a:rPr>
              <a:t> </a:t>
            </a:r>
            <a:r>
              <a:rPr lang="en-US" altLang="es-PR" sz="1200">
                <a:latin typeface="Times New Roman" panose="02020603050405020304" pitchFamily="18" charset="0"/>
                <a:cs typeface="Times New Roman" panose="02020603050405020304" pitchFamily="18" charset="0"/>
              </a:rPr>
              <a:t>Información de: "NEAT – non-exercise activity thermogenesis – egocentric &amp; geocentric environmental factors vs. biological regulation", por: </a:t>
            </a:r>
            <a:r>
              <a:rPr lang="fi-FI" altLang="es-PR" sz="1200">
                <a:latin typeface="Times New Roman" panose="02020603050405020304" pitchFamily="18" charset="0"/>
                <a:cs typeface="Times New Roman" panose="02020603050405020304" pitchFamily="18" charset="0"/>
              </a:rPr>
              <a:t>J. A. Levine, &amp; C. M. Kotz,</a:t>
            </a:r>
            <a:r>
              <a:rPr lang="en-US" altLang="es-PR" sz="1200">
                <a:latin typeface="Times New Roman" panose="02020603050405020304" pitchFamily="18" charset="0"/>
                <a:cs typeface="Times New Roman" panose="02020603050405020304" pitchFamily="18" charset="0"/>
              </a:rPr>
              <a:t> 2005, </a:t>
            </a:r>
            <a:r>
              <a:rPr lang="es-ES" altLang="es-PR" sz="1200" b="1" i="1">
                <a:latin typeface="Times New Roman" panose="02020603050405020304" pitchFamily="18" charset="0"/>
                <a:cs typeface="Times New Roman" panose="02020603050405020304" pitchFamily="18" charset="0"/>
              </a:rPr>
              <a:t>Acta Physiologica Scandinavica, 184</a:t>
            </a:r>
            <a:r>
              <a:rPr lang="es-ES" altLang="es-PR" sz="1200">
                <a:latin typeface="Times New Roman" panose="02020603050405020304" pitchFamily="18" charset="0"/>
                <a:cs typeface="Times New Roman" panose="02020603050405020304" pitchFamily="18" charset="0"/>
              </a:rPr>
              <a:t>(4), 309-318. Recuperado de la base de datos de EBSCOhost (Academic Search Premier)</a:t>
            </a:r>
            <a:endParaRPr lang="en-US" altLang="es-PR" sz="1200">
              <a:latin typeface="Times New Roman" panose="02020603050405020304" pitchFamily="18" charset="0"/>
              <a:cs typeface="Times New Roman" panose="02020603050405020304" pitchFamily="18" charset="0"/>
            </a:endParaRPr>
          </a:p>
        </p:txBody>
      </p:sp>
      <p:pic>
        <p:nvPicPr>
          <p:cNvPr id="95237" name="Picture 7" descr="Man_Mowing_the_Gra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549275"/>
            <a:ext cx="2986088"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descr="Salud_Deportiva_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 y="692150"/>
            <a:ext cx="8015288" cy="574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l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690688" y="1052513"/>
            <a:ext cx="70564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30000"/>
              </a:lnSpc>
              <a:defRPr/>
            </a:pPr>
            <a:r>
              <a:rPr lang="es-PR" altLang="es-PR" sz="2600">
                <a:solidFill>
                  <a:srgbClr val="484876"/>
                </a:solidFill>
                <a:effectLst>
                  <a:outerShdw blurRad="38100" dist="38100" dir="2700000" algn="tl">
                    <a:srgbClr val="C0C0C0"/>
                  </a:outerShdw>
                </a:effectLst>
                <a:latin typeface="Arial Black" pitchFamily="34" charset="0"/>
                <a:cs typeface="Arial" charset="0"/>
              </a:rPr>
              <a:t>Nonexercise Activity Thermogenesis:</a:t>
            </a:r>
            <a:r>
              <a:rPr lang="es-PR" altLang="es-PR" sz="2800">
                <a:solidFill>
                  <a:srgbClr val="484876"/>
                </a:solidFill>
                <a:effectLst>
                  <a:outerShdw blurRad="38100" dist="38100" dir="2700000" algn="tl">
                    <a:srgbClr val="C0C0C0"/>
                  </a:outerShdw>
                </a:effectLst>
                <a:latin typeface="Arial Black" pitchFamily="34" charset="0"/>
                <a:cs typeface="Arial" charset="0"/>
              </a:rPr>
              <a:t> </a:t>
            </a:r>
            <a:r>
              <a:rPr lang="es-PR" altLang="es-PR" sz="3000" i="1">
                <a:solidFill>
                  <a:srgbClr val="484876"/>
                </a:solidFill>
                <a:effectLst>
                  <a:outerShdw blurRad="38100" dist="38100" dir="2700000" algn="tl">
                    <a:srgbClr val="C0C0C0"/>
                  </a:outerShdw>
                </a:effectLst>
                <a:latin typeface="Arial Black" pitchFamily="34" charset="0"/>
                <a:cs typeface="Arial" charset="0"/>
              </a:rPr>
              <a:t>NEAT</a:t>
            </a:r>
          </a:p>
        </p:txBody>
      </p:sp>
      <p:sp>
        <p:nvSpPr>
          <p:cNvPr id="3" name="Text Box 7"/>
          <p:cNvSpPr txBox="1">
            <a:spLocks noChangeArrowheads="1"/>
          </p:cNvSpPr>
          <p:nvPr/>
        </p:nvSpPr>
        <p:spPr bwMode="auto">
          <a:xfrm>
            <a:off x="646113" y="2865438"/>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itchFamily="34" charset="0"/>
              </a:rPr>
              <a:t>Termogénesis de las Actividades no Asociadas con el Ejercicio Físico:</a:t>
            </a:r>
            <a:endParaRPr lang="en-US" altLang="es-PR" sz="2500" i="1">
              <a:solidFill>
                <a:srgbClr val="FF0000"/>
              </a:solidFill>
              <a:latin typeface="Arial Black" pitchFamily="34" charset="0"/>
            </a:endParaRPr>
          </a:p>
        </p:txBody>
      </p:sp>
      <p:pic>
        <p:nvPicPr>
          <p:cNvPr id="96260" name="Picture 8" descr="Bullets_Arrow_Blue1_Right_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213" y="2936875"/>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9"/>
          <p:cNvSpPr txBox="1">
            <a:spLocks noChangeArrowheads="1"/>
          </p:cNvSpPr>
          <p:nvPr/>
        </p:nvSpPr>
        <p:spPr bwMode="auto">
          <a:xfrm>
            <a:off x="1006475" y="3775075"/>
            <a:ext cx="7993063"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s-PR" sz="2100" b="1">
                <a:effectLst>
                  <a:outerShdw blurRad="38100" dist="38100" dir="2700000" algn="tl">
                    <a:srgbClr val="C0C0C0"/>
                  </a:outerShdw>
                </a:effectLst>
              </a:rPr>
              <a:t>Importancia</a:t>
            </a:r>
            <a:r>
              <a:rPr lang="en-US" altLang="es-PR" sz="2100" b="1"/>
              <a:t>: </a:t>
            </a:r>
            <a:endParaRPr lang="en-US" altLang="es-PR" sz="2100">
              <a:effectLst>
                <a:outerShdw blurRad="38100" dist="38100" dir="2700000" algn="tl">
                  <a:srgbClr val="C0C0C0"/>
                </a:outerShdw>
              </a:effectLst>
              <a:latin typeface="Arial Black" pitchFamily="34" charset="0"/>
            </a:endParaRPr>
          </a:p>
        </p:txBody>
      </p:sp>
      <p:pic>
        <p:nvPicPr>
          <p:cNvPr id="96262" name="Picture 10" descr="Bullet_Round_Diamond_Maggenta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575" y="3846513"/>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1"/>
          <p:cNvSpPr txBox="1">
            <a:spLocks noChangeArrowheads="1"/>
          </p:cNvSpPr>
          <p:nvPr/>
        </p:nvSpPr>
        <p:spPr bwMode="auto">
          <a:xfrm>
            <a:off x="1406525" y="4318000"/>
            <a:ext cx="77739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s-PR" sz="2200" b="1">
                <a:solidFill>
                  <a:srgbClr val="000000"/>
                </a:solidFill>
                <a:latin typeface="Arial" charset="0"/>
              </a:rPr>
              <a:t>Costo metabólico de algunas actividades NEAT:</a:t>
            </a:r>
            <a:endParaRPr lang="en-US" altLang="es-PR" sz="2200" i="1">
              <a:solidFill>
                <a:srgbClr val="FF0000"/>
              </a:solidFill>
              <a:effectLst>
                <a:outerShdw blurRad="38100" dist="38100" dir="2700000" algn="tl">
                  <a:srgbClr val="C0C0C0"/>
                </a:outerShdw>
              </a:effectLst>
              <a:latin typeface="Arial Black" pitchFamily="34" charset="0"/>
            </a:endParaRPr>
          </a:p>
        </p:txBody>
      </p:sp>
      <p:pic>
        <p:nvPicPr>
          <p:cNvPr id="96264" name="Picture 12" descr="Bullets_Arrow-Thin_Green_Right_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4351338"/>
            <a:ext cx="2841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3"/>
          <p:cNvSpPr txBox="1">
            <a:spLocks noChangeArrowheads="1"/>
          </p:cNvSpPr>
          <p:nvPr/>
        </p:nvSpPr>
        <p:spPr bwMode="auto">
          <a:xfrm>
            <a:off x="1403350" y="4724400"/>
            <a:ext cx="727075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s-PR" sz="2200" b="1" i="1">
                <a:solidFill>
                  <a:srgbClr val="000000"/>
                </a:solidFill>
                <a:latin typeface="Calibri" pitchFamily="34" charset="0"/>
              </a:rPr>
              <a:t>Son suficientes para asistir en las medidas preventivas, y terapéuticas, para el problema de la obesidad:</a:t>
            </a:r>
            <a:endParaRPr lang="en-US" altLang="es-PR" sz="2200" i="1" u="sng">
              <a:solidFill>
                <a:srgbClr val="FF0000"/>
              </a:solidFill>
              <a:effectLst>
                <a:outerShdw blurRad="38100" dist="38100" dir="2700000" algn="tl">
                  <a:srgbClr val="C0C0C0"/>
                </a:outerShdw>
              </a:effectLst>
              <a:latin typeface="Arial Black" pitchFamily="34" charset="0"/>
            </a:endParaRPr>
          </a:p>
        </p:txBody>
      </p:sp>
      <p:sp>
        <p:nvSpPr>
          <p:cNvPr id="96266" name="Text Box 6"/>
          <p:cNvSpPr txBox="1">
            <a:spLocks noChangeArrowheads="1"/>
          </p:cNvSpPr>
          <p:nvPr/>
        </p:nvSpPr>
        <p:spPr bwMode="auto">
          <a:xfrm>
            <a:off x="179388" y="5732463"/>
            <a:ext cx="88201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Información de: " Compendium of physical activities: an update of activity codes and MET intensities ", por: B. E. Ainsworth,, W. L.Haskell,, M. C.Whitt,, M. L. Irwin,, A. M. Swartz,, S. J.,  Strath, W. L.,  O'Brien, D. R. Jr,  Bassett, K. H. Schmitz,, P. O. Emplaincourt,, D. R. Jr, Jacobs, &amp; A. S. Leon, 2000, </a:t>
            </a:r>
            <a:r>
              <a:rPr lang="en-US" altLang="es-PR" sz="1200" b="1" i="1">
                <a:latin typeface="Times New Roman" panose="02020603050405020304" pitchFamily="18" charset="0"/>
              </a:rPr>
              <a:t>Medicine &amp; Science in Sports &amp; Exercise, 32</a:t>
            </a:r>
            <a:r>
              <a:rPr lang="en-US" altLang="es-PR" sz="1200">
                <a:latin typeface="Times New Roman" panose="02020603050405020304" pitchFamily="18" charset="0"/>
              </a:rPr>
              <a:t>(9 Suppl), S498-S504. Recuperado de </a:t>
            </a:r>
            <a:r>
              <a:rPr lang="en-US" altLang="es-PR" sz="1200" b="1" i="1">
                <a:latin typeface="Times New Roman" panose="02020603050405020304" pitchFamily="18" charset="0"/>
                <a:hlinkClick r:id="rId5"/>
              </a:rPr>
              <a:t>http://ocw.um.es/cc.-de-la-salud/alimentacion-y-nutricion-actuales/otros-recursos-1/or-f-003.pdf</a:t>
            </a:r>
            <a:endParaRPr lang="en-US" altLang="es-PR" sz="1200" b="1" i="1">
              <a:latin typeface="Times New Roman" panose="02020603050405020304" pitchFamily="18" charset="0"/>
            </a:endParaRPr>
          </a:p>
        </p:txBody>
      </p:sp>
      <p:pic>
        <p:nvPicPr>
          <p:cNvPr id="96267" name="Picture 15" descr="girl_with_packsa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669925"/>
            <a:ext cx="973137"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106738" y="1074738"/>
            <a:ext cx="5497512"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nSpc>
                <a:spcPts val="6200"/>
              </a:lnSpc>
              <a:defRPr/>
            </a:pPr>
            <a:r>
              <a:rPr lang="en-US" altLang="es-PR" sz="4000" dirty="0" smtClean="0">
                <a:solidFill>
                  <a:srgbClr val="484876"/>
                </a:solidFill>
                <a:effectLst>
                  <a:outerShdw blurRad="38100" dist="38100" dir="2700000" algn="tl">
                    <a:srgbClr val="C0C0C0"/>
                  </a:outerShdw>
                </a:effectLst>
                <a:latin typeface="Arial Black" pitchFamily="34" charset="0"/>
              </a:rPr>
              <a:t>NIVELES DE</a:t>
            </a:r>
          </a:p>
          <a:p>
            <a:pPr>
              <a:lnSpc>
                <a:spcPts val="6200"/>
              </a:lnSpc>
              <a:defRPr/>
            </a:pPr>
            <a:r>
              <a:rPr lang="en-US" altLang="es-PR" sz="4000" dirty="0" smtClean="0">
                <a:solidFill>
                  <a:srgbClr val="484876"/>
                </a:solidFill>
                <a:effectLst>
                  <a:outerShdw blurRad="38100" dist="38100" dir="2700000" algn="tl">
                    <a:srgbClr val="C0C0C0"/>
                  </a:outerShdw>
                </a:effectLst>
                <a:latin typeface="Arial Black" pitchFamily="34" charset="0"/>
              </a:rPr>
              <a:t>ACTIVIDAD FÍSICA</a:t>
            </a:r>
            <a:endParaRPr lang="en-US" altLang="es-PR" sz="4000" dirty="0">
              <a:solidFill>
                <a:srgbClr val="484876"/>
              </a:solidFill>
              <a:effectLst>
                <a:outerShdw blurRad="38100" dist="38100" dir="2700000" algn="tl">
                  <a:srgbClr val="C0C0C0"/>
                </a:outerShdw>
              </a:effectLst>
              <a:latin typeface="Arial Black" pitchFamily="34" charset="0"/>
            </a:endParaRPr>
          </a:p>
        </p:txBody>
      </p:sp>
      <p:sp>
        <p:nvSpPr>
          <p:cNvPr id="97283" name="Text Box 6"/>
          <p:cNvSpPr txBox="1">
            <a:spLocks noChangeArrowheads="1"/>
          </p:cNvSpPr>
          <p:nvPr/>
        </p:nvSpPr>
        <p:spPr bwMode="auto">
          <a:xfrm>
            <a:off x="179388" y="6021388"/>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a:t>
            </a:r>
            <a:r>
              <a:rPr lang="en-US" altLang="es-PR" sz="1200">
                <a:latin typeface="Times New Roman" panose="02020603050405020304" pitchFamily="18" charset="0"/>
              </a:rPr>
              <a:t>: </a:t>
            </a:r>
            <a:r>
              <a:rPr lang="en-US" altLang="es-PR" sz="1200" b="1" i="1">
                <a:latin typeface="Times New Roman" panose="02020603050405020304" pitchFamily="18" charset="0"/>
              </a:rPr>
              <a:t>Health &amp; Welness</a:t>
            </a:r>
            <a:r>
              <a:rPr lang="en-US" altLang="es-PR" sz="1200" i="1">
                <a:latin typeface="Times New Roman" panose="02020603050405020304" pitchFamily="18" charset="0"/>
              </a:rPr>
              <a:t>. </a:t>
            </a:r>
            <a:r>
              <a:rPr lang="en-US" altLang="es-PR" sz="1200">
                <a:latin typeface="Times New Roman" panose="02020603050405020304" pitchFamily="18" charset="0"/>
              </a:rPr>
              <a:t>12</a:t>
            </a:r>
            <a:r>
              <a:rPr lang="en-US" altLang="es-PR" sz="1200" baseline="30000">
                <a:latin typeface="Times New Roman" panose="02020603050405020304" pitchFamily="18" charset="0"/>
              </a:rPr>
              <a:t>th</a:t>
            </a:r>
            <a:r>
              <a:rPr lang="en-US" altLang="es-PR" sz="1200">
                <a:latin typeface="Times New Roman" panose="02020603050405020304" pitchFamily="18" charset="0"/>
              </a:rPr>
              <a:t> ed., (p. 152), por G. E. Gordon &amp; E. Golanty, 2016, Burlington, MA: Jones &amp; Bartlett Learning. Copyright 2016 por: Jones &amp; Bartlett Learning, LLC, an Ascend Learning Company</a:t>
            </a:r>
          </a:p>
        </p:txBody>
      </p:sp>
      <p:sp>
        <p:nvSpPr>
          <p:cNvPr id="97284" name="Text Box 9"/>
          <p:cNvSpPr txBox="1">
            <a:spLocks noChangeArrowheads="1"/>
          </p:cNvSpPr>
          <p:nvPr/>
        </p:nvSpPr>
        <p:spPr bwMode="auto">
          <a:xfrm>
            <a:off x="844550" y="3094038"/>
            <a:ext cx="7615238" cy="171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800" b="1">
                <a:solidFill>
                  <a:srgbClr val="26263E"/>
                </a:solidFill>
                <a:latin typeface="Arial" panose="020B0604020202020204" pitchFamily="34" charset="0"/>
                <a:cs typeface="Arial" panose="020B0604020202020204" pitchFamily="34" charset="0"/>
              </a:rPr>
              <a:t>Sedentario – </a:t>
            </a:r>
            <a:r>
              <a:rPr lang="es-PR" altLang="es-PR" sz="2800" b="1" i="1">
                <a:solidFill>
                  <a:srgbClr val="26263E"/>
                </a:solidFill>
                <a:latin typeface="Arial" panose="020B0604020202020204" pitchFamily="34" charset="0"/>
                <a:cs typeface="Arial" panose="020B0604020202020204" pitchFamily="34" charset="0"/>
              </a:rPr>
              <a:t>PAL menor que 1.4</a:t>
            </a:r>
            <a:r>
              <a:rPr lang="es-PR" altLang="es-PR" sz="2800" b="1">
                <a:solidFill>
                  <a:srgbClr val="26263E"/>
                </a:solidFill>
                <a:latin typeface="Arial" panose="020B0604020202020204" pitchFamily="34" charset="0"/>
                <a:cs typeface="Arial" panose="020B0604020202020204" pitchFamily="34" charset="0"/>
              </a:rPr>
              <a:t>:</a:t>
            </a:r>
          </a:p>
          <a:p>
            <a:pPr>
              <a:lnSpc>
                <a:spcPct val="80000"/>
              </a:lnSpc>
            </a:pPr>
            <a:r>
              <a:rPr lang="en-US" altLang="es-PR" sz="2600" b="1">
                <a:latin typeface="Arial" panose="020B0604020202020204" pitchFamily="34" charset="0"/>
                <a:cs typeface="Arial" panose="020B0604020202020204" pitchFamily="34" charset="0"/>
              </a:rPr>
              <a:t>La cantidad diaria de energía generada para el mantenimiento de toda forma de movimiento, es menos de 1.4 veces la energía generada por el metabolism basal</a:t>
            </a:r>
            <a:endParaRPr lang="es-PR" altLang="es-PR" sz="2600" b="1">
              <a:latin typeface="Arial" panose="020B0604020202020204" pitchFamily="34" charset="0"/>
              <a:cs typeface="Arial" panose="020B0604020202020204" pitchFamily="34" charset="0"/>
            </a:endParaRPr>
          </a:p>
        </p:txBody>
      </p:sp>
      <p:pic>
        <p:nvPicPr>
          <p:cNvPr id="97285" name="Picture 10"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225" y="3055938"/>
            <a:ext cx="4429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6" name="Text Box 9"/>
          <p:cNvSpPr txBox="1">
            <a:spLocks noChangeArrowheads="1"/>
          </p:cNvSpPr>
          <p:nvPr/>
        </p:nvSpPr>
        <p:spPr bwMode="auto">
          <a:xfrm>
            <a:off x="844550" y="4864100"/>
            <a:ext cx="7975600" cy="43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800" b="1">
                <a:solidFill>
                  <a:srgbClr val="26263E"/>
                </a:solidFill>
                <a:latin typeface="Arial" panose="020B0604020202020204" pitchFamily="34" charset="0"/>
                <a:cs typeface="Arial" panose="020B0604020202020204" pitchFamily="34" charset="0"/>
              </a:rPr>
              <a:t>Moderado – </a:t>
            </a:r>
            <a:r>
              <a:rPr lang="es-PR" altLang="es-PR" sz="2800" b="1" i="1">
                <a:solidFill>
                  <a:srgbClr val="26263E"/>
                </a:solidFill>
                <a:latin typeface="Arial" panose="020B0604020202020204" pitchFamily="34" charset="0"/>
                <a:cs typeface="Arial" panose="020B0604020202020204" pitchFamily="34" charset="0"/>
              </a:rPr>
              <a:t>PAL entre 1.4 y 1.7</a:t>
            </a:r>
            <a:r>
              <a:rPr lang="es-PR" altLang="es-PR" sz="2800" b="1">
                <a:solidFill>
                  <a:srgbClr val="26263E"/>
                </a:solidFill>
                <a:latin typeface="Arial" panose="020B0604020202020204" pitchFamily="34" charset="0"/>
                <a:cs typeface="Arial" panose="020B0604020202020204" pitchFamily="34" charset="0"/>
              </a:rPr>
              <a:t>:</a:t>
            </a:r>
          </a:p>
        </p:txBody>
      </p:sp>
      <p:pic>
        <p:nvPicPr>
          <p:cNvPr id="97287" name="Picture 10"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225" y="4826000"/>
            <a:ext cx="4429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8" name="Text Box 9"/>
          <p:cNvSpPr txBox="1">
            <a:spLocks noChangeArrowheads="1"/>
          </p:cNvSpPr>
          <p:nvPr/>
        </p:nvSpPr>
        <p:spPr bwMode="auto">
          <a:xfrm>
            <a:off x="844550" y="5440363"/>
            <a:ext cx="7759700" cy="43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800" b="1">
                <a:solidFill>
                  <a:srgbClr val="26263E"/>
                </a:solidFill>
                <a:latin typeface="Arial" panose="020B0604020202020204" pitchFamily="34" charset="0"/>
                <a:cs typeface="Arial" panose="020B0604020202020204" pitchFamily="34" charset="0"/>
              </a:rPr>
              <a:t>Vigoroso – </a:t>
            </a:r>
            <a:r>
              <a:rPr lang="es-PR" altLang="es-PR" sz="2800" b="1" i="1">
                <a:solidFill>
                  <a:srgbClr val="26263E"/>
                </a:solidFill>
                <a:latin typeface="Arial" panose="020B0604020202020204" pitchFamily="34" charset="0"/>
                <a:cs typeface="Arial" panose="020B0604020202020204" pitchFamily="34" charset="0"/>
              </a:rPr>
              <a:t>PAL mayor que 1.7</a:t>
            </a:r>
            <a:r>
              <a:rPr lang="es-PR" altLang="es-PR" sz="2800" b="1">
                <a:solidFill>
                  <a:srgbClr val="26263E"/>
                </a:solidFill>
                <a:latin typeface="Arial" panose="020B0604020202020204" pitchFamily="34" charset="0"/>
                <a:cs typeface="Arial" panose="020B0604020202020204" pitchFamily="34" charset="0"/>
              </a:rPr>
              <a:t>:</a:t>
            </a:r>
          </a:p>
        </p:txBody>
      </p:sp>
      <p:pic>
        <p:nvPicPr>
          <p:cNvPr id="97289" name="Picture 10"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225" y="5402263"/>
            <a:ext cx="4429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117" y="145913"/>
            <a:ext cx="2362200" cy="30480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6"/>
          <p:cNvSpPr txBox="1">
            <a:spLocks noChangeArrowheads="1"/>
          </p:cNvSpPr>
          <p:nvPr/>
        </p:nvSpPr>
        <p:spPr bwMode="auto">
          <a:xfrm>
            <a:off x="179388" y="6092825"/>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a:t>
            </a:r>
            <a:r>
              <a:rPr lang="en-US" altLang="es-PR" sz="1200">
                <a:latin typeface="Times New Roman" panose="02020603050405020304" pitchFamily="18" charset="0"/>
              </a:rPr>
              <a:t>: </a:t>
            </a:r>
            <a:r>
              <a:rPr lang="en-US" altLang="es-PR" sz="1200" b="1" i="1">
                <a:latin typeface="Times New Roman" panose="02020603050405020304" pitchFamily="18" charset="0"/>
              </a:rPr>
              <a:t>Health &amp; Welness</a:t>
            </a:r>
            <a:r>
              <a:rPr lang="en-US" altLang="es-PR" sz="1200" i="1">
                <a:latin typeface="Times New Roman" panose="02020603050405020304" pitchFamily="18" charset="0"/>
              </a:rPr>
              <a:t>. </a:t>
            </a:r>
            <a:r>
              <a:rPr lang="en-US" altLang="es-PR" sz="1200">
                <a:latin typeface="Times New Roman" panose="02020603050405020304" pitchFamily="18" charset="0"/>
              </a:rPr>
              <a:t>12</a:t>
            </a:r>
            <a:r>
              <a:rPr lang="en-US" altLang="es-PR" sz="1200" baseline="30000">
                <a:latin typeface="Times New Roman" panose="02020603050405020304" pitchFamily="18" charset="0"/>
              </a:rPr>
              <a:t>th</a:t>
            </a:r>
            <a:r>
              <a:rPr lang="en-US" altLang="es-PR" sz="1200">
                <a:latin typeface="Times New Roman" panose="02020603050405020304" pitchFamily="18" charset="0"/>
              </a:rPr>
              <a:t> ed., (pp. 152, 574), por G. E. Gordon &amp; E. Golanty, 2016, Burlington, MA: Jones &amp; Bartlett Learning. Copyright 2016 por: Jones &amp; Bartlett Learning, LLC, an Ascend Learning Company</a:t>
            </a:r>
          </a:p>
        </p:txBody>
      </p:sp>
      <p:pic>
        <p:nvPicPr>
          <p:cNvPr id="9830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2250" y="754063"/>
            <a:ext cx="5672138"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817938" y="692150"/>
            <a:ext cx="5146675"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4200">
                <a:solidFill>
                  <a:srgbClr val="484876"/>
                </a:solidFill>
                <a:effectLst>
                  <a:outerShdw blurRad="38100" dist="38100" dir="2700000" algn="tl">
                    <a:srgbClr val="C0C0C0"/>
                  </a:outerShdw>
                </a:effectLst>
                <a:latin typeface="Arial Black" pitchFamily="34" charset="0"/>
              </a:rPr>
              <a:t>EJERCICIO</a:t>
            </a:r>
          </a:p>
        </p:txBody>
      </p:sp>
      <p:sp>
        <p:nvSpPr>
          <p:cNvPr id="3" name="Rectangle 3"/>
          <p:cNvSpPr>
            <a:spLocks noChangeArrowheads="1"/>
          </p:cNvSpPr>
          <p:nvPr/>
        </p:nvSpPr>
        <p:spPr bwMode="auto">
          <a:xfrm>
            <a:off x="3851275" y="1412875"/>
            <a:ext cx="5113338" cy="475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defRPr/>
            </a:pPr>
            <a:r>
              <a:rPr lang="es-ES" altLang="es-PR" sz="3100" b="1">
                <a:latin typeface="Arial" charset="0"/>
                <a:cs typeface="Arial" charset="0"/>
              </a:rPr>
              <a:t>Cualquier </a:t>
            </a:r>
            <a:r>
              <a:rPr lang="es-ES" altLang="es-PR" sz="3100" b="1" i="1">
                <a:solidFill>
                  <a:srgbClr val="484876"/>
                </a:solidFill>
                <a:effectLst>
                  <a:outerShdw blurRad="38100" dist="38100" dir="2700000" algn="tl">
                    <a:srgbClr val="C0C0C0"/>
                  </a:outerShdw>
                </a:effectLst>
                <a:latin typeface="Arial" charset="0"/>
                <a:cs typeface="Arial" charset="0"/>
              </a:rPr>
              <a:t>movimiento</a:t>
            </a:r>
          </a:p>
          <a:p>
            <a:pPr>
              <a:lnSpc>
                <a:spcPct val="90000"/>
              </a:lnSpc>
              <a:spcBef>
                <a:spcPct val="20000"/>
              </a:spcBef>
              <a:defRPr/>
            </a:pPr>
            <a:r>
              <a:rPr lang="es-ES" altLang="es-PR" sz="3100" b="1" i="1">
                <a:solidFill>
                  <a:srgbClr val="484876"/>
                </a:solidFill>
                <a:effectLst>
                  <a:outerShdw blurRad="38100" dist="38100" dir="2700000" algn="tl">
                    <a:srgbClr val="C0C0C0"/>
                  </a:outerShdw>
                </a:effectLst>
                <a:latin typeface="Arial" charset="0"/>
                <a:cs typeface="Arial" charset="0"/>
              </a:rPr>
              <a:t>humano</a:t>
            </a:r>
            <a:r>
              <a:rPr lang="es-ES" altLang="es-PR" sz="3100" b="1">
                <a:latin typeface="Arial" charset="0"/>
                <a:cs typeface="Arial" charset="0"/>
              </a:rPr>
              <a:t> previamente</a:t>
            </a:r>
          </a:p>
          <a:p>
            <a:pPr>
              <a:lnSpc>
                <a:spcPct val="90000"/>
              </a:lnSpc>
              <a:spcBef>
                <a:spcPct val="20000"/>
              </a:spcBef>
              <a:defRPr/>
            </a:pPr>
            <a:r>
              <a:rPr lang="es-ES" altLang="es-PR" sz="3100" b="1">
                <a:latin typeface="Arial" charset="0"/>
                <a:cs typeface="Arial" charset="0"/>
              </a:rPr>
              <a:t>organizado y planificado</a:t>
            </a:r>
          </a:p>
          <a:p>
            <a:pPr>
              <a:lnSpc>
                <a:spcPct val="90000"/>
              </a:lnSpc>
              <a:spcBef>
                <a:spcPct val="20000"/>
              </a:spcBef>
              <a:defRPr/>
            </a:pPr>
            <a:r>
              <a:rPr lang="es-ES" altLang="es-PR" sz="3100" b="1">
                <a:latin typeface="Arial" charset="0"/>
                <a:cs typeface="Arial" charset="0"/>
              </a:rPr>
              <a:t>que involucre grandes o</a:t>
            </a:r>
          </a:p>
          <a:p>
            <a:pPr>
              <a:lnSpc>
                <a:spcPct val="90000"/>
              </a:lnSpc>
              <a:spcBef>
                <a:spcPct val="20000"/>
              </a:spcBef>
              <a:defRPr/>
            </a:pPr>
            <a:r>
              <a:rPr lang="es-ES" altLang="es-PR" sz="3100" b="1">
                <a:latin typeface="Arial" charset="0"/>
                <a:cs typeface="Arial" charset="0"/>
              </a:rPr>
              <a:t>pequeños grupos</a:t>
            </a:r>
          </a:p>
          <a:p>
            <a:pPr>
              <a:lnSpc>
                <a:spcPct val="90000"/>
              </a:lnSpc>
              <a:spcBef>
                <a:spcPct val="20000"/>
              </a:spcBef>
              <a:defRPr/>
            </a:pPr>
            <a:r>
              <a:rPr lang="es-ES" altLang="es-PR" sz="3100" b="1">
                <a:latin typeface="Arial" charset="0"/>
                <a:cs typeface="Arial" charset="0"/>
              </a:rPr>
              <a:t>musculares e impliquen</a:t>
            </a:r>
          </a:p>
          <a:p>
            <a:pPr>
              <a:lnSpc>
                <a:spcPct val="90000"/>
              </a:lnSpc>
              <a:spcBef>
                <a:spcPct val="20000"/>
              </a:spcBef>
              <a:defRPr/>
            </a:pPr>
            <a:r>
              <a:rPr lang="es-ES" altLang="es-PR" sz="3100" b="1">
                <a:latin typeface="Arial" charset="0"/>
                <a:cs typeface="Arial" charset="0"/>
              </a:rPr>
              <a:t>un </a:t>
            </a:r>
            <a:r>
              <a:rPr lang="es-ES" altLang="es-PR" sz="3100" b="1" i="1">
                <a:solidFill>
                  <a:srgbClr val="484876"/>
                </a:solidFill>
                <a:effectLst>
                  <a:outerShdw blurRad="38100" dist="38100" dir="2700000" algn="tl">
                    <a:srgbClr val="C0C0C0"/>
                  </a:outerShdw>
                </a:effectLst>
                <a:latin typeface="Arial" charset="0"/>
                <a:cs typeface="Arial" charset="0"/>
              </a:rPr>
              <a:t>gasto energético</a:t>
            </a:r>
          </a:p>
          <a:p>
            <a:pPr>
              <a:lnSpc>
                <a:spcPct val="90000"/>
              </a:lnSpc>
              <a:spcBef>
                <a:spcPct val="20000"/>
              </a:spcBef>
              <a:defRPr/>
            </a:pPr>
            <a:r>
              <a:rPr lang="es-ES" altLang="es-PR" sz="3100" b="1">
                <a:latin typeface="Arial" charset="0"/>
                <a:cs typeface="Arial" charset="0"/>
              </a:rPr>
              <a:t>dirigido a unos</a:t>
            </a:r>
          </a:p>
          <a:p>
            <a:pPr>
              <a:lnSpc>
                <a:spcPct val="90000"/>
              </a:lnSpc>
              <a:spcBef>
                <a:spcPct val="20000"/>
              </a:spcBef>
              <a:defRPr/>
            </a:pPr>
            <a:r>
              <a:rPr lang="es-ES" altLang="es-PR" sz="3100" b="1">
                <a:latin typeface="Arial" charset="0"/>
                <a:cs typeface="Arial" charset="0"/>
              </a:rPr>
              <a:t>propósitos especiales</a:t>
            </a:r>
            <a:endParaRPr lang="en-US" altLang="es-PR" sz="3100" b="1" i="1">
              <a:solidFill>
                <a:srgbClr val="484876"/>
              </a:solidFill>
              <a:effectLst>
                <a:outerShdw blurRad="38100" dist="38100" dir="2700000" algn="tl">
                  <a:srgbClr val="C0C0C0"/>
                </a:outerShdw>
              </a:effectLst>
              <a:latin typeface="Arial" charset="0"/>
              <a:cs typeface="Arial" charset="0"/>
            </a:endParaRPr>
          </a:p>
        </p:txBody>
      </p:sp>
      <p:pic>
        <p:nvPicPr>
          <p:cNvPr id="99332" name="Picture 5" descr="Couple_Sports-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549275"/>
            <a:ext cx="3130550"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Text Box 6"/>
          <p:cNvSpPr txBox="1">
            <a:spLocks noChangeArrowheads="1"/>
          </p:cNvSpPr>
          <p:nvPr/>
        </p:nvSpPr>
        <p:spPr bwMode="auto">
          <a:xfrm>
            <a:off x="179388" y="6237288"/>
            <a:ext cx="89646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Adaptado de: ACSM, 2006, p. 3; Caspersen, Powel &amp; Christensen, 1985; Kent, 1998, pp. 176-177.</a:t>
            </a:r>
            <a:endParaRPr lang="en-US" altLang="es-PR" sz="1200" b="1" i="1">
              <a:latin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6"/>
          <p:cNvSpPr txBox="1">
            <a:spLocks noChangeArrowheads="1"/>
          </p:cNvSpPr>
          <p:nvPr/>
        </p:nvSpPr>
        <p:spPr bwMode="auto">
          <a:xfrm>
            <a:off x="179388" y="5876925"/>
            <a:ext cx="89646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Adaptado de: "Physical Activity, Exercise, and Physical Fitness: Definitions and Distinctions for Health-Related Research", por: C. J. Caspersen, K. E. Powell, y G. M. Christensen, 1985, </a:t>
            </a:r>
            <a:r>
              <a:rPr lang="en-US" altLang="es-PR" sz="1200" b="1" i="1">
                <a:latin typeface="Times New Roman" panose="02020603050405020304" pitchFamily="18" charset="0"/>
              </a:rPr>
              <a:t>Public Health Reports, 100</a:t>
            </a:r>
            <a:r>
              <a:rPr lang="en-US" altLang="es-PR" sz="1200">
                <a:latin typeface="Times New Roman" panose="02020603050405020304" pitchFamily="18" charset="0"/>
              </a:rPr>
              <a:t>(2), p. 128. Recuperado de </a:t>
            </a:r>
            <a:r>
              <a:rPr lang="en-US" altLang="es-PR" sz="1200" b="1" i="1">
                <a:latin typeface="Times New Roman" panose="02020603050405020304" pitchFamily="18" charset="0"/>
                <a:hlinkClick r:id="rId2"/>
              </a:rPr>
              <a:t>http://pubmedcentralcanada.ca/pmcc/articles/PMC1424733/pdf/pubhealthrep00100-0016.pdf</a:t>
            </a:r>
            <a:endParaRPr lang="en-US" altLang="es-PR" sz="1200" b="1" i="1">
              <a:latin typeface="Times New Roman" panose="02020603050405020304" pitchFamily="18" charset="0"/>
            </a:endParaRPr>
          </a:p>
        </p:txBody>
      </p:sp>
      <p:pic>
        <p:nvPicPr>
          <p:cNvPr id="100355" name="Picture 5" descr="GT14_Ejercicio_DEF_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642938"/>
            <a:ext cx="6192837" cy="523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35" descr="Ejercicio_Agudo_Cronico_DEF_Diagram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692150"/>
            <a:ext cx="7848600"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9" descr="Ejercicio_Respuesta_Adaptacion_DEF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533400"/>
            <a:ext cx="7989888"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Tabla_6_Comparacion_Act-Fis_Ejercic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692150"/>
            <a:ext cx="6337300" cy="582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995738" y="692150"/>
            <a:ext cx="485775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3600">
                <a:solidFill>
                  <a:srgbClr val="484876"/>
                </a:solidFill>
                <a:effectLst>
                  <a:outerShdw blurRad="38100" dist="38100" dir="2700000" algn="tl">
                    <a:srgbClr val="C0C0C0"/>
                  </a:outerShdw>
                </a:effectLst>
                <a:latin typeface="Arial Black" pitchFamily="34" charset="0"/>
              </a:rPr>
              <a:t>EJERCICIO</a:t>
            </a:r>
          </a:p>
          <a:p>
            <a:pPr>
              <a:defRPr/>
            </a:pPr>
            <a:r>
              <a:rPr lang="en-US" altLang="es-PR" sz="3600">
                <a:solidFill>
                  <a:srgbClr val="484876"/>
                </a:solidFill>
                <a:effectLst>
                  <a:outerShdw blurRad="38100" dist="38100" dir="2700000" algn="tl">
                    <a:srgbClr val="C0C0C0"/>
                  </a:outerShdw>
                </a:effectLst>
                <a:latin typeface="Arial Black" pitchFamily="34" charset="0"/>
              </a:rPr>
              <a:t>TERAPÉUTICO</a:t>
            </a:r>
          </a:p>
        </p:txBody>
      </p:sp>
      <p:sp>
        <p:nvSpPr>
          <p:cNvPr id="3" name="Rectangle 3"/>
          <p:cNvSpPr>
            <a:spLocks noChangeArrowheads="1"/>
          </p:cNvSpPr>
          <p:nvPr/>
        </p:nvSpPr>
        <p:spPr bwMode="auto">
          <a:xfrm>
            <a:off x="4067175" y="1843088"/>
            <a:ext cx="4826000"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defRPr/>
            </a:pPr>
            <a:r>
              <a:rPr lang="en-US" altLang="es-PR" sz="3100" b="1">
                <a:latin typeface="Arial" charset="0"/>
                <a:cs typeface="Arial" charset="0"/>
              </a:rPr>
              <a:t>La planificación e</a:t>
            </a:r>
          </a:p>
          <a:p>
            <a:pPr>
              <a:lnSpc>
                <a:spcPct val="90000"/>
              </a:lnSpc>
              <a:spcBef>
                <a:spcPct val="20000"/>
              </a:spcBef>
              <a:defRPr/>
            </a:pPr>
            <a:r>
              <a:rPr lang="en-US" altLang="es-PR" sz="3100" b="1">
                <a:latin typeface="Arial" charset="0"/>
                <a:cs typeface="Arial" charset="0"/>
              </a:rPr>
              <a:t>implementación de</a:t>
            </a:r>
          </a:p>
          <a:p>
            <a:pPr>
              <a:lnSpc>
                <a:spcPct val="90000"/>
              </a:lnSpc>
              <a:spcBef>
                <a:spcPct val="20000"/>
              </a:spcBef>
              <a:defRPr/>
            </a:pPr>
            <a:r>
              <a:rPr lang="en-US" altLang="es-PR" sz="3100" b="1">
                <a:latin typeface="Arial" charset="0"/>
                <a:cs typeface="Arial" charset="0"/>
              </a:rPr>
              <a:t>movimientos corporales</a:t>
            </a:r>
          </a:p>
          <a:p>
            <a:pPr>
              <a:lnSpc>
                <a:spcPct val="90000"/>
              </a:lnSpc>
              <a:spcBef>
                <a:spcPct val="20000"/>
              </a:spcBef>
              <a:defRPr/>
            </a:pPr>
            <a:r>
              <a:rPr lang="en-US" altLang="es-PR" sz="3100" b="1">
                <a:latin typeface="Arial" charset="0"/>
                <a:cs typeface="Arial" charset="0"/>
              </a:rPr>
              <a:t>dirigidos al tratamiento</a:t>
            </a:r>
          </a:p>
          <a:p>
            <a:pPr>
              <a:lnSpc>
                <a:spcPct val="90000"/>
              </a:lnSpc>
              <a:spcBef>
                <a:spcPct val="20000"/>
              </a:spcBef>
              <a:defRPr/>
            </a:pPr>
            <a:r>
              <a:rPr lang="en-US" altLang="es-PR" sz="3100" b="1">
                <a:latin typeface="Arial" charset="0"/>
                <a:cs typeface="Arial" charset="0"/>
              </a:rPr>
              <a:t>crónico (rehabilitación)</a:t>
            </a:r>
          </a:p>
          <a:p>
            <a:pPr>
              <a:lnSpc>
                <a:spcPct val="90000"/>
              </a:lnSpc>
              <a:spcBef>
                <a:spcPct val="20000"/>
              </a:spcBef>
              <a:defRPr/>
            </a:pPr>
            <a:r>
              <a:rPr lang="en-US" altLang="es-PR" sz="3100" b="1">
                <a:latin typeface="Arial" charset="0"/>
                <a:cs typeface="Arial" charset="0"/>
              </a:rPr>
              <a:t>de traumas</a:t>
            </a:r>
          </a:p>
          <a:p>
            <a:pPr>
              <a:lnSpc>
                <a:spcPct val="90000"/>
              </a:lnSpc>
              <a:spcBef>
                <a:spcPct val="20000"/>
              </a:spcBef>
              <a:defRPr/>
            </a:pPr>
            <a:r>
              <a:rPr lang="en-US" altLang="es-PR" sz="3100" b="1">
                <a:latin typeface="Arial" charset="0"/>
                <a:cs typeface="Arial" charset="0"/>
              </a:rPr>
              <a:t>oseo-musculares o</a:t>
            </a:r>
          </a:p>
          <a:p>
            <a:pPr>
              <a:lnSpc>
                <a:spcPct val="90000"/>
              </a:lnSpc>
              <a:spcBef>
                <a:spcPct val="20000"/>
              </a:spcBef>
              <a:defRPr/>
            </a:pPr>
            <a:r>
              <a:rPr lang="en-US" altLang="es-PR" sz="3100" b="1">
                <a:latin typeface="Arial" charset="0"/>
                <a:cs typeface="Arial" charset="0"/>
              </a:rPr>
              <a:t>incapacidades físicas</a:t>
            </a:r>
            <a:endParaRPr lang="en-US" altLang="es-PR" sz="3100" b="1" i="1">
              <a:solidFill>
                <a:srgbClr val="484876"/>
              </a:solidFill>
              <a:effectLst>
                <a:outerShdw blurRad="38100" dist="38100" dir="2700000" algn="tl">
                  <a:srgbClr val="C0C0C0"/>
                </a:outerShdw>
              </a:effectLst>
              <a:latin typeface="Arial Black" pitchFamily="34" charset="0"/>
              <a:cs typeface="Arial" charset="0"/>
            </a:endParaRPr>
          </a:p>
        </p:txBody>
      </p:sp>
      <p:sp>
        <p:nvSpPr>
          <p:cNvPr id="106500" name="Text Box 6"/>
          <p:cNvSpPr txBox="1">
            <a:spLocks noChangeArrowheads="1"/>
          </p:cNvSpPr>
          <p:nvPr/>
        </p:nvSpPr>
        <p:spPr bwMode="auto">
          <a:xfrm>
            <a:off x="107950" y="6022975"/>
            <a:ext cx="90360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0"/>
              </a:spcBef>
              <a:buClrTx/>
              <a:buFontTx/>
              <a:buNone/>
            </a:pPr>
            <a:r>
              <a:rPr lang="en-US" altLang="es-PR" sz="1200" b="1" i="1">
                <a:latin typeface="Times New Roman" panose="02020603050405020304" pitchFamily="18" charset="0"/>
                <a:cs typeface="Times New Roman" panose="02020603050405020304" pitchFamily="18" charset="0"/>
              </a:rPr>
              <a:t>NOTA</a:t>
            </a:r>
            <a:r>
              <a:rPr lang="en-US" altLang="es-PR" sz="1200" b="1">
                <a:latin typeface="Times New Roman" panose="02020603050405020304" pitchFamily="18" charset="0"/>
                <a:cs typeface="Times New Roman" panose="02020603050405020304" pitchFamily="18" charset="0"/>
              </a:rPr>
              <a:t>.</a:t>
            </a:r>
            <a:r>
              <a:rPr lang="en-US" altLang="es-PR" sz="1200">
                <a:latin typeface="Times New Roman" panose="02020603050405020304" pitchFamily="18" charset="0"/>
                <a:cs typeface="Times New Roman" panose="02020603050405020304" pitchFamily="18" charset="0"/>
              </a:rPr>
              <a:t> Adaptado de: </a:t>
            </a:r>
            <a:r>
              <a:rPr lang="en-US" altLang="es-PR" sz="1200" b="1" i="1">
                <a:latin typeface="Times New Roman" panose="02020603050405020304" pitchFamily="18" charset="0"/>
                <a:cs typeface="Times New Roman" panose="02020603050405020304" pitchFamily="18" charset="0"/>
              </a:rPr>
              <a:t>Therapeutic Exercise: Foundations and Techniques</a:t>
            </a:r>
            <a:r>
              <a:rPr lang="en-US" altLang="es-PR" sz="1200">
                <a:latin typeface="Times New Roman" panose="02020603050405020304" pitchFamily="18" charset="0"/>
                <a:cs typeface="Times New Roman" panose="02020603050405020304" pitchFamily="18" charset="0"/>
              </a:rPr>
              <a:t>. 6ta. ed.; (p. 2), por C. Kisner, &amp; L. A. Colby, 2012, Philadelphia, PA: F. A. Davis Company. Copyright 2012 por F. A. Company.</a:t>
            </a:r>
          </a:p>
          <a:p>
            <a:pPr>
              <a:spcBef>
                <a:spcPct val="0"/>
              </a:spcBef>
              <a:buClrTx/>
              <a:buFontTx/>
              <a:buNone/>
            </a:pPr>
            <a:r>
              <a:rPr lang="en-US" altLang="es-PR" sz="1200">
                <a:latin typeface="Times New Roman" panose="02020603050405020304" pitchFamily="18" charset="0"/>
              </a:rPr>
              <a:t>.</a:t>
            </a:r>
          </a:p>
        </p:txBody>
      </p:sp>
      <p:pic>
        <p:nvPicPr>
          <p:cNvPr id="106501" name="Picture 6" descr="Ball_Exercise-Sit-up-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620713"/>
            <a:ext cx="352425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3250" y="889000"/>
            <a:ext cx="8001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descr="Salud_Deportiva_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76200"/>
            <a:ext cx="8572500" cy="664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2"/>
          <p:cNvSpPr>
            <a:spLocks noChangeArrowheads="1" noChangeShapeType="1" noTextEdit="1"/>
          </p:cNvSpPr>
          <p:nvPr/>
        </p:nvSpPr>
        <p:spPr bwMode="auto">
          <a:xfrm>
            <a:off x="2051720" y="692696"/>
            <a:ext cx="4951095" cy="6595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DEFINIENDO</a:t>
            </a:r>
          </a:p>
        </p:txBody>
      </p:sp>
      <p:sp>
        <p:nvSpPr>
          <p:cNvPr id="7" name="WordArt 3"/>
          <p:cNvSpPr>
            <a:spLocks noChangeArrowheads="1" noChangeShapeType="1" noTextEdit="1"/>
          </p:cNvSpPr>
          <p:nvPr/>
        </p:nvSpPr>
        <p:spPr bwMode="auto">
          <a:xfrm>
            <a:off x="1554351" y="5517232"/>
            <a:ext cx="5897969" cy="8640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APTITUD FÍSICA</a:t>
            </a:r>
          </a:p>
        </p:txBody>
      </p:sp>
      <p:pic>
        <p:nvPicPr>
          <p:cNvPr id="109572" name="Picture 4" descr="Bik-Mt2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504950"/>
            <a:ext cx="5278438" cy="395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6"/>
          <p:cNvSpPr txBox="1">
            <a:spLocks noChangeArrowheads="1"/>
          </p:cNvSpPr>
          <p:nvPr/>
        </p:nvSpPr>
        <p:spPr bwMode="auto">
          <a:xfrm>
            <a:off x="325438" y="6092825"/>
            <a:ext cx="85677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0"/>
              </a:spcBef>
              <a:buClrTx/>
              <a:buFontTx/>
              <a:buNone/>
            </a:pPr>
            <a:r>
              <a:rPr lang="en-US" altLang="es-PR" sz="1200" b="1" i="1">
                <a:latin typeface="Times New Roman" panose="02020603050405020304" pitchFamily="18" charset="0"/>
                <a:cs typeface="Times New Roman" panose="02020603050405020304" pitchFamily="18" charset="0"/>
              </a:rPr>
              <a:t>NOTA</a:t>
            </a:r>
            <a:r>
              <a:rPr lang="en-US" altLang="es-PR" sz="1200" b="1">
                <a:latin typeface="Times New Roman" panose="02020603050405020304" pitchFamily="18" charset="0"/>
                <a:cs typeface="Times New Roman" panose="02020603050405020304" pitchFamily="18" charset="0"/>
              </a:rPr>
              <a:t>.</a:t>
            </a:r>
            <a:r>
              <a:rPr lang="en-US" altLang="es-PR" sz="1200">
                <a:latin typeface="Times New Roman" panose="02020603050405020304" pitchFamily="18" charset="0"/>
                <a:cs typeface="Times New Roman" panose="02020603050405020304" pitchFamily="18" charset="0"/>
              </a:rPr>
              <a:t> Adaptado de: </a:t>
            </a:r>
            <a:r>
              <a:rPr lang="en-US" altLang="es-PR" sz="1200" b="1" i="1">
                <a:latin typeface="Times New Roman" panose="02020603050405020304" pitchFamily="18" charset="0"/>
                <a:cs typeface="Times New Roman" panose="02020603050405020304" pitchFamily="18" charset="0"/>
              </a:rPr>
              <a:t>An Invitation to Health: The Power of Now</a:t>
            </a:r>
            <a:r>
              <a:rPr lang="en-US" altLang="es-PR" sz="1200">
                <a:latin typeface="Times New Roman" panose="02020603050405020304" pitchFamily="18" charset="0"/>
                <a:cs typeface="Times New Roman" panose="02020603050405020304" pitchFamily="18" charset="0"/>
              </a:rPr>
              <a:t>. 17ma. ed.; (p. 206), por D. Hales, 2017, Boston, MA: Cengage Learning. Copyright 2017,  por Cengage Learning</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133" y="800708"/>
            <a:ext cx="3456384" cy="5184576"/>
          </a:xfrm>
          <a:prstGeom prst="rect">
            <a:avLst/>
          </a:prstGeom>
          <a:effectLst>
            <a:softEdge rad="127000"/>
          </a:effectLst>
        </p:spPr>
      </p:pic>
      <p:sp>
        <p:nvSpPr>
          <p:cNvPr id="4" name="Rectangle 2"/>
          <p:cNvSpPr>
            <a:spLocks noChangeArrowheads="1"/>
          </p:cNvSpPr>
          <p:nvPr/>
        </p:nvSpPr>
        <p:spPr bwMode="auto">
          <a:xfrm>
            <a:off x="3963988" y="692150"/>
            <a:ext cx="5360987"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2800" dirty="0">
                <a:solidFill>
                  <a:srgbClr val="484876"/>
                </a:solidFill>
                <a:effectLst>
                  <a:outerShdw blurRad="38100" dist="38100" dir="2700000" algn="tl">
                    <a:srgbClr val="C0C0C0"/>
                  </a:outerShdw>
                </a:effectLst>
                <a:latin typeface="Arial Black" pitchFamily="34" charset="0"/>
              </a:rPr>
              <a:t>APTITUD </a:t>
            </a:r>
            <a:r>
              <a:rPr lang="en-US" altLang="es-PR" sz="2800" dirty="0" smtClean="0">
                <a:solidFill>
                  <a:srgbClr val="484876"/>
                </a:solidFill>
                <a:effectLst>
                  <a:outerShdw blurRad="38100" dist="38100" dir="2700000" algn="tl">
                    <a:srgbClr val="C0C0C0"/>
                  </a:outerShdw>
                </a:effectLst>
                <a:latin typeface="Arial Black" pitchFamily="34" charset="0"/>
              </a:rPr>
              <a:t>FÍSICA</a:t>
            </a:r>
            <a:endParaRPr lang="en-US" altLang="es-PR" sz="2800" dirty="0">
              <a:solidFill>
                <a:srgbClr val="484876"/>
              </a:solidFill>
              <a:effectLst>
                <a:outerShdw blurRad="38100" dist="38100" dir="2700000" algn="tl">
                  <a:srgbClr val="C0C0C0"/>
                </a:outerShdw>
              </a:effectLst>
              <a:latin typeface="Arial Black" pitchFamily="34" charset="0"/>
            </a:endParaRPr>
          </a:p>
        </p:txBody>
      </p:sp>
      <p:sp>
        <p:nvSpPr>
          <p:cNvPr id="110597" name="Rectangle 3"/>
          <p:cNvSpPr>
            <a:spLocks noChangeArrowheads="1"/>
          </p:cNvSpPr>
          <p:nvPr/>
        </p:nvSpPr>
        <p:spPr bwMode="auto">
          <a:xfrm>
            <a:off x="3963988" y="1412875"/>
            <a:ext cx="4856162" cy="446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La capacidad de</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responder a las</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demandas físicas</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rutinarias, con</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suficiente reservas de</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energía para manejar</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efectivamente retos</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de carácter súbitos</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748088" y="836613"/>
            <a:ext cx="5360987"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3200" dirty="0">
                <a:solidFill>
                  <a:srgbClr val="484876"/>
                </a:solidFill>
                <a:effectLst>
                  <a:outerShdw blurRad="38100" dist="38100" dir="2700000" algn="tl">
                    <a:srgbClr val="C0C0C0"/>
                  </a:outerShdw>
                </a:effectLst>
                <a:latin typeface="Arial Black" pitchFamily="34" charset="0"/>
              </a:rPr>
              <a:t>APTITUD FÍSICA</a:t>
            </a:r>
          </a:p>
          <a:p>
            <a:pPr>
              <a:defRPr/>
            </a:pPr>
            <a:r>
              <a:rPr lang="en-US" altLang="es-PR" sz="3200" i="1" dirty="0" err="1">
                <a:solidFill>
                  <a:srgbClr val="484876"/>
                </a:solidFill>
                <a:effectLst>
                  <a:outerShdw blurRad="38100" dist="38100" dir="2700000" algn="tl">
                    <a:srgbClr val="C0C0C0"/>
                  </a:outerShdw>
                </a:effectLst>
                <a:latin typeface="Arial Black" pitchFamily="34" charset="0"/>
              </a:rPr>
              <a:t>Definición</a:t>
            </a:r>
            <a:r>
              <a:rPr lang="en-US" altLang="es-PR" sz="3200" i="1" dirty="0">
                <a:solidFill>
                  <a:srgbClr val="484876"/>
                </a:solidFill>
                <a:effectLst>
                  <a:outerShdw blurRad="38100" dist="38100" dir="2700000" algn="tl">
                    <a:srgbClr val="C0C0C0"/>
                  </a:outerShdw>
                </a:effectLst>
                <a:latin typeface="Arial Black" pitchFamily="34" charset="0"/>
              </a:rPr>
              <a:t> </a:t>
            </a:r>
            <a:r>
              <a:rPr lang="en-US" altLang="es-PR" sz="3200" i="1" dirty="0" err="1">
                <a:solidFill>
                  <a:srgbClr val="484876"/>
                </a:solidFill>
                <a:effectLst>
                  <a:outerShdw blurRad="38100" dist="38100" dir="2700000" algn="tl">
                    <a:srgbClr val="C0C0C0"/>
                  </a:outerShdw>
                </a:effectLst>
                <a:latin typeface="Arial Black" pitchFamily="34" charset="0"/>
              </a:rPr>
              <a:t>Clásica</a:t>
            </a:r>
            <a:r>
              <a:rPr lang="en-US" altLang="es-PR" sz="3200" i="1" dirty="0">
                <a:solidFill>
                  <a:srgbClr val="484876"/>
                </a:solidFill>
                <a:effectLst>
                  <a:outerShdw blurRad="38100" dist="38100" dir="2700000" algn="tl">
                    <a:srgbClr val="C0C0C0"/>
                  </a:outerShdw>
                </a:effectLst>
                <a:latin typeface="Arial Black" pitchFamily="34" charset="0"/>
              </a:rPr>
              <a:t>:</a:t>
            </a:r>
          </a:p>
        </p:txBody>
      </p:sp>
      <p:sp>
        <p:nvSpPr>
          <p:cNvPr id="111619" name="Rectangle 3"/>
          <p:cNvSpPr>
            <a:spLocks noChangeArrowheads="1"/>
          </p:cNvSpPr>
          <p:nvPr/>
        </p:nvSpPr>
        <p:spPr bwMode="auto">
          <a:xfrm>
            <a:off x="3748088" y="1843088"/>
            <a:ext cx="5257800"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90000"/>
              </a:lnSpc>
              <a:spcBef>
                <a:spcPct val="20000"/>
              </a:spcBef>
              <a:buClrTx/>
              <a:buFontTx/>
              <a:buNone/>
            </a:pPr>
            <a:r>
              <a:rPr lang="en-US" altLang="es-PR" b="1">
                <a:latin typeface="Arial" panose="020B0604020202020204" pitchFamily="34" charset="0"/>
                <a:cs typeface="Arial" panose="020B0604020202020204" pitchFamily="34" charset="0"/>
              </a:rPr>
              <a:t>l</a:t>
            </a:r>
            <a:r>
              <a:rPr lang="es-ES" altLang="es-PR" b="1">
                <a:latin typeface="Arial" panose="020B0604020202020204" pitchFamily="34" charset="0"/>
                <a:cs typeface="Arial" panose="020B0604020202020204" pitchFamily="34" charset="0"/>
              </a:rPr>
              <a:t>a capacidad de llevar a cabo</a:t>
            </a:r>
          </a:p>
          <a:p>
            <a:pPr>
              <a:lnSpc>
                <a:spcPct val="90000"/>
              </a:lnSpc>
              <a:spcBef>
                <a:spcPct val="20000"/>
              </a:spcBef>
              <a:buClrTx/>
              <a:buFontTx/>
              <a:buNone/>
            </a:pPr>
            <a:r>
              <a:rPr lang="es-ES" altLang="es-PR" b="1">
                <a:latin typeface="Arial" panose="020B0604020202020204" pitchFamily="34" charset="0"/>
                <a:cs typeface="Arial" panose="020B0604020202020204" pitchFamily="34" charset="0"/>
              </a:rPr>
              <a:t>las actividades cotidianas</a:t>
            </a:r>
          </a:p>
          <a:p>
            <a:pPr>
              <a:lnSpc>
                <a:spcPct val="90000"/>
              </a:lnSpc>
              <a:spcBef>
                <a:spcPct val="20000"/>
              </a:spcBef>
              <a:buClrTx/>
              <a:buFontTx/>
              <a:buNone/>
            </a:pPr>
            <a:r>
              <a:rPr lang="es-ES" altLang="es-PR" b="1">
                <a:latin typeface="Arial" panose="020B0604020202020204" pitchFamily="34" charset="0"/>
                <a:cs typeface="Arial" panose="020B0604020202020204" pitchFamily="34" charset="0"/>
              </a:rPr>
              <a:t>normales (trabajo y asueto)</a:t>
            </a:r>
          </a:p>
          <a:p>
            <a:pPr>
              <a:lnSpc>
                <a:spcPct val="90000"/>
              </a:lnSpc>
              <a:spcBef>
                <a:spcPct val="20000"/>
              </a:spcBef>
              <a:buClrTx/>
              <a:buFontTx/>
              <a:buNone/>
            </a:pPr>
            <a:r>
              <a:rPr lang="es-ES" altLang="es-PR" b="1">
                <a:latin typeface="Arial" panose="020B0604020202020204" pitchFamily="34" charset="0"/>
                <a:cs typeface="Arial" panose="020B0604020202020204" pitchFamily="34" charset="0"/>
              </a:rPr>
              <a:t>con vigor, eficiencia y sin</a:t>
            </a:r>
          </a:p>
          <a:p>
            <a:pPr>
              <a:lnSpc>
                <a:spcPct val="90000"/>
              </a:lnSpc>
              <a:spcBef>
                <a:spcPct val="20000"/>
              </a:spcBef>
              <a:buClrTx/>
              <a:buFontTx/>
              <a:buNone/>
            </a:pPr>
            <a:r>
              <a:rPr lang="es-ES" altLang="es-PR" b="1">
                <a:latin typeface="Arial" panose="020B0604020202020204" pitchFamily="34" charset="0"/>
                <a:cs typeface="Arial" panose="020B0604020202020204" pitchFamily="34" charset="0"/>
              </a:rPr>
              <a:t>fatigarse en exceso, teniendo</a:t>
            </a:r>
          </a:p>
          <a:p>
            <a:pPr>
              <a:lnSpc>
                <a:spcPct val="90000"/>
              </a:lnSpc>
              <a:spcBef>
                <a:spcPct val="20000"/>
              </a:spcBef>
              <a:buClrTx/>
              <a:buFontTx/>
              <a:buNone/>
            </a:pPr>
            <a:r>
              <a:rPr lang="es-ES" altLang="es-PR" b="1">
                <a:latin typeface="Arial" panose="020B0604020202020204" pitchFamily="34" charset="0"/>
                <a:cs typeface="Arial" panose="020B0604020202020204" pitchFamily="34" charset="0"/>
              </a:rPr>
              <a:t>aún energía suficiente para</a:t>
            </a:r>
          </a:p>
          <a:p>
            <a:pPr>
              <a:lnSpc>
                <a:spcPct val="90000"/>
              </a:lnSpc>
              <a:spcBef>
                <a:spcPct val="20000"/>
              </a:spcBef>
              <a:buClrTx/>
              <a:buFontTx/>
              <a:buNone/>
            </a:pPr>
            <a:r>
              <a:rPr lang="es-ES" altLang="es-PR" b="1">
                <a:latin typeface="Arial" panose="020B0604020202020204" pitchFamily="34" charset="0"/>
                <a:cs typeface="Arial" panose="020B0604020202020204" pitchFamily="34" charset="0"/>
              </a:rPr>
              <a:t>disfrutar de pasatiempos y</a:t>
            </a:r>
          </a:p>
          <a:p>
            <a:pPr>
              <a:lnSpc>
                <a:spcPct val="90000"/>
              </a:lnSpc>
              <a:spcBef>
                <a:spcPct val="20000"/>
              </a:spcBef>
              <a:buClrTx/>
              <a:buFontTx/>
              <a:buNone/>
            </a:pPr>
            <a:r>
              <a:rPr lang="es-ES" altLang="es-PR" b="1">
                <a:latin typeface="Arial" panose="020B0604020202020204" pitchFamily="34" charset="0"/>
                <a:cs typeface="Arial" panose="020B0604020202020204" pitchFamily="34" charset="0"/>
              </a:rPr>
              <a:t>lidiar con emergencias</a:t>
            </a:r>
          </a:p>
          <a:p>
            <a:pPr>
              <a:lnSpc>
                <a:spcPct val="90000"/>
              </a:lnSpc>
              <a:spcBef>
                <a:spcPct val="20000"/>
              </a:spcBef>
              <a:buClrTx/>
              <a:buFontTx/>
              <a:buNone/>
            </a:pPr>
            <a:r>
              <a:rPr lang="es-ES" altLang="es-PR" b="1">
                <a:latin typeface="Arial" panose="020B0604020202020204" pitchFamily="34" charset="0"/>
                <a:cs typeface="Arial" panose="020B0604020202020204" pitchFamily="34" charset="0"/>
              </a:rPr>
              <a:t>imprevistas</a:t>
            </a:r>
          </a:p>
        </p:txBody>
      </p:sp>
      <p:sp>
        <p:nvSpPr>
          <p:cNvPr id="111620" name="Text Box 6"/>
          <p:cNvSpPr txBox="1">
            <a:spLocks noChangeArrowheads="1"/>
          </p:cNvSpPr>
          <p:nvPr/>
        </p:nvSpPr>
        <p:spPr bwMode="auto">
          <a:xfrm>
            <a:off x="179388" y="6165850"/>
            <a:ext cx="89646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a:latin typeface="Times New Roman" panose="02020603050405020304" pitchFamily="18" charset="0"/>
                <a:cs typeface="Times New Roman" panose="02020603050405020304" pitchFamily="18" charset="0"/>
              </a:rPr>
              <a:t>NOTA</a:t>
            </a:r>
            <a:r>
              <a:rPr lang="es-ES" altLang="es-PR" sz="1200" b="1">
                <a:latin typeface="Times New Roman" panose="02020603050405020304" pitchFamily="18" charset="0"/>
                <a:cs typeface="Times New Roman" panose="02020603050405020304" pitchFamily="18" charset="0"/>
              </a:rPr>
              <a:t>.</a:t>
            </a:r>
            <a:r>
              <a:rPr lang="es-ES" altLang="es-PR" sz="1200">
                <a:latin typeface="Times New Roman" panose="02020603050405020304" pitchFamily="18" charset="0"/>
                <a:cs typeface="Times New Roman" panose="02020603050405020304" pitchFamily="18" charset="0"/>
              </a:rPr>
              <a:t> </a:t>
            </a:r>
            <a:r>
              <a:rPr lang="en-US" altLang="es-PR" sz="1200">
                <a:latin typeface="Times New Roman" panose="02020603050405020304" pitchFamily="18" charset="0"/>
                <a:cs typeface="Times New Roman" panose="02020603050405020304" pitchFamily="18" charset="0"/>
              </a:rPr>
              <a:t>Adaptado de: President's Council on Physical Fitness and Sports, 1971, </a:t>
            </a:r>
            <a:r>
              <a:rPr lang="en-US" altLang="es-PR" sz="1200" b="1" i="1">
                <a:latin typeface="Times New Roman" panose="02020603050405020304" pitchFamily="18" charset="0"/>
                <a:cs typeface="Times New Roman" panose="02020603050405020304" pitchFamily="18" charset="0"/>
              </a:rPr>
              <a:t>Physical Fitness Research Digest, Series 1</a:t>
            </a:r>
            <a:r>
              <a:rPr lang="en-US" altLang="es-PR" sz="1200">
                <a:latin typeface="Times New Roman" panose="02020603050405020304" pitchFamily="18" charset="0"/>
                <a:cs typeface="Times New Roman" panose="02020603050405020304" pitchFamily="18" charset="0"/>
              </a:rPr>
              <a:t>(1).</a:t>
            </a:r>
          </a:p>
        </p:txBody>
      </p:sp>
      <p:pic>
        <p:nvPicPr>
          <p:cNvPr id="111621" name="Picture 7" descr="Stretching_HAMSWoma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836613"/>
            <a:ext cx="3408362" cy="511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GT14_Aptitud_Fisica_TRAD_PP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620713"/>
            <a:ext cx="7200900"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635375" y="836613"/>
            <a:ext cx="5360988"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a:solidFill>
                  <a:srgbClr val="484876"/>
                </a:solidFill>
                <a:effectLst>
                  <a:outerShdw blurRad="38100" dist="38100" dir="2700000" algn="tl">
                    <a:srgbClr val="C0C0C0"/>
                  </a:outerShdw>
                </a:effectLst>
                <a:latin typeface="Arial Black" pitchFamily="34" charset="0"/>
              </a:rPr>
              <a:t>APTITUD FÍSICA</a:t>
            </a:r>
          </a:p>
          <a:p>
            <a:pPr>
              <a:defRPr/>
            </a:pPr>
            <a:r>
              <a:rPr lang="en-US" altLang="es-PR" sz="3000" i="1">
                <a:solidFill>
                  <a:srgbClr val="484876"/>
                </a:solidFill>
                <a:effectLst>
                  <a:outerShdw blurRad="38100" dist="38100" dir="2700000" algn="tl">
                    <a:srgbClr val="C0C0C0"/>
                  </a:outerShdw>
                </a:effectLst>
                <a:latin typeface="Arial Black" pitchFamily="34" charset="0"/>
              </a:rPr>
              <a:t>Según Casperson, 1985:</a:t>
            </a:r>
          </a:p>
        </p:txBody>
      </p:sp>
      <p:sp>
        <p:nvSpPr>
          <p:cNvPr id="114691" name="Rectangle 3"/>
          <p:cNvSpPr>
            <a:spLocks noChangeArrowheads="1"/>
          </p:cNvSpPr>
          <p:nvPr/>
        </p:nvSpPr>
        <p:spPr bwMode="auto">
          <a:xfrm>
            <a:off x="3635375" y="1843088"/>
            <a:ext cx="4856163"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Un conjunto de</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atributos que las</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personas poseen o</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alcanzan que se</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relaciona con la</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habilidad para llevar a</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cabo actividad física</a:t>
            </a:r>
          </a:p>
        </p:txBody>
      </p:sp>
      <p:sp>
        <p:nvSpPr>
          <p:cNvPr id="114692" name="Text Box 6"/>
          <p:cNvSpPr txBox="1">
            <a:spLocks noChangeArrowheads="1"/>
          </p:cNvSpPr>
          <p:nvPr/>
        </p:nvSpPr>
        <p:spPr bwMode="auto">
          <a:xfrm>
            <a:off x="179388" y="5876925"/>
            <a:ext cx="89646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Adaptado de: "Physical Activity, Exercise, and Physical Fitness: Definitions and Distinctions for Health-Related Research", por: C. J. Caspersen, K. E. Powell, y G. M. Christensen, 1985, </a:t>
            </a:r>
            <a:r>
              <a:rPr lang="en-US" altLang="es-PR" sz="1200" b="1" i="1">
                <a:latin typeface="Times New Roman" panose="02020603050405020304" pitchFamily="18" charset="0"/>
              </a:rPr>
              <a:t>Public Health Reports, 100</a:t>
            </a:r>
            <a:r>
              <a:rPr lang="en-US" altLang="es-PR" sz="1200">
                <a:latin typeface="Times New Roman" panose="02020603050405020304" pitchFamily="18" charset="0"/>
              </a:rPr>
              <a:t>(2), p. 128. Recuperado de </a:t>
            </a:r>
            <a:r>
              <a:rPr lang="en-US" altLang="es-PR" sz="1200" b="1" i="1">
                <a:latin typeface="Times New Roman" panose="02020603050405020304" pitchFamily="18" charset="0"/>
                <a:hlinkClick r:id="rId2"/>
              </a:rPr>
              <a:t>http://pubmedcentralcanada.ca/pmcc/articles/PMC1424733/pdf/pubhealthrep00100-0016.pdf</a:t>
            </a:r>
            <a:endParaRPr lang="en-US" altLang="es-PR" sz="1200" b="1" i="1">
              <a:latin typeface="Times New Roman" panose="02020603050405020304" pitchFamily="18" charset="0"/>
            </a:endParaRPr>
          </a:p>
        </p:txBody>
      </p:sp>
      <p:pic>
        <p:nvPicPr>
          <p:cNvPr id="114693" name="Picture 7" descr="Woman-Dumb-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549275"/>
            <a:ext cx="2874963" cy="518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4171528" y="736104"/>
            <a:ext cx="3352800" cy="18288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APTITUD</a:t>
            </a:r>
          </a:p>
          <a:p>
            <a:pPr>
              <a:defRPr/>
            </a:pPr>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FÍSICA</a:t>
            </a:r>
          </a:p>
        </p:txBody>
      </p:sp>
      <p:sp>
        <p:nvSpPr>
          <p:cNvPr id="115715" name="Text Box 3"/>
          <p:cNvSpPr txBox="1">
            <a:spLocks noChangeArrowheads="1"/>
          </p:cNvSpPr>
          <p:nvPr/>
        </p:nvSpPr>
        <p:spPr bwMode="auto">
          <a:xfrm>
            <a:off x="323850" y="3284538"/>
            <a:ext cx="8640763" cy="286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a:lnSpc>
                <a:spcPct val="90000"/>
              </a:lnSpc>
            </a:pPr>
            <a:r>
              <a:rPr lang="es-PR" altLang="es-PR" sz="2500" b="1">
                <a:latin typeface="Arial" panose="020B0604020202020204" pitchFamily="34" charset="0"/>
                <a:cs typeface="Arial" panose="020B0604020202020204" pitchFamily="34" charset="0"/>
              </a:rPr>
              <a:t>“Un Estado de Energía Dinámica y Vitalidad que</a:t>
            </a:r>
          </a:p>
          <a:p>
            <a:pPr algn="ctr">
              <a:lnSpc>
                <a:spcPct val="90000"/>
              </a:lnSpc>
            </a:pPr>
            <a:r>
              <a:rPr lang="es-PR" altLang="es-PR" sz="2500" b="1">
                <a:latin typeface="Arial" panose="020B0604020202020204" pitchFamily="34" charset="0"/>
                <a:cs typeface="Arial" panose="020B0604020202020204" pitchFamily="34" charset="0"/>
              </a:rPr>
              <a:t>nos Capacita/Permite no Solamente Llevar a</a:t>
            </a:r>
          </a:p>
          <a:p>
            <a:pPr algn="ctr">
              <a:lnSpc>
                <a:spcPct val="90000"/>
              </a:lnSpc>
            </a:pPr>
            <a:r>
              <a:rPr lang="es-PR" altLang="es-PR" sz="2500" b="1">
                <a:latin typeface="Arial" panose="020B0604020202020204" pitchFamily="34" charset="0"/>
                <a:cs typeface="Arial" panose="020B0604020202020204" pitchFamily="34" charset="0"/>
              </a:rPr>
              <a:t>Cabo Nuestras Tareas Diarias, Práctica de</a:t>
            </a:r>
          </a:p>
          <a:p>
            <a:pPr algn="ctr">
              <a:lnSpc>
                <a:spcPct val="90000"/>
              </a:lnSpc>
            </a:pPr>
            <a:r>
              <a:rPr lang="es-PR" altLang="es-PR" sz="2500" b="1">
                <a:latin typeface="Arial" panose="020B0604020202020204" pitchFamily="34" charset="0"/>
                <a:cs typeface="Arial" panose="020B0604020202020204" pitchFamily="34" charset="0"/>
              </a:rPr>
              <a:t>Actividades Recreativas y Encarar Emergencias</a:t>
            </a:r>
          </a:p>
          <a:p>
            <a:pPr algn="ctr">
              <a:lnSpc>
                <a:spcPct val="90000"/>
              </a:lnSpc>
            </a:pPr>
            <a:r>
              <a:rPr lang="es-PR" altLang="es-PR" sz="2500" b="1">
                <a:latin typeface="Arial" panose="020B0604020202020204" pitchFamily="34" charset="0"/>
                <a:cs typeface="Arial" panose="020B0604020202020204" pitchFamily="34" charset="0"/>
              </a:rPr>
              <a:t>Imprevistas, sino también nos Ayuda a Prevenir</a:t>
            </a:r>
          </a:p>
          <a:p>
            <a:pPr algn="ctr">
              <a:lnSpc>
                <a:spcPct val="90000"/>
              </a:lnSpc>
            </a:pPr>
            <a:r>
              <a:rPr lang="es-PR" altLang="es-PR" sz="2500" b="1">
                <a:latin typeface="Arial" panose="020B0604020202020204" pitchFamily="34" charset="0"/>
                <a:cs typeface="Arial" panose="020B0604020202020204" pitchFamily="34" charset="0"/>
              </a:rPr>
              <a:t>las Enfermedades Hipocinéticas, mientras se </a:t>
            </a:r>
          </a:p>
          <a:p>
            <a:pPr algn="ctr">
              <a:lnSpc>
                <a:spcPct val="90000"/>
              </a:lnSpc>
            </a:pPr>
            <a:r>
              <a:rPr lang="es-PR" altLang="es-PR" sz="2500" b="1">
                <a:latin typeface="Arial" panose="020B0604020202020204" pitchFamily="34" charset="0"/>
                <a:cs typeface="Arial" panose="020B0604020202020204" pitchFamily="34" charset="0"/>
              </a:rPr>
              <a:t>Funciona a Niveles Óptimos de la Capacidad</a:t>
            </a:r>
          </a:p>
          <a:p>
            <a:pPr algn="ctr">
              <a:lnSpc>
                <a:spcPct val="90000"/>
              </a:lnSpc>
            </a:pPr>
            <a:r>
              <a:rPr lang="es-PR" altLang="es-PR" sz="2500" b="1">
                <a:latin typeface="Arial" panose="020B0604020202020204" pitchFamily="34" charset="0"/>
                <a:cs typeface="Arial" panose="020B0604020202020204" pitchFamily="34" charset="0"/>
              </a:rPr>
              <a:t>Intelectual y Experimentar el Disfrute de la Vida”</a:t>
            </a:r>
          </a:p>
        </p:txBody>
      </p:sp>
      <p:sp>
        <p:nvSpPr>
          <p:cNvPr id="4" name="Text Box 4"/>
          <p:cNvSpPr txBox="1">
            <a:spLocks noChangeArrowheads="1"/>
          </p:cNvSpPr>
          <p:nvPr/>
        </p:nvSpPr>
        <p:spPr bwMode="auto">
          <a:xfrm>
            <a:off x="1138782" y="2676030"/>
            <a:ext cx="6483058" cy="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40000"/>
              </a:lnSpc>
              <a:defRPr/>
            </a:pPr>
            <a:r>
              <a:rPr lang="es-PR" altLang="es-PR" sz="28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 SEGÚN: </a:t>
            </a:r>
            <a:r>
              <a:rPr lang="es-PR" altLang="es-PR" sz="2800" b="1" i="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Nieman</a:t>
            </a:r>
            <a:r>
              <a:rPr lang="es-PR" altLang="es-PR" sz="28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 D.C., 1986, p. 34 *</a:t>
            </a:r>
          </a:p>
        </p:txBody>
      </p:sp>
      <p:pic>
        <p:nvPicPr>
          <p:cNvPr id="115717" name="Picture 5" descr="HikingF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6975" y="628650"/>
            <a:ext cx="268605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8" name="Text Box 6"/>
          <p:cNvSpPr txBox="1">
            <a:spLocks noChangeArrowheads="1"/>
          </p:cNvSpPr>
          <p:nvPr/>
        </p:nvSpPr>
        <p:spPr bwMode="auto">
          <a:xfrm>
            <a:off x="144463" y="6094413"/>
            <a:ext cx="90360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spcBef>
                <a:spcPct val="0"/>
              </a:spcBef>
              <a:buClrTx/>
              <a:buFontTx/>
              <a:buNone/>
            </a:pPr>
            <a:r>
              <a:rPr lang="en-US" altLang="es-PR" sz="1200" b="1" i="1">
                <a:latin typeface="Times New Roman" panose="02020603050405020304" pitchFamily="18" charset="0"/>
                <a:cs typeface="Times New Roman" panose="02020603050405020304" pitchFamily="18" charset="0"/>
              </a:rPr>
              <a:t>NOTA</a:t>
            </a:r>
            <a:r>
              <a:rPr lang="en-US" altLang="es-PR" sz="1200" b="1">
                <a:latin typeface="Times New Roman" panose="02020603050405020304" pitchFamily="18" charset="0"/>
                <a:cs typeface="Times New Roman" panose="02020603050405020304" pitchFamily="18" charset="0"/>
              </a:rPr>
              <a:t>.</a:t>
            </a:r>
            <a:r>
              <a:rPr lang="en-US" altLang="es-PR" sz="1200">
                <a:latin typeface="Times New Roman" panose="02020603050405020304" pitchFamily="18" charset="0"/>
                <a:cs typeface="Times New Roman" panose="02020603050405020304" pitchFamily="18" charset="0"/>
              </a:rPr>
              <a:t> Reproducido de: </a:t>
            </a:r>
            <a:r>
              <a:rPr lang="en-US" altLang="es-PR" sz="1200" b="1" i="1">
                <a:latin typeface="Times New Roman" panose="02020603050405020304" pitchFamily="18" charset="0"/>
                <a:cs typeface="Times New Roman" panose="02020603050405020304" pitchFamily="18" charset="0"/>
              </a:rPr>
              <a:t>The Sports Medicine Fitness Course</a:t>
            </a:r>
            <a:r>
              <a:rPr lang="en-US" altLang="es-PR" sz="1200">
                <a:latin typeface="Times New Roman" panose="02020603050405020304" pitchFamily="18" charset="0"/>
                <a:cs typeface="Times New Roman" panose="02020603050405020304" pitchFamily="18" charset="0"/>
              </a:rPr>
              <a:t>. (p. 34), por D. C. Nieman, 1986, Palo Alto, CA: Bull Publishing Company. Copyright 1986 por Bull Publishing Co.</a:t>
            </a:r>
          </a:p>
          <a:p>
            <a:pPr algn="ctr">
              <a:spcBef>
                <a:spcPct val="0"/>
              </a:spcBef>
              <a:buClrTx/>
              <a:buFontTx/>
              <a:buNone/>
            </a:pPr>
            <a:r>
              <a:rPr lang="en-US" altLang="es-PR" sz="1200">
                <a:latin typeface="Times New Roman" panose="02020603050405020304" pitchFamily="18" charset="0"/>
              </a:rPr>
              <a:t>.</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4644361" y="692696"/>
            <a:ext cx="3023983" cy="162493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APTITUD</a:t>
            </a:r>
          </a:p>
          <a:p>
            <a:pPr>
              <a:defRPr/>
            </a:pPr>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FÍSICA</a:t>
            </a:r>
          </a:p>
        </p:txBody>
      </p:sp>
      <p:sp>
        <p:nvSpPr>
          <p:cNvPr id="116739" name="Text Box 3"/>
          <p:cNvSpPr txBox="1">
            <a:spLocks noChangeArrowheads="1"/>
          </p:cNvSpPr>
          <p:nvPr/>
        </p:nvSpPr>
        <p:spPr bwMode="auto">
          <a:xfrm>
            <a:off x="588963" y="2997200"/>
            <a:ext cx="7994650" cy="319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a:lnSpc>
                <a:spcPct val="90000"/>
              </a:lnSpc>
            </a:pPr>
            <a:r>
              <a:rPr lang="es-PR" altLang="es-PR" sz="2800" b="1">
                <a:latin typeface="Arial" panose="020B0604020202020204" pitchFamily="34" charset="0"/>
                <a:cs typeface="Arial" panose="020B0604020202020204" pitchFamily="34" charset="0"/>
              </a:rPr>
              <a:t>Habilidades o Potencial Particular para Llevar</a:t>
            </a:r>
          </a:p>
          <a:p>
            <a:pPr algn="ctr">
              <a:lnSpc>
                <a:spcPct val="90000"/>
              </a:lnSpc>
            </a:pPr>
            <a:r>
              <a:rPr lang="es-PR" altLang="es-PR" sz="2800" b="1">
                <a:latin typeface="Arial" panose="020B0604020202020204" pitchFamily="34" charset="0"/>
                <a:cs typeface="Arial" panose="020B0604020202020204" pitchFamily="34" charset="0"/>
              </a:rPr>
              <a:t>a cabo Efectivamente, y sin Fatiga Excesiva,</a:t>
            </a:r>
          </a:p>
          <a:p>
            <a:pPr algn="ctr">
              <a:lnSpc>
                <a:spcPct val="90000"/>
              </a:lnSpc>
            </a:pPr>
            <a:r>
              <a:rPr lang="es-PR" altLang="es-PR" sz="2800" b="1">
                <a:latin typeface="Arial" panose="020B0604020202020204" pitchFamily="34" charset="0"/>
                <a:cs typeface="Arial" panose="020B0604020202020204" pitchFamily="34" charset="0"/>
              </a:rPr>
              <a:t>Actividades Físicas de Diversas Dimensiones</a:t>
            </a:r>
          </a:p>
          <a:p>
            <a:pPr algn="ctr">
              <a:lnSpc>
                <a:spcPct val="90000"/>
              </a:lnSpc>
            </a:pPr>
            <a:r>
              <a:rPr lang="es-PR" altLang="es-PR" sz="2800" b="1">
                <a:latin typeface="Arial" panose="020B0604020202020204" pitchFamily="34" charset="0"/>
                <a:cs typeface="Arial" panose="020B0604020202020204" pitchFamily="34" charset="0"/>
              </a:rPr>
              <a:t>(Particularmente Actividades que Involucren</a:t>
            </a:r>
          </a:p>
          <a:p>
            <a:pPr algn="ctr">
              <a:lnSpc>
                <a:spcPct val="90000"/>
              </a:lnSpc>
            </a:pPr>
            <a:r>
              <a:rPr lang="es-PR" altLang="es-PR" sz="2800" b="1">
                <a:latin typeface="Arial" panose="020B0604020202020204" pitchFamily="34" charset="0"/>
                <a:cs typeface="Arial" panose="020B0604020202020204" pitchFamily="34" charset="0"/>
              </a:rPr>
              <a:t>Demandas Cardio-Respiratorias o Aeróbicas)</a:t>
            </a:r>
          </a:p>
          <a:p>
            <a:pPr algn="ctr">
              <a:lnSpc>
                <a:spcPct val="90000"/>
              </a:lnSpc>
            </a:pPr>
            <a:r>
              <a:rPr lang="es-PR" altLang="es-PR" sz="2800" b="1">
                <a:latin typeface="Arial" panose="020B0604020202020204" pitchFamily="34" charset="0"/>
                <a:cs typeface="Arial" panose="020B0604020202020204" pitchFamily="34" charset="0"/>
              </a:rPr>
              <a:t>y Tareas Cotidianas Diarias, con Reservas </a:t>
            </a:r>
          </a:p>
          <a:p>
            <a:pPr algn="ctr">
              <a:lnSpc>
                <a:spcPct val="90000"/>
              </a:lnSpc>
            </a:pPr>
            <a:r>
              <a:rPr lang="es-PR" altLang="es-PR" sz="2800" b="1">
                <a:latin typeface="Arial" panose="020B0604020202020204" pitchFamily="34" charset="0"/>
                <a:cs typeface="Arial" panose="020B0604020202020204" pitchFamily="34" charset="0"/>
              </a:rPr>
              <a:t>Energéticas para Cualquier otra</a:t>
            </a:r>
          </a:p>
          <a:p>
            <a:pPr algn="ctr">
              <a:lnSpc>
                <a:spcPct val="90000"/>
              </a:lnSpc>
            </a:pPr>
            <a:r>
              <a:rPr lang="es-PR" altLang="es-PR" sz="2800" b="1">
                <a:latin typeface="Arial" panose="020B0604020202020204" pitchFamily="34" charset="0"/>
                <a:cs typeface="Arial" panose="020B0604020202020204" pitchFamily="34" charset="0"/>
              </a:rPr>
              <a:t>Emergencia de Caracter Físico</a:t>
            </a:r>
          </a:p>
        </p:txBody>
      </p:sp>
      <p:sp>
        <p:nvSpPr>
          <p:cNvPr id="4" name="Text Box 4"/>
          <p:cNvSpPr txBox="1">
            <a:spLocks noChangeArrowheads="1"/>
          </p:cNvSpPr>
          <p:nvPr/>
        </p:nvSpPr>
        <p:spPr bwMode="auto">
          <a:xfrm>
            <a:off x="589279" y="2347031"/>
            <a:ext cx="7994496" cy="68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40000"/>
              </a:lnSpc>
              <a:defRPr/>
            </a:pPr>
            <a:r>
              <a:rPr lang="es-PR" altLang="es-PR" sz="31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 SEGÚN: E. </a:t>
            </a:r>
            <a:r>
              <a:rPr lang="es-PR" altLang="es-PR" sz="3100" b="1" i="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Lopategui</a:t>
            </a:r>
            <a:r>
              <a:rPr lang="es-PR" altLang="es-PR" sz="31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 </a:t>
            </a:r>
            <a:r>
              <a:rPr lang="es-PR" altLang="es-PR" sz="3100" b="1" i="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Corsino</a:t>
            </a:r>
            <a:r>
              <a:rPr lang="es-PR" altLang="es-PR" sz="31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 2006 *</a:t>
            </a:r>
          </a:p>
        </p:txBody>
      </p:sp>
      <p:pic>
        <p:nvPicPr>
          <p:cNvPr id="116741" name="Picture 5" descr="CycVel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565150"/>
            <a:ext cx="2474912"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2" name="Text Box 6"/>
          <p:cNvSpPr txBox="1">
            <a:spLocks noChangeArrowheads="1"/>
          </p:cNvSpPr>
          <p:nvPr/>
        </p:nvSpPr>
        <p:spPr bwMode="auto">
          <a:xfrm>
            <a:off x="144463" y="6094413"/>
            <a:ext cx="90360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spcBef>
                <a:spcPct val="0"/>
              </a:spcBef>
              <a:buClrTx/>
              <a:buFontTx/>
              <a:buNone/>
            </a:pPr>
            <a:r>
              <a:rPr lang="en-US" altLang="es-PR" sz="1200" b="1" i="1">
                <a:latin typeface="Times New Roman" panose="02020603050405020304" pitchFamily="18" charset="0"/>
                <a:cs typeface="Times New Roman" panose="02020603050405020304" pitchFamily="18" charset="0"/>
              </a:rPr>
              <a:t>NOTA</a:t>
            </a:r>
            <a:r>
              <a:rPr lang="en-US" altLang="es-PR" sz="1200" b="1">
                <a:latin typeface="Times New Roman" panose="02020603050405020304" pitchFamily="18" charset="0"/>
                <a:cs typeface="Times New Roman" panose="02020603050405020304" pitchFamily="18" charset="0"/>
              </a:rPr>
              <a:t>.</a:t>
            </a:r>
            <a:r>
              <a:rPr lang="en-US" altLang="es-PR" sz="1200">
                <a:latin typeface="Times New Roman" panose="02020603050405020304" pitchFamily="18" charset="0"/>
                <a:cs typeface="Times New Roman" panose="02020603050405020304" pitchFamily="18" charset="0"/>
              </a:rPr>
              <a:t> Adaptado de: </a:t>
            </a:r>
            <a:r>
              <a:rPr lang="en-US" altLang="es-PR" sz="1200" b="1" i="1">
                <a:latin typeface="Times New Roman" panose="02020603050405020304" pitchFamily="18" charset="0"/>
                <a:cs typeface="Times New Roman" panose="02020603050405020304" pitchFamily="18" charset="0"/>
              </a:rPr>
              <a:t>Bienestar y Calidad de Vida</a:t>
            </a:r>
            <a:r>
              <a:rPr lang="en-US" altLang="es-PR" sz="1200">
                <a:latin typeface="Times New Roman" panose="02020603050405020304" pitchFamily="18" charset="0"/>
                <a:cs typeface="Times New Roman" panose="02020603050405020304" pitchFamily="18" charset="0"/>
              </a:rPr>
              <a:t>. (p. 44), por E. Lopategui Corsino, 2006, Hoboken, NJ: John Wiley &amp; Sons, Inc. Copyright 2006 por Edgar Lopategui Corsino.</a:t>
            </a:r>
          </a:p>
          <a:p>
            <a:pPr algn="ctr">
              <a:spcBef>
                <a:spcPct val="0"/>
              </a:spcBef>
              <a:buClrTx/>
              <a:buFontTx/>
              <a:buNone/>
            </a:pPr>
            <a:r>
              <a:rPr lang="en-US" altLang="es-PR" sz="1200">
                <a:latin typeface="Times New Roman" panose="02020603050405020304" pitchFamily="18" charset="0"/>
              </a:rPr>
              <a:t>.</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GT16_Aptitud_Fisica_LOPA_PP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692150"/>
            <a:ext cx="7200900"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771775" y="588963"/>
            <a:ext cx="540067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defRPr/>
            </a:pPr>
            <a:r>
              <a:rPr lang="es-PR" altLang="es-PR" sz="2800" dirty="0" smtClean="0">
                <a:solidFill>
                  <a:srgbClr val="484876"/>
                </a:solidFill>
                <a:effectLst>
                  <a:outerShdw blurRad="38100" dist="38100" dir="2700000" algn="tl">
                    <a:srgbClr val="C0C0C0"/>
                  </a:outerShdw>
                </a:effectLst>
                <a:latin typeface="Arial Black" pitchFamily="34" charset="0"/>
                <a:cs typeface="Arial" charset="0"/>
              </a:rPr>
              <a:t>TE PUEDES CONSIDERAR</a:t>
            </a:r>
          </a:p>
          <a:p>
            <a:pPr>
              <a:defRPr/>
            </a:pPr>
            <a:r>
              <a:rPr lang="es-PR" altLang="es-PR" sz="2800" smtClean="0">
                <a:solidFill>
                  <a:srgbClr val="484876"/>
                </a:solidFill>
                <a:effectLst>
                  <a:outerShdw blurRad="38100" dist="38100" dir="2700000" algn="tl">
                    <a:srgbClr val="C0C0C0"/>
                  </a:outerShdw>
                </a:effectLst>
                <a:latin typeface="Arial Black" pitchFamily="34" charset="0"/>
                <a:cs typeface="Arial" charset="0"/>
              </a:rPr>
              <a:t>FÍSICAMENTE </a:t>
            </a:r>
            <a:r>
              <a:rPr lang="es-PR" altLang="es-PR" sz="2800" dirty="0" smtClean="0">
                <a:solidFill>
                  <a:srgbClr val="484876"/>
                </a:solidFill>
                <a:effectLst>
                  <a:outerShdw blurRad="38100" dist="38100" dir="2700000" algn="tl">
                    <a:srgbClr val="C0C0C0"/>
                  </a:outerShdw>
                </a:effectLst>
                <a:latin typeface="Arial Black" pitchFamily="34" charset="0"/>
                <a:cs typeface="Arial" charset="0"/>
              </a:rPr>
              <a:t>ÁPTO SI:</a:t>
            </a:r>
            <a:endParaRPr lang="es-PR" altLang="es-PR" sz="280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119811" name="Text Box 9"/>
          <p:cNvSpPr txBox="1">
            <a:spLocks noChangeArrowheads="1"/>
          </p:cNvSpPr>
          <p:nvPr/>
        </p:nvSpPr>
        <p:spPr bwMode="auto">
          <a:xfrm>
            <a:off x="973138" y="1714500"/>
            <a:ext cx="7615237"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800" b="1">
                <a:solidFill>
                  <a:srgbClr val="26263E"/>
                </a:solidFill>
                <a:latin typeface="Arial" panose="020B0604020202020204" pitchFamily="34" charset="0"/>
                <a:cs typeface="Arial" panose="020B0604020202020204" pitchFamily="34" charset="0"/>
              </a:rPr>
              <a:t>Se satisfacen las demandas energéticas diarias</a:t>
            </a:r>
          </a:p>
        </p:txBody>
      </p:sp>
      <p:pic>
        <p:nvPicPr>
          <p:cNvPr id="119812" name="Picture 10"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1813" y="1676400"/>
            <a:ext cx="4429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3" name="Text Box 9"/>
          <p:cNvSpPr txBox="1">
            <a:spLocks noChangeArrowheads="1"/>
          </p:cNvSpPr>
          <p:nvPr/>
        </p:nvSpPr>
        <p:spPr bwMode="auto">
          <a:xfrm>
            <a:off x="973138" y="2606675"/>
            <a:ext cx="7615237"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800" b="1">
                <a:solidFill>
                  <a:srgbClr val="26263E"/>
                </a:solidFill>
                <a:latin typeface="Arial" panose="020B0604020202020204" pitchFamily="34" charset="0"/>
                <a:cs typeface="Arial" panose="020B0604020202020204" pitchFamily="34" charset="0"/>
              </a:rPr>
              <a:t>Se posee la capacidad de manejar efectivamente emergencias súbitas, e imprevistas, que requieren una intervención física/metabólica</a:t>
            </a:r>
          </a:p>
        </p:txBody>
      </p:sp>
      <p:pic>
        <p:nvPicPr>
          <p:cNvPr id="119814" name="Picture 10"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1813" y="2566988"/>
            <a:ext cx="4429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5" name="Text Box 9"/>
          <p:cNvSpPr txBox="1">
            <a:spLocks noChangeArrowheads="1"/>
          </p:cNvSpPr>
          <p:nvPr/>
        </p:nvSpPr>
        <p:spPr bwMode="auto">
          <a:xfrm>
            <a:off x="973138" y="4205288"/>
            <a:ext cx="7759700"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800" b="1">
                <a:solidFill>
                  <a:srgbClr val="26263E"/>
                </a:solidFill>
                <a:latin typeface="Arial" panose="020B0604020202020204" pitchFamily="34" charset="0"/>
                <a:cs typeface="Arial" panose="020B0604020202020204" pitchFamily="34" charset="0"/>
              </a:rPr>
              <a:t>El organismo humano se encuentra en un nivel de aptitud física óptimo, de manera que se establece un riesgo mínimo para incurrir en problemas de la salud, como bien lo podrían ser las cardiopatías coronarias</a:t>
            </a:r>
          </a:p>
        </p:txBody>
      </p:sp>
      <p:pic>
        <p:nvPicPr>
          <p:cNvPr id="119816" name="Picture 10"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1813" y="4167188"/>
            <a:ext cx="4429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7" name="Text Box 6"/>
          <p:cNvSpPr txBox="1">
            <a:spLocks noChangeArrowheads="1"/>
          </p:cNvSpPr>
          <p:nvPr/>
        </p:nvSpPr>
        <p:spPr bwMode="auto">
          <a:xfrm>
            <a:off x="252413" y="6092825"/>
            <a:ext cx="8712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0"/>
              </a:spcBef>
              <a:buClrTx/>
              <a:buFontTx/>
              <a:buNone/>
            </a:pPr>
            <a:r>
              <a:rPr lang="en-US" altLang="es-PR" sz="1200" b="1" i="1">
                <a:latin typeface="Times New Roman" panose="02020603050405020304" pitchFamily="18" charset="0"/>
                <a:cs typeface="Times New Roman" panose="02020603050405020304" pitchFamily="18" charset="0"/>
              </a:rPr>
              <a:t>NOTA</a:t>
            </a:r>
            <a:r>
              <a:rPr lang="en-US" altLang="es-PR" sz="1200" b="1">
                <a:latin typeface="Times New Roman" panose="02020603050405020304" pitchFamily="18" charset="0"/>
                <a:cs typeface="Times New Roman" panose="02020603050405020304" pitchFamily="18" charset="0"/>
              </a:rPr>
              <a:t>.</a:t>
            </a:r>
            <a:r>
              <a:rPr lang="en-US" altLang="es-PR" sz="1200">
                <a:latin typeface="Times New Roman" panose="02020603050405020304" pitchFamily="18" charset="0"/>
                <a:cs typeface="Times New Roman" panose="02020603050405020304" pitchFamily="18" charset="0"/>
              </a:rPr>
              <a:t> Adaptado de: </a:t>
            </a:r>
            <a:r>
              <a:rPr lang="en-US" altLang="es-PR" sz="1200" b="1" i="1">
                <a:latin typeface="Times New Roman" panose="02020603050405020304" pitchFamily="18" charset="0"/>
                <a:cs typeface="Times New Roman" panose="02020603050405020304" pitchFamily="18" charset="0"/>
              </a:rPr>
              <a:t>An Invitation to Health: The Power of Now</a:t>
            </a:r>
            <a:r>
              <a:rPr lang="en-US" altLang="es-PR" sz="1200">
                <a:latin typeface="Times New Roman" panose="02020603050405020304" pitchFamily="18" charset="0"/>
                <a:cs typeface="Times New Roman" panose="02020603050405020304" pitchFamily="18" charset="0"/>
              </a:rPr>
              <a:t>. 17ma. ed.; (p. 206), por D. Hales, 2017, Boston, MA: Cengage Learning. Copyright 2017,  por Cengage Learning</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04" y="480767"/>
            <a:ext cx="2048287" cy="106441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644775" y="620713"/>
            <a:ext cx="60467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defRPr/>
            </a:pPr>
            <a:r>
              <a:rPr lang="es-PR" altLang="es-PR" sz="3200" dirty="0" smtClean="0">
                <a:solidFill>
                  <a:srgbClr val="484876"/>
                </a:solidFill>
                <a:effectLst>
                  <a:outerShdw blurRad="38100" dist="38100" dir="2700000" algn="tl">
                    <a:srgbClr val="C0C0C0"/>
                  </a:outerShdw>
                </a:effectLst>
                <a:latin typeface="Arial Black" pitchFamily="34" charset="0"/>
                <a:cs typeface="Arial" charset="0"/>
              </a:rPr>
              <a:t>APTITUD FÍSICA:</a:t>
            </a:r>
          </a:p>
          <a:p>
            <a:pPr>
              <a:defRPr/>
            </a:pPr>
            <a:r>
              <a:rPr lang="es-PR" altLang="es-PR" sz="3200" i="1" dirty="0" smtClean="0">
                <a:solidFill>
                  <a:srgbClr val="484876"/>
                </a:solidFill>
                <a:effectLst>
                  <a:outerShdw blurRad="38100" dist="38100" dir="2700000" algn="tl">
                    <a:srgbClr val="C0C0C0"/>
                  </a:outerShdw>
                </a:effectLst>
                <a:latin typeface="Arial Black" pitchFamily="34" charset="0"/>
                <a:cs typeface="Arial" charset="0"/>
              </a:rPr>
              <a:t>CARACTERÍSTICAS</a:t>
            </a:r>
            <a:endParaRPr lang="es-PR" altLang="es-PR" sz="320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120835" name="Text Box 4"/>
          <p:cNvSpPr txBox="1">
            <a:spLocks noChangeArrowheads="1"/>
          </p:cNvSpPr>
          <p:nvPr/>
        </p:nvSpPr>
        <p:spPr bwMode="auto">
          <a:xfrm>
            <a:off x="560388" y="1846263"/>
            <a:ext cx="8548687" cy="42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90000"/>
              </a:lnSpc>
            </a:pPr>
            <a:r>
              <a:rPr lang="es-PR" altLang="es-PR" sz="2400" b="1">
                <a:latin typeface="Arial" panose="020B0604020202020204" pitchFamily="34" charset="0"/>
                <a:cs typeface="Arial" panose="020B0604020202020204" pitchFamily="34" charset="0"/>
              </a:rPr>
              <a:t>Energía dinámica y vitalidad: </a:t>
            </a:r>
            <a:r>
              <a:rPr lang="es-PR" altLang="es-PR" sz="2100" b="1" i="1">
                <a:latin typeface="Arial" panose="020B0604020202020204" pitchFamily="34" charset="0"/>
                <a:cs typeface="Arial" panose="020B0604020202020204" pitchFamily="34" charset="0"/>
              </a:rPr>
              <a:t>Reservas de energía</a:t>
            </a:r>
          </a:p>
        </p:txBody>
      </p:sp>
      <p:pic>
        <p:nvPicPr>
          <p:cNvPr id="120836" name="Picture 5"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463" y="1866900"/>
            <a:ext cx="360362"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7" name="Text Box 6"/>
          <p:cNvSpPr txBox="1">
            <a:spLocks noChangeArrowheads="1"/>
          </p:cNvSpPr>
          <p:nvPr/>
        </p:nvSpPr>
        <p:spPr bwMode="auto">
          <a:xfrm>
            <a:off x="560388" y="3038475"/>
            <a:ext cx="4795837"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400" b="1">
                <a:latin typeface="Arial" panose="020B0604020202020204" pitchFamily="34" charset="0"/>
                <a:cs typeface="Arial" panose="020B0604020202020204" pitchFamily="34" charset="0"/>
              </a:rPr>
              <a:t>Tolerancia a la fatiga prematura</a:t>
            </a:r>
          </a:p>
        </p:txBody>
      </p:sp>
      <p:pic>
        <p:nvPicPr>
          <p:cNvPr id="120838" name="Picture 7"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463" y="3019425"/>
            <a:ext cx="36036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9" name="Text Box 8"/>
          <p:cNvSpPr txBox="1">
            <a:spLocks noChangeArrowheads="1"/>
          </p:cNvSpPr>
          <p:nvPr/>
        </p:nvSpPr>
        <p:spPr bwMode="auto">
          <a:xfrm>
            <a:off x="560388" y="4605338"/>
            <a:ext cx="8405812"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400" b="1">
                <a:latin typeface="Arial" panose="020B0604020202020204" pitchFamily="34" charset="0"/>
                <a:cs typeface="Arial" panose="020B0604020202020204" pitchFamily="34" charset="0"/>
              </a:rPr>
              <a:t>Mayor capacidad inmunológica: </a:t>
            </a:r>
            <a:r>
              <a:rPr lang="es-PR" altLang="es-PR" sz="2100" b="1" i="1">
                <a:latin typeface="Arial" panose="020B0604020202020204" pitchFamily="34" charset="0"/>
                <a:cs typeface="Arial" panose="020B0604020202020204" pitchFamily="34" charset="0"/>
              </a:rPr>
              <a:t>Menos problemas de salud</a:t>
            </a:r>
          </a:p>
        </p:txBody>
      </p:sp>
      <p:pic>
        <p:nvPicPr>
          <p:cNvPr id="120840" name="Picture 9"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463" y="4586288"/>
            <a:ext cx="36036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1" name="Text Box 10"/>
          <p:cNvSpPr txBox="1">
            <a:spLocks noChangeArrowheads="1"/>
          </p:cNvSpPr>
          <p:nvPr/>
        </p:nvSpPr>
        <p:spPr bwMode="auto">
          <a:xfrm>
            <a:off x="560388" y="2462213"/>
            <a:ext cx="8405812" cy="38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400" b="1">
                <a:latin typeface="Arial" panose="020B0604020202020204" pitchFamily="34" charset="0"/>
                <a:cs typeface="Arial" panose="020B0604020202020204" pitchFamily="34" charset="0"/>
              </a:rPr>
              <a:t>Confronta emergencias imprevistas efectivamente</a:t>
            </a:r>
          </a:p>
        </p:txBody>
      </p:sp>
      <p:pic>
        <p:nvPicPr>
          <p:cNvPr id="120842" name="Picture 11"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463" y="2443163"/>
            <a:ext cx="36036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3" name="Text Box 12"/>
          <p:cNvSpPr txBox="1">
            <a:spLocks noChangeArrowheads="1"/>
          </p:cNvSpPr>
          <p:nvPr/>
        </p:nvSpPr>
        <p:spPr bwMode="auto">
          <a:xfrm>
            <a:off x="563563" y="3543300"/>
            <a:ext cx="7969250"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400" b="1">
                <a:latin typeface="Arial" panose="020B0604020202020204" pitchFamily="34" charset="0"/>
                <a:cs typeface="Arial" panose="020B0604020202020204" pitchFamily="34" charset="0"/>
              </a:rPr>
              <a:t>Rápida recuperación</a:t>
            </a:r>
          </a:p>
        </p:txBody>
      </p:sp>
      <p:pic>
        <p:nvPicPr>
          <p:cNvPr id="120844" name="Picture 13"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3524250"/>
            <a:ext cx="36036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5" name="Text Box 4"/>
          <p:cNvSpPr txBox="1">
            <a:spLocks noChangeArrowheads="1"/>
          </p:cNvSpPr>
          <p:nvPr/>
        </p:nvSpPr>
        <p:spPr bwMode="auto">
          <a:xfrm>
            <a:off x="560388" y="4006850"/>
            <a:ext cx="8691562" cy="42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90000"/>
              </a:lnSpc>
            </a:pPr>
            <a:r>
              <a:rPr lang="es-PR" altLang="es-PR" sz="2400" b="1">
                <a:latin typeface="Arial" panose="020B0604020202020204" pitchFamily="34" charset="0"/>
                <a:cs typeface="Arial" panose="020B0604020202020204" pitchFamily="34" charset="0"/>
              </a:rPr>
              <a:t>Óptima capacidad funcional: </a:t>
            </a:r>
            <a:r>
              <a:rPr lang="es-PR" altLang="es-PR" sz="2100" b="1" i="1">
                <a:latin typeface="Arial" panose="020B0604020202020204" pitchFamily="34" charset="0"/>
                <a:cs typeface="Arial" panose="020B0604020202020204" pitchFamily="34" charset="0"/>
              </a:rPr>
              <a:t>Act Cotidianas y Ocupacionales</a:t>
            </a:r>
          </a:p>
        </p:txBody>
      </p:sp>
      <p:pic>
        <p:nvPicPr>
          <p:cNvPr id="120846" name="Picture 5"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463" y="4027488"/>
            <a:ext cx="36036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7" name="Text Box 6"/>
          <p:cNvSpPr txBox="1">
            <a:spLocks noChangeArrowheads="1"/>
          </p:cNvSpPr>
          <p:nvPr/>
        </p:nvSpPr>
        <p:spPr bwMode="auto">
          <a:xfrm>
            <a:off x="560388" y="5129213"/>
            <a:ext cx="7950200"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400" b="1">
                <a:latin typeface="Arial" panose="020B0604020202020204" pitchFamily="34" charset="0"/>
                <a:cs typeface="Arial" panose="020B0604020202020204" pitchFamily="34" charset="0"/>
              </a:rPr>
              <a:t>Prevención de enfermedades: </a:t>
            </a:r>
            <a:r>
              <a:rPr lang="es-PR" altLang="es-PR" sz="2100" b="1" i="1">
                <a:latin typeface="Arial" panose="020B0604020202020204" pitchFamily="34" charset="0"/>
                <a:cs typeface="Arial" panose="020B0604020202020204" pitchFamily="34" charset="0"/>
              </a:rPr>
              <a:t>Hipocinéticas</a:t>
            </a:r>
          </a:p>
        </p:txBody>
      </p:sp>
      <p:pic>
        <p:nvPicPr>
          <p:cNvPr id="120848" name="Picture 7"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463" y="5110163"/>
            <a:ext cx="36036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9" name="Text Box 8"/>
          <p:cNvSpPr txBox="1">
            <a:spLocks noChangeArrowheads="1"/>
          </p:cNvSpPr>
          <p:nvPr/>
        </p:nvSpPr>
        <p:spPr bwMode="auto">
          <a:xfrm>
            <a:off x="560388" y="6137275"/>
            <a:ext cx="4300537"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400" b="1">
                <a:latin typeface="Arial" panose="020B0604020202020204" pitchFamily="34" charset="0"/>
                <a:cs typeface="Arial" panose="020B0604020202020204" pitchFamily="34" charset="0"/>
              </a:rPr>
              <a:t>Alto nivel de calidad de vida</a:t>
            </a:r>
          </a:p>
        </p:txBody>
      </p:sp>
      <p:pic>
        <p:nvPicPr>
          <p:cNvPr id="120850" name="Picture 9"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463" y="6118225"/>
            <a:ext cx="36036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51" name="Text Box 8"/>
          <p:cNvSpPr txBox="1">
            <a:spLocks noChangeArrowheads="1"/>
          </p:cNvSpPr>
          <p:nvPr/>
        </p:nvSpPr>
        <p:spPr bwMode="auto">
          <a:xfrm>
            <a:off x="560388" y="5608638"/>
            <a:ext cx="8405812"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400" b="1">
                <a:latin typeface="Arial" panose="020B0604020202020204" pitchFamily="34" charset="0"/>
                <a:cs typeface="Arial" panose="020B0604020202020204" pitchFamily="34" charset="0"/>
              </a:rPr>
              <a:t>Mejor autoestima y función cognitiva</a:t>
            </a:r>
          </a:p>
        </p:txBody>
      </p:sp>
      <p:pic>
        <p:nvPicPr>
          <p:cNvPr id="120852" name="Picture 9"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050" y="5589588"/>
            <a:ext cx="35877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9771" y="2850542"/>
            <a:ext cx="1765590" cy="1177060"/>
          </a:xfrm>
          <a:prstGeom prst="rect">
            <a:avLst/>
          </a:prstGeom>
          <a:effectLst>
            <a:softEdge rad="127000"/>
          </a:effectLst>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410" y="491920"/>
            <a:ext cx="2371750" cy="1282027"/>
          </a:xfrm>
          <a:prstGeom prst="rect">
            <a:avLst/>
          </a:prstGeom>
          <a:effectLst>
            <a:softEdge rad="127000"/>
          </a:effectLst>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5780" y="5013176"/>
            <a:ext cx="2309629" cy="1597438"/>
          </a:xfrm>
          <a:prstGeom prst="rect">
            <a:avLst/>
          </a:prstGeom>
          <a:effectLst>
            <a:softEdge rad="317500"/>
          </a:effec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836613"/>
            <a:ext cx="8001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1569284" y="680973"/>
            <a:ext cx="5972135" cy="73180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defRPr/>
            </a:pPr>
            <a:r>
              <a:rPr lang="es-PR" sz="48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COMPONENTES DE LA</a:t>
            </a:r>
          </a:p>
        </p:txBody>
      </p:sp>
      <p:sp>
        <p:nvSpPr>
          <p:cNvPr id="3" name="WordArt 3"/>
          <p:cNvSpPr>
            <a:spLocks noChangeArrowheads="1" noChangeShapeType="1" noTextEdit="1"/>
          </p:cNvSpPr>
          <p:nvPr/>
        </p:nvSpPr>
        <p:spPr bwMode="auto">
          <a:xfrm>
            <a:off x="1461925" y="5497651"/>
            <a:ext cx="6050716" cy="94960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defRPr/>
            </a:pPr>
            <a:r>
              <a:rPr lang="es-PR" sz="48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APTITUD FÍSICA</a:t>
            </a:r>
          </a:p>
        </p:txBody>
      </p:sp>
      <p:pic>
        <p:nvPicPr>
          <p:cNvPr id="121860" name="Picture 4" descr="Steple1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038" y="1544638"/>
            <a:ext cx="4870450"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GT17_Aptitud_Fisica_COMP_PP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692150"/>
            <a:ext cx="6840538" cy="517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Text Box 6"/>
          <p:cNvSpPr txBox="1">
            <a:spLocks noChangeArrowheads="1"/>
          </p:cNvSpPr>
          <p:nvPr/>
        </p:nvSpPr>
        <p:spPr bwMode="auto">
          <a:xfrm>
            <a:off x="179388" y="5876925"/>
            <a:ext cx="89646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Adaptado de: "Physical Activity, Exercise, and Physical Fitness: Definitions and Distinctions for Health-Related Research", por: C. J. Caspersen, K. E. Powell, y G. M. Christensen, 1985, </a:t>
            </a:r>
            <a:r>
              <a:rPr lang="en-US" altLang="es-PR" sz="1200" b="1" i="1">
                <a:latin typeface="Times New Roman" panose="02020603050405020304" pitchFamily="18" charset="0"/>
              </a:rPr>
              <a:t>Public Health Reports, 100</a:t>
            </a:r>
            <a:r>
              <a:rPr lang="en-US" altLang="es-PR" sz="1200">
                <a:latin typeface="Times New Roman" panose="02020603050405020304" pitchFamily="18" charset="0"/>
              </a:rPr>
              <a:t>(2), p. 128. Recuperado de </a:t>
            </a:r>
            <a:r>
              <a:rPr lang="en-US" altLang="es-PR" sz="1200" b="1" i="1">
                <a:latin typeface="Times New Roman" panose="02020603050405020304" pitchFamily="18" charset="0"/>
                <a:hlinkClick r:id="rId6"/>
              </a:rPr>
              <a:t>http://pubmedcentralcanada.ca/pmcc/articles/PMC1424733/pdf/pubhealthrep00100-0016.pdf</a:t>
            </a:r>
            <a:endParaRPr lang="en-US" altLang="es-PR" sz="1200" b="1" i="1">
              <a:latin typeface="Times New Roman" panose="02020603050405020304" pitchFamily="18" charset="0"/>
            </a:endParaRPr>
          </a:p>
        </p:txBody>
      </p:sp>
    </p:spTree>
    <p:custDataLst>
      <p:tags r:id="rId1"/>
    </p:custDataLst>
  </p:cSld>
  <p:clrMapOvr>
    <a:masterClrMapping/>
  </p:clrMapOvr>
  <p:transition spd="slow">
    <p:wipe dir="u"/>
    <p:sndAc>
      <p:stSnd>
        <p:snd r:embed="rId4" name="whoosh.wav"/>
      </p:stSnd>
    </p:sndAc>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6"/>
          <p:cNvSpPr txBox="1">
            <a:spLocks noChangeArrowheads="1"/>
          </p:cNvSpPr>
          <p:nvPr/>
        </p:nvSpPr>
        <p:spPr bwMode="auto">
          <a:xfrm>
            <a:off x="252413" y="5949950"/>
            <a:ext cx="8712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0"/>
              </a:spcBef>
              <a:buClrTx/>
              <a:buFontTx/>
              <a:buNone/>
            </a:pPr>
            <a:r>
              <a:rPr lang="en-US" altLang="es-PR" sz="1200" b="1" i="1">
                <a:latin typeface="Times New Roman" panose="02020603050405020304" pitchFamily="18" charset="0"/>
                <a:cs typeface="Times New Roman" panose="02020603050405020304" pitchFamily="18" charset="0"/>
              </a:rPr>
              <a:t>NOTA</a:t>
            </a:r>
            <a:r>
              <a:rPr lang="en-US" altLang="es-PR" sz="1200" b="1">
                <a:latin typeface="Times New Roman" panose="02020603050405020304" pitchFamily="18" charset="0"/>
                <a:cs typeface="Times New Roman" panose="02020603050405020304" pitchFamily="18" charset="0"/>
              </a:rPr>
              <a:t>.</a:t>
            </a:r>
            <a:r>
              <a:rPr lang="en-US" altLang="es-PR" sz="1200">
                <a:latin typeface="Times New Roman" panose="02020603050405020304" pitchFamily="18" charset="0"/>
                <a:cs typeface="Times New Roman" panose="02020603050405020304" pitchFamily="18" charset="0"/>
              </a:rPr>
              <a:t> Adaptado de: </a:t>
            </a:r>
            <a:r>
              <a:rPr lang="en-US" altLang="es-PR" sz="1200" b="1" i="1">
                <a:latin typeface="Times New Roman" panose="02020603050405020304" pitchFamily="18" charset="0"/>
                <a:cs typeface="Times New Roman" panose="02020603050405020304" pitchFamily="18" charset="0"/>
              </a:rPr>
              <a:t>An Invitation to Health: The Power of Now</a:t>
            </a:r>
            <a:r>
              <a:rPr lang="en-US" altLang="es-PR" sz="1200">
                <a:latin typeface="Times New Roman" panose="02020603050405020304" pitchFamily="18" charset="0"/>
                <a:cs typeface="Times New Roman" panose="02020603050405020304" pitchFamily="18" charset="0"/>
              </a:rPr>
              <a:t>. 17ma. ed.; (pp. 206-207, 628), por D. Hales, 2017, Boston, MA: Cengage Learning. Copyright 2017,  por Cengage Learning</a:t>
            </a:r>
          </a:p>
        </p:txBody>
      </p:sp>
      <p:pic>
        <p:nvPicPr>
          <p:cNvPr id="12493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6225" y="823913"/>
            <a:ext cx="2687638"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a:spLocks noChangeArrowheads="1"/>
          </p:cNvSpPr>
          <p:nvPr/>
        </p:nvSpPr>
        <p:spPr bwMode="auto">
          <a:xfrm>
            <a:off x="2843213" y="692150"/>
            <a:ext cx="6192837"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3800" dirty="0" smtClean="0">
                <a:solidFill>
                  <a:srgbClr val="484876"/>
                </a:solidFill>
                <a:effectLst>
                  <a:outerShdw blurRad="38100" dist="38100" dir="2700000" algn="tl">
                    <a:srgbClr val="C0C0C0"/>
                  </a:outerShdw>
                </a:effectLst>
                <a:latin typeface="Arial Black" pitchFamily="34" charset="0"/>
              </a:rPr>
              <a:t>APTITUD FUNCIONAL</a:t>
            </a:r>
            <a:endParaRPr lang="en-US" altLang="es-PR" sz="3800" i="1" dirty="0">
              <a:solidFill>
                <a:srgbClr val="484876"/>
              </a:solidFill>
              <a:effectLst>
                <a:outerShdw blurRad="38100" dist="38100" dir="2700000" algn="tl">
                  <a:srgbClr val="C0C0C0"/>
                </a:outerShdw>
              </a:effectLst>
              <a:latin typeface="Arial Black" pitchFamily="34" charset="0"/>
            </a:endParaRPr>
          </a:p>
        </p:txBody>
      </p:sp>
      <p:sp>
        <p:nvSpPr>
          <p:cNvPr id="5" name="Rectangle 3"/>
          <p:cNvSpPr>
            <a:spLocks noChangeArrowheads="1"/>
          </p:cNvSpPr>
          <p:nvPr/>
        </p:nvSpPr>
        <p:spPr bwMode="auto">
          <a:xfrm>
            <a:off x="2914650" y="1555750"/>
            <a:ext cx="5976938"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ts val="3200"/>
              </a:lnSpc>
              <a:spcBef>
                <a:spcPct val="20000"/>
              </a:spcBef>
              <a:defRPr/>
            </a:pPr>
            <a:r>
              <a:rPr lang="es-ES" altLang="es-PR" sz="3600" b="1" dirty="0" smtClean="0">
                <a:latin typeface="Arial" charset="0"/>
                <a:cs typeface="Arial" charset="0"/>
              </a:rPr>
              <a:t>La capacidad para llevar a</a:t>
            </a:r>
          </a:p>
          <a:p>
            <a:pPr>
              <a:lnSpc>
                <a:spcPts val="3200"/>
              </a:lnSpc>
              <a:spcBef>
                <a:spcPct val="20000"/>
              </a:spcBef>
              <a:defRPr/>
            </a:pPr>
            <a:r>
              <a:rPr lang="es-ES" altLang="es-PR" sz="3600" b="1" dirty="0" smtClean="0">
                <a:latin typeface="Arial" charset="0"/>
                <a:cs typeface="Arial" charset="0"/>
              </a:rPr>
              <a:t>cabo, efectivamente, las</a:t>
            </a:r>
          </a:p>
          <a:p>
            <a:pPr>
              <a:lnSpc>
                <a:spcPts val="3200"/>
              </a:lnSpc>
              <a:spcBef>
                <a:spcPct val="20000"/>
              </a:spcBef>
              <a:defRPr/>
            </a:pPr>
            <a:r>
              <a:rPr lang="es-ES" altLang="es-PR" sz="3600" b="1" i="1" dirty="0" smtClean="0">
                <a:solidFill>
                  <a:srgbClr val="FF0000"/>
                </a:solidFill>
                <a:effectLst>
                  <a:outerShdw blurRad="38100" dist="38100" dir="2700000" algn="tl">
                    <a:srgbClr val="000000">
                      <a:alpha val="43137"/>
                    </a:srgbClr>
                  </a:outerShdw>
                </a:effectLst>
                <a:latin typeface="Arial" charset="0"/>
                <a:cs typeface="Arial" charset="0"/>
              </a:rPr>
              <a:t>actividades básicas de la</a:t>
            </a:r>
          </a:p>
          <a:p>
            <a:pPr>
              <a:lnSpc>
                <a:spcPts val="3200"/>
              </a:lnSpc>
              <a:spcBef>
                <a:spcPct val="20000"/>
              </a:spcBef>
              <a:defRPr/>
            </a:pPr>
            <a:r>
              <a:rPr lang="es-ES" altLang="es-PR" sz="3600" b="1" i="1" dirty="0" smtClean="0">
                <a:solidFill>
                  <a:srgbClr val="FF0000"/>
                </a:solidFill>
                <a:effectLst>
                  <a:outerShdw blurRad="38100" dist="38100" dir="2700000" algn="tl">
                    <a:srgbClr val="000000">
                      <a:alpha val="43137"/>
                    </a:srgbClr>
                  </a:outerShdw>
                </a:effectLst>
                <a:latin typeface="Arial" charset="0"/>
                <a:cs typeface="Arial" charset="0"/>
              </a:rPr>
              <a:t>vida diaria</a:t>
            </a:r>
            <a:r>
              <a:rPr lang="es-ES" altLang="es-PR" sz="3600" b="1" dirty="0" smtClean="0">
                <a:latin typeface="Arial" charset="0"/>
                <a:cs typeface="Arial" charset="0"/>
              </a:rPr>
              <a:t>, en una</a:t>
            </a:r>
          </a:p>
          <a:p>
            <a:pPr>
              <a:lnSpc>
                <a:spcPts val="3200"/>
              </a:lnSpc>
              <a:spcBef>
                <a:spcPct val="20000"/>
              </a:spcBef>
              <a:defRPr/>
            </a:pPr>
            <a:r>
              <a:rPr lang="es-ES" altLang="es-PR" sz="3600" b="1" dirty="0">
                <a:latin typeface="Arial" charset="0"/>
                <a:cs typeface="Arial" charset="0"/>
              </a:rPr>
              <a:t>m</a:t>
            </a:r>
            <a:r>
              <a:rPr lang="es-ES" altLang="es-PR" sz="3600" b="1" dirty="0" smtClean="0">
                <a:latin typeface="Arial" charset="0"/>
                <a:cs typeface="Arial" charset="0"/>
              </a:rPr>
              <a:t>anera eficiente y con el</a:t>
            </a:r>
          </a:p>
          <a:p>
            <a:pPr>
              <a:lnSpc>
                <a:spcPts val="3200"/>
              </a:lnSpc>
              <a:spcBef>
                <a:spcPct val="20000"/>
              </a:spcBef>
              <a:defRPr/>
            </a:pPr>
            <a:r>
              <a:rPr lang="es-ES" altLang="es-PR" sz="3600" b="1" dirty="0" smtClean="0">
                <a:latin typeface="Arial" charset="0"/>
                <a:cs typeface="Arial" charset="0"/>
              </a:rPr>
              <a:t>riesgo mínimo de</a:t>
            </a:r>
          </a:p>
          <a:p>
            <a:pPr>
              <a:lnSpc>
                <a:spcPts val="3200"/>
              </a:lnSpc>
              <a:spcBef>
                <a:spcPct val="20000"/>
              </a:spcBef>
              <a:defRPr/>
            </a:pPr>
            <a:r>
              <a:rPr lang="es-ES" altLang="es-PR" sz="3600" b="1" dirty="0" smtClean="0">
                <a:latin typeface="Arial" charset="0"/>
                <a:cs typeface="Arial" charset="0"/>
              </a:rPr>
              <a:t>incidencias de traumas o</a:t>
            </a:r>
          </a:p>
          <a:p>
            <a:pPr>
              <a:lnSpc>
                <a:spcPts val="3200"/>
              </a:lnSpc>
              <a:spcBef>
                <a:spcPct val="20000"/>
              </a:spcBef>
              <a:defRPr/>
            </a:pPr>
            <a:r>
              <a:rPr lang="es-ES" altLang="es-PR" sz="3600" b="1" dirty="0" smtClean="0">
                <a:latin typeface="Arial" charset="0"/>
                <a:cs typeface="Arial" charset="0"/>
              </a:rPr>
              <a:t>accidentes</a:t>
            </a:r>
            <a:endParaRPr lang="es-ES" altLang="es-PR" sz="3600" b="1" dirty="0">
              <a:latin typeface="Arial" charset="0"/>
              <a:cs typeface="Arial" charset="0"/>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6"/>
          <p:cNvSpPr txBox="1">
            <a:spLocks noChangeArrowheads="1"/>
          </p:cNvSpPr>
          <p:nvPr/>
        </p:nvSpPr>
        <p:spPr bwMode="auto">
          <a:xfrm>
            <a:off x="252413" y="5949950"/>
            <a:ext cx="8712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0"/>
              </a:spcBef>
              <a:buClrTx/>
              <a:buFontTx/>
              <a:buNone/>
            </a:pPr>
            <a:r>
              <a:rPr lang="en-US" altLang="es-PR" sz="1200" b="1" i="1">
                <a:latin typeface="Times New Roman" panose="02020603050405020304" pitchFamily="18" charset="0"/>
                <a:cs typeface="Times New Roman" panose="02020603050405020304" pitchFamily="18" charset="0"/>
              </a:rPr>
              <a:t>NOTA</a:t>
            </a:r>
            <a:r>
              <a:rPr lang="en-US" altLang="es-PR" sz="1200" b="1">
                <a:latin typeface="Times New Roman" panose="02020603050405020304" pitchFamily="18" charset="0"/>
                <a:cs typeface="Times New Roman" panose="02020603050405020304" pitchFamily="18" charset="0"/>
              </a:rPr>
              <a:t>.</a:t>
            </a:r>
            <a:r>
              <a:rPr lang="en-US" altLang="es-PR" sz="1200">
                <a:latin typeface="Times New Roman" panose="02020603050405020304" pitchFamily="18" charset="0"/>
                <a:cs typeface="Times New Roman" panose="02020603050405020304" pitchFamily="18" charset="0"/>
              </a:rPr>
              <a:t> Adaptado de: </a:t>
            </a:r>
            <a:r>
              <a:rPr lang="en-US" altLang="es-PR" sz="1200" b="1" i="1">
                <a:latin typeface="Times New Roman" panose="02020603050405020304" pitchFamily="18" charset="0"/>
                <a:cs typeface="Times New Roman" panose="02020603050405020304" pitchFamily="18" charset="0"/>
              </a:rPr>
              <a:t>An Invitation to Health: The Power of Now</a:t>
            </a:r>
            <a:r>
              <a:rPr lang="en-US" altLang="es-PR" sz="1200">
                <a:latin typeface="Times New Roman" panose="02020603050405020304" pitchFamily="18" charset="0"/>
                <a:cs typeface="Times New Roman" panose="02020603050405020304" pitchFamily="18" charset="0"/>
              </a:rPr>
              <a:t>. 17ma. ed.; (pp. 206-207, 628), por D. Hales, 2017, Boston, MA: Cengage Learning. Copyright 2017,  por Cengage Learning</a:t>
            </a:r>
          </a:p>
        </p:txBody>
      </p:sp>
      <p:pic>
        <p:nvPicPr>
          <p:cNvPr id="12595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692150"/>
            <a:ext cx="2519362"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a:spLocks noChangeArrowheads="1"/>
          </p:cNvSpPr>
          <p:nvPr/>
        </p:nvSpPr>
        <p:spPr bwMode="auto">
          <a:xfrm>
            <a:off x="2843213" y="692150"/>
            <a:ext cx="6192837"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3600" dirty="0" smtClean="0">
                <a:solidFill>
                  <a:srgbClr val="484876"/>
                </a:solidFill>
                <a:effectLst>
                  <a:outerShdw blurRad="38100" dist="38100" dir="2700000" algn="tl">
                    <a:srgbClr val="C0C0C0"/>
                  </a:outerShdw>
                </a:effectLst>
                <a:latin typeface="Arial Black" pitchFamily="34" charset="0"/>
              </a:rPr>
              <a:t>APTITUD METABÓLICA</a:t>
            </a:r>
            <a:endParaRPr lang="en-US" altLang="es-PR" sz="3600" i="1" dirty="0">
              <a:solidFill>
                <a:srgbClr val="484876"/>
              </a:solidFill>
              <a:effectLst>
                <a:outerShdw blurRad="38100" dist="38100" dir="2700000" algn="tl">
                  <a:srgbClr val="C0C0C0"/>
                </a:outerShdw>
              </a:effectLst>
              <a:latin typeface="Arial Black" pitchFamily="34" charset="0"/>
            </a:endParaRPr>
          </a:p>
        </p:txBody>
      </p:sp>
      <p:sp>
        <p:nvSpPr>
          <p:cNvPr id="125957" name="Rectangle 3"/>
          <p:cNvSpPr>
            <a:spLocks noChangeArrowheads="1"/>
          </p:cNvSpPr>
          <p:nvPr/>
        </p:nvSpPr>
        <p:spPr bwMode="auto">
          <a:xfrm>
            <a:off x="2914650" y="1484313"/>
            <a:ext cx="5976938" cy="424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ts val="3100"/>
              </a:lnSpc>
              <a:spcBef>
                <a:spcPct val="20000"/>
              </a:spcBef>
              <a:buClrTx/>
              <a:buFontTx/>
              <a:buNone/>
            </a:pPr>
            <a:r>
              <a:rPr lang="es-ES" altLang="es-PR" b="1">
                <a:latin typeface="Arial" panose="020B0604020202020204" pitchFamily="34" charset="0"/>
                <a:cs typeface="Arial" panose="020B0604020202020204" pitchFamily="34" charset="0"/>
              </a:rPr>
              <a:t>La disminución en el riesgo para</a:t>
            </a:r>
          </a:p>
          <a:p>
            <a:pPr>
              <a:lnSpc>
                <a:spcPts val="3100"/>
              </a:lnSpc>
              <a:spcBef>
                <a:spcPct val="20000"/>
              </a:spcBef>
              <a:buClrTx/>
              <a:buFontTx/>
              <a:buNone/>
            </a:pPr>
            <a:r>
              <a:rPr lang="es-ES" altLang="es-PR" b="1">
                <a:latin typeface="Arial" panose="020B0604020202020204" pitchFamily="34" charset="0"/>
                <a:cs typeface="Arial" panose="020B0604020202020204" pitchFamily="34" charset="0"/>
              </a:rPr>
              <a:t>la diabetes sacarina y</a:t>
            </a:r>
          </a:p>
          <a:p>
            <a:pPr>
              <a:lnSpc>
                <a:spcPts val="3100"/>
              </a:lnSpc>
              <a:spcBef>
                <a:spcPct val="20000"/>
              </a:spcBef>
              <a:buClrTx/>
              <a:buFontTx/>
              <a:buNone/>
            </a:pPr>
            <a:r>
              <a:rPr lang="es-ES" altLang="es-PR" b="1">
                <a:latin typeface="Arial" panose="020B0604020202020204" pitchFamily="34" charset="0"/>
                <a:cs typeface="Arial" panose="020B0604020202020204" pitchFamily="34" charset="0"/>
              </a:rPr>
              <a:t>enfermedades cardiovasculares,</a:t>
            </a:r>
          </a:p>
          <a:p>
            <a:pPr>
              <a:lnSpc>
                <a:spcPts val="3100"/>
              </a:lnSpc>
              <a:spcBef>
                <a:spcPct val="20000"/>
              </a:spcBef>
              <a:buClrTx/>
              <a:buFontTx/>
              <a:buNone/>
            </a:pPr>
            <a:r>
              <a:rPr lang="es-ES" altLang="es-PR" b="1">
                <a:latin typeface="Arial" panose="020B0604020202020204" pitchFamily="34" charset="0"/>
                <a:cs typeface="Arial" panose="020B0604020202020204" pitchFamily="34" charset="0"/>
              </a:rPr>
              <a:t>lo cual puede ser logrado a</a:t>
            </a:r>
          </a:p>
          <a:p>
            <a:pPr>
              <a:lnSpc>
                <a:spcPts val="3100"/>
              </a:lnSpc>
              <a:spcBef>
                <a:spcPct val="20000"/>
              </a:spcBef>
              <a:buClrTx/>
              <a:buFontTx/>
              <a:buNone/>
            </a:pPr>
            <a:r>
              <a:rPr lang="es-ES" altLang="es-PR" b="1">
                <a:latin typeface="Arial" panose="020B0604020202020204" pitchFamily="34" charset="0"/>
                <a:cs typeface="Arial" panose="020B0604020202020204" pitchFamily="34" charset="0"/>
              </a:rPr>
              <a:t>través de un programa de</a:t>
            </a:r>
          </a:p>
          <a:p>
            <a:pPr>
              <a:lnSpc>
                <a:spcPts val="3100"/>
              </a:lnSpc>
              <a:spcBef>
                <a:spcPct val="20000"/>
              </a:spcBef>
              <a:buClrTx/>
              <a:buFontTx/>
              <a:buNone/>
            </a:pPr>
            <a:r>
              <a:rPr lang="es-ES" altLang="es-PR" b="1">
                <a:latin typeface="Arial" panose="020B0604020202020204" pitchFamily="34" charset="0"/>
                <a:cs typeface="Arial" panose="020B0604020202020204" pitchFamily="34" charset="0"/>
              </a:rPr>
              <a:t>ejercicio de intensidad moderada,</a:t>
            </a:r>
          </a:p>
          <a:p>
            <a:pPr>
              <a:lnSpc>
                <a:spcPts val="3100"/>
              </a:lnSpc>
              <a:spcBef>
                <a:spcPct val="20000"/>
              </a:spcBef>
              <a:buClrTx/>
              <a:buFontTx/>
              <a:buNone/>
            </a:pPr>
            <a:r>
              <a:rPr lang="es-ES" altLang="es-PR" b="1">
                <a:latin typeface="Arial" panose="020B0604020202020204" pitchFamily="34" charset="0"/>
                <a:cs typeface="Arial" panose="020B0604020202020204" pitchFamily="34" charset="0"/>
              </a:rPr>
              <a:t>aún con la presencia de poca, o</a:t>
            </a:r>
          </a:p>
          <a:p>
            <a:pPr>
              <a:lnSpc>
                <a:spcPts val="3100"/>
              </a:lnSpc>
              <a:spcBef>
                <a:spcPct val="20000"/>
              </a:spcBef>
              <a:buClrTx/>
              <a:buFontTx/>
              <a:buNone/>
            </a:pPr>
            <a:r>
              <a:rPr lang="es-ES" altLang="es-PR" b="1">
                <a:latin typeface="Arial" panose="020B0604020202020204" pitchFamily="34" charset="0"/>
                <a:cs typeface="Arial" panose="020B0604020202020204" pitchFamily="34" charset="0"/>
              </a:rPr>
              <a:t>ninguna mejoría a nivel</a:t>
            </a:r>
          </a:p>
          <a:p>
            <a:pPr>
              <a:lnSpc>
                <a:spcPts val="3100"/>
              </a:lnSpc>
              <a:spcBef>
                <a:spcPct val="20000"/>
              </a:spcBef>
              <a:buClrTx/>
              <a:buFontTx/>
              <a:buNone/>
            </a:pPr>
            <a:r>
              <a:rPr lang="es-ES" altLang="es-PR" b="1">
                <a:latin typeface="Arial" panose="020B0604020202020204" pitchFamily="34" charset="0"/>
                <a:cs typeface="Arial" panose="020B0604020202020204" pitchFamily="34" charset="0"/>
              </a:rPr>
              <a:t>cardiorrespiratorio</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323528" y="692696"/>
            <a:ext cx="8208912" cy="713946"/>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r" eaLnBrk="1" hangingPunct="1">
              <a:defRPr/>
            </a:pPr>
            <a:r>
              <a:rPr lang="es-PR" sz="4800" b="1" kern="10" dirty="0">
                <a:ln w="11430"/>
                <a:gradFill>
                  <a:gsLst>
                    <a:gs pos="0">
                      <a:srgbClr val="438086">
                        <a:tint val="70000"/>
                        <a:satMod val="245000"/>
                      </a:srgbClr>
                    </a:gs>
                    <a:gs pos="75000">
                      <a:srgbClr val="438086">
                        <a:tint val="90000"/>
                        <a:shade val="60000"/>
                        <a:satMod val="240000"/>
                      </a:srgbClr>
                    </a:gs>
                    <a:gs pos="100000">
                      <a:srgbClr val="438086">
                        <a:tint val="100000"/>
                        <a:shade val="50000"/>
                        <a:satMod val="240000"/>
                      </a:srgbClr>
                    </a:gs>
                  </a:gsLst>
                  <a:lin ang="5400000"/>
                </a:gradFill>
                <a:effectLst>
                  <a:outerShdw blurRad="50800" dist="39000" dir="5460000" algn="tl">
                    <a:srgbClr val="000000">
                      <a:alpha val="38000"/>
                    </a:srgbClr>
                  </a:outerShdw>
                </a:effectLst>
                <a:latin typeface="Arial Black"/>
              </a:rPr>
              <a:t>COMPONENTES RELACIONADOS</a:t>
            </a:r>
          </a:p>
        </p:txBody>
      </p:sp>
      <p:sp>
        <p:nvSpPr>
          <p:cNvPr id="3" name="WordArt 3"/>
          <p:cNvSpPr>
            <a:spLocks noChangeArrowheads="1" noChangeShapeType="1" noTextEdit="1"/>
          </p:cNvSpPr>
          <p:nvPr/>
        </p:nvSpPr>
        <p:spPr bwMode="auto">
          <a:xfrm>
            <a:off x="1379984" y="5454898"/>
            <a:ext cx="6288360" cy="92643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r" eaLnBrk="1" hangingPunct="1">
              <a:defRPr/>
            </a:pPr>
            <a:r>
              <a:rPr lang="es-PR" sz="4800" b="1" kern="10" dirty="0">
                <a:ln w="11430"/>
                <a:gradFill>
                  <a:gsLst>
                    <a:gs pos="0">
                      <a:srgbClr val="438086">
                        <a:tint val="70000"/>
                        <a:satMod val="245000"/>
                      </a:srgbClr>
                    </a:gs>
                    <a:gs pos="75000">
                      <a:srgbClr val="438086">
                        <a:tint val="90000"/>
                        <a:shade val="60000"/>
                        <a:satMod val="240000"/>
                      </a:srgbClr>
                    </a:gs>
                    <a:gs pos="100000">
                      <a:srgbClr val="438086">
                        <a:tint val="100000"/>
                        <a:shade val="50000"/>
                        <a:satMod val="240000"/>
                      </a:srgbClr>
                    </a:gs>
                  </a:gsLst>
                  <a:lin ang="5400000"/>
                </a:gradFill>
                <a:effectLst>
                  <a:outerShdw blurRad="50800" dist="39000" dir="5460000" algn="tl">
                    <a:srgbClr val="000000">
                      <a:alpha val="38000"/>
                    </a:srgbClr>
                  </a:outerShdw>
                </a:effectLst>
                <a:latin typeface="Arial Black"/>
              </a:rPr>
              <a:t>CON LA SALUD</a:t>
            </a:r>
          </a:p>
        </p:txBody>
      </p:sp>
      <p:pic>
        <p:nvPicPr>
          <p:cNvPr id="4" name="Picture 4" descr="Rowing1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672" y="1551294"/>
            <a:ext cx="5919085" cy="39036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fade/>
    <p:sndAc>
      <p:stSnd>
        <p:snd r:embed="rId4" name="chimes.wav"/>
      </p:stSnd>
    </p:sndAc>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16"/>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r" eaLnBrk="1" hangingPunct="1">
              <a:spcBef>
                <a:spcPct val="0"/>
              </a:spcBef>
              <a:buClrTx/>
              <a:buFontTx/>
              <a:buNone/>
            </a:pPr>
            <a:endParaRPr lang="es-PR" altLang="es-PR" sz="3200">
              <a:solidFill>
                <a:srgbClr val="000000"/>
              </a:solidFill>
            </a:endParaRPr>
          </a:p>
        </p:txBody>
      </p:sp>
      <p:sp>
        <p:nvSpPr>
          <p:cNvPr id="18" name="Text Box 4"/>
          <p:cNvSpPr txBox="1">
            <a:spLocks noChangeArrowheads="1"/>
          </p:cNvSpPr>
          <p:nvPr/>
        </p:nvSpPr>
        <p:spPr bwMode="auto">
          <a:xfrm>
            <a:off x="1622425" y="981075"/>
            <a:ext cx="52863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es-PR" sz="2400" dirty="0" err="1">
                <a:solidFill>
                  <a:srgbClr val="484876"/>
                </a:solidFill>
                <a:effectLst>
                  <a:outerShdw blurRad="38100" dist="38100" dir="2700000" algn="tl">
                    <a:srgbClr val="FFFFFF"/>
                  </a:outerShdw>
                </a:effectLst>
                <a:latin typeface="Arial Black" pitchFamily="34" charset="0"/>
              </a:rPr>
              <a:t>Tolerancia</a:t>
            </a:r>
            <a:r>
              <a:rPr lang="en-US" altLang="es-PR" sz="2400" dirty="0">
                <a:solidFill>
                  <a:srgbClr val="484876"/>
                </a:solidFill>
                <a:effectLst>
                  <a:outerShdw blurRad="38100" dist="38100" dir="2700000" algn="tl">
                    <a:srgbClr val="FFFFFF"/>
                  </a:outerShdw>
                </a:effectLst>
                <a:latin typeface="Arial Black" pitchFamily="34" charset="0"/>
              </a:rPr>
              <a:t> </a:t>
            </a:r>
            <a:r>
              <a:rPr lang="en-US" altLang="es-PR" sz="2400" dirty="0" err="1">
                <a:solidFill>
                  <a:srgbClr val="484876"/>
                </a:solidFill>
                <a:effectLst>
                  <a:outerShdw blurRad="38100" dist="38100" dir="2700000" algn="tl">
                    <a:srgbClr val="FFFFFF"/>
                  </a:outerShdw>
                </a:effectLst>
                <a:latin typeface="Arial Black" pitchFamily="34" charset="0"/>
              </a:rPr>
              <a:t>Cardiorrespiratoria</a:t>
            </a:r>
            <a:endParaRPr lang="en-US" altLang="es-PR" sz="2400" dirty="0">
              <a:solidFill>
                <a:srgbClr val="484876"/>
              </a:solidFill>
              <a:effectLst>
                <a:outerShdw blurRad="38100" dist="38100" dir="2700000" algn="tl">
                  <a:srgbClr val="FFFFFF"/>
                </a:outerShdw>
              </a:effectLst>
              <a:latin typeface="Arial Black" pitchFamily="34" charset="0"/>
            </a:endParaRPr>
          </a:p>
        </p:txBody>
      </p:sp>
      <p:sp>
        <p:nvSpPr>
          <p:cNvPr id="20" name="Text Box 7"/>
          <p:cNvSpPr txBox="1">
            <a:spLocks noChangeArrowheads="1"/>
          </p:cNvSpPr>
          <p:nvPr/>
        </p:nvSpPr>
        <p:spPr bwMode="auto">
          <a:xfrm>
            <a:off x="333375" y="2239963"/>
            <a:ext cx="2114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es-PR" sz="2400" dirty="0" err="1">
                <a:solidFill>
                  <a:srgbClr val="484876"/>
                </a:solidFill>
                <a:effectLst>
                  <a:outerShdw blurRad="38100" dist="38100" dir="2700000" algn="tl">
                    <a:srgbClr val="000000">
                      <a:alpha val="43137"/>
                    </a:srgbClr>
                  </a:outerShdw>
                </a:effectLst>
                <a:latin typeface="Arial Black" pitchFamily="34" charset="0"/>
              </a:rPr>
              <a:t>Flexibilidad</a:t>
            </a:r>
            <a:endParaRPr lang="en-US" altLang="es-PR" sz="2400" dirty="0">
              <a:solidFill>
                <a:srgbClr val="484876"/>
              </a:solidFill>
              <a:effectLst>
                <a:outerShdw blurRad="38100" dist="38100" dir="2700000" algn="tl">
                  <a:srgbClr val="000000">
                    <a:alpha val="43137"/>
                  </a:srgbClr>
                </a:outerShdw>
              </a:effectLst>
              <a:latin typeface="Arial Black" pitchFamily="34" charset="0"/>
            </a:endParaRPr>
          </a:p>
        </p:txBody>
      </p:sp>
      <p:sp>
        <p:nvSpPr>
          <p:cNvPr id="21" name="WordArt 18"/>
          <p:cNvSpPr>
            <a:spLocks noChangeArrowheads="1" noChangeShapeType="1" noTextEdit="1"/>
          </p:cNvSpPr>
          <p:nvPr/>
        </p:nvSpPr>
        <p:spPr bwMode="auto">
          <a:xfrm>
            <a:off x="914400" y="152400"/>
            <a:ext cx="7424738" cy="2476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COMPONENTES DE LA APTITUD </a:t>
            </a:r>
            <a:r>
              <a:rPr lang="es-PR" sz="4800" b="1" kern="10" dirty="0" err="1">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FÍSiCA</a:t>
            </a:r>
            <a:r>
              <a:rPr lang="es-PR" sz="48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a:t>
            </a:r>
          </a:p>
        </p:txBody>
      </p:sp>
      <p:sp>
        <p:nvSpPr>
          <p:cNvPr id="22" name="WordArt 19"/>
          <p:cNvSpPr>
            <a:spLocks noChangeArrowheads="1" noChangeShapeType="1" noTextEdit="1"/>
          </p:cNvSpPr>
          <p:nvPr/>
        </p:nvSpPr>
        <p:spPr bwMode="auto">
          <a:xfrm>
            <a:off x="685800" y="533400"/>
            <a:ext cx="7772400" cy="228600"/>
          </a:xfrm>
          <a:prstGeom prst="rect">
            <a:avLst/>
          </a:prstGeom>
        </p:spPr>
        <p:txBody>
          <a:bodyPr wrap="none" fromWordArt="1">
            <a:prstTxWarp prst="textPlain">
              <a:avLst>
                <a:gd name="adj" fmla="val 50000"/>
              </a:avLst>
            </a:prstTxWarp>
          </a:bodyPr>
          <a:lstStyle/>
          <a:p>
            <a:pPr algn="r" eaLnBrk="1" hangingPunct="1">
              <a:defRPr/>
            </a:pPr>
            <a:r>
              <a:rPr lang="es-PR" sz="3600" b="1" i="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Relacionados con la Salud -</a:t>
            </a:r>
          </a:p>
        </p:txBody>
      </p:sp>
      <p:sp>
        <p:nvSpPr>
          <p:cNvPr id="23" name="Text Box 21"/>
          <p:cNvSpPr txBox="1">
            <a:spLocks noChangeArrowheads="1"/>
          </p:cNvSpPr>
          <p:nvPr/>
        </p:nvSpPr>
        <p:spPr bwMode="auto">
          <a:xfrm>
            <a:off x="1587500" y="6248400"/>
            <a:ext cx="5532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es-PR" sz="2400" dirty="0">
                <a:solidFill>
                  <a:srgbClr val="484876"/>
                </a:solidFill>
                <a:effectLst>
                  <a:outerShdw blurRad="38100" dist="38100" dir="2700000" algn="tl">
                    <a:srgbClr val="FFFFFF"/>
                  </a:outerShdw>
                </a:effectLst>
                <a:latin typeface="Arial Black" pitchFamily="34" charset="0"/>
              </a:rPr>
              <a:t>Fortaleza y </a:t>
            </a:r>
            <a:r>
              <a:rPr lang="en-US" altLang="es-PR" sz="2400" dirty="0" err="1">
                <a:solidFill>
                  <a:srgbClr val="484876"/>
                </a:solidFill>
                <a:effectLst>
                  <a:outerShdw blurRad="38100" dist="38100" dir="2700000" algn="tl">
                    <a:srgbClr val="FFFFFF"/>
                  </a:outerShdw>
                </a:effectLst>
                <a:latin typeface="Arial Black" pitchFamily="34" charset="0"/>
              </a:rPr>
              <a:t>Tolerancia</a:t>
            </a:r>
            <a:r>
              <a:rPr lang="en-US" altLang="es-PR" sz="2400" dirty="0">
                <a:solidFill>
                  <a:srgbClr val="484876"/>
                </a:solidFill>
                <a:effectLst>
                  <a:outerShdw blurRad="38100" dist="38100" dir="2700000" algn="tl">
                    <a:srgbClr val="FFFFFF"/>
                  </a:outerShdw>
                </a:effectLst>
                <a:latin typeface="Arial Black" pitchFamily="34" charset="0"/>
              </a:rPr>
              <a:t> Muscular</a:t>
            </a:r>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256" y="2616630"/>
            <a:ext cx="3454152" cy="2283450"/>
          </a:xfrm>
          <a:prstGeom prst="ellipse">
            <a:avLst/>
          </a:prstGeom>
          <a:ln>
            <a:noFill/>
          </a:ln>
          <a:effectLst>
            <a:softEdge rad="112500"/>
          </a:effectLst>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2605" y="1263624"/>
            <a:ext cx="3622315" cy="2556928"/>
          </a:xfrm>
          <a:prstGeom prst="ellipse">
            <a:avLst/>
          </a:prstGeom>
          <a:ln>
            <a:noFill/>
          </a:ln>
          <a:effectLst>
            <a:softEdge rad="112500"/>
          </a:effectLst>
        </p:spPr>
      </p:pic>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6544" y="2341908"/>
            <a:ext cx="3995936" cy="2663957"/>
          </a:xfrm>
          <a:prstGeom prst="ellipse">
            <a:avLst/>
          </a:prstGeom>
          <a:ln>
            <a:noFill/>
          </a:ln>
          <a:effectLst>
            <a:softEdge rad="112500"/>
          </a:effectLst>
        </p:spPr>
      </p:pic>
      <p:sp>
        <p:nvSpPr>
          <p:cNvPr id="30" name="Text Box 5"/>
          <p:cNvSpPr txBox="1">
            <a:spLocks noChangeArrowheads="1"/>
          </p:cNvSpPr>
          <p:nvPr/>
        </p:nvSpPr>
        <p:spPr bwMode="auto">
          <a:xfrm>
            <a:off x="6002338" y="2344738"/>
            <a:ext cx="2509837"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defRPr/>
            </a:pPr>
            <a:r>
              <a:rPr lang="en-US" altLang="es-PR" sz="2400" dirty="0" err="1">
                <a:solidFill>
                  <a:srgbClr val="484876"/>
                </a:solidFill>
                <a:effectLst>
                  <a:outerShdw blurRad="38100" dist="38100" dir="2700000" algn="tl">
                    <a:srgbClr val="FFFFFF"/>
                  </a:outerShdw>
                </a:effectLst>
                <a:latin typeface="Arial Black" pitchFamily="34" charset="0"/>
              </a:rPr>
              <a:t>Composición</a:t>
            </a:r>
            <a:endParaRPr lang="en-US" altLang="es-PR" sz="2400" dirty="0">
              <a:solidFill>
                <a:srgbClr val="484876"/>
              </a:solidFill>
              <a:effectLst>
                <a:outerShdw blurRad="38100" dist="38100" dir="2700000" algn="tl">
                  <a:srgbClr val="FFFFFF"/>
                </a:outerShdw>
              </a:effectLst>
              <a:latin typeface="Arial Black" pitchFamily="34" charset="0"/>
            </a:endParaRPr>
          </a:p>
          <a:p>
            <a:pPr algn="r" eaLnBrk="1" hangingPunct="1">
              <a:defRPr/>
            </a:pPr>
            <a:r>
              <a:rPr lang="en-US" altLang="es-PR" sz="2400" dirty="0">
                <a:solidFill>
                  <a:srgbClr val="484876"/>
                </a:solidFill>
                <a:effectLst>
                  <a:outerShdw blurRad="38100" dist="38100" dir="2700000" algn="tl">
                    <a:srgbClr val="FFFFFF"/>
                  </a:outerShdw>
                </a:effectLst>
                <a:latin typeface="Arial Black" pitchFamily="34" charset="0"/>
              </a:rPr>
              <a:t> Corporal</a:t>
            </a:r>
          </a:p>
        </p:txBody>
      </p:sp>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47281" y="3863877"/>
            <a:ext cx="3637392" cy="2431683"/>
          </a:xfrm>
          <a:prstGeom prst="ellipse">
            <a:avLst/>
          </a:prstGeom>
          <a:ln>
            <a:noFill/>
          </a:ln>
          <a:effectLst>
            <a:softEdge rad="112500"/>
          </a:effectLst>
        </p:spPr>
      </p:pic>
    </p:spTree>
    <p:custDataLst>
      <p:tags r:id="rId1"/>
    </p:custDataLst>
  </p:cSld>
  <p:clrMapOvr>
    <a:masterClrMapping/>
  </p:clrMapOvr>
  <p:transition spd="slow">
    <p:fade/>
    <p:sndAc>
      <p:stSnd>
        <p:snd r:embed="rId4"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utoUpdateAnimBg="0"/>
      <p:bldP spid="20" grpId="0" autoUpdateAnimBg="0"/>
      <p:bldP spid="23" grpId="0" autoUpdateAnimBg="0"/>
      <p:bldP spid="30"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WordArt 17"/>
          <p:cNvSpPr>
            <a:spLocks noChangeArrowheads="1" noChangeShapeType="1" noTextEdit="1"/>
          </p:cNvSpPr>
          <p:nvPr/>
        </p:nvSpPr>
        <p:spPr bwMode="auto">
          <a:xfrm>
            <a:off x="3995936" y="709372"/>
            <a:ext cx="4694730" cy="97550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APTITUD FÍSICA </a:t>
            </a:r>
          </a:p>
        </p:txBody>
      </p:sp>
      <p:sp>
        <p:nvSpPr>
          <p:cNvPr id="13" name="WordArt 18"/>
          <p:cNvSpPr>
            <a:spLocks noChangeArrowheads="1" noChangeShapeType="1" noTextEdit="1"/>
          </p:cNvSpPr>
          <p:nvPr/>
        </p:nvSpPr>
        <p:spPr bwMode="auto">
          <a:xfrm>
            <a:off x="3995936" y="1789492"/>
            <a:ext cx="4495801" cy="55938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RELACIONADA CON LA SALUD</a:t>
            </a:r>
          </a:p>
        </p:txBody>
      </p:sp>
      <p:sp>
        <p:nvSpPr>
          <p:cNvPr id="131076" name="Text Box 19"/>
          <p:cNvSpPr txBox="1">
            <a:spLocks noChangeArrowheads="1"/>
          </p:cNvSpPr>
          <p:nvPr/>
        </p:nvSpPr>
        <p:spPr bwMode="auto">
          <a:xfrm>
            <a:off x="304800" y="2627313"/>
            <a:ext cx="8534400" cy="397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90000"/>
              </a:lnSpc>
            </a:pPr>
            <a:r>
              <a:rPr lang="es-PR" altLang="es-PR" sz="4000" b="1">
                <a:solidFill>
                  <a:srgbClr val="000000"/>
                </a:solidFill>
                <a:latin typeface="Arial" panose="020B0604020202020204" pitchFamily="34" charset="0"/>
                <a:cs typeface="Arial" panose="020B0604020202020204" pitchFamily="34" charset="0"/>
              </a:rPr>
              <a:t>Los componentes de la aptitud física que afectan el bienestar y la salud del individuo, los cuales incluyen la capacidad aeróbica, flexibilidad, fortaleza muscular, tolerancia muscular y composición corporal</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031" y="620688"/>
            <a:ext cx="3168352" cy="18146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prst="artDeco"/>
          </a:sp3d>
        </p:spPr>
      </p:pic>
    </p:spTree>
    <p:custDataLst>
      <p:tags r:id="rId1"/>
    </p:custDataLst>
  </p:cSld>
  <p:clrMapOvr>
    <a:masterClrMapping/>
  </p:clrMapOvr>
  <p:transition spd="slow">
    <p:checker dir="vert"/>
    <p:sndAc>
      <p:stSnd>
        <p:snd r:embed="rId4" name="breeze.wav"/>
      </p:stSnd>
    </p:sndAc>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320675" y="3297238"/>
            <a:ext cx="8572500" cy="308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90000"/>
              </a:lnSpc>
            </a:pPr>
            <a:r>
              <a:rPr lang="es-PR" altLang="es-PR" sz="3600" b="1">
                <a:solidFill>
                  <a:srgbClr val="000000"/>
                </a:solidFill>
                <a:latin typeface="Arial" panose="020B0604020202020204" pitchFamily="34" charset="0"/>
                <a:cs typeface="Arial" panose="020B0604020202020204" pitchFamily="34" charset="0"/>
              </a:rPr>
              <a:t>Es la Capacidad del Corazón,</a:t>
            </a:r>
          </a:p>
          <a:p>
            <a:pPr algn="ctr" eaLnBrk="1" hangingPunct="1">
              <a:lnSpc>
                <a:spcPct val="90000"/>
              </a:lnSpc>
            </a:pPr>
            <a:r>
              <a:rPr lang="es-PR" altLang="es-PR" sz="3600" b="1">
                <a:solidFill>
                  <a:srgbClr val="000000"/>
                </a:solidFill>
                <a:latin typeface="Arial" panose="020B0604020202020204" pitchFamily="34" charset="0"/>
                <a:cs typeface="Arial" panose="020B0604020202020204" pitchFamily="34" charset="0"/>
              </a:rPr>
              <a:t>los Vasos Sanguíneos y los Pulmones</a:t>
            </a:r>
          </a:p>
          <a:p>
            <a:pPr algn="ctr" eaLnBrk="1" hangingPunct="1">
              <a:lnSpc>
                <a:spcPct val="90000"/>
              </a:lnSpc>
            </a:pPr>
            <a:r>
              <a:rPr lang="es-PR" altLang="es-PR" sz="3600" b="1">
                <a:solidFill>
                  <a:srgbClr val="000000"/>
                </a:solidFill>
                <a:latin typeface="Arial" panose="020B0604020202020204" pitchFamily="34" charset="0"/>
                <a:cs typeface="Arial" panose="020B0604020202020204" pitchFamily="34" charset="0"/>
              </a:rPr>
              <a:t>para Funcionar Eficientemente y</a:t>
            </a:r>
          </a:p>
          <a:p>
            <a:pPr algn="ctr" eaLnBrk="1" hangingPunct="1">
              <a:lnSpc>
                <a:spcPct val="90000"/>
              </a:lnSpc>
            </a:pPr>
            <a:r>
              <a:rPr lang="es-PR" altLang="es-PR" sz="3600" b="1">
                <a:solidFill>
                  <a:srgbClr val="000000"/>
                </a:solidFill>
                <a:latin typeface="Arial" panose="020B0604020202020204" pitchFamily="34" charset="0"/>
                <a:cs typeface="Arial" panose="020B0604020202020204" pitchFamily="34" charset="0"/>
              </a:rPr>
              <a:t> Llevar a cabo Actividades Sostenidas</a:t>
            </a:r>
          </a:p>
          <a:p>
            <a:pPr algn="ctr" eaLnBrk="1" hangingPunct="1">
              <a:lnSpc>
                <a:spcPct val="90000"/>
              </a:lnSpc>
            </a:pPr>
            <a:r>
              <a:rPr lang="es-PR" altLang="es-PR" sz="3600" b="1">
                <a:solidFill>
                  <a:srgbClr val="000000"/>
                </a:solidFill>
                <a:latin typeface="Arial" panose="020B0604020202020204" pitchFamily="34" charset="0"/>
                <a:cs typeface="Arial" panose="020B0604020202020204" pitchFamily="34" charset="0"/>
              </a:rPr>
              <a:t>con poco Esfuerzo, menos Fatiga, </a:t>
            </a:r>
          </a:p>
          <a:p>
            <a:pPr algn="ctr" eaLnBrk="1" hangingPunct="1">
              <a:lnSpc>
                <a:spcPct val="90000"/>
              </a:lnSpc>
            </a:pPr>
            <a:r>
              <a:rPr lang="es-PR" altLang="es-PR" sz="3600" b="1">
                <a:solidFill>
                  <a:srgbClr val="000000"/>
                </a:solidFill>
                <a:latin typeface="Arial" panose="020B0604020202020204" pitchFamily="34" charset="0"/>
                <a:cs typeface="Arial" panose="020B0604020202020204" pitchFamily="34" charset="0"/>
              </a:rPr>
              <a:t>y con una Recuperación Rápida</a:t>
            </a:r>
          </a:p>
        </p:txBody>
      </p:sp>
      <p:sp>
        <p:nvSpPr>
          <p:cNvPr id="3" name="WordArt 3"/>
          <p:cNvSpPr>
            <a:spLocks noChangeArrowheads="1" noChangeShapeType="1" noTextEdit="1"/>
          </p:cNvSpPr>
          <p:nvPr/>
        </p:nvSpPr>
        <p:spPr bwMode="auto">
          <a:xfrm>
            <a:off x="4572000" y="943744"/>
            <a:ext cx="3771900" cy="762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CAPACIDAD</a:t>
            </a:r>
          </a:p>
        </p:txBody>
      </p:sp>
      <p:sp>
        <p:nvSpPr>
          <p:cNvPr id="4" name="WordArt 4"/>
          <p:cNvSpPr>
            <a:spLocks noChangeArrowheads="1" noChangeShapeType="1" noTextEdit="1"/>
          </p:cNvSpPr>
          <p:nvPr/>
        </p:nvSpPr>
        <p:spPr bwMode="auto">
          <a:xfrm>
            <a:off x="4572000" y="2010544"/>
            <a:ext cx="3771900" cy="914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AERÓBICA</a:t>
            </a:r>
          </a:p>
        </p:txBody>
      </p:sp>
      <p:pic>
        <p:nvPicPr>
          <p:cNvPr id="5" name="Picture 5" descr="RunrsM1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799" y="654398"/>
            <a:ext cx="3670177" cy="248657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sh dir="u"/>
    <p:sndAc>
      <p:stSnd>
        <p:snd r:embed="rId4" name="chimes.wav"/>
      </p:stSnd>
    </p:sndAc>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588963" y="2698750"/>
            <a:ext cx="8075612" cy="375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es-PR" altLang="es-PR" sz="3400" b="1" dirty="0">
                <a:solidFill>
                  <a:prstClr val="black"/>
                </a:solidFill>
                <a:latin typeface="Arial" panose="020B0604020202020204" pitchFamily="34" charset="0"/>
                <a:cs typeface="Arial" panose="020B0604020202020204" pitchFamily="34" charset="0"/>
              </a:rPr>
              <a:t>Fisiológicamente Significa la</a:t>
            </a:r>
          </a:p>
          <a:p>
            <a:pPr algn="ctr" eaLnBrk="1" hangingPunct="1">
              <a:defRPr/>
            </a:pPr>
            <a:r>
              <a:rPr lang="es-PR" altLang="es-PR" sz="3400" b="1" dirty="0">
                <a:solidFill>
                  <a:prstClr val="black"/>
                </a:solidFill>
                <a:latin typeface="Arial" panose="020B0604020202020204" pitchFamily="34" charset="0"/>
                <a:cs typeface="Arial" panose="020B0604020202020204" pitchFamily="34" charset="0"/>
              </a:rPr>
              <a:t>Habilidad del Individuo para</a:t>
            </a:r>
          </a:p>
          <a:p>
            <a:pPr algn="ctr" eaLnBrk="1" hangingPunct="1">
              <a:defRPr/>
            </a:pPr>
            <a:r>
              <a:rPr lang="es-PR" altLang="es-PR" sz="3400" b="1" i="1" dirty="0">
                <a:solidFill>
                  <a:srgbClr val="484876"/>
                </a:solidFill>
                <a:effectLst>
                  <a:outerShdw blurRad="38100" dist="38100" dir="2700000" algn="tl">
                    <a:srgbClr val="FFFFFF"/>
                  </a:outerShdw>
                </a:effectLst>
                <a:latin typeface="Arial" panose="020B0604020202020204" pitchFamily="34" charset="0"/>
                <a:cs typeface="Arial" panose="020B0604020202020204" pitchFamily="34" charset="0"/>
              </a:rPr>
              <a:t>Tomar</a:t>
            </a:r>
            <a:r>
              <a:rPr lang="es-PR" altLang="es-PR" sz="3400" b="1" dirty="0">
                <a:solidFill>
                  <a:prstClr val="white"/>
                </a:solidFill>
                <a:latin typeface="Arial" panose="020B0604020202020204" pitchFamily="34" charset="0"/>
                <a:cs typeface="Arial" panose="020B0604020202020204" pitchFamily="34" charset="0"/>
              </a:rPr>
              <a:t> </a:t>
            </a:r>
            <a:r>
              <a:rPr lang="es-PR" altLang="es-PR" sz="3400" b="1" dirty="0">
                <a:solidFill>
                  <a:prstClr val="black"/>
                </a:solidFill>
                <a:latin typeface="Arial" panose="020B0604020202020204" pitchFamily="34" charset="0"/>
                <a:cs typeface="Arial" panose="020B0604020202020204" pitchFamily="34" charset="0"/>
              </a:rPr>
              <a:t>(</a:t>
            </a:r>
            <a:r>
              <a:rPr lang="es-PR" altLang="es-PR" sz="3400" b="1" i="1" dirty="0">
                <a:solidFill>
                  <a:srgbClr val="484876"/>
                </a:solidFill>
                <a:latin typeface="Arial" panose="020B0604020202020204" pitchFamily="34" charset="0"/>
                <a:cs typeface="Arial" panose="020B0604020202020204" pitchFamily="34" charset="0"/>
              </a:rPr>
              <a:t>Respiración</a:t>
            </a:r>
            <a:r>
              <a:rPr lang="es-PR" altLang="es-PR" sz="3400" b="1" dirty="0">
                <a:solidFill>
                  <a:prstClr val="black"/>
                </a:solidFill>
                <a:latin typeface="Arial" panose="020B0604020202020204" pitchFamily="34" charset="0"/>
                <a:cs typeface="Arial" panose="020B0604020202020204" pitchFamily="34" charset="0"/>
              </a:rPr>
              <a:t>),</a:t>
            </a:r>
          </a:p>
          <a:p>
            <a:pPr algn="ctr" eaLnBrk="1" hangingPunct="1">
              <a:defRPr/>
            </a:pPr>
            <a:r>
              <a:rPr lang="es-PR" altLang="es-PR" sz="3400" b="1" i="1" dirty="0">
                <a:solidFill>
                  <a:srgbClr val="484876"/>
                </a:solidFill>
                <a:effectLst>
                  <a:outerShdw blurRad="38100" dist="38100" dir="2700000" algn="tl">
                    <a:srgbClr val="FFFFFF"/>
                  </a:outerShdw>
                </a:effectLst>
                <a:latin typeface="Arial" panose="020B0604020202020204" pitchFamily="34" charset="0"/>
                <a:cs typeface="Arial" panose="020B0604020202020204" pitchFamily="34" charset="0"/>
              </a:rPr>
              <a:t>Transportar</a:t>
            </a:r>
            <a:r>
              <a:rPr lang="es-PR" altLang="es-PR" sz="3400" b="1" dirty="0">
                <a:solidFill>
                  <a:prstClr val="white"/>
                </a:solidFill>
                <a:latin typeface="Arial" panose="020B0604020202020204" pitchFamily="34" charset="0"/>
                <a:cs typeface="Arial" panose="020B0604020202020204" pitchFamily="34" charset="0"/>
              </a:rPr>
              <a:t> </a:t>
            </a:r>
            <a:r>
              <a:rPr lang="es-PR" altLang="es-PR" sz="3400" b="1" dirty="0">
                <a:solidFill>
                  <a:prstClr val="black"/>
                </a:solidFill>
                <a:latin typeface="Arial" panose="020B0604020202020204" pitchFamily="34" charset="0"/>
                <a:cs typeface="Arial" panose="020B0604020202020204" pitchFamily="34" charset="0"/>
              </a:rPr>
              <a:t>(</a:t>
            </a:r>
            <a:r>
              <a:rPr lang="es-PR" altLang="es-PR" sz="3400" b="1" i="1" dirty="0">
                <a:solidFill>
                  <a:srgbClr val="484876"/>
                </a:solidFill>
                <a:effectLst>
                  <a:outerShdw blurRad="38100" dist="38100" dir="2700000" algn="tl">
                    <a:srgbClr val="FFFFFF"/>
                  </a:outerShdw>
                </a:effectLst>
                <a:latin typeface="Arial" panose="020B0604020202020204" pitchFamily="34" charset="0"/>
                <a:cs typeface="Arial" panose="020B0604020202020204" pitchFamily="34" charset="0"/>
              </a:rPr>
              <a:t>Cardiovascular</a:t>
            </a:r>
            <a:r>
              <a:rPr lang="es-PR" altLang="es-PR" sz="3400" b="1" dirty="0">
                <a:solidFill>
                  <a:prstClr val="black"/>
                </a:solidFill>
                <a:latin typeface="Arial" panose="020B0604020202020204" pitchFamily="34" charset="0"/>
                <a:cs typeface="Arial" panose="020B0604020202020204" pitchFamily="34" charset="0"/>
              </a:rPr>
              <a:t>) y</a:t>
            </a:r>
          </a:p>
          <a:p>
            <a:pPr algn="ctr" eaLnBrk="1" hangingPunct="1">
              <a:defRPr/>
            </a:pPr>
            <a:r>
              <a:rPr lang="es-PR" altLang="es-PR" sz="3400" b="1" i="1" dirty="0">
                <a:solidFill>
                  <a:srgbClr val="484876"/>
                </a:solidFill>
                <a:effectLst>
                  <a:outerShdw blurRad="38100" dist="38100" dir="2700000" algn="tl">
                    <a:srgbClr val="FFFFFF"/>
                  </a:outerShdw>
                </a:effectLst>
                <a:latin typeface="Arial" panose="020B0604020202020204" pitchFamily="34" charset="0"/>
                <a:cs typeface="Arial" panose="020B0604020202020204" pitchFamily="34" charset="0"/>
              </a:rPr>
              <a:t>Utilizar</a:t>
            </a:r>
            <a:r>
              <a:rPr lang="es-PR" altLang="es-PR" sz="3400" b="1" dirty="0">
                <a:solidFill>
                  <a:prstClr val="white"/>
                </a:solidFill>
                <a:latin typeface="Arial" panose="020B0604020202020204" pitchFamily="34" charset="0"/>
                <a:cs typeface="Arial" panose="020B0604020202020204" pitchFamily="34" charset="0"/>
              </a:rPr>
              <a:t> </a:t>
            </a:r>
            <a:r>
              <a:rPr lang="es-PR" altLang="es-PR" sz="3400" b="1" dirty="0">
                <a:solidFill>
                  <a:prstClr val="black"/>
                </a:solidFill>
                <a:latin typeface="Arial" panose="020B0604020202020204" pitchFamily="34" charset="0"/>
                <a:cs typeface="Arial" panose="020B0604020202020204" pitchFamily="34" charset="0"/>
              </a:rPr>
              <a:t>(</a:t>
            </a:r>
            <a:r>
              <a:rPr lang="es-PR" altLang="es-PR" sz="3400" b="1" i="1" dirty="0">
                <a:solidFill>
                  <a:srgbClr val="484876"/>
                </a:solidFill>
                <a:effectLst>
                  <a:outerShdw blurRad="38100" dist="38100" dir="2700000" algn="tl">
                    <a:srgbClr val="FFFFFF"/>
                  </a:outerShdw>
                </a:effectLst>
                <a:latin typeface="Arial" panose="020B0604020202020204" pitchFamily="34" charset="0"/>
                <a:cs typeface="Arial" panose="020B0604020202020204" pitchFamily="34" charset="0"/>
              </a:rPr>
              <a:t>Enzimas Aeróbicas</a:t>
            </a:r>
            <a:r>
              <a:rPr lang="es-PR" altLang="es-PR" sz="3400" b="1" dirty="0">
                <a:solidFill>
                  <a:prstClr val="black"/>
                </a:solidFill>
                <a:latin typeface="Arial" panose="020B0604020202020204" pitchFamily="34" charset="0"/>
                <a:cs typeface="Arial" panose="020B0604020202020204" pitchFamily="34" charset="0"/>
              </a:rPr>
              <a:t>)</a:t>
            </a:r>
          </a:p>
          <a:p>
            <a:pPr algn="ctr" eaLnBrk="1" hangingPunct="1">
              <a:defRPr/>
            </a:pPr>
            <a:r>
              <a:rPr lang="es-PR" altLang="es-PR" sz="3400" b="1" dirty="0">
                <a:solidFill>
                  <a:prstClr val="black"/>
                </a:solidFill>
                <a:latin typeface="Arial" panose="020B0604020202020204" pitchFamily="34" charset="0"/>
                <a:cs typeface="Arial" panose="020B0604020202020204" pitchFamily="34" charset="0"/>
              </a:rPr>
              <a:t>Oxígeno durante Ejercicios Vigorosos</a:t>
            </a:r>
          </a:p>
          <a:p>
            <a:pPr algn="ctr" eaLnBrk="1" hangingPunct="1">
              <a:defRPr/>
            </a:pPr>
            <a:r>
              <a:rPr lang="es-PR" altLang="es-PR" sz="3400" b="1" dirty="0">
                <a:solidFill>
                  <a:prstClr val="black"/>
                </a:solidFill>
                <a:latin typeface="Arial" panose="020B0604020202020204" pitchFamily="34" charset="0"/>
                <a:cs typeface="Arial" panose="020B0604020202020204" pitchFamily="34" charset="0"/>
              </a:rPr>
              <a:t>y Prolongados (Aeróbicos)</a:t>
            </a:r>
          </a:p>
        </p:txBody>
      </p:sp>
      <p:sp>
        <p:nvSpPr>
          <p:cNvPr id="3" name="WordArt 3"/>
          <p:cNvSpPr>
            <a:spLocks noChangeArrowheads="1" noChangeShapeType="1" noTextEdit="1"/>
          </p:cNvSpPr>
          <p:nvPr/>
        </p:nvSpPr>
        <p:spPr bwMode="auto">
          <a:xfrm>
            <a:off x="3989412" y="908719"/>
            <a:ext cx="3822948" cy="64075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CAPACIDAD</a:t>
            </a:r>
          </a:p>
        </p:txBody>
      </p:sp>
      <p:sp>
        <p:nvSpPr>
          <p:cNvPr id="4" name="WordArt 4"/>
          <p:cNvSpPr>
            <a:spLocks noChangeArrowheads="1" noChangeShapeType="1" noTextEdit="1"/>
          </p:cNvSpPr>
          <p:nvPr/>
        </p:nvSpPr>
        <p:spPr bwMode="auto">
          <a:xfrm>
            <a:off x="3989412" y="1579970"/>
            <a:ext cx="3822948" cy="76891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AERÓBICA</a:t>
            </a:r>
          </a:p>
        </p:txBody>
      </p:sp>
      <p:pic>
        <p:nvPicPr>
          <p:cNvPr id="135173" name="Picture 5" descr="CycPac1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 y="622300"/>
            <a:ext cx="30480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sh dir="d"/>
    <p:sndAc>
      <p:stSnd>
        <p:snd r:embed="rId4" name="chimes.wav"/>
      </p:stSnd>
    </p:sndAc>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 Box 2"/>
          <p:cNvSpPr txBox="1">
            <a:spLocks noChangeArrowheads="1"/>
          </p:cNvSpPr>
          <p:nvPr/>
        </p:nvSpPr>
        <p:spPr bwMode="auto">
          <a:xfrm>
            <a:off x="869950" y="2590800"/>
            <a:ext cx="622141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90000"/>
              </a:lnSpc>
            </a:pPr>
            <a:r>
              <a:rPr lang="es-PR" altLang="es-PR" sz="3300" b="1">
                <a:solidFill>
                  <a:srgbClr val="000000"/>
                </a:solidFill>
                <a:latin typeface="Arial" panose="020B0604020202020204" pitchFamily="34" charset="0"/>
                <a:cs typeface="Arial" panose="020B0604020202020204" pitchFamily="34" charset="0"/>
              </a:rPr>
              <a:t>Tolerancia Cardiorrespiratoria</a:t>
            </a:r>
          </a:p>
        </p:txBody>
      </p:sp>
      <p:pic>
        <p:nvPicPr>
          <p:cNvPr id="137219"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338" y="2663825"/>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Text Box 4"/>
          <p:cNvSpPr txBox="1">
            <a:spLocks noChangeArrowheads="1"/>
          </p:cNvSpPr>
          <p:nvPr/>
        </p:nvSpPr>
        <p:spPr bwMode="auto">
          <a:xfrm>
            <a:off x="869950" y="3200400"/>
            <a:ext cx="5445125"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300" b="1">
                <a:solidFill>
                  <a:srgbClr val="000000"/>
                </a:solidFill>
                <a:latin typeface="Arial" panose="020B0604020202020204" pitchFamily="34" charset="0"/>
                <a:cs typeface="Arial" panose="020B0604020202020204" pitchFamily="34" charset="0"/>
              </a:rPr>
              <a:t>Tolerancia Cardiovascular</a:t>
            </a:r>
          </a:p>
        </p:txBody>
      </p:sp>
      <p:pic>
        <p:nvPicPr>
          <p:cNvPr id="137221"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338" y="323373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2" name="Text Box 6"/>
          <p:cNvSpPr txBox="1">
            <a:spLocks noChangeArrowheads="1"/>
          </p:cNvSpPr>
          <p:nvPr/>
        </p:nvSpPr>
        <p:spPr bwMode="auto">
          <a:xfrm>
            <a:off x="869950" y="3733800"/>
            <a:ext cx="6246813"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300" b="1">
                <a:solidFill>
                  <a:srgbClr val="000000"/>
                </a:solidFill>
                <a:latin typeface="Arial" panose="020B0604020202020204" pitchFamily="34" charset="0"/>
                <a:cs typeface="Arial" panose="020B0604020202020204" pitchFamily="34" charset="0"/>
              </a:rPr>
              <a:t>Consumo de Oxígeno Máximo</a:t>
            </a:r>
          </a:p>
        </p:txBody>
      </p:sp>
      <p:pic>
        <p:nvPicPr>
          <p:cNvPr id="137223" name="Picture 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338" y="376713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4" name="Text Box 8"/>
          <p:cNvSpPr txBox="1">
            <a:spLocks noChangeArrowheads="1"/>
          </p:cNvSpPr>
          <p:nvPr/>
        </p:nvSpPr>
        <p:spPr bwMode="auto">
          <a:xfrm>
            <a:off x="869950" y="4267200"/>
            <a:ext cx="3989388"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300" b="1">
                <a:solidFill>
                  <a:srgbClr val="000000"/>
                </a:solidFill>
                <a:latin typeface="Arial" panose="020B0604020202020204" pitchFamily="34" charset="0"/>
                <a:cs typeface="Arial" panose="020B0604020202020204" pitchFamily="34" charset="0"/>
              </a:rPr>
              <a:t>Aptitud Fisiológica</a:t>
            </a:r>
          </a:p>
        </p:txBody>
      </p:sp>
      <p:pic>
        <p:nvPicPr>
          <p:cNvPr id="137225" name="Picture 9"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338" y="430053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6" name="Text Box 10"/>
          <p:cNvSpPr txBox="1">
            <a:spLocks noChangeArrowheads="1"/>
          </p:cNvSpPr>
          <p:nvPr/>
        </p:nvSpPr>
        <p:spPr bwMode="auto">
          <a:xfrm>
            <a:off x="869950" y="4876800"/>
            <a:ext cx="2066925"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300" b="1">
                <a:solidFill>
                  <a:srgbClr val="000000"/>
                </a:solidFill>
                <a:latin typeface="Arial" panose="020B0604020202020204" pitchFamily="34" charset="0"/>
                <a:cs typeface="Arial" panose="020B0604020202020204" pitchFamily="34" charset="0"/>
              </a:rPr>
              <a:t>Estámina</a:t>
            </a:r>
          </a:p>
        </p:txBody>
      </p:sp>
      <p:pic>
        <p:nvPicPr>
          <p:cNvPr id="137227" name="Picture 11"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338" y="491013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WordArt 12"/>
          <p:cNvSpPr>
            <a:spLocks noChangeArrowheads="1" noChangeShapeType="1" noTextEdit="1"/>
          </p:cNvSpPr>
          <p:nvPr/>
        </p:nvSpPr>
        <p:spPr bwMode="auto">
          <a:xfrm>
            <a:off x="3352800" y="806624"/>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CAPACIDAD AERÓBICA</a:t>
            </a:r>
          </a:p>
        </p:txBody>
      </p:sp>
      <p:sp>
        <p:nvSpPr>
          <p:cNvPr id="13" name="WordArt 13"/>
          <p:cNvSpPr>
            <a:spLocks noChangeArrowheads="1" noChangeShapeType="1" noTextEdit="1"/>
          </p:cNvSpPr>
          <p:nvPr/>
        </p:nvSpPr>
        <p:spPr bwMode="auto">
          <a:xfrm>
            <a:off x="3886200" y="1523256"/>
            <a:ext cx="4191000" cy="609600"/>
          </a:xfrm>
          <a:prstGeom prst="rect">
            <a:avLst/>
          </a:prstGeom>
        </p:spPr>
        <p:txBody>
          <a:bodyPr wrap="none" fromWordArt="1">
            <a:prstTxWarp prst="textPlain">
              <a:avLst>
                <a:gd name="adj" fmla="val 50000"/>
              </a:avLst>
            </a:prstTxWarp>
          </a:bodyPr>
          <a:lstStyle/>
          <a:p>
            <a:pPr algn="r" eaLnBrk="1" hangingPunct="1">
              <a:defRPr/>
            </a:pPr>
            <a:r>
              <a:rPr lang="es-PR" sz="3600" b="1" i="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SINÓNIMOS -</a:t>
            </a:r>
          </a:p>
        </p:txBody>
      </p:sp>
      <p:sp>
        <p:nvSpPr>
          <p:cNvPr id="137230" name="Text Box 14"/>
          <p:cNvSpPr txBox="1">
            <a:spLocks noChangeArrowheads="1"/>
          </p:cNvSpPr>
          <p:nvPr/>
        </p:nvSpPr>
        <p:spPr bwMode="auto">
          <a:xfrm>
            <a:off x="850900" y="5448300"/>
            <a:ext cx="1009650"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300" b="1">
                <a:solidFill>
                  <a:srgbClr val="000000"/>
                </a:solidFill>
                <a:latin typeface="Arial" panose="020B0604020202020204" pitchFamily="34" charset="0"/>
                <a:cs typeface="Arial" panose="020B0604020202020204" pitchFamily="34" charset="0"/>
              </a:rPr>
              <a:t>Aire</a:t>
            </a:r>
          </a:p>
        </p:txBody>
      </p:sp>
      <p:pic>
        <p:nvPicPr>
          <p:cNvPr id="137231" name="Picture 1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548163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32" name="Text Box 16"/>
          <p:cNvSpPr txBox="1">
            <a:spLocks noChangeArrowheads="1"/>
          </p:cNvSpPr>
          <p:nvPr/>
        </p:nvSpPr>
        <p:spPr bwMode="auto">
          <a:xfrm>
            <a:off x="855663" y="5981700"/>
            <a:ext cx="6461125"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300" b="1">
                <a:solidFill>
                  <a:srgbClr val="000000"/>
                </a:solidFill>
                <a:latin typeface="Arial" panose="020B0604020202020204" pitchFamily="34" charset="0"/>
                <a:cs typeface="Arial" panose="020B0604020202020204" pitchFamily="34" charset="0"/>
              </a:rPr>
              <a:t>Estar en Forma (Aptitud Física)</a:t>
            </a:r>
          </a:p>
        </p:txBody>
      </p:sp>
      <p:pic>
        <p:nvPicPr>
          <p:cNvPr id="137233" name="Picture 1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050" y="601503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34" name="Picture 18" descr="WhelCh1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563563"/>
            <a:ext cx="2895600"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cover dir="r"/>
    <p:sndAc>
      <p:stSnd>
        <p:snd r:embed="rId4" name="chimes.wav"/>
      </p:stSnd>
    </p:sndAc>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descr="Fisiologia_Ejercicio_Historia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765175"/>
            <a:ext cx="4800600" cy="56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mb dir="ver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779463" y="3319463"/>
            <a:ext cx="7667625"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r>
              <a:rPr lang="es-PR" altLang="es-PR" sz="3000" b="1">
                <a:solidFill>
                  <a:srgbClr val="000000"/>
                </a:solidFill>
                <a:latin typeface="Arial" panose="020B0604020202020204" pitchFamily="34" charset="0"/>
                <a:cs typeface="Arial" panose="020B0604020202020204" pitchFamily="34" charset="0"/>
              </a:rPr>
              <a:t>El Sistema de Transporte de Oxígeno</a:t>
            </a:r>
          </a:p>
          <a:p>
            <a:pPr eaLnBrk="1" hangingPunct="1"/>
            <a:r>
              <a:rPr lang="es-PR" altLang="es-PR" sz="3000" b="1">
                <a:solidFill>
                  <a:srgbClr val="000000"/>
                </a:solidFill>
                <a:latin typeface="Arial" panose="020B0604020202020204" pitchFamily="34" charset="0"/>
                <a:cs typeface="Arial" panose="020B0604020202020204" pitchFamily="34" charset="0"/>
              </a:rPr>
              <a:t>(Pulmones, Corazón,</a:t>
            </a:r>
          </a:p>
          <a:p>
            <a:pPr eaLnBrk="1" hangingPunct="1"/>
            <a:r>
              <a:rPr lang="es-PR" altLang="es-PR" sz="3000" b="1">
                <a:solidFill>
                  <a:srgbClr val="000000"/>
                </a:solidFill>
                <a:latin typeface="Arial" panose="020B0604020202020204" pitchFamily="34" charset="0"/>
                <a:cs typeface="Arial" panose="020B0604020202020204" pitchFamily="34" charset="0"/>
              </a:rPr>
              <a:t>Sangre/Hemoglobina,Vasos Sanguíneos)</a:t>
            </a:r>
          </a:p>
        </p:txBody>
      </p:sp>
      <p:pic>
        <p:nvPicPr>
          <p:cNvPr id="139267"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339248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 Box 4"/>
          <p:cNvSpPr txBox="1">
            <a:spLocks noChangeArrowheads="1"/>
          </p:cNvSpPr>
          <p:nvPr/>
        </p:nvSpPr>
        <p:spPr bwMode="auto">
          <a:xfrm>
            <a:off x="779463" y="5245100"/>
            <a:ext cx="7070725" cy="101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r>
              <a:rPr lang="es-PR" altLang="es-PR" sz="3000" b="1">
                <a:solidFill>
                  <a:srgbClr val="000000"/>
                </a:solidFill>
                <a:latin typeface="Arial" panose="020B0604020202020204" pitchFamily="34" charset="0"/>
                <a:cs typeface="Arial" panose="020B0604020202020204" pitchFamily="34" charset="0"/>
              </a:rPr>
              <a:t>El Músculo Esquelético (Específico al</a:t>
            </a:r>
          </a:p>
          <a:p>
            <a:pPr eaLnBrk="1" hangingPunct="1"/>
            <a:r>
              <a:rPr lang="es-PR" altLang="es-PR" sz="3000" b="1">
                <a:solidFill>
                  <a:srgbClr val="000000"/>
                </a:solidFill>
                <a:latin typeface="Arial" panose="020B0604020202020204" pitchFamily="34" charset="0"/>
                <a:cs typeface="Arial" panose="020B0604020202020204" pitchFamily="34" charset="0"/>
              </a:rPr>
              <a:t>Deporte Aeróbico Practicado)</a:t>
            </a:r>
          </a:p>
        </p:txBody>
      </p:sp>
      <p:pic>
        <p:nvPicPr>
          <p:cNvPr id="139269"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531653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6"/>
          <p:cNvSpPr>
            <a:spLocks noChangeArrowheads="1" noChangeShapeType="1" noTextEdit="1"/>
          </p:cNvSpPr>
          <p:nvPr/>
        </p:nvSpPr>
        <p:spPr bwMode="auto">
          <a:xfrm>
            <a:off x="3352800" y="1077888"/>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CAPACIDAD AERÓBICA</a:t>
            </a:r>
          </a:p>
        </p:txBody>
      </p:sp>
      <p:sp>
        <p:nvSpPr>
          <p:cNvPr id="7" name="WordArt 7"/>
          <p:cNvSpPr>
            <a:spLocks noChangeArrowheads="1" noChangeShapeType="1" noTextEdit="1"/>
          </p:cNvSpPr>
          <p:nvPr/>
        </p:nvSpPr>
        <p:spPr bwMode="auto">
          <a:xfrm>
            <a:off x="3505200" y="2132856"/>
            <a:ext cx="4942642" cy="504056"/>
          </a:xfrm>
          <a:prstGeom prst="rect">
            <a:avLst/>
          </a:prstGeom>
        </p:spPr>
        <p:txBody>
          <a:bodyPr wrap="none" fromWordArt="1">
            <a:prstTxWarp prst="textPlain">
              <a:avLst>
                <a:gd name="adj" fmla="val 50000"/>
              </a:avLst>
            </a:prstTxWarp>
          </a:bodyPr>
          <a:lstStyle/>
          <a:p>
            <a:pPr algn="r" eaLnBrk="1" hangingPunct="1">
              <a:defRPr/>
            </a:pPr>
            <a:r>
              <a:rPr lang="es-PR" sz="3600" b="1" i="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SUBCOMPONENTES -</a:t>
            </a:r>
          </a:p>
        </p:txBody>
      </p:sp>
      <p:pic>
        <p:nvPicPr>
          <p:cNvPr id="8" name="Picture 8" descr="HartBF1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692696"/>
            <a:ext cx="2819400" cy="2416175"/>
          </a:xfrm>
          <a:prstGeom prst="roundRect">
            <a:avLst>
              <a:gd name="adj" fmla="val 16667"/>
            </a:avLst>
          </a:prstGeom>
          <a:ln>
            <a:noFill/>
          </a:ln>
          <a:effectLst>
            <a:glow rad="635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sh/>
    <p:sndAc>
      <p:stSnd>
        <p:snd r:embed="rId4" name="chimes.wav"/>
      </p:stSnd>
    </p:sndAc>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 Box 2"/>
          <p:cNvSpPr txBox="1">
            <a:spLocks noChangeArrowheads="1"/>
          </p:cNvSpPr>
          <p:nvPr/>
        </p:nvSpPr>
        <p:spPr bwMode="auto">
          <a:xfrm>
            <a:off x="368300" y="3395663"/>
            <a:ext cx="8520113" cy="277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r>
              <a:rPr lang="es-PR" altLang="es-PR" sz="6000" b="1">
                <a:solidFill>
                  <a:srgbClr val="000000"/>
                </a:solidFill>
                <a:latin typeface="Arial" panose="020B0604020202020204" pitchFamily="34" charset="0"/>
                <a:cs typeface="Arial" panose="020B0604020202020204" pitchFamily="34" charset="0"/>
              </a:rPr>
              <a:t>Especificidad del </a:t>
            </a:r>
          </a:p>
          <a:p>
            <a:pPr algn="ctr" eaLnBrk="1" hangingPunct="1">
              <a:lnSpc>
                <a:spcPct val="90000"/>
              </a:lnSpc>
            </a:pPr>
            <a:r>
              <a:rPr lang="es-PR" altLang="es-PR" sz="6000" b="1">
                <a:solidFill>
                  <a:srgbClr val="000000"/>
                </a:solidFill>
                <a:latin typeface="Arial" panose="020B0604020202020204" pitchFamily="34" charset="0"/>
                <a:cs typeface="Arial" panose="020B0604020202020204" pitchFamily="34" charset="0"/>
              </a:rPr>
              <a:t>Entrenamiento</a:t>
            </a:r>
          </a:p>
          <a:p>
            <a:pPr algn="ctr" eaLnBrk="1" hangingPunct="1"/>
            <a:r>
              <a:rPr lang="es-PR" altLang="es-PR" sz="6000" b="1">
                <a:solidFill>
                  <a:srgbClr val="000000"/>
                </a:solidFill>
                <a:latin typeface="Arial" panose="020B0604020202020204" pitchFamily="34" charset="0"/>
                <a:cs typeface="Arial" panose="020B0604020202020204" pitchFamily="34" charset="0"/>
              </a:rPr>
              <a:t>(Específico al Deporte)</a:t>
            </a:r>
          </a:p>
        </p:txBody>
      </p:sp>
      <p:sp>
        <p:nvSpPr>
          <p:cNvPr id="3" name="WordArt 3"/>
          <p:cNvSpPr>
            <a:spLocks noChangeArrowheads="1" noChangeShapeType="1" noTextEdit="1"/>
          </p:cNvSpPr>
          <p:nvPr/>
        </p:nvSpPr>
        <p:spPr bwMode="auto">
          <a:xfrm>
            <a:off x="4283968" y="1155427"/>
            <a:ext cx="4528854"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CAPACIDAD AERÓBICA</a:t>
            </a:r>
          </a:p>
        </p:txBody>
      </p:sp>
      <p:sp>
        <p:nvSpPr>
          <p:cNvPr id="4" name="WordArt 4"/>
          <p:cNvSpPr>
            <a:spLocks noChangeArrowheads="1" noChangeShapeType="1" noTextEdit="1"/>
          </p:cNvSpPr>
          <p:nvPr/>
        </p:nvSpPr>
        <p:spPr bwMode="auto">
          <a:xfrm>
            <a:off x="4203767" y="2298427"/>
            <a:ext cx="4612721" cy="457200"/>
          </a:xfrm>
          <a:prstGeom prst="rect">
            <a:avLst/>
          </a:prstGeom>
        </p:spPr>
        <p:txBody>
          <a:bodyPr wrap="none" fromWordArt="1">
            <a:prstTxWarp prst="textPlain">
              <a:avLst>
                <a:gd name="adj" fmla="val 50000"/>
              </a:avLst>
            </a:prstTxWarp>
          </a:bodyPr>
          <a:lstStyle/>
          <a:p>
            <a:pPr algn="r" eaLnBrk="1" hangingPunct="1">
              <a:defRPr/>
            </a:pPr>
            <a:r>
              <a:rPr lang="es-PR" sz="3600" b="1" i="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Método de Entrenamiento -</a:t>
            </a:r>
          </a:p>
        </p:txBody>
      </p:sp>
      <p:pic>
        <p:nvPicPr>
          <p:cNvPr id="5" name="Picture 5" descr="RowWom1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756031"/>
            <a:ext cx="3810000" cy="2519362"/>
          </a:xfrm>
          <a:prstGeom prst="rect">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cover/>
    <p:sndAc>
      <p:stSnd>
        <p:snd r:embed="rId4" name="chimes.wav"/>
      </p:stSnd>
    </p:sndAc>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2"/>
          <p:cNvSpPr txBox="1">
            <a:spLocks noChangeArrowheads="1"/>
          </p:cNvSpPr>
          <p:nvPr/>
        </p:nvSpPr>
        <p:spPr bwMode="auto">
          <a:xfrm>
            <a:off x="457200" y="3651250"/>
            <a:ext cx="8382000" cy="258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90000"/>
              </a:lnSpc>
            </a:pPr>
            <a:r>
              <a:rPr lang="es-ES" altLang="es-PR" sz="3600" b="1">
                <a:solidFill>
                  <a:srgbClr val="000000"/>
                </a:solidFill>
                <a:latin typeface="Arial" panose="020B0604020202020204" pitchFamily="34" charset="0"/>
                <a:cs typeface="Arial" panose="020B0604020202020204" pitchFamily="34" charset="0"/>
              </a:rPr>
              <a:t>Mejoramiento en el perfil metabólico a través de un programa de ejercicio de intensidad moderada, a pesar de poco o ningún mejoramiento en </a:t>
            </a:r>
          </a:p>
          <a:p>
            <a:pPr algn="ctr" eaLnBrk="1" hangingPunct="1">
              <a:lnSpc>
                <a:spcPct val="90000"/>
              </a:lnSpc>
            </a:pPr>
            <a:r>
              <a:rPr lang="es-ES" altLang="es-PR" sz="3600" b="1">
                <a:solidFill>
                  <a:srgbClr val="000000"/>
                </a:solidFill>
                <a:latin typeface="Arial" panose="020B0604020202020204" pitchFamily="34" charset="0"/>
                <a:cs typeface="Arial" panose="020B0604020202020204" pitchFamily="34" charset="0"/>
              </a:rPr>
              <a:t>medidas de aptitud física</a:t>
            </a:r>
            <a:endParaRPr lang="es-PR" altLang="es-PR" sz="3600" b="1">
              <a:solidFill>
                <a:srgbClr val="000000"/>
              </a:solidFill>
              <a:latin typeface="Arial" panose="020B0604020202020204" pitchFamily="34" charset="0"/>
              <a:cs typeface="Arial" panose="020B0604020202020204" pitchFamily="34" charset="0"/>
            </a:endParaRPr>
          </a:p>
        </p:txBody>
      </p:sp>
      <p:sp>
        <p:nvSpPr>
          <p:cNvPr id="3" name="WordArt 3"/>
          <p:cNvSpPr>
            <a:spLocks noChangeArrowheads="1" noChangeShapeType="1" noTextEdit="1"/>
          </p:cNvSpPr>
          <p:nvPr/>
        </p:nvSpPr>
        <p:spPr bwMode="auto">
          <a:xfrm>
            <a:off x="4125416" y="1524000"/>
            <a:ext cx="4695056" cy="762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APTITUD METABÓLICA</a:t>
            </a:r>
          </a:p>
        </p:txBody>
      </p:sp>
      <p:pic>
        <p:nvPicPr>
          <p:cNvPr id="4" name="Picture 14" descr="F11RG"/>
          <p:cNvPicPr>
            <a:picLocks noChangeAspect="1" noChangeArrowheads="1"/>
          </p:cNvPicPr>
          <p:nvPr/>
        </p:nvPicPr>
        <p:blipFill>
          <a:blip r:embed="rId5"/>
          <a:srcRect/>
          <a:stretch>
            <a:fillRect/>
          </a:stretch>
        </p:blipFill>
        <p:spPr bwMode="auto">
          <a:xfrm>
            <a:off x="381000" y="750888"/>
            <a:ext cx="3505200" cy="2533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cover dir="lu"/>
    <p:sndAc>
      <p:stSnd>
        <p:snd r:embed="rId4" name="chimes.wav"/>
      </p:stSnd>
    </p:sndAc>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258" y="496956"/>
            <a:ext cx="4561773" cy="3220076"/>
          </a:xfrm>
          <a:prstGeom prst="rect">
            <a:avLst/>
          </a:prstGeom>
          <a:effectLst>
            <a:softEdge rad="317500"/>
          </a:effectLst>
        </p:spPr>
      </p:pic>
      <p:sp>
        <p:nvSpPr>
          <p:cNvPr id="6" name="WordArt 3"/>
          <p:cNvSpPr>
            <a:spLocks noChangeArrowheads="1" noChangeShapeType="1" noTextEdit="1"/>
          </p:cNvSpPr>
          <p:nvPr/>
        </p:nvSpPr>
        <p:spPr bwMode="auto">
          <a:xfrm>
            <a:off x="4598193" y="1628800"/>
            <a:ext cx="4157549" cy="79208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FLEXIBILIDAD</a:t>
            </a:r>
          </a:p>
        </p:txBody>
      </p:sp>
      <p:sp>
        <p:nvSpPr>
          <p:cNvPr id="145412" name="Text Box 2"/>
          <p:cNvSpPr txBox="1">
            <a:spLocks noChangeArrowheads="1"/>
          </p:cNvSpPr>
          <p:nvPr/>
        </p:nvSpPr>
        <p:spPr bwMode="auto">
          <a:xfrm>
            <a:off x="441325" y="3684588"/>
            <a:ext cx="8313738" cy="269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90000"/>
              </a:lnSpc>
            </a:pPr>
            <a:r>
              <a:rPr lang="es-PR" altLang="es-PR" sz="3600" b="1">
                <a:solidFill>
                  <a:srgbClr val="000000"/>
                </a:solidFill>
                <a:latin typeface="Arial" panose="020B0604020202020204" pitchFamily="34" charset="0"/>
                <a:cs typeface="Arial" panose="020B0604020202020204" pitchFamily="34" charset="0"/>
              </a:rPr>
              <a:t>La Capacidad de usar un Músculo en</a:t>
            </a:r>
          </a:p>
          <a:p>
            <a:pPr algn="ctr" eaLnBrk="1" hangingPunct="1">
              <a:lnSpc>
                <a:spcPct val="90000"/>
              </a:lnSpc>
            </a:pPr>
            <a:r>
              <a:rPr lang="es-PR" altLang="es-PR" sz="3600" b="1">
                <a:solidFill>
                  <a:srgbClr val="000000"/>
                </a:solidFill>
                <a:latin typeface="Arial" panose="020B0604020202020204" pitchFamily="34" charset="0"/>
                <a:cs typeface="Arial" panose="020B0604020202020204" pitchFamily="34" charset="0"/>
              </a:rPr>
              <a:t>Toda la Amplitud de su Movimiento</a:t>
            </a:r>
          </a:p>
          <a:p>
            <a:pPr algn="ctr" eaLnBrk="1" hangingPunct="1">
              <a:lnSpc>
                <a:spcPct val="110000"/>
              </a:lnSpc>
            </a:pPr>
            <a:r>
              <a:rPr lang="es-PR" altLang="es-PR" sz="3600" b="1">
                <a:solidFill>
                  <a:srgbClr val="000000"/>
                </a:solidFill>
                <a:latin typeface="Arial" panose="020B0604020202020204" pitchFamily="34" charset="0"/>
                <a:cs typeface="Arial" panose="020B0604020202020204" pitchFamily="34" charset="0"/>
              </a:rPr>
              <a:t>y de Poner en Funcionamiento las</a:t>
            </a:r>
          </a:p>
          <a:p>
            <a:pPr algn="ctr" eaLnBrk="1" hangingPunct="1">
              <a:lnSpc>
                <a:spcPct val="90000"/>
              </a:lnSpc>
            </a:pPr>
            <a:r>
              <a:rPr lang="es-PR" altLang="es-PR" sz="3600" b="1">
                <a:solidFill>
                  <a:srgbClr val="000000"/>
                </a:solidFill>
                <a:latin typeface="Arial" panose="020B0604020202020204" pitchFamily="34" charset="0"/>
                <a:cs typeface="Arial" panose="020B0604020202020204" pitchFamily="34" charset="0"/>
              </a:rPr>
              <a:t>Articulaciones; Doblarlas,</a:t>
            </a:r>
          </a:p>
          <a:p>
            <a:pPr algn="ctr" eaLnBrk="1" hangingPunct="1">
              <a:lnSpc>
                <a:spcPct val="90000"/>
              </a:lnSpc>
            </a:pPr>
            <a:r>
              <a:rPr lang="es-PR" altLang="es-PR" sz="3600" b="1">
                <a:solidFill>
                  <a:srgbClr val="000000"/>
                </a:solidFill>
                <a:latin typeface="Arial" panose="020B0604020202020204" pitchFamily="34" charset="0"/>
                <a:cs typeface="Arial" panose="020B0604020202020204" pitchFamily="34" charset="0"/>
              </a:rPr>
              <a:t>Enderezarlas, y Torcerlas Fácilmente</a:t>
            </a:r>
          </a:p>
        </p:txBody>
      </p:sp>
    </p:spTree>
    <p:custDataLst>
      <p:tags r:id="rId1"/>
    </p:custDataLst>
  </p:cSld>
  <p:clrMapOvr>
    <a:masterClrMapping/>
  </p:clrMapOvr>
  <p:transition spd="med">
    <p:fade/>
    <p:sndAc>
      <p:stSnd>
        <p:snd r:embed="rId4" name="chimes.wav"/>
      </p:stSnd>
    </p:sndAc>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2113" y="538163"/>
            <a:ext cx="3819525"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WordArt 6"/>
          <p:cNvSpPr>
            <a:spLocks noChangeArrowheads="1" noChangeShapeType="1" noTextEdit="1"/>
          </p:cNvSpPr>
          <p:nvPr/>
        </p:nvSpPr>
        <p:spPr bwMode="auto">
          <a:xfrm>
            <a:off x="4256856" y="1032520"/>
            <a:ext cx="44196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FLEXIBILIDAD</a:t>
            </a:r>
          </a:p>
        </p:txBody>
      </p:sp>
      <p:sp>
        <p:nvSpPr>
          <p:cNvPr id="13" name="WordArt 7"/>
          <p:cNvSpPr>
            <a:spLocks noChangeArrowheads="1" noChangeShapeType="1" noTextEdit="1"/>
          </p:cNvSpPr>
          <p:nvPr/>
        </p:nvSpPr>
        <p:spPr bwMode="auto">
          <a:xfrm>
            <a:off x="4637856" y="2099320"/>
            <a:ext cx="3581400" cy="609600"/>
          </a:xfrm>
          <a:prstGeom prst="rect">
            <a:avLst/>
          </a:prstGeom>
        </p:spPr>
        <p:txBody>
          <a:bodyPr wrap="none" fromWordArt="1">
            <a:prstTxWarp prst="textPlain">
              <a:avLst>
                <a:gd name="adj" fmla="val 50000"/>
              </a:avLst>
            </a:prstTxWarp>
          </a:bodyPr>
          <a:lstStyle/>
          <a:p>
            <a:pPr algn="r" eaLnBrk="1" hangingPunct="1">
              <a:defRPr/>
            </a:pPr>
            <a:r>
              <a:rPr lang="es-PR" sz="3600" b="1" i="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TIPOS -</a:t>
            </a:r>
          </a:p>
        </p:txBody>
      </p:sp>
      <p:sp>
        <p:nvSpPr>
          <p:cNvPr id="14" name="Text Box 2"/>
          <p:cNvSpPr txBox="1">
            <a:spLocks noChangeArrowheads="1"/>
          </p:cNvSpPr>
          <p:nvPr/>
        </p:nvSpPr>
        <p:spPr bwMode="auto">
          <a:xfrm>
            <a:off x="869950" y="2997200"/>
            <a:ext cx="4391025"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s-PR" altLang="es-PR" sz="3300" b="1">
                <a:solidFill>
                  <a:prstClr val="black"/>
                </a:solidFill>
                <a:effectLst>
                  <a:outerShdw blurRad="38100" dist="38100" dir="2700000" algn="tl">
                    <a:srgbClr val="808080"/>
                  </a:outerShdw>
                </a:effectLst>
                <a:latin typeface="Arial" panose="020B0604020202020204" pitchFamily="34" charset="0"/>
                <a:cs typeface="Arial" panose="020B0604020202020204" pitchFamily="34" charset="0"/>
              </a:rPr>
              <a:t>Flexibilidad Estática:</a:t>
            </a:r>
          </a:p>
        </p:txBody>
      </p:sp>
      <p:pic>
        <p:nvPicPr>
          <p:cNvPr id="147462" name="Picture 3"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338" y="3114675"/>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4"/>
          <p:cNvSpPr txBox="1">
            <a:spLocks noChangeArrowheads="1"/>
          </p:cNvSpPr>
          <p:nvPr/>
        </p:nvSpPr>
        <p:spPr bwMode="auto">
          <a:xfrm>
            <a:off x="869950" y="4979988"/>
            <a:ext cx="4649788"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s-PR" altLang="es-PR" sz="3300" b="1">
                <a:solidFill>
                  <a:prstClr val="black"/>
                </a:solidFill>
                <a:effectLst>
                  <a:outerShdw blurRad="38100" dist="38100" dir="2700000" algn="tl">
                    <a:srgbClr val="808080"/>
                  </a:outerShdw>
                </a:effectLst>
                <a:latin typeface="Arial" panose="020B0604020202020204" pitchFamily="34" charset="0"/>
                <a:cs typeface="Arial" panose="020B0604020202020204" pitchFamily="34" charset="0"/>
              </a:rPr>
              <a:t>Flexibilidad Dinámica:</a:t>
            </a:r>
          </a:p>
        </p:txBody>
      </p:sp>
      <p:pic>
        <p:nvPicPr>
          <p:cNvPr id="147464" name="Picture 5"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338" y="5097463"/>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5" name="Text Box 8"/>
          <p:cNvSpPr txBox="1">
            <a:spLocks noChangeArrowheads="1"/>
          </p:cNvSpPr>
          <p:nvPr/>
        </p:nvSpPr>
        <p:spPr bwMode="auto">
          <a:xfrm>
            <a:off x="835025" y="3530600"/>
            <a:ext cx="8129588" cy="142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90000"/>
              </a:lnSpc>
            </a:pPr>
            <a:r>
              <a:rPr lang="es-PR" altLang="es-PR" sz="3200" b="1" i="1">
                <a:solidFill>
                  <a:srgbClr val="000000"/>
                </a:solidFill>
                <a:latin typeface="Arial" panose="020B0604020202020204" pitchFamily="34" charset="0"/>
                <a:cs typeface="Arial" panose="020B0604020202020204" pitchFamily="34" charset="0"/>
              </a:rPr>
              <a:t>Es la amplitud de un posible movimiento</a:t>
            </a:r>
          </a:p>
          <a:p>
            <a:pPr eaLnBrk="1" hangingPunct="1">
              <a:lnSpc>
                <a:spcPct val="90000"/>
              </a:lnSpc>
            </a:pPr>
            <a:r>
              <a:rPr lang="es-PR" altLang="es-PR" sz="3200" b="1" i="1">
                <a:solidFill>
                  <a:srgbClr val="000000"/>
                </a:solidFill>
                <a:latin typeface="Arial" panose="020B0604020202020204" pitchFamily="34" charset="0"/>
                <a:cs typeface="Arial" panose="020B0604020202020204" pitchFamily="34" charset="0"/>
              </a:rPr>
              <a:t>alrededor de una coyuntura o secuencia</a:t>
            </a:r>
          </a:p>
          <a:p>
            <a:pPr eaLnBrk="1" hangingPunct="1">
              <a:lnSpc>
                <a:spcPct val="90000"/>
              </a:lnSpc>
            </a:pPr>
            <a:r>
              <a:rPr lang="es-PR" altLang="es-PR" sz="3200" b="1" i="1">
                <a:solidFill>
                  <a:srgbClr val="000000"/>
                </a:solidFill>
                <a:latin typeface="Arial" panose="020B0604020202020204" pitchFamily="34" charset="0"/>
                <a:cs typeface="Arial" panose="020B0604020202020204" pitchFamily="34" charset="0"/>
              </a:rPr>
              <a:t>De coyunturas</a:t>
            </a:r>
          </a:p>
        </p:txBody>
      </p:sp>
      <p:sp>
        <p:nvSpPr>
          <p:cNvPr id="147466" name="Text Box 9"/>
          <p:cNvSpPr txBox="1">
            <a:spLocks noChangeArrowheads="1"/>
          </p:cNvSpPr>
          <p:nvPr/>
        </p:nvSpPr>
        <p:spPr bwMode="auto">
          <a:xfrm>
            <a:off x="835025" y="5522913"/>
            <a:ext cx="80549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90000"/>
              </a:lnSpc>
            </a:pPr>
            <a:r>
              <a:rPr lang="es-PR" altLang="es-PR" sz="3300" b="1" i="1">
                <a:solidFill>
                  <a:srgbClr val="000000"/>
                </a:solidFill>
                <a:latin typeface="Arial" panose="020B0604020202020204" pitchFamily="34" charset="0"/>
                <a:cs typeface="Arial" panose="020B0604020202020204" pitchFamily="34" charset="0"/>
              </a:rPr>
              <a:t>Es la oposición o la resistencia de una </a:t>
            </a:r>
          </a:p>
          <a:p>
            <a:pPr eaLnBrk="1" hangingPunct="1">
              <a:lnSpc>
                <a:spcPct val="90000"/>
              </a:lnSpc>
            </a:pPr>
            <a:r>
              <a:rPr lang="es-PR" altLang="es-PR" sz="3300" b="1" i="1">
                <a:solidFill>
                  <a:srgbClr val="000000"/>
                </a:solidFill>
                <a:latin typeface="Arial" panose="020B0604020202020204" pitchFamily="34" charset="0"/>
                <a:cs typeface="Arial" panose="020B0604020202020204" pitchFamily="34" charset="0"/>
              </a:rPr>
              <a:t>coyuntura al movimiento</a:t>
            </a:r>
          </a:p>
        </p:txBody>
      </p:sp>
    </p:spTree>
    <p:custDataLst>
      <p:tags r:id="rId1"/>
    </p:custDataLst>
  </p:cSld>
  <p:clrMapOvr>
    <a:masterClrMapping/>
  </p:clrMapOvr>
  <p:transition spd="slow">
    <p:fade/>
    <p:sndAc>
      <p:stSnd>
        <p:snd r:embed="rId4" name="chimes.wav"/>
      </p:stSnd>
    </p:sndAc>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3275856" y="866056"/>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FLEXIBILIDAD</a:t>
            </a:r>
          </a:p>
        </p:txBody>
      </p:sp>
      <p:sp>
        <p:nvSpPr>
          <p:cNvPr id="3" name="WordArt 3"/>
          <p:cNvSpPr>
            <a:spLocks noChangeArrowheads="1" noChangeShapeType="1" noTextEdit="1"/>
          </p:cNvSpPr>
          <p:nvPr/>
        </p:nvSpPr>
        <p:spPr bwMode="auto">
          <a:xfrm>
            <a:off x="3275856" y="1815480"/>
            <a:ext cx="5410200" cy="533400"/>
          </a:xfrm>
          <a:prstGeom prst="rect">
            <a:avLst/>
          </a:prstGeom>
        </p:spPr>
        <p:txBody>
          <a:bodyPr wrap="none" fromWordArt="1">
            <a:prstTxWarp prst="textPlain">
              <a:avLst>
                <a:gd name="adj" fmla="val 50000"/>
              </a:avLst>
            </a:prstTxWarp>
          </a:bodyPr>
          <a:lstStyle/>
          <a:p>
            <a:pPr algn="r" eaLnBrk="1" hangingPunct="1">
              <a:defRPr/>
            </a:pPr>
            <a:r>
              <a:rPr lang="es-PR" sz="3600" b="1" i="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Límites Estructurales -</a:t>
            </a:r>
          </a:p>
        </p:txBody>
      </p:sp>
      <p:sp>
        <p:nvSpPr>
          <p:cNvPr id="149508" name="Text Box 4"/>
          <p:cNvSpPr txBox="1">
            <a:spLocks noChangeArrowheads="1"/>
          </p:cNvSpPr>
          <p:nvPr/>
        </p:nvSpPr>
        <p:spPr bwMode="auto">
          <a:xfrm>
            <a:off x="725488" y="2803525"/>
            <a:ext cx="80835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90000"/>
              </a:lnSpc>
            </a:pPr>
            <a:r>
              <a:rPr lang="es-PR" altLang="es-PR" sz="3200" b="1">
                <a:solidFill>
                  <a:srgbClr val="000000"/>
                </a:solidFill>
                <a:latin typeface="Arial" panose="020B0604020202020204" pitchFamily="34" charset="0"/>
                <a:cs typeface="Arial" panose="020B0604020202020204" pitchFamily="34" charset="0"/>
              </a:rPr>
              <a:t>Alineamiento estructural de los huesos</a:t>
            </a:r>
          </a:p>
        </p:txBody>
      </p:sp>
      <p:pic>
        <p:nvPicPr>
          <p:cNvPr id="149509"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875" y="2832100"/>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0" name="Text Box 6"/>
          <p:cNvSpPr txBox="1">
            <a:spLocks noChangeArrowheads="1"/>
          </p:cNvSpPr>
          <p:nvPr/>
        </p:nvSpPr>
        <p:spPr bwMode="auto">
          <a:xfrm>
            <a:off x="725488" y="3527425"/>
            <a:ext cx="7448550"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200" b="1">
                <a:solidFill>
                  <a:srgbClr val="000000"/>
                </a:solidFill>
                <a:latin typeface="Arial" panose="020B0604020202020204" pitchFamily="34" charset="0"/>
                <a:cs typeface="Arial" panose="020B0604020202020204" pitchFamily="34" charset="0"/>
              </a:rPr>
              <a:t>Cantidad de tejido muscular y grasa</a:t>
            </a:r>
          </a:p>
        </p:txBody>
      </p:sp>
      <p:pic>
        <p:nvPicPr>
          <p:cNvPr id="149511" name="Picture 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875" y="3516313"/>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2" name="Text Box 8"/>
          <p:cNvSpPr txBox="1">
            <a:spLocks noChangeArrowheads="1"/>
          </p:cNvSpPr>
          <p:nvPr/>
        </p:nvSpPr>
        <p:spPr bwMode="auto">
          <a:xfrm>
            <a:off x="725488" y="4251325"/>
            <a:ext cx="8505825" cy="90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200" b="1">
                <a:solidFill>
                  <a:srgbClr val="000000"/>
                </a:solidFill>
                <a:latin typeface="Arial" panose="020B0604020202020204" pitchFamily="34" charset="0"/>
                <a:cs typeface="Arial" panose="020B0604020202020204" pitchFamily="34" charset="0"/>
              </a:rPr>
              <a:t>Ligamentos y otras estructuras</a:t>
            </a:r>
          </a:p>
          <a:p>
            <a:pPr eaLnBrk="1" hangingPunct="1">
              <a:lnSpc>
                <a:spcPct val="80000"/>
              </a:lnSpc>
            </a:pPr>
            <a:r>
              <a:rPr lang="es-PR" altLang="es-PR" sz="3200" b="1">
                <a:solidFill>
                  <a:srgbClr val="000000"/>
                </a:solidFill>
                <a:latin typeface="Arial" panose="020B0604020202020204" pitchFamily="34" charset="0"/>
                <a:cs typeface="Arial" panose="020B0604020202020204" pitchFamily="34" charset="0"/>
              </a:rPr>
              <a:t>asociadas con la cápsula de la coyuntura</a:t>
            </a:r>
          </a:p>
        </p:txBody>
      </p:sp>
      <p:pic>
        <p:nvPicPr>
          <p:cNvPr id="149513" name="Picture 9"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875" y="4240213"/>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4" name="Text Box 10"/>
          <p:cNvSpPr txBox="1">
            <a:spLocks noChangeArrowheads="1"/>
          </p:cNvSpPr>
          <p:nvPr/>
        </p:nvSpPr>
        <p:spPr bwMode="auto">
          <a:xfrm>
            <a:off x="725488" y="5302250"/>
            <a:ext cx="8269287"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200" b="1">
                <a:solidFill>
                  <a:srgbClr val="000000"/>
                </a:solidFill>
                <a:latin typeface="Arial" panose="020B0604020202020204" pitchFamily="34" charset="0"/>
                <a:cs typeface="Arial" panose="020B0604020202020204" pitchFamily="34" charset="0"/>
              </a:rPr>
              <a:t>Los tendones y otros tejidos conectivos</a:t>
            </a:r>
          </a:p>
        </p:txBody>
      </p:sp>
      <p:pic>
        <p:nvPicPr>
          <p:cNvPr id="149515" name="Picture 11"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875" y="529113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6" name="Text Box 12"/>
          <p:cNvSpPr txBox="1">
            <a:spLocks noChangeArrowheads="1"/>
          </p:cNvSpPr>
          <p:nvPr/>
        </p:nvSpPr>
        <p:spPr bwMode="auto">
          <a:xfrm>
            <a:off x="706438" y="6026150"/>
            <a:ext cx="1524000"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200" b="1">
                <a:solidFill>
                  <a:srgbClr val="000000"/>
                </a:solidFill>
                <a:latin typeface="Arial" panose="020B0604020202020204" pitchFamily="34" charset="0"/>
                <a:cs typeface="Arial" panose="020B0604020202020204" pitchFamily="34" charset="0"/>
              </a:rPr>
              <a:t>La piel</a:t>
            </a:r>
          </a:p>
        </p:txBody>
      </p:sp>
      <p:pic>
        <p:nvPicPr>
          <p:cNvPr id="149517" name="Picture 1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601503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descr="Knee-P1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550" y="569913"/>
            <a:ext cx="2667000" cy="21891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fade/>
    <p:sndAc>
      <p:stSnd>
        <p:snd r:embed="rId4" name="chimes.wav"/>
      </p:stSnd>
    </p:sndAc>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8763" y="615950"/>
            <a:ext cx="3808412"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WordArt 2"/>
          <p:cNvSpPr>
            <a:spLocks noChangeArrowheads="1" noChangeShapeType="1" noTextEdit="1"/>
          </p:cNvSpPr>
          <p:nvPr/>
        </p:nvSpPr>
        <p:spPr bwMode="auto">
          <a:xfrm>
            <a:off x="4114800" y="1056928"/>
            <a:ext cx="4648200" cy="533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FLEXIBILIDAD</a:t>
            </a:r>
          </a:p>
        </p:txBody>
      </p:sp>
      <p:sp>
        <p:nvSpPr>
          <p:cNvPr id="23" name="WordArt 3"/>
          <p:cNvSpPr>
            <a:spLocks noChangeArrowheads="1" noChangeShapeType="1" noTextEdit="1"/>
          </p:cNvSpPr>
          <p:nvPr/>
        </p:nvSpPr>
        <p:spPr bwMode="auto">
          <a:xfrm>
            <a:off x="4114800" y="1911644"/>
            <a:ext cx="4648200" cy="407892"/>
          </a:xfrm>
          <a:prstGeom prst="rect">
            <a:avLst/>
          </a:prstGeom>
        </p:spPr>
        <p:txBody>
          <a:bodyPr wrap="none" fromWordArt="1">
            <a:prstTxWarp prst="textPlain">
              <a:avLst>
                <a:gd name="adj" fmla="val 50000"/>
              </a:avLst>
            </a:prstTxWarp>
          </a:bodyPr>
          <a:lstStyle/>
          <a:p>
            <a:pPr algn="r" eaLnBrk="1" hangingPunct="1">
              <a:defRPr/>
            </a:pPr>
            <a:r>
              <a:rPr lang="es-PR" sz="3600" b="1" i="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ENTRENAMIENTO -</a:t>
            </a:r>
          </a:p>
        </p:txBody>
      </p:sp>
      <p:sp>
        <p:nvSpPr>
          <p:cNvPr id="24" name="WordArt 4"/>
          <p:cNvSpPr>
            <a:spLocks noChangeArrowheads="1" noChangeShapeType="1" noTextEdit="1"/>
          </p:cNvSpPr>
          <p:nvPr/>
        </p:nvSpPr>
        <p:spPr bwMode="auto">
          <a:xfrm>
            <a:off x="4660900" y="2395736"/>
            <a:ext cx="3340100" cy="457200"/>
          </a:xfrm>
          <a:prstGeom prst="rect">
            <a:avLst/>
          </a:prstGeom>
        </p:spPr>
        <p:txBody>
          <a:bodyPr wrap="none" fromWordArt="1">
            <a:prstTxWarp prst="textPlain">
              <a:avLst>
                <a:gd name="adj" fmla="val 50000"/>
              </a:avLst>
            </a:prstTxWarp>
          </a:bodyPr>
          <a:lstStyle/>
          <a:p>
            <a:pPr algn="r" eaLnBrk="1" hangingPunct="1">
              <a:defRPr/>
            </a:pPr>
            <a:r>
              <a:rPr lang="es-PR" sz="3600" b="1" i="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(Desarrollo)</a:t>
            </a:r>
          </a:p>
        </p:txBody>
      </p:sp>
      <p:sp>
        <p:nvSpPr>
          <p:cNvPr id="25" name="Text Box 5"/>
          <p:cNvSpPr txBox="1">
            <a:spLocks noChangeArrowheads="1"/>
          </p:cNvSpPr>
          <p:nvPr/>
        </p:nvSpPr>
        <p:spPr bwMode="auto">
          <a:xfrm>
            <a:off x="1066800" y="3140075"/>
            <a:ext cx="6794500" cy="60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s-PR" altLang="es-PR" sz="3200" b="1">
                <a:solidFill>
                  <a:prstClr val="black"/>
                </a:solidFill>
                <a:effectLst>
                  <a:outerShdw blurRad="38100" dist="38100" dir="2700000" algn="tl">
                    <a:srgbClr val="808080"/>
                  </a:outerShdw>
                </a:effectLst>
                <a:latin typeface="Arial" panose="020B0604020202020204" pitchFamily="34" charset="0"/>
                <a:cs typeface="Arial" panose="020B0604020202020204" pitchFamily="34" charset="0"/>
              </a:rPr>
              <a:t>Estiramientos pasivos-estáticos:</a:t>
            </a:r>
          </a:p>
        </p:txBody>
      </p:sp>
      <p:pic>
        <p:nvPicPr>
          <p:cNvPr id="151559" name="Picture 6"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188" y="3235325"/>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7"/>
          <p:cNvSpPr txBox="1">
            <a:spLocks noChangeArrowheads="1"/>
          </p:cNvSpPr>
          <p:nvPr/>
        </p:nvSpPr>
        <p:spPr bwMode="auto">
          <a:xfrm>
            <a:off x="1066800" y="4899025"/>
            <a:ext cx="6792913" cy="60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s-PR" altLang="es-PR" sz="3200" b="1">
                <a:solidFill>
                  <a:prstClr val="black"/>
                </a:solidFill>
                <a:effectLst>
                  <a:outerShdw blurRad="38100" dist="38100" dir="2700000" algn="tl">
                    <a:srgbClr val="808080"/>
                  </a:outerShdw>
                </a:effectLst>
                <a:latin typeface="Arial" panose="020B0604020202020204" pitchFamily="34" charset="0"/>
                <a:cs typeface="Arial" panose="020B0604020202020204" pitchFamily="34" charset="0"/>
              </a:rPr>
              <a:t>Estiramientos activos-balísticos:</a:t>
            </a:r>
          </a:p>
        </p:txBody>
      </p:sp>
      <p:pic>
        <p:nvPicPr>
          <p:cNvPr id="151561" name="Picture 8"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188" y="4994275"/>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2" name="Text Box 9"/>
          <p:cNvSpPr txBox="1">
            <a:spLocks noChangeArrowheads="1"/>
          </p:cNvSpPr>
          <p:nvPr/>
        </p:nvSpPr>
        <p:spPr bwMode="auto">
          <a:xfrm>
            <a:off x="1031875" y="3749675"/>
            <a:ext cx="76819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90000"/>
              </a:lnSpc>
            </a:pPr>
            <a:r>
              <a:rPr lang="es-PR" altLang="es-PR" sz="3200" b="1" i="1">
                <a:solidFill>
                  <a:srgbClr val="000000"/>
                </a:solidFill>
                <a:latin typeface="Arial" panose="020B0604020202020204" pitchFamily="34" charset="0"/>
                <a:cs typeface="Arial" panose="020B0604020202020204" pitchFamily="34" charset="0"/>
              </a:rPr>
              <a:t>Sostener la posición del estiramiento</a:t>
            </a:r>
          </a:p>
          <a:p>
            <a:pPr eaLnBrk="1" hangingPunct="1">
              <a:lnSpc>
                <a:spcPct val="90000"/>
              </a:lnSpc>
            </a:pPr>
            <a:r>
              <a:rPr lang="es-PR" altLang="es-PR" sz="3200" b="1" i="1">
                <a:solidFill>
                  <a:srgbClr val="000000"/>
                </a:solidFill>
                <a:latin typeface="Arial" panose="020B0604020202020204" pitchFamily="34" charset="0"/>
                <a:cs typeface="Arial" panose="020B0604020202020204" pitchFamily="34" charset="0"/>
              </a:rPr>
              <a:t>Final durante un período de tiempo</a:t>
            </a:r>
          </a:p>
        </p:txBody>
      </p:sp>
      <p:sp>
        <p:nvSpPr>
          <p:cNvPr id="151563" name="Text Box 10"/>
          <p:cNvSpPr txBox="1">
            <a:spLocks noChangeArrowheads="1"/>
          </p:cNvSpPr>
          <p:nvPr/>
        </p:nvSpPr>
        <p:spPr bwMode="auto">
          <a:xfrm>
            <a:off x="1031875" y="5518150"/>
            <a:ext cx="69548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90000"/>
              </a:lnSpc>
            </a:pPr>
            <a:r>
              <a:rPr lang="es-PR" altLang="es-PR" sz="3200" b="1" i="1">
                <a:solidFill>
                  <a:srgbClr val="000000"/>
                </a:solidFill>
                <a:latin typeface="Arial" panose="020B0604020202020204" pitchFamily="34" charset="0"/>
                <a:cs typeface="Arial" panose="020B0604020202020204" pitchFamily="34" charset="0"/>
              </a:rPr>
              <a:t>Son movimientos de estiramiento</a:t>
            </a:r>
          </a:p>
          <a:p>
            <a:pPr eaLnBrk="1" hangingPunct="1">
              <a:lnSpc>
                <a:spcPct val="90000"/>
              </a:lnSpc>
            </a:pPr>
            <a:r>
              <a:rPr lang="es-PR" altLang="es-PR" sz="3200" b="1" i="1">
                <a:solidFill>
                  <a:srgbClr val="000000"/>
                </a:solidFill>
                <a:latin typeface="Arial" panose="020B0604020202020204" pitchFamily="34" charset="0"/>
                <a:cs typeface="Arial" panose="020B0604020202020204" pitchFamily="34" charset="0"/>
              </a:rPr>
              <a:t>rápidos y forzados (rebotantes)</a:t>
            </a:r>
          </a:p>
        </p:txBody>
      </p:sp>
    </p:spTree>
    <p:custDataLst>
      <p:tags r:id="rId1"/>
    </p:custDataLst>
  </p:cSld>
  <p:clrMapOvr>
    <a:masterClrMapping/>
  </p:clrMapOvr>
  <p:transition spd="slow">
    <p:blinds dir="vert"/>
    <p:sndAc>
      <p:stSnd>
        <p:snd r:embed="rId4" name="chimes.wav"/>
      </p:stSnd>
    </p:sndAc>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ext Box 2"/>
          <p:cNvSpPr txBox="1">
            <a:spLocks noChangeArrowheads="1"/>
          </p:cNvSpPr>
          <p:nvPr/>
        </p:nvSpPr>
        <p:spPr bwMode="auto">
          <a:xfrm>
            <a:off x="581025" y="3590925"/>
            <a:ext cx="8034338"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r>
              <a:rPr lang="es-PR" altLang="es-PR" sz="3600" b="1">
                <a:solidFill>
                  <a:srgbClr val="000000"/>
                </a:solidFill>
                <a:latin typeface="Arial" panose="020B0604020202020204" pitchFamily="34" charset="0"/>
                <a:cs typeface="Arial" panose="020B0604020202020204" pitchFamily="34" charset="0"/>
              </a:rPr>
              <a:t>La Capacidad que tiene un Músculo</a:t>
            </a:r>
          </a:p>
          <a:p>
            <a:pPr algn="ctr" eaLnBrk="1" hangingPunct="1"/>
            <a:r>
              <a:rPr lang="es-PR" altLang="es-PR" sz="3600" b="1">
                <a:solidFill>
                  <a:srgbClr val="000000"/>
                </a:solidFill>
                <a:latin typeface="Arial" panose="020B0604020202020204" pitchFamily="34" charset="0"/>
                <a:cs typeface="Arial" panose="020B0604020202020204" pitchFamily="34" charset="0"/>
              </a:rPr>
              <a:t>para Ejercer una Fuerza</a:t>
            </a:r>
          </a:p>
          <a:p>
            <a:pPr algn="ctr" eaLnBrk="1" hangingPunct="1"/>
            <a:r>
              <a:rPr lang="es-PR" altLang="es-PR" sz="3600" b="1">
                <a:solidFill>
                  <a:srgbClr val="000000"/>
                </a:solidFill>
                <a:latin typeface="Arial" panose="020B0604020202020204" pitchFamily="34" charset="0"/>
                <a:cs typeface="Arial" panose="020B0604020202020204" pitchFamily="34" charset="0"/>
              </a:rPr>
              <a:t>Repetidamente o Mantener una</a:t>
            </a:r>
          </a:p>
          <a:p>
            <a:pPr algn="ctr" eaLnBrk="1" hangingPunct="1"/>
            <a:r>
              <a:rPr lang="es-PR" altLang="es-PR" sz="3600" b="1">
                <a:solidFill>
                  <a:srgbClr val="000000"/>
                </a:solidFill>
                <a:latin typeface="Arial" panose="020B0604020202020204" pitchFamily="34" charset="0"/>
                <a:cs typeface="Arial" panose="020B0604020202020204" pitchFamily="34" charset="0"/>
              </a:rPr>
              <a:t>Contracción Fija o Estática Durante</a:t>
            </a:r>
          </a:p>
          <a:p>
            <a:pPr algn="ctr" eaLnBrk="1" hangingPunct="1"/>
            <a:r>
              <a:rPr lang="es-PR" altLang="es-PR" sz="3600" b="1">
                <a:solidFill>
                  <a:srgbClr val="000000"/>
                </a:solidFill>
                <a:latin typeface="Arial" panose="020B0604020202020204" pitchFamily="34" charset="0"/>
                <a:cs typeface="Arial" panose="020B0604020202020204" pitchFamily="34" charset="0"/>
              </a:rPr>
              <a:t>un Período de Tiempo</a:t>
            </a:r>
          </a:p>
        </p:txBody>
      </p:sp>
      <p:sp>
        <p:nvSpPr>
          <p:cNvPr id="3" name="WordArt 3"/>
          <p:cNvSpPr>
            <a:spLocks noChangeArrowheads="1" noChangeShapeType="1" noTextEdit="1"/>
          </p:cNvSpPr>
          <p:nvPr/>
        </p:nvSpPr>
        <p:spPr bwMode="auto">
          <a:xfrm>
            <a:off x="4953000" y="1333128"/>
            <a:ext cx="37719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TOLERANCIA</a:t>
            </a:r>
          </a:p>
        </p:txBody>
      </p:sp>
      <p:sp>
        <p:nvSpPr>
          <p:cNvPr id="4" name="WordArt 4"/>
          <p:cNvSpPr>
            <a:spLocks noChangeArrowheads="1" noChangeShapeType="1" noTextEdit="1"/>
          </p:cNvSpPr>
          <p:nvPr/>
        </p:nvSpPr>
        <p:spPr bwMode="auto">
          <a:xfrm>
            <a:off x="4991100" y="2323728"/>
            <a:ext cx="37719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MUSCULAR</a:t>
            </a:r>
          </a:p>
        </p:txBody>
      </p:sp>
      <p:pic>
        <p:nvPicPr>
          <p:cNvPr id="153605" name="Picture 5" descr="Row_Cp1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649288"/>
            <a:ext cx="434340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cover dir="ru"/>
    <p:sndAc>
      <p:stSnd>
        <p:snd r:embed="rId4" name="chimes.wav"/>
      </p:stSnd>
    </p:sndAc>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7384"/>
            <a:ext cx="4897237" cy="3264825"/>
          </a:xfrm>
          <a:prstGeom prst="rect">
            <a:avLst/>
          </a:prstGeom>
          <a:effectLst>
            <a:softEdge rad="635000"/>
          </a:effectLst>
        </p:spPr>
      </p:pic>
      <p:sp>
        <p:nvSpPr>
          <p:cNvPr id="10" name="WordArt 2"/>
          <p:cNvSpPr>
            <a:spLocks noChangeArrowheads="1" noChangeShapeType="1" noTextEdit="1"/>
          </p:cNvSpPr>
          <p:nvPr/>
        </p:nvSpPr>
        <p:spPr bwMode="auto">
          <a:xfrm>
            <a:off x="4572000" y="980728"/>
            <a:ext cx="4191000" cy="4635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TOLERANCIA MUSCULAR</a:t>
            </a:r>
          </a:p>
        </p:txBody>
      </p:sp>
      <p:sp>
        <p:nvSpPr>
          <p:cNvPr id="11" name="WordArt 3"/>
          <p:cNvSpPr>
            <a:spLocks noChangeArrowheads="1" noChangeShapeType="1" noTextEdit="1"/>
          </p:cNvSpPr>
          <p:nvPr/>
        </p:nvSpPr>
        <p:spPr bwMode="auto">
          <a:xfrm>
            <a:off x="4495800" y="1895128"/>
            <a:ext cx="4191000" cy="457200"/>
          </a:xfrm>
          <a:prstGeom prst="rect">
            <a:avLst/>
          </a:prstGeom>
        </p:spPr>
        <p:txBody>
          <a:bodyPr wrap="none" fromWordArt="1">
            <a:prstTxWarp prst="textPlain">
              <a:avLst>
                <a:gd name="adj" fmla="val 50000"/>
              </a:avLst>
            </a:prstTxWarp>
          </a:bodyPr>
          <a:lstStyle/>
          <a:p>
            <a:pPr algn="r" eaLnBrk="1" hangingPunct="1">
              <a:defRPr/>
            </a:pPr>
            <a:r>
              <a:rPr lang="es-PR" sz="3600" b="1" i="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Método de Entrenamiento -</a:t>
            </a:r>
          </a:p>
        </p:txBody>
      </p:sp>
      <p:sp>
        <p:nvSpPr>
          <p:cNvPr id="155653" name="Text Box 4"/>
          <p:cNvSpPr txBox="1">
            <a:spLocks noChangeArrowheads="1"/>
          </p:cNvSpPr>
          <p:nvPr/>
        </p:nvSpPr>
        <p:spPr bwMode="auto">
          <a:xfrm>
            <a:off x="912813" y="2924175"/>
            <a:ext cx="796925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r>
              <a:rPr lang="es-PR" altLang="es-PR" sz="3200" b="1">
                <a:solidFill>
                  <a:srgbClr val="000000"/>
                </a:solidFill>
                <a:latin typeface="Arial" panose="020B0604020202020204" pitchFamily="34" charset="0"/>
                <a:cs typeface="Arial" panose="020B0604020202020204" pitchFamily="34" charset="0"/>
              </a:rPr>
              <a:t>Entrenamiento con resistencias</a:t>
            </a:r>
          </a:p>
          <a:p>
            <a:pPr eaLnBrk="1" hangingPunct="1"/>
            <a:r>
              <a:rPr lang="es-PR" altLang="es-PR" sz="3200" b="1">
                <a:solidFill>
                  <a:srgbClr val="000000"/>
                </a:solidFill>
                <a:latin typeface="Arial" panose="020B0604020202020204" pitchFamily="34" charset="0"/>
                <a:cs typeface="Arial" panose="020B0604020202020204" pitchFamily="34" charset="0"/>
              </a:rPr>
              <a:t>(poca resistencia, muchas repeticiones)</a:t>
            </a:r>
          </a:p>
        </p:txBody>
      </p:sp>
      <p:pic>
        <p:nvPicPr>
          <p:cNvPr id="155654" name="Picture 5"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3000375"/>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5" name="Text Box 6"/>
          <p:cNvSpPr txBox="1">
            <a:spLocks noChangeArrowheads="1"/>
          </p:cNvSpPr>
          <p:nvPr/>
        </p:nvSpPr>
        <p:spPr bwMode="auto">
          <a:xfrm>
            <a:off x="912813" y="4073525"/>
            <a:ext cx="457835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r>
              <a:rPr lang="es-PR" altLang="es-PR" sz="3200" b="1">
                <a:solidFill>
                  <a:srgbClr val="000000"/>
                </a:solidFill>
                <a:latin typeface="Arial" panose="020B0604020202020204" pitchFamily="34" charset="0"/>
                <a:cs typeface="Arial" panose="020B0604020202020204" pitchFamily="34" charset="0"/>
              </a:rPr>
              <a:t>Ejercicios calisténicos</a:t>
            </a:r>
          </a:p>
        </p:txBody>
      </p:sp>
      <p:pic>
        <p:nvPicPr>
          <p:cNvPr id="155656" name="Picture 7"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4149725"/>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7"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19263" y="4652963"/>
            <a:ext cx="5732462" cy="178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chimes.wav"/>
      </p:stSnd>
    </p:sndAc>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 Box 2"/>
          <p:cNvSpPr txBox="1">
            <a:spLocks noChangeArrowheads="1"/>
          </p:cNvSpPr>
          <p:nvPr/>
        </p:nvSpPr>
        <p:spPr bwMode="auto">
          <a:xfrm>
            <a:off x="468313" y="3940175"/>
            <a:ext cx="8259762" cy="236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r>
              <a:rPr lang="es-PR" altLang="es-PR" sz="3700" b="1">
                <a:solidFill>
                  <a:srgbClr val="000000"/>
                </a:solidFill>
                <a:latin typeface="Arial" panose="020B0604020202020204" pitchFamily="34" charset="0"/>
                <a:cs typeface="Arial" panose="020B0604020202020204" pitchFamily="34" charset="0"/>
              </a:rPr>
              <a:t>La Capacidad que tiene un Músculo</a:t>
            </a:r>
          </a:p>
          <a:p>
            <a:pPr algn="ctr" eaLnBrk="1" hangingPunct="1"/>
            <a:r>
              <a:rPr lang="es-PR" altLang="es-PR" sz="3700" b="1">
                <a:solidFill>
                  <a:srgbClr val="000000"/>
                </a:solidFill>
                <a:latin typeface="Arial" panose="020B0604020202020204" pitchFamily="34" charset="0"/>
                <a:cs typeface="Arial" panose="020B0604020202020204" pitchFamily="34" charset="0"/>
              </a:rPr>
              <a:t>para Ejercer una Fuerza o</a:t>
            </a:r>
          </a:p>
          <a:p>
            <a:pPr algn="ctr" eaLnBrk="1" hangingPunct="1"/>
            <a:r>
              <a:rPr lang="es-PR" altLang="es-PR" sz="3700" b="1">
                <a:solidFill>
                  <a:srgbClr val="000000"/>
                </a:solidFill>
                <a:latin typeface="Arial" panose="020B0604020202020204" pitchFamily="34" charset="0"/>
                <a:cs typeface="Arial" panose="020B0604020202020204" pitchFamily="34" charset="0"/>
              </a:rPr>
              <a:t>Tensión Máxima contra</a:t>
            </a:r>
          </a:p>
          <a:p>
            <a:pPr algn="ctr" eaLnBrk="1" hangingPunct="1"/>
            <a:r>
              <a:rPr lang="es-PR" altLang="es-PR" sz="3700" b="1">
                <a:solidFill>
                  <a:srgbClr val="000000"/>
                </a:solidFill>
                <a:latin typeface="Arial" panose="020B0604020202020204" pitchFamily="34" charset="0"/>
                <a:cs typeface="Arial" panose="020B0604020202020204" pitchFamily="34" charset="0"/>
              </a:rPr>
              <a:t> una Resistencia</a:t>
            </a:r>
          </a:p>
        </p:txBody>
      </p:sp>
      <p:sp>
        <p:nvSpPr>
          <p:cNvPr id="3" name="WordArt 3"/>
          <p:cNvSpPr>
            <a:spLocks noChangeArrowheads="1" noChangeShapeType="1" noTextEdit="1"/>
          </p:cNvSpPr>
          <p:nvPr/>
        </p:nvSpPr>
        <p:spPr bwMode="auto">
          <a:xfrm>
            <a:off x="4953000" y="1402243"/>
            <a:ext cx="37719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FORTALEZA</a:t>
            </a:r>
          </a:p>
        </p:txBody>
      </p:sp>
      <p:sp>
        <p:nvSpPr>
          <p:cNvPr id="4" name="WordArt 4"/>
          <p:cNvSpPr>
            <a:spLocks noChangeArrowheads="1" noChangeShapeType="1" noTextEdit="1"/>
          </p:cNvSpPr>
          <p:nvPr/>
        </p:nvSpPr>
        <p:spPr bwMode="auto">
          <a:xfrm>
            <a:off x="4991100" y="2392843"/>
            <a:ext cx="37719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MUSCULAR</a:t>
            </a:r>
          </a:p>
        </p:txBody>
      </p:sp>
      <p:pic>
        <p:nvPicPr>
          <p:cNvPr id="157701" name="Picture 5" descr="WtLif-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975" y="631825"/>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chimes.wav"/>
      </p:stSnd>
    </p:sndAc>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679" descr="Fisiologia_Ejercicio_Historia_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765175"/>
            <a:ext cx="7129462" cy="542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mb dir="ver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2"/>
          <p:cNvSpPr txBox="1">
            <a:spLocks noChangeArrowheads="1"/>
          </p:cNvSpPr>
          <p:nvPr/>
        </p:nvSpPr>
        <p:spPr bwMode="auto">
          <a:xfrm>
            <a:off x="1611313" y="2965450"/>
            <a:ext cx="2695575"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r>
              <a:rPr lang="es-PR" altLang="es-PR" sz="4400" b="1">
                <a:solidFill>
                  <a:srgbClr val="000000"/>
                </a:solidFill>
                <a:latin typeface="Arial" panose="020B0604020202020204" pitchFamily="34" charset="0"/>
                <a:cs typeface="Arial" panose="020B0604020202020204" pitchFamily="34" charset="0"/>
              </a:rPr>
              <a:t>Dinámica</a:t>
            </a:r>
          </a:p>
        </p:txBody>
      </p:sp>
      <p:pic>
        <p:nvPicPr>
          <p:cNvPr id="159747"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063" y="2989263"/>
            <a:ext cx="760412"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8" name="Text Box 4"/>
          <p:cNvSpPr txBox="1">
            <a:spLocks noChangeArrowheads="1"/>
          </p:cNvSpPr>
          <p:nvPr/>
        </p:nvSpPr>
        <p:spPr bwMode="auto">
          <a:xfrm>
            <a:off x="1611313" y="3956050"/>
            <a:ext cx="5770562"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r>
              <a:rPr lang="es-PR" altLang="es-PR" sz="4400" b="1">
                <a:solidFill>
                  <a:srgbClr val="000000"/>
                </a:solidFill>
                <a:latin typeface="Arial" panose="020B0604020202020204" pitchFamily="34" charset="0"/>
                <a:cs typeface="Arial" panose="020B0604020202020204" pitchFamily="34" charset="0"/>
              </a:rPr>
              <a:t>Isométrica o estática</a:t>
            </a:r>
          </a:p>
        </p:txBody>
      </p:sp>
      <p:pic>
        <p:nvPicPr>
          <p:cNvPr id="159749"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063" y="3981450"/>
            <a:ext cx="760412"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6"/>
          <p:cNvSpPr>
            <a:spLocks noChangeArrowheads="1" noChangeShapeType="1" noTextEdit="1"/>
          </p:cNvSpPr>
          <p:nvPr/>
        </p:nvSpPr>
        <p:spPr bwMode="auto">
          <a:xfrm>
            <a:off x="3338264" y="850776"/>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FORTALEZA MUSCULAR</a:t>
            </a:r>
          </a:p>
        </p:txBody>
      </p:sp>
      <p:sp>
        <p:nvSpPr>
          <p:cNvPr id="7" name="WordArt 7"/>
          <p:cNvSpPr>
            <a:spLocks noChangeArrowheads="1" noChangeShapeType="1" noTextEdit="1"/>
          </p:cNvSpPr>
          <p:nvPr/>
        </p:nvSpPr>
        <p:spPr bwMode="auto">
          <a:xfrm>
            <a:off x="3490664" y="2027312"/>
            <a:ext cx="5181600" cy="609600"/>
          </a:xfrm>
          <a:prstGeom prst="rect">
            <a:avLst/>
          </a:prstGeom>
        </p:spPr>
        <p:txBody>
          <a:bodyPr wrap="none" fromWordArt="1">
            <a:prstTxWarp prst="textPlain">
              <a:avLst>
                <a:gd name="adj" fmla="val 50000"/>
              </a:avLst>
            </a:prstTxWarp>
          </a:bodyPr>
          <a:lstStyle/>
          <a:p>
            <a:pPr algn="r" eaLnBrk="1" hangingPunct="1">
              <a:defRPr/>
            </a:pPr>
            <a:r>
              <a:rPr lang="es-PR" sz="3600" b="1" i="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SUBCOMPONENTES -</a:t>
            </a:r>
          </a:p>
        </p:txBody>
      </p:sp>
      <p:sp>
        <p:nvSpPr>
          <p:cNvPr id="159752" name="Text Box 8"/>
          <p:cNvSpPr txBox="1">
            <a:spLocks noChangeArrowheads="1"/>
          </p:cNvSpPr>
          <p:nvPr/>
        </p:nvSpPr>
        <p:spPr bwMode="auto">
          <a:xfrm>
            <a:off x="1644650" y="5210175"/>
            <a:ext cx="5956300"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70000"/>
              </a:lnSpc>
            </a:pPr>
            <a:r>
              <a:rPr lang="es-PR" altLang="es-PR" sz="4400" b="1">
                <a:solidFill>
                  <a:srgbClr val="000000"/>
                </a:solidFill>
                <a:latin typeface="Arial" panose="020B0604020202020204" pitchFamily="34" charset="0"/>
                <a:cs typeface="Arial" panose="020B0604020202020204" pitchFamily="34" charset="0"/>
              </a:rPr>
              <a:t>Potencia (Trabajo por</a:t>
            </a:r>
          </a:p>
          <a:p>
            <a:pPr eaLnBrk="1" hangingPunct="1"/>
            <a:r>
              <a:rPr lang="es-PR" altLang="es-PR" sz="4400" b="1">
                <a:solidFill>
                  <a:srgbClr val="000000"/>
                </a:solidFill>
                <a:latin typeface="Arial" panose="020B0604020202020204" pitchFamily="34" charset="0"/>
                <a:cs typeface="Arial" panose="020B0604020202020204" pitchFamily="34" charset="0"/>
              </a:rPr>
              <a:t>Unidad de Tiempo)</a:t>
            </a:r>
          </a:p>
        </p:txBody>
      </p:sp>
      <p:pic>
        <p:nvPicPr>
          <p:cNvPr id="159753" name="Picture 9"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7400" y="5059363"/>
            <a:ext cx="760413"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4" name="Picture 10" descr="WtLif-A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609600"/>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chimes.wav"/>
      </p:stSnd>
    </p:sndAc>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3142928" y="1915070"/>
            <a:ext cx="5410200" cy="533400"/>
          </a:xfrm>
          <a:prstGeom prst="rect">
            <a:avLst/>
          </a:prstGeom>
        </p:spPr>
        <p:txBody>
          <a:bodyPr wrap="none" fromWordArt="1">
            <a:prstTxWarp prst="textPlain">
              <a:avLst>
                <a:gd name="adj" fmla="val 50000"/>
              </a:avLst>
            </a:prstTxWarp>
          </a:bodyPr>
          <a:lstStyle/>
          <a:p>
            <a:pPr algn="r" eaLnBrk="1" hangingPunct="1">
              <a:defRPr/>
            </a:pPr>
            <a:r>
              <a:rPr lang="es-PR" sz="3600" b="1" i="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Tipos de Contracciones -</a:t>
            </a:r>
          </a:p>
        </p:txBody>
      </p:sp>
      <p:sp>
        <p:nvSpPr>
          <p:cNvPr id="3" name="Text Box 3"/>
          <p:cNvSpPr txBox="1">
            <a:spLocks noChangeArrowheads="1"/>
          </p:cNvSpPr>
          <p:nvPr/>
        </p:nvSpPr>
        <p:spPr bwMode="auto">
          <a:xfrm>
            <a:off x="985838" y="2676525"/>
            <a:ext cx="42037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90000"/>
              </a:lnSpc>
              <a:defRPr/>
            </a:pPr>
            <a:r>
              <a:rPr lang="es-PR" altLang="es-PR" sz="3300" b="1">
                <a:solidFill>
                  <a:prstClr val="black"/>
                </a:solidFill>
                <a:effectLst>
                  <a:outerShdw blurRad="38100" dist="38100" dir="2700000" algn="tl">
                    <a:srgbClr val="808080"/>
                  </a:outerShdw>
                </a:effectLst>
                <a:latin typeface="Arial" panose="020B0604020202020204" pitchFamily="34" charset="0"/>
                <a:cs typeface="Arial" panose="020B0604020202020204" pitchFamily="34" charset="0"/>
              </a:rPr>
              <a:t>Dinámina/Isotónica:</a:t>
            </a:r>
          </a:p>
        </p:txBody>
      </p:sp>
      <p:pic>
        <p:nvPicPr>
          <p:cNvPr id="161796" name="Picture 4"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225" y="2749550"/>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7" name="Text Box 5"/>
          <p:cNvSpPr txBox="1">
            <a:spLocks noChangeArrowheads="1"/>
          </p:cNvSpPr>
          <p:nvPr/>
        </p:nvSpPr>
        <p:spPr bwMode="auto">
          <a:xfrm>
            <a:off x="985838" y="5310188"/>
            <a:ext cx="2301875"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300" b="1">
                <a:solidFill>
                  <a:srgbClr val="000000"/>
                </a:solidFill>
                <a:latin typeface="Arial" panose="020B0604020202020204" pitchFamily="34" charset="0"/>
                <a:cs typeface="Arial" panose="020B0604020202020204" pitchFamily="34" charset="0"/>
              </a:rPr>
              <a:t>Isométrica</a:t>
            </a:r>
          </a:p>
        </p:txBody>
      </p:sp>
      <p:pic>
        <p:nvPicPr>
          <p:cNvPr id="161798" name="Picture 6"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225" y="5343525"/>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9" name="Text Box 7"/>
          <p:cNvSpPr txBox="1">
            <a:spLocks noChangeArrowheads="1"/>
          </p:cNvSpPr>
          <p:nvPr/>
        </p:nvSpPr>
        <p:spPr bwMode="auto">
          <a:xfrm>
            <a:off x="985838" y="5981700"/>
            <a:ext cx="2370137"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300" b="1">
                <a:solidFill>
                  <a:srgbClr val="000000"/>
                </a:solidFill>
                <a:latin typeface="Arial" panose="020B0604020202020204" pitchFamily="34" charset="0"/>
                <a:cs typeface="Arial" panose="020B0604020202020204" pitchFamily="34" charset="0"/>
              </a:rPr>
              <a:t>Isocinética</a:t>
            </a:r>
          </a:p>
        </p:txBody>
      </p:sp>
      <p:pic>
        <p:nvPicPr>
          <p:cNvPr id="161800" name="Picture 8"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225" y="601503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WordArt 9"/>
          <p:cNvSpPr>
            <a:spLocks noChangeArrowheads="1" noChangeShapeType="1" noTextEdit="1"/>
          </p:cNvSpPr>
          <p:nvPr/>
        </p:nvSpPr>
        <p:spPr bwMode="auto">
          <a:xfrm>
            <a:off x="3142928" y="772070"/>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Arial" panose="020B0604020202020204" pitchFamily="34" charset="0"/>
              </a:rPr>
              <a:t>FORTALEZA MUSCULAR</a:t>
            </a:r>
          </a:p>
        </p:txBody>
      </p:sp>
      <p:sp>
        <p:nvSpPr>
          <p:cNvPr id="161802" name="Text Box 11"/>
          <p:cNvSpPr txBox="1">
            <a:spLocks noChangeArrowheads="1"/>
          </p:cNvSpPr>
          <p:nvPr/>
        </p:nvSpPr>
        <p:spPr bwMode="auto">
          <a:xfrm>
            <a:off x="1476375" y="3287713"/>
            <a:ext cx="6911975"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90000"/>
              </a:lnSpc>
            </a:pPr>
            <a:r>
              <a:rPr lang="es-PR" altLang="es-PR" sz="3100" b="1" i="1">
                <a:solidFill>
                  <a:srgbClr val="484876"/>
                </a:solidFill>
                <a:latin typeface="Arial" panose="020B0604020202020204" pitchFamily="34" charset="0"/>
                <a:cs typeface="Arial" panose="020B0604020202020204" pitchFamily="34" charset="0"/>
              </a:rPr>
              <a:t>Concéntrica (Acortamiento,</a:t>
            </a:r>
          </a:p>
          <a:p>
            <a:pPr eaLnBrk="1" hangingPunct="1">
              <a:lnSpc>
                <a:spcPct val="90000"/>
              </a:lnSpc>
            </a:pPr>
            <a:r>
              <a:rPr lang="es-PR" altLang="es-PR" sz="3100" b="1" i="1">
                <a:solidFill>
                  <a:srgbClr val="484876"/>
                </a:solidFill>
                <a:latin typeface="Arial" panose="020B0604020202020204" pitchFamily="34" charset="0"/>
                <a:cs typeface="Arial" panose="020B0604020202020204" pitchFamily="34" charset="0"/>
              </a:rPr>
              <a:t>Miométrica, Trabajo Positivo)</a:t>
            </a:r>
          </a:p>
        </p:txBody>
      </p:sp>
      <p:sp>
        <p:nvSpPr>
          <p:cNvPr id="161803" name="Text Box 12"/>
          <p:cNvSpPr txBox="1">
            <a:spLocks noChangeArrowheads="1"/>
          </p:cNvSpPr>
          <p:nvPr/>
        </p:nvSpPr>
        <p:spPr bwMode="auto">
          <a:xfrm>
            <a:off x="1481138" y="4305300"/>
            <a:ext cx="5091112"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90000"/>
              </a:lnSpc>
            </a:pPr>
            <a:r>
              <a:rPr lang="es-PR" altLang="es-PR" sz="3100" b="1" i="1">
                <a:solidFill>
                  <a:srgbClr val="484876"/>
                </a:solidFill>
                <a:latin typeface="Arial" panose="020B0604020202020204" pitchFamily="34" charset="0"/>
                <a:cs typeface="Arial" panose="020B0604020202020204" pitchFamily="34" charset="0"/>
              </a:rPr>
              <a:t>Eccéntrica (Alargamiento,</a:t>
            </a:r>
          </a:p>
          <a:p>
            <a:pPr eaLnBrk="1" hangingPunct="1">
              <a:lnSpc>
                <a:spcPct val="90000"/>
              </a:lnSpc>
            </a:pPr>
            <a:r>
              <a:rPr lang="es-PR" altLang="es-PR" sz="3100" b="1" i="1">
                <a:solidFill>
                  <a:srgbClr val="484876"/>
                </a:solidFill>
                <a:latin typeface="Arial" panose="020B0604020202020204" pitchFamily="34" charset="0"/>
                <a:cs typeface="Arial" panose="020B0604020202020204" pitchFamily="34" charset="0"/>
              </a:rPr>
              <a:t>Trabajo Negativo)</a:t>
            </a:r>
          </a:p>
        </p:txBody>
      </p:sp>
      <p:pic>
        <p:nvPicPr>
          <p:cNvPr id="161804" name="Picture 14" descr="WtLif-A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581025"/>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5" name="Picture 20" descr="Bullet_Round_Diamond_Maggenta_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2988" y="3357563"/>
            <a:ext cx="5048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6" name="Picture 20" descr="Bullet_Round_Diamond_Maggenta_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4575" y="4370388"/>
            <a:ext cx="5048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chimes.wav"/>
      </p:stSnd>
    </p:sndAc>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ext Box 2"/>
          <p:cNvSpPr txBox="1">
            <a:spLocks noChangeArrowheads="1"/>
          </p:cNvSpPr>
          <p:nvPr/>
        </p:nvSpPr>
        <p:spPr bwMode="auto">
          <a:xfrm>
            <a:off x="912813" y="3094038"/>
            <a:ext cx="7866062"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90000"/>
              </a:lnSpc>
            </a:pPr>
            <a:r>
              <a:rPr lang="es-PR" altLang="es-PR" sz="3200" b="1">
                <a:solidFill>
                  <a:srgbClr val="000000"/>
                </a:solidFill>
                <a:latin typeface="Arial" panose="020B0604020202020204" pitchFamily="34" charset="0"/>
                <a:cs typeface="Arial" panose="020B0604020202020204" pitchFamily="34" charset="0"/>
              </a:rPr>
              <a:t>Exposición del músculo a una tensión</a:t>
            </a:r>
          </a:p>
          <a:p>
            <a:pPr eaLnBrk="1" hangingPunct="1">
              <a:lnSpc>
                <a:spcPct val="90000"/>
              </a:lnSpc>
            </a:pPr>
            <a:r>
              <a:rPr lang="es-PR" altLang="es-PR" sz="3200" b="1">
                <a:solidFill>
                  <a:srgbClr val="000000"/>
                </a:solidFill>
                <a:latin typeface="Arial" panose="020B0604020202020204" pitchFamily="34" charset="0"/>
                <a:cs typeface="Arial" panose="020B0604020202020204" pitchFamily="34" charset="0"/>
              </a:rPr>
              <a:t>máxima o cercana del máximo</a:t>
            </a:r>
          </a:p>
          <a:p>
            <a:pPr eaLnBrk="1" hangingPunct="1">
              <a:lnSpc>
                <a:spcPct val="90000"/>
              </a:lnSpc>
            </a:pPr>
            <a:r>
              <a:rPr lang="es-PR" altLang="es-PR" sz="3200" b="1">
                <a:solidFill>
                  <a:srgbClr val="000000"/>
                </a:solidFill>
                <a:latin typeface="Arial" panose="020B0604020202020204" pitchFamily="34" charset="0"/>
                <a:cs typeface="Arial" panose="020B0604020202020204" pitchFamily="34" charset="0"/>
              </a:rPr>
              <a:t>(mucho peso)</a:t>
            </a:r>
          </a:p>
        </p:txBody>
      </p:sp>
      <p:pic>
        <p:nvPicPr>
          <p:cNvPr id="163843"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306863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Text Box 4"/>
          <p:cNvSpPr txBox="1">
            <a:spLocks noChangeArrowheads="1"/>
          </p:cNvSpPr>
          <p:nvPr/>
        </p:nvSpPr>
        <p:spPr bwMode="auto">
          <a:xfrm>
            <a:off x="912813" y="4646613"/>
            <a:ext cx="8108950"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200" b="1">
                <a:solidFill>
                  <a:srgbClr val="000000"/>
                </a:solidFill>
                <a:latin typeface="Arial" panose="020B0604020202020204" pitchFamily="34" charset="0"/>
                <a:cs typeface="Arial" panose="020B0604020202020204" pitchFamily="34" charset="0"/>
              </a:rPr>
              <a:t>3 - 10 repeticiones (pocas repeticiones)</a:t>
            </a:r>
          </a:p>
        </p:txBody>
      </p:sp>
      <p:pic>
        <p:nvPicPr>
          <p:cNvPr id="163845"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4581525"/>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6"/>
          <p:cNvSpPr>
            <a:spLocks noChangeArrowheads="1" noChangeShapeType="1" noTextEdit="1"/>
          </p:cNvSpPr>
          <p:nvPr/>
        </p:nvSpPr>
        <p:spPr bwMode="auto">
          <a:xfrm>
            <a:off x="3410272" y="980728"/>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FORTALEZA MUSCULAR</a:t>
            </a:r>
          </a:p>
        </p:txBody>
      </p:sp>
      <p:sp>
        <p:nvSpPr>
          <p:cNvPr id="7" name="WordArt 7"/>
          <p:cNvSpPr>
            <a:spLocks noChangeArrowheads="1" noChangeShapeType="1" noTextEdit="1"/>
          </p:cNvSpPr>
          <p:nvPr/>
        </p:nvSpPr>
        <p:spPr bwMode="auto">
          <a:xfrm>
            <a:off x="3429000" y="2065040"/>
            <a:ext cx="5410200" cy="533400"/>
          </a:xfrm>
          <a:prstGeom prst="rect">
            <a:avLst/>
          </a:prstGeom>
        </p:spPr>
        <p:txBody>
          <a:bodyPr wrap="none" fromWordArt="1">
            <a:prstTxWarp prst="textPlain">
              <a:avLst>
                <a:gd name="adj" fmla="val 50000"/>
              </a:avLst>
            </a:prstTxWarp>
          </a:bodyPr>
          <a:lstStyle/>
          <a:p>
            <a:pPr algn="r" eaLnBrk="1" hangingPunct="1">
              <a:defRPr/>
            </a:pPr>
            <a:r>
              <a:rPr lang="es-PR" sz="3600" b="1" i="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Método de Entrenamiento -</a:t>
            </a:r>
          </a:p>
        </p:txBody>
      </p:sp>
      <p:pic>
        <p:nvPicPr>
          <p:cNvPr id="163848" name="Picture 8" descr="WtLif-g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723900"/>
            <a:ext cx="2838450"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9"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03750" y="5192713"/>
            <a:ext cx="33924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03648" y="5204529"/>
            <a:ext cx="2935651" cy="1487661"/>
          </a:xfrm>
          <a:prstGeom prst="rect">
            <a:avLst/>
          </a:prstGeom>
          <a:effectLst>
            <a:softEdge rad="127000"/>
          </a:effectLst>
        </p:spPr>
      </p:pic>
    </p:spTree>
    <p:custDataLst>
      <p:tags r:id="rId1"/>
    </p:custDataLst>
  </p:cSld>
  <p:clrMapOvr>
    <a:masterClrMapping/>
  </p:clrMapOvr>
  <p:transition spd="slow">
    <p:fade/>
    <p:sndAc>
      <p:stSnd>
        <p:snd r:embed="rId4" name="chimes.wav"/>
      </p:stSnd>
    </p:sndAc>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903288" y="3551238"/>
            <a:ext cx="7408862" cy="275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110000"/>
              </a:lnSpc>
            </a:pPr>
            <a:r>
              <a:rPr lang="es-PR" altLang="es-PR" sz="3200" b="1">
                <a:solidFill>
                  <a:srgbClr val="000000"/>
                </a:solidFill>
                <a:latin typeface="Arial" panose="020B0604020202020204" pitchFamily="34" charset="0"/>
                <a:cs typeface="Arial" panose="020B0604020202020204" pitchFamily="34" charset="0"/>
              </a:rPr>
              <a:t>El Nivel Relativo que tiene el Cuerpo</a:t>
            </a:r>
          </a:p>
          <a:p>
            <a:pPr algn="ctr" eaLnBrk="1" hangingPunct="1">
              <a:lnSpc>
                <a:spcPct val="110000"/>
              </a:lnSpc>
            </a:pPr>
            <a:r>
              <a:rPr lang="es-PR" altLang="es-PR" sz="3200" b="1">
                <a:solidFill>
                  <a:srgbClr val="000000"/>
                </a:solidFill>
                <a:latin typeface="Arial" panose="020B0604020202020204" pitchFamily="34" charset="0"/>
                <a:cs typeface="Arial" panose="020B0604020202020204" pitchFamily="34" charset="0"/>
              </a:rPr>
              <a:t>entre el Peso sin Grasa</a:t>
            </a:r>
          </a:p>
          <a:p>
            <a:pPr algn="ctr" eaLnBrk="1" hangingPunct="1">
              <a:lnSpc>
                <a:spcPct val="110000"/>
              </a:lnSpc>
            </a:pPr>
            <a:r>
              <a:rPr lang="es-PR" altLang="es-PR" sz="3200" b="1">
                <a:solidFill>
                  <a:srgbClr val="000000"/>
                </a:solidFill>
                <a:latin typeface="Arial" panose="020B0604020202020204" pitchFamily="34" charset="0"/>
                <a:cs typeface="Arial" panose="020B0604020202020204" pitchFamily="34" charset="0"/>
              </a:rPr>
              <a:t>(Liso, Magro o Masa Corporal Activa)</a:t>
            </a:r>
          </a:p>
          <a:p>
            <a:pPr algn="ctr" eaLnBrk="1" hangingPunct="1">
              <a:lnSpc>
                <a:spcPct val="110000"/>
              </a:lnSpc>
            </a:pPr>
            <a:r>
              <a:rPr lang="es-PR" altLang="es-PR" sz="3200" b="1">
                <a:solidFill>
                  <a:srgbClr val="000000"/>
                </a:solidFill>
                <a:latin typeface="Arial" panose="020B0604020202020204" pitchFamily="34" charset="0"/>
                <a:cs typeface="Arial" panose="020B0604020202020204" pitchFamily="34" charset="0"/>
              </a:rPr>
              <a:t>y el Peso Graso</a:t>
            </a:r>
          </a:p>
          <a:p>
            <a:pPr algn="ctr" eaLnBrk="1" hangingPunct="1">
              <a:lnSpc>
                <a:spcPct val="110000"/>
              </a:lnSpc>
            </a:pPr>
            <a:r>
              <a:rPr lang="es-PR" altLang="es-PR" sz="3200" b="1">
                <a:solidFill>
                  <a:srgbClr val="000000"/>
                </a:solidFill>
                <a:latin typeface="Arial" panose="020B0604020202020204" pitchFamily="34" charset="0"/>
                <a:cs typeface="Arial" panose="020B0604020202020204" pitchFamily="34" charset="0"/>
              </a:rPr>
              <a:t>(la Grasa Almacenada en el Cuerpo)</a:t>
            </a:r>
          </a:p>
        </p:txBody>
      </p:sp>
      <p:sp>
        <p:nvSpPr>
          <p:cNvPr id="3" name="WordArt 3"/>
          <p:cNvSpPr>
            <a:spLocks noChangeArrowheads="1" noChangeShapeType="1" noTextEdit="1"/>
          </p:cNvSpPr>
          <p:nvPr/>
        </p:nvSpPr>
        <p:spPr bwMode="auto">
          <a:xfrm>
            <a:off x="4211960" y="1042688"/>
            <a:ext cx="4430588" cy="82881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COMPOSICIÓN</a:t>
            </a:r>
          </a:p>
        </p:txBody>
      </p:sp>
      <p:sp>
        <p:nvSpPr>
          <p:cNvPr id="4" name="WordArt 4"/>
          <p:cNvSpPr>
            <a:spLocks noChangeArrowheads="1" noChangeShapeType="1" noTextEdit="1"/>
          </p:cNvSpPr>
          <p:nvPr/>
        </p:nvSpPr>
        <p:spPr bwMode="auto">
          <a:xfrm>
            <a:off x="4211960" y="2333897"/>
            <a:ext cx="4070548" cy="66305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CORPORAL</a:t>
            </a:r>
          </a:p>
        </p:txBody>
      </p:sp>
      <p:pic>
        <p:nvPicPr>
          <p:cNvPr id="5" name="Picture 5" descr="MRI_C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752483"/>
            <a:ext cx="3404948" cy="259095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artDeco"/>
          </a:sp3d>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wipe dir="d"/>
    <p:sndAc>
      <p:stSnd>
        <p:snd r:embed="rId4" name="chimes.wav"/>
      </p:stSnd>
    </p:sndAc>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WordArt 10"/>
          <p:cNvSpPr>
            <a:spLocks noChangeArrowheads="1" noChangeShapeType="1" noTextEdit="1"/>
          </p:cNvSpPr>
          <p:nvPr/>
        </p:nvSpPr>
        <p:spPr bwMode="auto">
          <a:xfrm>
            <a:off x="3276600" y="853480"/>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COMPOSICIÓN CORPORAL</a:t>
            </a:r>
          </a:p>
        </p:txBody>
      </p:sp>
      <p:sp>
        <p:nvSpPr>
          <p:cNvPr id="11" name="WordArt 11"/>
          <p:cNvSpPr>
            <a:spLocks noChangeArrowheads="1" noChangeShapeType="1" noTextEdit="1"/>
          </p:cNvSpPr>
          <p:nvPr/>
        </p:nvSpPr>
        <p:spPr bwMode="auto">
          <a:xfrm>
            <a:off x="3352800" y="1955304"/>
            <a:ext cx="5181600" cy="609600"/>
          </a:xfrm>
          <a:prstGeom prst="rect">
            <a:avLst/>
          </a:prstGeom>
        </p:spPr>
        <p:txBody>
          <a:bodyPr wrap="none" fromWordArt="1">
            <a:prstTxWarp prst="textPlain">
              <a:avLst>
                <a:gd name="adj" fmla="val 50000"/>
              </a:avLst>
            </a:prstTxWarp>
          </a:bodyPr>
          <a:lstStyle/>
          <a:p>
            <a:pPr algn="r" eaLnBrk="1" hangingPunct="1">
              <a:defRPr/>
            </a:pPr>
            <a:r>
              <a:rPr lang="es-PR" sz="3600" b="1" i="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SUBCOMPONENTES -</a:t>
            </a:r>
          </a:p>
        </p:txBody>
      </p:sp>
      <p:pic>
        <p:nvPicPr>
          <p:cNvPr id="12" name="Picture 12" descr="ObsManA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957" y="491836"/>
            <a:ext cx="2268538"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67941" name="Text Box 2"/>
          <p:cNvSpPr txBox="1">
            <a:spLocks noChangeArrowheads="1"/>
          </p:cNvSpPr>
          <p:nvPr/>
        </p:nvSpPr>
        <p:spPr bwMode="auto">
          <a:xfrm>
            <a:off x="947738" y="3089275"/>
            <a:ext cx="2443162"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90000"/>
              </a:lnSpc>
            </a:pPr>
            <a:r>
              <a:rPr lang="es-PR" altLang="es-PR" sz="2800" b="1">
                <a:solidFill>
                  <a:srgbClr val="000000"/>
                </a:solidFill>
                <a:latin typeface="Arial" panose="020B0604020202020204" pitchFamily="34" charset="0"/>
                <a:cs typeface="Arial" panose="020B0604020202020204" pitchFamily="34" charset="0"/>
              </a:rPr>
              <a:t>Estatura/talla</a:t>
            </a:r>
          </a:p>
        </p:txBody>
      </p:sp>
      <p:pic>
        <p:nvPicPr>
          <p:cNvPr id="167942" name="Picture 3"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125" y="306863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3" name="Text Box 4"/>
          <p:cNvSpPr txBox="1">
            <a:spLocks noChangeArrowheads="1"/>
          </p:cNvSpPr>
          <p:nvPr/>
        </p:nvSpPr>
        <p:spPr bwMode="auto">
          <a:xfrm>
            <a:off x="947738" y="3698875"/>
            <a:ext cx="687705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2800" b="1">
                <a:solidFill>
                  <a:srgbClr val="000000"/>
                </a:solidFill>
                <a:latin typeface="Arial" panose="020B0604020202020204" pitchFamily="34" charset="0"/>
                <a:cs typeface="Arial" panose="020B0604020202020204" pitchFamily="34" charset="0"/>
              </a:rPr>
              <a:t>Peso liso/magro (masa corporal activa)</a:t>
            </a:r>
          </a:p>
          <a:p>
            <a:pPr eaLnBrk="1" hangingPunct="1">
              <a:lnSpc>
                <a:spcPct val="80000"/>
              </a:lnSpc>
            </a:pPr>
            <a:r>
              <a:rPr lang="es-PR" altLang="es-PR" sz="2800" b="1">
                <a:solidFill>
                  <a:srgbClr val="000000"/>
                </a:solidFill>
                <a:latin typeface="Arial" panose="020B0604020202020204" pitchFamily="34" charset="0"/>
                <a:cs typeface="Arial" panose="020B0604020202020204" pitchFamily="34" charset="0"/>
              </a:rPr>
              <a:t>vs. peso graso</a:t>
            </a:r>
          </a:p>
        </p:txBody>
      </p:sp>
      <p:pic>
        <p:nvPicPr>
          <p:cNvPr id="167944" name="Picture 5"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125" y="3638550"/>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5" name="Text Box 6"/>
          <p:cNvSpPr txBox="1">
            <a:spLocks noChangeArrowheads="1"/>
          </p:cNvSpPr>
          <p:nvPr/>
        </p:nvSpPr>
        <p:spPr bwMode="auto">
          <a:xfrm>
            <a:off x="947738" y="4575175"/>
            <a:ext cx="5559425" cy="43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2800" b="1">
                <a:solidFill>
                  <a:srgbClr val="000000"/>
                </a:solidFill>
                <a:latin typeface="Arial" panose="020B0604020202020204" pitchFamily="34" charset="0"/>
                <a:cs typeface="Arial" panose="020B0604020202020204" pitchFamily="34" charset="0"/>
              </a:rPr>
              <a:t>Peso total (masa corporal total)</a:t>
            </a:r>
          </a:p>
        </p:txBody>
      </p:sp>
      <p:pic>
        <p:nvPicPr>
          <p:cNvPr id="167946" name="Picture 7"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125" y="4508500"/>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7" name="Text Box 8"/>
          <p:cNvSpPr txBox="1">
            <a:spLocks noChangeArrowheads="1"/>
          </p:cNvSpPr>
          <p:nvPr/>
        </p:nvSpPr>
        <p:spPr bwMode="auto">
          <a:xfrm>
            <a:off x="947738" y="5184775"/>
            <a:ext cx="6729412"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2800" b="1">
                <a:solidFill>
                  <a:srgbClr val="000000"/>
                </a:solidFill>
                <a:latin typeface="Arial" panose="020B0604020202020204" pitchFamily="34" charset="0"/>
                <a:cs typeface="Arial" panose="020B0604020202020204" pitchFamily="34" charset="0"/>
              </a:rPr>
              <a:t>Tipos físicos (endomorfo, ectomorfo y</a:t>
            </a:r>
          </a:p>
          <a:p>
            <a:pPr eaLnBrk="1" hangingPunct="1">
              <a:lnSpc>
                <a:spcPct val="80000"/>
              </a:lnSpc>
            </a:pPr>
            <a:r>
              <a:rPr lang="es-PR" altLang="es-PR" sz="2800" b="1">
                <a:solidFill>
                  <a:srgbClr val="000000"/>
                </a:solidFill>
                <a:latin typeface="Arial" panose="020B0604020202020204" pitchFamily="34" charset="0"/>
                <a:cs typeface="Arial" panose="020B0604020202020204" pitchFamily="34" charset="0"/>
              </a:rPr>
              <a:t>mesomorfo)</a:t>
            </a:r>
          </a:p>
        </p:txBody>
      </p:sp>
      <p:pic>
        <p:nvPicPr>
          <p:cNvPr id="167948" name="Picture 9"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125" y="5102225"/>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9" name="Text Box 13"/>
          <p:cNvSpPr txBox="1">
            <a:spLocks noChangeArrowheads="1"/>
          </p:cNvSpPr>
          <p:nvPr/>
        </p:nvSpPr>
        <p:spPr bwMode="auto">
          <a:xfrm>
            <a:off x="923925" y="6099175"/>
            <a:ext cx="6075363" cy="43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2800" b="1">
                <a:solidFill>
                  <a:srgbClr val="000000"/>
                </a:solidFill>
                <a:latin typeface="Arial" panose="020B0604020202020204" pitchFamily="34" charset="0"/>
                <a:cs typeface="Arial" panose="020B0604020202020204" pitchFamily="34" charset="0"/>
              </a:rPr>
              <a:t>Fluidos/líquidos (agua) vs. sólidos</a:t>
            </a:r>
          </a:p>
        </p:txBody>
      </p:sp>
      <p:pic>
        <p:nvPicPr>
          <p:cNvPr id="167950" name="Picture 14"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313" y="602138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chimes.wav"/>
      </p:stSnd>
    </p:sndAc>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2"/>
          <p:cNvSpPr txBox="1">
            <a:spLocks noChangeArrowheads="1"/>
          </p:cNvSpPr>
          <p:nvPr/>
        </p:nvSpPr>
        <p:spPr bwMode="auto">
          <a:xfrm>
            <a:off x="841375" y="2492375"/>
            <a:ext cx="7847013"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90000"/>
              </a:lnSpc>
            </a:pPr>
            <a:r>
              <a:rPr lang="es-PR" altLang="es-PR" sz="2600" b="1">
                <a:solidFill>
                  <a:srgbClr val="000000"/>
                </a:solidFill>
                <a:latin typeface="Arial" panose="020B0604020202020204" pitchFamily="34" charset="0"/>
                <a:cs typeface="Arial" panose="020B0604020202020204" pitchFamily="34" charset="0"/>
              </a:rPr>
              <a:t>La estatura la determinan los factores genéticos</a:t>
            </a:r>
          </a:p>
        </p:txBody>
      </p:sp>
      <p:pic>
        <p:nvPicPr>
          <p:cNvPr id="169987"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638" y="2492375"/>
            <a:ext cx="4413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8" name="Text Box 4"/>
          <p:cNvSpPr txBox="1">
            <a:spLocks noChangeArrowheads="1"/>
          </p:cNvSpPr>
          <p:nvPr/>
        </p:nvSpPr>
        <p:spPr bwMode="auto">
          <a:xfrm>
            <a:off x="841375" y="3141663"/>
            <a:ext cx="7907338" cy="105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2600" b="1">
                <a:solidFill>
                  <a:srgbClr val="000000"/>
                </a:solidFill>
                <a:latin typeface="Arial" panose="020B0604020202020204" pitchFamily="34" charset="0"/>
                <a:cs typeface="Arial" panose="020B0604020202020204" pitchFamily="34" charset="0"/>
              </a:rPr>
              <a:t>El peso magro puede desarrollarse mediante </a:t>
            </a:r>
          </a:p>
          <a:p>
            <a:pPr eaLnBrk="1" hangingPunct="1">
              <a:lnSpc>
                <a:spcPct val="80000"/>
              </a:lnSpc>
            </a:pPr>
            <a:r>
              <a:rPr lang="es-PR" altLang="es-PR" sz="2600" b="1">
                <a:solidFill>
                  <a:srgbClr val="000000"/>
                </a:solidFill>
                <a:latin typeface="Arial" panose="020B0604020202020204" pitchFamily="34" charset="0"/>
                <a:cs typeface="Arial" panose="020B0604020202020204" pitchFamily="34" charset="0"/>
              </a:rPr>
              <a:t>ejercicios generales para desarrollo muscular, y</a:t>
            </a:r>
          </a:p>
          <a:p>
            <a:pPr eaLnBrk="1" hangingPunct="1">
              <a:lnSpc>
                <a:spcPct val="80000"/>
              </a:lnSpc>
            </a:pPr>
            <a:r>
              <a:rPr lang="es-PR" altLang="es-PR" sz="2600" b="1">
                <a:solidFill>
                  <a:srgbClr val="000000"/>
                </a:solidFill>
                <a:latin typeface="Arial" panose="020B0604020202020204" pitchFamily="34" charset="0"/>
                <a:cs typeface="Arial" panose="020B0604020202020204" pitchFamily="34" charset="0"/>
              </a:rPr>
              <a:t>a través de un programa de ejercicios con pesas</a:t>
            </a:r>
          </a:p>
        </p:txBody>
      </p:sp>
      <p:pic>
        <p:nvPicPr>
          <p:cNvPr id="169989"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638" y="3074988"/>
            <a:ext cx="4413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6"/>
          <p:cNvSpPr>
            <a:spLocks noChangeArrowheads="1" noChangeShapeType="1" noTextEdit="1"/>
          </p:cNvSpPr>
          <p:nvPr/>
        </p:nvSpPr>
        <p:spPr bwMode="auto">
          <a:xfrm>
            <a:off x="2768815" y="658514"/>
            <a:ext cx="6051657" cy="46623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COMPOSICIÓN CORPORAL</a:t>
            </a:r>
          </a:p>
        </p:txBody>
      </p:sp>
      <p:sp>
        <p:nvSpPr>
          <p:cNvPr id="7" name="WordArt 7"/>
          <p:cNvSpPr>
            <a:spLocks noChangeArrowheads="1" noChangeShapeType="1" noTextEdit="1"/>
          </p:cNvSpPr>
          <p:nvPr/>
        </p:nvSpPr>
        <p:spPr bwMode="auto">
          <a:xfrm>
            <a:off x="3560903" y="1344314"/>
            <a:ext cx="4523358" cy="381000"/>
          </a:xfrm>
          <a:prstGeom prst="rect">
            <a:avLst/>
          </a:prstGeom>
        </p:spPr>
        <p:txBody>
          <a:bodyPr wrap="none" fromWordArt="1">
            <a:prstTxWarp prst="textPlain">
              <a:avLst>
                <a:gd name="adj" fmla="val 50000"/>
              </a:avLst>
            </a:prstTxWarp>
          </a:bodyPr>
          <a:lstStyle/>
          <a:p>
            <a:pPr algn="r" eaLnBrk="1" hangingPunct="1">
              <a:defRPr/>
            </a:pPr>
            <a:r>
              <a:rPr lang="es-PR" sz="3600" b="1" i="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ENTRENAMIENTO -</a:t>
            </a:r>
          </a:p>
        </p:txBody>
      </p:sp>
      <p:sp>
        <p:nvSpPr>
          <p:cNvPr id="8" name="WordArt 8"/>
          <p:cNvSpPr>
            <a:spLocks noChangeArrowheads="1" noChangeShapeType="1" noTextEdit="1"/>
          </p:cNvSpPr>
          <p:nvPr/>
        </p:nvSpPr>
        <p:spPr bwMode="auto">
          <a:xfrm>
            <a:off x="4136967" y="1877714"/>
            <a:ext cx="3312368" cy="381000"/>
          </a:xfrm>
          <a:prstGeom prst="rect">
            <a:avLst/>
          </a:prstGeom>
        </p:spPr>
        <p:txBody>
          <a:bodyPr wrap="none" fromWordArt="1">
            <a:prstTxWarp prst="textPlain">
              <a:avLst>
                <a:gd name="adj" fmla="val 50000"/>
              </a:avLst>
            </a:prstTxWarp>
          </a:bodyPr>
          <a:lstStyle/>
          <a:p>
            <a:pPr algn="r" eaLnBrk="1" hangingPunct="1">
              <a:defRPr/>
            </a:pPr>
            <a:r>
              <a:rPr lang="es-PR" sz="3600" b="1" i="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(Desarrollo)</a:t>
            </a:r>
          </a:p>
        </p:txBody>
      </p:sp>
      <p:sp>
        <p:nvSpPr>
          <p:cNvPr id="169993" name="Text Box 9"/>
          <p:cNvSpPr txBox="1">
            <a:spLocks noChangeArrowheads="1"/>
          </p:cNvSpPr>
          <p:nvPr/>
        </p:nvSpPr>
        <p:spPr bwMode="auto">
          <a:xfrm>
            <a:off x="841375" y="4437063"/>
            <a:ext cx="7419975"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2600" b="1">
                <a:solidFill>
                  <a:srgbClr val="000000"/>
                </a:solidFill>
                <a:latin typeface="Arial" panose="020B0604020202020204" pitchFamily="34" charset="0"/>
                <a:cs typeface="Arial" panose="020B0604020202020204" pitchFamily="34" charset="0"/>
              </a:rPr>
              <a:t>Los tipos físicos los determina también hasta</a:t>
            </a:r>
          </a:p>
          <a:p>
            <a:pPr eaLnBrk="1" hangingPunct="1">
              <a:lnSpc>
                <a:spcPct val="80000"/>
              </a:lnSpc>
            </a:pPr>
            <a:r>
              <a:rPr lang="es-PR" altLang="es-PR" sz="2600" b="1">
                <a:solidFill>
                  <a:srgbClr val="000000"/>
                </a:solidFill>
                <a:latin typeface="Arial" panose="020B0604020202020204" pitchFamily="34" charset="0"/>
                <a:cs typeface="Arial" panose="020B0604020202020204" pitchFamily="34" charset="0"/>
              </a:rPr>
              <a:t>cierto grado la herencia</a:t>
            </a:r>
          </a:p>
        </p:txBody>
      </p:sp>
      <p:pic>
        <p:nvPicPr>
          <p:cNvPr id="169994"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638" y="4419600"/>
            <a:ext cx="4413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95" name="Text Box 11"/>
          <p:cNvSpPr txBox="1">
            <a:spLocks noChangeArrowheads="1"/>
          </p:cNvSpPr>
          <p:nvPr/>
        </p:nvSpPr>
        <p:spPr bwMode="auto">
          <a:xfrm>
            <a:off x="841375" y="5400675"/>
            <a:ext cx="7864475" cy="105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2600" b="1">
                <a:solidFill>
                  <a:srgbClr val="000000"/>
                </a:solidFill>
                <a:latin typeface="Arial" panose="020B0604020202020204" pitchFamily="34" charset="0"/>
                <a:cs typeface="Arial" panose="020B0604020202020204" pitchFamily="34" charset="0"/>
              </a:rPr>
              <a:t>El peso total del individuo puede ser modificado</a:t>
            </a:r>
          </a:p>
          <a:p>
            <a:pPr eaLnBrk="1" hangingPunct="1">
              <a:lnSpc>
                <a:spcPct val="80000"/>
              </a:lnSpc>
            </a:pPr>
            <a:r>
              <a:rPr lang="es-PR" altLang="es-PR" sz="2600" b="1">
                <a:solidFill>
                  <a:srgbClr val="000000"/>
                </a:solidFill>
                <a:latin typeface="Arial" panose="020B0604020202020204" pitchFamily="34" charset="0"/>
                <a:cs typeface="Arial" panose="020B0604020202020204" pitchFamily="34" charset="0"/>
              </a:rPr>
              <a:t>mediante los cambios en el balance calórico</a:t>
            </a:r>
          </a:p>
          <a:p>
            <a:pPr eaLnBrk="1" hangingPunct="1">
              <a:lnSpc>
                <a:spcPct val="80000"/>
              </a:lnSpc>
            </a:pPr>
            <a:r>
              <a:rPr lang="es-PR" altLang="es-PR" sz="2600" b="1">
                <a:solidFill>
                  <a:srgbClr val="000000"/>
                </a:solidFill>
                <a:latin typeface="Arial" panose="020B0604020202020204" pitchFamily="34" charset="0"/>
                <a:cs typeface="Arial" panose="020B0604020202020204" pitchFamily="34" charset="0"/>
              </a:rPr>
              <a:t>(ingesta calórica vs. gasto calórico)</a:t>
            </a:r>
          </a:p>
        </p:txBody>
      </p:sp>
      <p:pic>
        <p:nvPicPr>
          <p:cNvPr id="169996" name="Picture 12"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638" y="5367338"/>
            <a:ext cx="4413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tri-sf1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840" y="431501"/>
            <a:ext cx="2133600" cy="182721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wipe dir="r"/>
    <p:sndAc>
      <p:stSnd>
        <p:snd r:embed="rId4" name="chimes.wav"/>
      </p:stSnd>
    </p:sndAc>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395536" y="764704"/>
            <a:ext cx="8280920" cy="52286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r" eaLnBrk="1" hangingPunct="1">
              <a:defRPr/>
            </a:pPr>
            <a:r>
              <a:rPr lang="es-PR" sz="4800" b="1" kern="10" dirty="0">
                <a:ln w="11430"/>
                <a:gradFill>
                  <a:gsLst>
                    <a:gs pos="0">
                      <a:srgbClr val="438086">
                        <a:tint val="70000"/>
                        <a:satMod val="245000"/>
                      </a:srgbClr>
                    </a:gs>
                    <a:gs pos="75000">
                      <a:srgbClr val="438086">
                        <a:tint val="90000"/>
                        <a:shade val="60000"/>
                        <a:satMod val="240000"/>
                      </a:srgbClr>
                    </a:gs>
                    <a:gs pos="100000">
                      <a:srgbClr val="438086">
                        <a:tint val="100000"/>
                        <a:shade val="50000"/>
                        <a:satMod val="240000"/>
                      </a:srgbClr>
                    </a:gs>
                  </a:gsLst>
                  <a:lin ang="5400000"/>
                </a:gradFill>
                <a:effectLst>
                  <a:outerShdw blurRad="50800" dist="39000" dir="5460000" algn="tl">
                    <a:srgbClr val="000000">
                      <a:alpha val="38000"/>
                    </a:srgbClr>
                  </a:outerShdw>
                </a:effectLst>
                <a:latin typeface="Arial Black"/>
              </a:rPr>
              <a:t>COMPONENTES RELACIONADOS</a:t>
            </a:r>
          </a:p>
        </p:txBody>
      </p:sp>
      <p:sp>
        <p:nvSpPr>
          <p:cNvPr id="3" name="WordArt 3"/>
          <p:cNvSpPr>
            <a:spLocks noChangeArrowheads="1" noChangeShapeType="1" noTextEdit="1"/>
          </p:cNvSpPr>
          <p:nvPr/>
        </p:nvSpPr>
        <p:spPr bwMode="auto">
          <a:xfrm>
            <a:off x="1691680" y="5739234"/>
            <a:ext cx="5805777" cy="64209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r" eaLnBrk="1" hangingPunct="1">
              <a:defRPr/>
            </a:pPr>
            <a:r>
              <a:rPr lang="es-PR" sz="4800" b="1" kern="10" dirty="0">
                <a:ln w="11430"/>
                <a:gradFill>
                  <a:gsLst>
                    <a:gs pos="0">
                      <a:srgbClr val="438086">
                        <a:tint val="70000"/>
                        <a:satMod val="245000"/>
                      </a:srgbClr>
                    </a:gs>
                    <a:gs pos="75000">
                      <a:srgbClr val="438086">
                        <a:tint val="90000"/>
                        <a:shade val="60000"/>
                        <a:satMod val="240000"/>
                      </a:srgbClr>
                    </a:gs>
                    <a:gs pos="100000">
                      <a:srgbClr val="438086">
                        <a:tint val="100000"/>
                        <a:shade val="50000"/>
                        <a:satMod val="240000"/>
                      </a:srgbClr>
                    </a:gs>
                  </a:gsLst>
                  <a:lin ang="5400000"/>
                </a:gradFill>
                <a:effectLst>
                  <a:outerShdw blurRad="50800" dist="39000" dir="5460000" algn="tl">
                    <a:srgbClr val="000000">
                      <a:alpha val="38000"/>
                    </a:srgbClr>
                  </a:outerShdw>
                </a:effectLst>
                <a:latin typeface="Arial Black"/>
              </a:rPr>
              <a:t>CON DESTREZAS</a:t>
            </a:r>
          </a:p>
        </p:txBody>
      </p:sp>
      <p:pic>
        <p:nvPicPr>
          <p:cNvPr id="172036" name="Picture 4" descr="Ten-Bak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150" y="1466850"/>
            <a:ext cx="5568950"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chimes.wav"/>
      </p:stSnd>
    </p:sndAc>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14"/>
          <p:cNvSpPr>
            <a:spLocks noChangeArrowheads="1" noChangeShapeType="1" noTextEdit="1"/>
          </p:cNvSpPr>
          <p:nvPr/>
        </p:nvSpPr>
        <p:spPr bwMode="auto">
          <a:xfrm>
            <a:off x="550863" y="1057672"/>
            <a:ext cx="7788275" cy="4953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COMPONENTES DE LA APTITUD FÍSiCA:</a:t>
            </a:r>
          </a:p>
        </p:txBody>
      </p:sp>
      <p:sp>
        <p:nvSpPr>
          <p:cNvPr id="4" name="WordArt 15"/>
          <p:cNvSpPr>
            <a:spLocks noChangeArrowheads="1" noChangeShapeType="1" noTextEdit="1"/>
          </p:cNvSpPr>
          <p:nvPr/>
        </p:nvSpPr>
        <p:spPr bwMode="auto">
          <a:xfrm>
            <a:off x="323528" y="1819672"/>
            <a:ext cx="8424936" cy="457200"/>
          </a:xfrm>
          <a:prstGeom prst="rect">
            <a:avLst/>
          </a:prstGeom>
        </p:spPr>
        <p:txBody>
          <a:bodyPr wrap="none" fromWordArt="1">
            <a:prstTxWarp prst="textPlain">
              <a:avLst>
                <a:gd name="adj" fmla="val 50000"/>
              </a:avLst>
            </a:prstTxWarp>
          </a:bodyPr>
          <a:lstStyle/>
          <a:p>
            <a:pPr algn="r" eaLnBrk="1" hangingPunct="1">
              <a:defRPr/>
            </a:pPr>
            <a:r>
              <a:rPr lang="es-PR" sz="3600" b="1" i="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Relacionados con las Destrezas -</a:t>
            </a:r>
          </a:p>
        </p:txBody>
      </p:sp>
      <p:sp>
        <p:nvSpPr>
          <p:cNvPr id="9" name="Oval 8"/>
          <p:cNvSpPr/>
          <p:nvPr/>
        </p:nvSpPr>
        <p:spPr>
          <a:xfrm>
            <a:off x="1231900" y="4189413"/>
            <a:ext cx="2908300" cy="1616075"/>
          </a:xfrm>
          <a:prstGeom prst="ellipse">
            <a:avLst/>
          </a:prstGeom>
          <a:solidFill>
            <a:srgbClr val="006600">
              <a:alpha val="73000"/>
            </a:srgbClr>
          </a:solidFill>
          <a:effectLst>
            <a:outerShdw blurRad="50800" dist="50800" dir="54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PR" sz="3200">
              <a:solidFill>
                <a:prstClr val="white"/>
              </a:solidFill>
            </a:endParaRPr>
          </a:p>
        </p:txBody>
      </p:sp>
      <p:sp>
        <p:nvSpPr>
          <p:cNvPr id="174085" name="Text Box 2"/>
          <p:cNvSpPr txBox="1">
            <a:spLocks noChangeArrowheads="1"/>
          </p:cNvSpPr>
          <p:nvPr/>
        </p:nvSpPr>
        <p:spPr bwMode="auto">
          <a:xfrm>
            <a:off x="1808163" y="4700588"/>
            <a:ext cx="1755775"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110000"/>
              </a:lnSpc>
            </a:pPr>
            <a:r>
              <a:rPr lang="es-PR" altLang="es-PR" sz="3200" b="1">
                <a:solidFill>
                  <a:srgbClr val="FFFFFF"/>
                </a:solidFill>
                <a:latin typeface="Arial" panose="020B0604020202020204" pitchFamily="34" charset="0"/>
                <a:cs typeface="Arial" panose="020B0604020202020204" pitchFamily="34" charset="0"/>
              </a:rPr>
              <a:t>Balance</a:t>
            </a:r>
          </a:p>
        </p:txBody>
      </p:sp>
      <p:sp>
        <p:nvSpPr>
          <p:cNvPr id="11" name="Oval 10"/>
          <p:cNvSpPr/>
          <p:nvPr/>
        </p:nvSpPr>
        <p:spPr>
          <a:xfrm>
            <a:off x="5048250" y="2997200"/>
            <a:ext cx="2908300" cy="1616075"/>
          </a:xfrm>
          <a:prstGeom prst="ellipse">
            <a:avLst/>
          </a:prstGeom>
          <a:solidFill>
            <a:srgbClr val="000066">
              <a:alpha val="73000"/>
            </a:srgbClr>
          </a:solidFill>
          <a:effectLst>
            <a:outerShdw blurRad="50800" dist="50800" dir="54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PR" sz="3200">
              <a:solidFill>
                <a:prstClr val="white"/>
              </a:solidFill>
            </a:endParaRPr>
          </a:p>
        </p:txBody>
      </p:sp>
      <p:sp>
        <p:nvSpPr>
          <p:cNvPr id="174087" name="Text Box 2"/>
          <p:cNvSpPr txBox="1">
            <a:spLocks noChangeArrowheads="1"/>
          </p:cNvSpPr>
          <p:nvPr/>
        </p:nvSpPr>
        <p:spPr bwMode="auto">
          <a:xfrm>
            <a:off x="5624513" y="3508375"/>
            <a:ext cx="1755775" cy="59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110000"/>
              </a:lnSpc>
            </a:pPr>
            <a:r>
              <a:rPr lang="es-PR" altLang="es-PR" sz="3200" b="1">
                <a:solidFill>
                  <a:srgbClr val="FFFFFF"/>
                </a:solidFill>
                <a:latin typeface="Arial" panose="020B0604020202020204" pitchFamily="34" charset="0"/>
                <a:cs typeface="Arial" panose="020B0604020202020204" pitchFamily="34" charset="0"/>
              </a:rPr>
              <a:t>Rapidez</a:t>
            </a:r>
          </a:p>
        </p:txBody>
      </p:sp>
      <p:sp>
        <p:nvSpPr>
          <p:cNvPr id="13" name="Oval 12"/>
          <p:cNvSpPr/>
          <p:nvPr/>
        </p:nvSpPr>
        <p:spPr>
          <a:xfrm>
            <a:off x="107950" y="3036888"/>
            <a:ext cx="2906713" cy="1616075"/>
          </a:xfrm>
          <a:prstGeom prst="ellipse">
            <a:avLst/>
          </a:prstGeom>
          <a:solidFill>
            <a:srgbClr val="660066">
              <a:alpha val="73000"/>
            </a:srgbClr>
          </a:solidFill>
          <a:effectLst>
            <a:outerShdw blurRad="50800" dist="50800" dir="54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PR" sz="3200">
              <a:solidFill>
                <a:prstClr val="white"/>
              </a:solidFill>
            </a:endParaRPr>
          </a:p>
        </p:txBody>
      </p:sp>
      <p:sp>
        <p:nvSpPr>
          <p:cNvPr id="174089" name="Text Box 2"/>
          <p:cNvSpPr txBox="1">
            <a:spLocks noChangeArrowheads="1"/>
          </p:cNvSpPr>
          <p:nvPr/>
        </p:nvSpPr>
        <p:spPr bwMode="auto">
          <a:xfrm>
            <a:off x="660400" y="3508375"/>
            <a:ext cx="1801813" cy="59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110000"/>
              </a:lnSpc>
            </a:pPr>
            <a:r>
              <a:rPr lang="es-PR" altLang="es-PR" sz="3200" b="1">
                <a:solidFill>
                  <a:srgbClr val="FFFFFF"/>
                </a:solidFill>
                <a:latin typeface="Arial" panose="020B0604020202020204" pitchFamily="34" charset="0"/>
                <a:cs typeface="Arial" panose="020B0604020202020204" pitchFamily="34" charset="0"/>
              </a:rPr>
              <a:t>Agilidad</a:t>
            </a:r>
          </a:p>
        </p:txBody>
      </p:sp>
      <p:sp>
        <p:nvSpPr>
          <p:cNvPr id="17" name="Oval 16"/>
          <p:cNvSpPr/>
          <p:nvPr/>
        </p:nvSpPr>
        <p:spPr>
          <a:xfrm>
            <a:off x="6129338" y="4076700"/>
            <a:ext cx="2906712" cy="1616075"/>
          </a:xfrm>
          <a:prstGeom prst="ellipse">
            <a:avLst/>
          </a:prstGeom>
          <a:solidFill>
            <a:srgbClr val="FF6600">
              <a:alpha val="73000"/>
            </a:srgbClr>
          </a:solidFill>
          <a:effectLst>
            <a:outerShdw blurRad="50800" dist="50800" dir="54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PR" sz="3200">
              <a:solidFill>
                <a:prstClr val="white"/>
              </a:solidFill>
            </a:endParaRPr>
          </a:p>
        </p:txBody>
      </p:sp>
      <p:sp>
        <p:nvSpPr>
          <p:cNvPr id="174091" name="Text Box 2"/>
          <p:cNvSpPr txBox="1">
            <a:spLocks noChangeArrowheads="1"/>
          </p:cNvSpPr>
          <p:nvPr/>
        </p:nvSpPr>
        <p:spPr bwMode="auto">
          <a:xfrm>
            <a:off x="6637338" y="4589463"/>
            <a:ext cx="1890712"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110000"/>
              </a:lnSpc>
            </a:pPr>
            <a:r>
              <a:rPr lang="es-PR" altLang="es-PR" sz="3200" b="1">
                <a:solidFill>
                  <a:srgbClr val="FFFFFF"/>
                </a:solidFill>
                <a:latin typeface="Arial" panose="020B0604020202020204" pitchFamily="34" charset="0"/>
                <a:cs typeface="Arial" panose="020B0604020202020204" pitchFamily="34" charset="0"/>
              </a:rPr>
              <a:t>Potencia</a:t>
            </a:r>
          </a:p>
        </p:txBody>
      </p:sp>
      <p:sp>
        <p:nvSpPr>
          <p:cNvPr id="19" name="Oval 18"/>
          <p:cNvSpPr/>
          <p:nvPr/>
        </p:nvSpPr>
        <p:spPr>
          <a:xfrm>
            <a:off x="2528664" y="2964962"/>
            <a:ext cx="2907432" cy="1616166"/>
          </a:xfrm>
          <a:prstGeom prst="ellipse">
            <a:avLst/>
          </a:prstGeom>
          <a:solidFill>
            <a:srgbClr val="CC0000">
              <a:alpha val="73000"/>
            </a:srgbClr>
          </a:solidFill>
          <a:effectLst>
            <a:outerShdw blurRad="50800" dist="50800" dir="5400000" algn="ctr" rotWithShape="0">
              <a:srgbClr val="000000">
                <a:alpha val="43000"/>
              </a:srgbClr>
            </a:outerShdw>
            <a:reflection stA="37000" endPos="65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PR" sz="3200">
              <a:solidFill>
                <a:prstClr val="white"/>
              </a:solidFill>
            </a:endParaRPr>
          </a:p>
        </p:txBody>
      </p:sp>
      <p:sp>
        <p:nvSpPr>
          <p:cNvPr id="174093" name="Text Box 2"/>
          <p:cNvSpPr txBox="1">
            <a:spLocks noChangeArrowheads="1"/>
          </p:cNvSpPr>
          <p:nvPr/>
        </p:nvSpPr>
        <p:spPr bwMode="auto">
          <a:xfrm>
            <a:off x="2649538" y="3508375"/>
            <a:ext cx="2665412"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110000"/>
              </a:lnSpc>
            </a:pPr>
            <a:r>
              <a:rPr lang="es-PR" altLang="es-PR" sz="3000" b="1">
                <a:solidFill>
                  <a:srgbClr val="FFFFFF"/>
                </a:solidFill>
                <a:latin typeface="Arial" panose="020B0604020202020204" pitchFamily="34" charset="0"/>
                <a:cs typeface="Arial" panose="020B0604020202020204" pitchFamily="34" charset="0"/>
              </a:rPr>
              <a:t>Coordinaci</a:t>
            </a:r>
            <a:r>
              <a:rPr lang="en-US" altLang="es-PR" sz="3000" b="1">
                <a:solidFill>
                  <a:srgbClr val="FFFFFF"/>
                </a:solidFill>
                <a:latin typeface="Arial" panose="020B0604020202020204" pitchFamily="34" charset="0"/>
                <a:cs typeface="Arial" panose="020B0604020202020204" pitchFamily="34" charset="0"/>
              </a:rPr>
              <a:t>ón</a:t>
            </a:r>
            <a:endParaRPr lang="es-PR" altLang="es-PR" sz="3000" b="1">
              <a:solidFill>
                <a:srgbClr val="FFFFFF"/>
              </a:solidFill>
              <a:latin typeface="Arial" panose="020B0604020202020204" pitchFamily="34" charset="0"/>
              <a:cs typeface="Arial" panose="020B0604020202020204" pitchFamily="34" charset="0"/>
            </a:endParaRPr>
          </a:p>
        </p:txBody>
      </p:sp>
      <p:sp>
        <p:nvSpPr>
          <p:cNvPr id="21" name="Oval 20"/>
          <p:cNvSpPr/>
          <p:nvPr/>
        </p:nvSpPr>
        <p:spPr>
          <a:xfrm>
            <a:off x="3708400" y="4116388"/>
            <a:ext cx="2906713" cy="1616075"/>
          </a:xfrm>
          <a:prstGeom prst="ellipse">
            <a:avLst/>
          </a:prstGeom>
          <a:solidFill>
            <a:srgbClr val="FF0066">
              <a:alpha val="73000"/>
            </a:srgbClr>
          </a:solidFill>
          <a:effectLst>
            <a:outerShdw blurRad="50800" dist="50800" dir="54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PR" sz="3200">
              <a:solidFill>
                <a:prstClr val="white"/>
              </a:solidFill>
            </a:endParaRPr>
          </a:p>
        </p:txBody>
      </p:sp>
      <p:sp>
        <p:nvSpPr>
          <p:cNvPr id="174095" name="Text Box 2"/>
          <p:cNvSpPr txBox="1">
            <a:spLocks noChangeArrowheads="1"/>
          </p:cNvSpPr>
          <p:nvPr/>
        </p:nvSpPr>
        <p:spPr bwMode="auto">
          <a:xfrm>
            <a:off x="4083050" y="4365625"/>
            <a:ext cx="2157413"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110000"/>
              </a:lnSpc>
            </a:pPr>
            <a:r>
              <a:rPr lang="es-PR" altLang="es-PR" sz="3200" b="1">
                <a:solidFill>
                  <a:srgbClr val="FFFFFF"/>
                </a:solidFill>
                <a:latin typeface="Arial" panose="020B0604020202020204" pitchFamily="34" charset="0"/>
                <a:cs typeface="Arial" panose="020B0604020202020204" pitchFamily="34" charset="0"/>
              </a:rPr>
              <a:t>Reacción</a:t>
            </a:r>
          </a:p>
          <a:p>
            <a:pPr algn="ctr" eaLnBrk="1" hangingPunct="1">
              <a:lnSpc>
                <a:spcPct val="110000"/>
              </a:lnSpc>
            </a:pPr>
            <a:r>
              <a:rPr lang="en-US" altLang="es-PR" sz="3200" b="1">
                <a:solidFill>
                  <a:srgbClr val="FFFFFF"/>
                </a:solidFill>
                <a:latin typeface="Arial" panose="020B0604020202020204" pitchFamily="34" charset="0"/>
                <a:cs typeface="Arial" panose="020B0604020202020204" pitchFamily="34" charset="0"/>
              </a:rPr>
              <a:t>Al Tiempo</a:t>
            </a:r>
            <a:endParaRPr lang="es-PR" altLang="es-PR" sz="3200" b="1">
              <a:solidFill>
                <a:srgbClr val="FFFFFF"/>
              </a:solidFill>
              <a:latin typeface="Arial" panose="020B0604020202020204" pitchFamily="34" charset="0"/>
              <a:cs typeface="Arial" panose="020B0604020202020204" pitchFamily="34" charset="0"/>
            </a:endParaRPr>
          </a:p>
        </p:txBody>
      </p:sp>
    </p:spTree>
    <p:custDataLst>
      <p:tags r:id="rId1"/>
    </p:custDataLst>
  </p:cSld>
  <p:clrMapOvr>
    <a:masterClrMapping/>
  </p:clrMapOvr>
  <p:transition spd="slow">
    <p:fade/>
    <p:sndAc>
      <p:stSnd>
        <p:snd r:embed="rId4" name="chimes.wav"/>
      </p:stSnd>
    </p:sndAc>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WordArt 13"/>
          <p:cNvSpPr>
            <a:spLocks noChangeArrowheads="1" noChangeShapeType="1" noTextEdit="1"/>
          </p:cNvSpPr>
          <p:nvPr/>
        </p:nvSpPr>
        <p:spPr bwMode="auto">
          <a:xfrm>
            <a:off x="4283968" y="765448"/>
            <a:ext cx="4495800" cy="762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APTITUD FÍSICA </a:t>
            </a:r>
          </a:p>
        </p:txBody>
      </p:sp>
      <p:sp>
        <p:nvSpPr>
          <p:cNvPr id="13" name="WordArt 14"/>
          <p:cNvSpPr>
            <a:spLocks noChangeArrowheads="1" noChangeShapeType="1" noTextEdit="1"/>
          </p:cNvSpPr>
          <p:nvPr/>
        </p:nvSpPr>
        <p:spPr bwMode="auto">
          <a:xfrm>
            <a:off x="4283968" y="1679848"/>
            <a:ext cx="4305300" cy="381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RELACIONADA CON DESTREZAS</a:t>
            </a:r>
          </a:p>
        </p:txBody>
      </p:sp>
      <p:sp>
        <p:nvSpPr>
          <p:cNvPr id="176132" name="Text Box 15"/>
          <p:cNvSpPr txBox="1">
            <a:spLocks noChangeArrowheads="1"/>
          </p:cNvSpPr>
          <p:nvPr/>
        </p:nvSpPr>
        <p:spPr bwMode="auto">
          <a:xfrm>
            <a:off x="381000" y="2482850"/>
            <a:ext cx="8534400" cy="397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90000"/>
              </a:lnSpc>
            </a:pPr>
            <a:r>
              <a:rPr lang="es-PR" altLang="es-PR" sz="4000" b="1">
                <a:solidFill>
                  <a:srgbClr val="000000"/>
                </a:solidFill>
                <a:latin typeface="Arial" panose="020B0604020202020204" pitchFamily="34" charset="0"/>
                <a:cs typeface="Arial" panose="020B0604020202020204" pitchFamily="34" charset="0"/>
              </a:rPr>
              <a:t>Los componentes de la aptitud física que son importantes para el éxito en actividades de destrezas y eventos atléticos; se incluyen, tradicionalmente, la agilidad, balance, coordinación, potencia, reacción al tiempo y rapidéz.</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870" y="401365"/>
            <a:ext cx="3528392" cy="2252165"/>
          </a:xfrm>
          <a:prstGeom prst="rect">
            <a:avLst/>
          </a:prstGeom>
          <a:effectLst>
            <a:softEdge rad="317500"/>
          </a:effectLst>
        </p:spPr>
      </p:pic>
    </p:spTree>
    <p:custDataLst>
      <p:tags r:id="rId1"/>
    </p:custDataLst>
  </p:cSld>
  <p:clrMapOvr>
    <a:masterClrMapping/>
  </p:clrMapOvr>
  <p:transition spd="slow">
    <p:fade/>
    <p:sndAc>
      <p:stSnd>
        <p:snd r:embed="rId4" name="chimes.wav"/>
      </p:stSnd>
    </p:sndAc>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ext Box 2"/>
          <p:cNvSpPr txBox="1">
            <a:spLocks noChangeArrowheads="1"/>
          </p:cNvSpPr>
          <p:nvPr/>
        </p:nvSpPr>
        <p:spPr bwMode="auto">
          <a:xfrm>
            <a:off x="355600" y="3590925"/>
            <a:ext cx="8537575"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90000"/>
              </a:lnSpc>
            </a:pPr>
            <a:r>
              <a:rPr lang="es-PR" altLang="es-PR" sz="4000" b="1">
                <a:solidFill>
                  <a:srgbClr val="000000"/>
                </a:solidFill>
                <a:latin typeface="Arial" panose="020B0604020202020204" pitchFamily="34" charset="0"/>
                <a:cs typeface="Arial" panose="020B0604020202020204" pitchFamily="34" charset="0"/>
              </a:rPr>
              <a:t>Es la Capacidad de los Músculos</a:t>
            </a:r>
          </a:p>
          <a:p>
            <a:pPr algn="ctr" eaLnBrk="1" hangingPunct="1">
              <a:lnSpc>
                <a:spcPct val="90000"/>
              </a:lnSpc>
            </a:pPr>
            <a:r>
              <a:rPr lang="es-PR" altLang="es-PR" sz="4000" b="1">
                <a:solidFill>
                  <a:srgbClr val="000000"/>
                </a:solidFill>
                <a:latin typeface="Arial" panose="020B0604020202020204" pitchFamily="34" charset="0"/>
                <a:cs typeface="Arial" panose="020B0604020202020204" pitchFamily="34" charset="0"/>
              </a:rPr>
              <a:t>para Funcionar Armoniosamente,</a:t>
            </a:r>
          </a:p>
          <a:p>
            <a:pPr algn="ctr" eaLnBrk="1" hangingPunct="1">
              <a:lnSpc>
                <a:spcPct val="90000"/>
              </a:lnSpc>
            </a:pPr>
            <a:r>
              <a:rPr lang="es-PR" altLang="es-PR" sz="4000" b="1">
                <a:solidFill>
                  <a:srgbClr val="000000"/>
                </a:solidFill>
                <a:latin typeface="Arial" panose="020B0604020202020204" pitchFamily="34" charset="0"/>
                <a:cs typeface="Arial" panose="020B0604020202020204" pitchFamily="34" charset="0"/>
              </a:rPr>
              <a:t>Eficientemente, de donde Resulta</a:t>
            </a:r>
          </a:p>
          <a:p>
            <a:pPr algn="ctr" eaLnBrk="1" hangingPunct="1">
              <a:lnSpc>
                <a:spcPct val="90000"/>
              </a:lnSpc>
            </a:pPr>
            <a:r>
              <a:rPr lang="es-PR" altLang="es-PR" sz="4000" b="1">
                <a:solidFill>
                  <a:srgbClr val="000000"/>
                </a:solidFill>
                <a:latin typeface="Arial" panose="020B0604020202020204" pitchFamily="34" charset="0"/>
                <a:cs typeface="Arial" panose="020B0604020202020204" pitchFamily="34" charset="0"/>
              </a:rPr>
              <a:t>un Movimiento Muscular</a:t>
            </a:r>
          </a:p>
          <a:p>
            <a:pPr algn="ctr" eaLnBrk="1" hangingPunct="1">
              <a:lnSpc>
                <a:spcPct val="90000"/>
              </a:lnSpc>
            </a:pPr>
            <a:r>
              <a:rPr lang="es-PR" altLang="es-PR" sz="4000" b="1">
                <a:solidFill>
                  <a:srgbClr val="000000"/>
                </a:solidFill>
                <a:latin typeface="Arial" panose="020B0604020202020204" pitchFamily="34" charset="0"/>
                <a:cs typeface="Arial" panose="020B0604020202020204" pitchFamily="34" charset="0"/>
              </a:rPr>
              <a:t>Suave y Coordinado</a:t>
            </a:r>
          </a:p>
        </p:txBody>
      </p:sp>
      <p:sp>
        <p:nvSpPr>
          <p:cNvPr id="3" name="WordArt 3"/>
          <p:cNvSpPr>
            <a:spLocks noChangeArrowheads="1" noChangeShapeType="1" noTextEdit="1"/>
          </p:cNvSpPr>
          <p:nvPr/>
        </p:nvSpPr>
        <p:spPr bwMode="auto">
          <a:xfrm>
            <a:off x="4762500" y="854968"/>
            <a:ext cx="3771900" cy="762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CAPACIDAD</a:t>
            </a:r>
          </a:p>
        </p:txBody>
      </p:sp>
      <p:sp>
        <p:nvSpPr>
          <p:cNvPr id="4" name="WordArt 4"/>
          <p:cNvSpPr>
            <a:spLocks noChangeArrowheads="1" noChangeShapeType="1" noTextEdit="1"/>
          </p:cNvSpPr>
          <p:nvPr/>
        </p:nvSpPr>
        <p:spPr bwMode="auto">
          <a:xfrm>
            <a:off x="4762500" y="2226568"/>
            <a:ext cx="3771900" cy="914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MOTORA</a:t>
            </a:r>
          </a:p>
        </p:txBody>
      </p:sp>
      <p:pic>
        <p:nvPicPr>
          <p:cNvPr id="6" name="Picture 5" descr="ChilKik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598837"/>
            <a:ext cx="3810000" cy="2857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circle/>
    <p:sndAc>
      <p:stSnd>
        <p:snd r:embed="rId4" name="chimes.wav"/>
      </p:stSnd>
    </p:sndAc>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7" descr="Fisiologia_Ejercicio_Historia_0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609600"/>
            <a:ext cx="8162925"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179388" y="4402138"/>
            <a:ext cx="8718550" cy="212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r>
              <a:rPr lang="es-PR" altLang="es-PR" sz="4400" b="1">
                <a:solidFill>
                  <a:srgbClr val="000000"/>
                </a:solidFill>
                <a:latin typeface="Arial" panose="020B0604020202020204" pitchFamily="34" charset="0"/>
                <a:cs typeface="Arial" panose="020B0604020202020204" pitchFamily="34" charset="0"/>
              </a:rPr>
              <a:t>La Habilidad para Combinar</a:t>
            </a:r>
          </a:p>
          <a:p>
            <a:pPr algn="ctr" eaLnBrk="1" hangingPunct="1"/>
            <a:r>
              <a:rPr lang="es-PR" altLang="es-PR" sz="4400" b="1">
                <a:solidFill>
                  <a:srgbClr val="000000"/>
                </a:solidFill>
                <a:latin typeface="Arial" panose="020B0604020202020204" pitchFamily="34" charset="0"/>
                <a:cs typeface="Arial" panose="020B0604020202020204" pitchFamily="34" charset="0"/>
              </a:rPr>
              <a:t>Movimientos Musculares</a:t>
            </a:r>
          </a:p>
          <a:p>
            <a:pPr algn="ctr" eaLnBrk="1" hangingPunct="1"/>
            <a:r>
              <a:rPr lang="es-PR" altLang="es-PR" sz="4400" b="1">
                <a:solidFill>
                  <a:srgbClr val="000000"/>
                </a:solidFill>
                <a:latin typeface="Arial" panose="020B0604020202020204" pitchFamily="34" charset="0"/>
                <a:cs typeface="Arial" panose="020B0604020202020204" pitchFamily="34" charset="0"/>
              </a:rPr>
              <a:t>en una Forma Suelta y Eficiente</a:t>
            </a:r>
          </a:p>
        </p:txBody>
      </p:sp>
      <p:sp>
        <p:nvSpPr>
          <p:cNvPr id="3" name="WordArt 3"/>
          <p:cNvSpPr>
            <a:spLocks noChangeArrowheads="1" noChangeShapeType="1" noTextEdit="1"/>
          </p:cNvSpPr>
          <p:nvPr/>
        </p:nvSpPr>
        <p:spPr bwMode="auto">
          <a:xfrm>
            <a:off x="3491880" y="1905000"/>
            <a:ext cx="5256584" cy="101994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COORDINACIÓN</a:t>
            </a:r>
          </a:p>
        </p:txBody>
      </p:sp>
      <p:pic>
        <p:nvPicPr>
          <p:cNvPr id="4" name="Picture 4" descr="Rhythm1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445186"/>
            <a:ext cx="3230563" cy="40386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diamond/>
    <p:sndAc>
      <p:stSnd>
        <p:snd r:embed="rId4" name="chimes.wav"/>
      </p:stSnd>
    </p:sndAc>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ext Box 2"/>
          <p:cNvSpPr txBox="1">
            <a:spLocks noChangeArrowheads="1"/>
          </p:cNvSpPr>
          <p:nvPr/>
        </p:nvSpPr>
        <p:spPr bwMode="auto">
          <a:xfrm>
            <a:off x="828675" y="4514850"/>
            <a:ext cx="7480300"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r>
              <a:rPr lang="es-PR" altLang="es-PR" sz="4000" b="1">
                <a:solidFill>
                  <a:srgbClr val="000000"/>
                </a:solidFill>
                <a:latin typeface="Arial" panose="020B0604020202020204" pitchFamily="34" charset="0"/>
                <a:cs typeface="Arial" panose="020B0604020202020204" pitchFamily="34" charset="0"/>
              </a:rPr>
              <a:t>La Habilidad para Controlar el</a:t>
            </a:r>
          </a:p>
          <a:p>
            <a:pPr algn="ctr" eaLnBrk="1" hangingPunct="1"/>
            <a:r>
              <a:rPr lang="es-PR" altLang="es-PR" sz="4000" b="1">
                <a:solidFill>
                  <a:srgbClr val="000000"/>
                </a:solidFill>
                <a:latin typeface="Arial" panose="020B0604020202020204" pitchFamily="34" charset="0"/>
                <a:cs typeface="Arial" panose="020B0604020202020204" pitchFamily="34" charset="0"/>
              </a:rPr>
              <a:t>Cuerpo durante Actividades</a:t>
            </a:r>
          </a:p>
          <a:p>
            <a:pPr algn="ctr" eaLnBrk="1" hangingPunct="1"/>
            <a:r>
              <a:rPr lang="es-PR" altLang="es-PR" sz="4000" b="1">
                <a:solidFill>
                  <a:srgbClr val="000000"/>
                </a:solidFill>
                <a:latin typeface="Arial" panose="020B0604020202020204" pitchFamily="34" charset="0"/>
                <a:cs typeface="Arial" panose="020B0604020202020204" pitchFamily="34" charset="0"/>
              </a:rPr>
              <a:t>que Requieren Equilibrio</a:t>
            </a:r>
          </a:p>
        </p:txBody>
      </p:sp>
      <p:sp>
        <p:nvSpPr>
          <p:cNvPr id="3" name="WordArt 3"/>
          <p:cNvSpPr>
            <a:spLocks noChangeArrowheads="1" noChangeShapeType="1" noTextEdit="1"/>
          </p:cNvSpPr>
          <p:nvPr/>
        </p:nvSpPr>
        <p:spPr bwMode="auto">
          <a:xfrm>
            <a:off x="4024064" y="2226568"/>
            <a:ext cx="4724400" cy="914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BALANCE</a:t>
            </a:r>
          </a:p>
        </p:txBody>
      </p:sp>
      <p:pic>
        <p:nvPicPr>
          <p:cNvPr id="4" name="Picture 4" descr="BBean1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035" y="130634"/>
            <a:ext cx="3267877" cy="439866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p:sndAc>
      <p:stSnd>
        <p:snd r:embed="rId4" name="chimes.wav"/>
      </p:stSnd>
    </p:sndAc>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3"/>
          <p:cNvSpPr>
            <a:spLocks noChangeArrowheads="1" noChangeShapeType="1" noTextEdit="1"/>
          </p:cNvSpPr>
          <p:nvPr/>
        </p:nvSpPr>
        <p:spPr bwMode="auto">
          <a:xfrm>
            <a:off x="5137720" y="2127518"/>
            <a:ext cx="3610744" cy="72008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AGILIDAD</a:t>
            </a:r>
          </a:p>
        </p:txBody>
      </p:sp>
      <p:pic>
        <p:nvPicPr>
          <p:cNvPr id="4" name="Picture 4" descr="Rugby1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08" y="428974"/>
            <a:ext cx="5220072" cy="4174245"/>
          </a:xfrm>
          <a:prstGeom prst="ellipse">
            <a:avLst/>
          </a:prstGeom>
          <a:ln>
            <a:noFill/>
          </a:ln>
          <a:effectLst>
            <a:softEdge rad="317500"/>
          </a:effectLst>
          <a:extLst>
            <a:ext uri="{909E8E84-426E-40DD-AFC4-6F175D3DCCD1}">
              <a14:hiddenFill xmlns:a14="http://schemas.microsoft.com/office/drawing/2010/main">
                <a:solidFill>
                  <a:srgbClr val="FFFFFF"/>
                </a:solidFill>
              </a14:hiddenFill>
            </a:ext>
          </a:extLst>
        </p:spPr>
      </p:pic>
      <p:sp>
        <p:nvSpPr>
          <p:cNvPr id="184324" name="Text Box 2"/>
          <p:cNvSpPr txBox="1">
            <a:spLocks noChangeArrowheads="1"/>
          </p:cNvSpPr>
          <p:nvPr/>
        </p:nvSpPr>
        <p:spPr bwMode="auto">
          <a:xfrm>
            <a:off x="630238" y="4257675"/>
            <a:ext cx="7934325"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r>
              <a:rPr lang="es-PR" altLang="es-PR" sz="4400" b="1">
                <a:solidFill>
                  <a:srgbClr val="000000"/>
                </a:solidFill>
                <a:latin typeface="Arial" panose="020B0604020202020204" pitchFamily="34" charset="0"/>
                <a:cs typeface="Arial" panose="020B0604020202020204" pitchFamily="34" charset="0"/>
              </a:rPr>
              <a:t>La Habilidad para Cambiar la</a:t>
            </a:r>
          </a:p>
          <a:p>
            <a:pPr algn="ctr" eaLnBrk="1" hangingPunct="1"/>
            <a:r>
              <a:rPr lang="es-PR" altLang="es-PR" sz="4400" b="1">
                <a:solidFill>
                  <a:srgbClr val="000000"/>
                </a:solidFill>
                <a:latin typeface="Arial" panose="020B0604020202020204" pitchFamily="34" charset="0"/>
                <a:cs typeface="Arial" panose="020B0604020202020204" pitchFamily="34" charset="0"/>
              </a:rPr>
              <a:t>Posición del Cuerpo con</a:t>
            </a:r>
          </a:p>
          <a:p>
            <a:pPr algn="ctr" eaLnBrk="1" hangingPunct="1"/>
            <a:r>
              <a:rPr lang="es-PR" altLang="es-PR" sz="4400" b="1">
                <a:solidFill>
                  <a:srgbClr val="000000"/>
                </a:solidFill>
                <a:latin typeface="Arial" panose="020B0604020202020204" pitchFamily="34" charset="0"/>
                <a:cs typeface="Arial" panose="020B0604020202020204" pitchFamily="34" charset="0"/>
              </a:rPr>
              <a:t> Rapidez y Soltura</a:t>
            </a:r>
          </a:p>
        </p:txBody>
      </p:sp>
    </p:spTree>
    <p:custDataLst>
      <p:tags r:id="rId1"/>
    </p:custDataLst>
  </p:cSld>
  <p:clrMapOvr>
    <a:masterClrMapping/>
  </p:clrMapOvr>
  <p:transition spd="slow">
    <p:fade/>
    <p:sndAc>
      <p:stSnd>
        <p:snd r:embed="rId4" name="chimes.wav"/>
      </p:stSnd>
    </p:sndAc>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ext Box 2"/>
          <p:cNvSpPr txBox="1">
            <a:spLocks noChangeArrowheads="1"/>
          </p:cNvSpPr>
          <p:nvPr/>
        </p:nvSpPr>
        <p:spPr bwMode="auto">
          <a:xfrm>
            <a:off x="193675" y="4402138"/>
            <a:ext cx="8807450" cy="212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r>
              <a:rPr lang="es-PR" altLang="es-PR" sz="4400" b="1">
                <a:solidFill>
                  <a:srgbClr val="000000"/>
                </a:solidFill>
                <a:latin typeface="Arial" panose="020B0604020202020204" pitchFamily="34" charset="0"/>
                <a:cs typeface="Arial" panose="020B0604020202020204" pitchFamily="34" charset="0"/>
              </a:rPr>
              <a:t>La Habilidad para Colocar</a:t>
            </a:r>
          </a:p>
          <a:p>
            <a:pPr algn="ctr" eaLnBrk="1" hangingPunct="1"/>
            <a:r>
              <a:rPr lang="es-PR" altLang="es-PR" sz="4400" b="1">
                <a:solidFill>
                  <a:srgbClr val="000000"/>
                </a:solidFill>
                <a:latin typeface="Arial" panose="020B0604020202020204" pitchFamily="34" charset="0"/>
                <a:cs typeface="Arial" panose="020B0604020202020204" pitchFamily="34" charset="0"/>
              </a:rPr>
              <a:t>el Cuerpo o un Objeto en Donde</a:t>
            </a:r>
          </a:p>
          <a:p>
            <a:pPr algn="ctr" eaLnBrk="1" hangingPunct="1"/>
            <a:r>
              <a:rPr lang="es-PR" altLang="es-PR" sz="4400" b="1">
                <a:solidFill>
                  <a:srgbClr val="000000"/>
                </a:solidFill>
                <a:latin typeface="Arial" panose="020B0604020202020204" pitchFamily="34" charset="0"/>
                <a:cs typeface="Arial" panose="020B0604020202020204" pitchFamily="34" charset="0"/>
              </a:rPr>
              <a:t>se Desea que esté</a:t>
            </a:r>
          </a:p>
        </p:txBody>
      </p:sp>
      <p:sp>
        <p:nvSpPr>
          <p:cNvPr id="3" name="WordArt 3"/>
          <p:cNvSpPr>
            <a:spLocks noChangeArrowheads="1" noChangeShapeType="1" noTextEdit="1"/>
          </p:cNvSpPr>
          <p:nvPr/>
        </p:nvSpPr>
        <p:spPr bwMode="auto">
          <a:xfrm>
            <a:off x="4427984" y="1988840"/>
            <a:ext cx="4248472" cy="80392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PRECISIÓN</a:t>
            </a:r>
          </a:p>
        </p:txBody>
      </p:sp>
      <p:pic>
        <p:nvPicPr>
          <p:cNvPr id="4" name="Picture 4" descr="Pitchr1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236" y="807739"/>
            <a:ext cx="4035756" cy="350136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wheel spokes="1"/>
    <p:sndAc>
      <p:stSnd>
        <p:snd r:embed="rId4" name="chimes.wav"/>
      </p:stSnd>
    </p:sndAc>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3352800" y="1363216"/>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CAPACIDAD MOTORA</a:t>
            </a:r>
          </a:p>
        </p:txBody>
      </p:sp>
      <p:sp>
        <p:nvSpPr>
          <p:cNvPr id="3" name="WordArt 3"/>
          <p:cNvSpPr>
            <a:spLocks noChangeArrowheads="1" noChangeShapeType="1" noTextEdit="1"/>
          </p:cNvSpPr>
          <p:nvPr/>
        </p:nvSpPr>
        <p:spPr bwMode="auto">
          <a:xfrm>
            <a:off x="3429000" y="2811016"/>
            <a:ext cx="5410200" cy="533400"/>
          </a:xfrm>
          <a:prstGeom prst="rect">
            <a:avLst/>
          </a:prstGeom>
        </p:spPr>
        <p:txBody>
          <a:bodyPr wrap="none" fromWordArt="1">
            <a:prstTxWarp prst="textPlain">
              <a:avLst>
                <a:gd name="adj" fmla="val 50000"/>
              </a:avLst>
            </a:prstTxWarp>
          </a:bodyPr>
          <a:lstStyle/>
          <a:p>
            <a:pPr algn="r" eaLnBrk="1" hangingPunct="1">
              <a:defRPr/>
            </a:pPr>
            <a:r>
              <a:rPr lang="es-PR" sz="3600" b="1" i="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Método de Entrenamiento -</a:t>
            </a:r>
          </a:p>
        </p:txBody>
      </p:sp>
      <p:sp>
        <p:nvSpPr>
          <p:cNvPr id="188420" name="Text Box 4"/>
          <p:cNvSpPr txBox="1">
            <a:spLocks noChangeArrowheads="1"/>
          </p:cNvSpPr>
          <p:nvPr/>
        </p:nvSpPr>
        <p:spPr bwMode="auto">
          <a:xfrm>
            <a:off x="1109663" y="4441825"/>
            <a:ext cx="7926387"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r>
              <a:rPr lang="es-PR" altLang="es-PR" sz="4600" b="1">
                <a:solidFill>
                  <a:srgbClr val="000000"/>
                </a:solidFill>
                <a:latin typeface="Arial" panose="020B0604020202020204" pitchFamily="34" charset="0"/>
                <a:cs typeface="Arial" panose="020B0604020202020204" pitchFamily="34" charset="0"/>
              </a:rPr>
              <a:t>Específico para la actividad</a:t>
            </a:r>
          </a:p>
        </p:txBody>
      </p:sp>
      <p:pic>
        <p:nvPicPr>
          <p:cNvPr id="188421"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150" y="4508500"/>
            <a:ext cx="760413"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2" name="Text Box 6"/>
          <p:cNvSpPr txBox="1">
            <a:spLocks noChangeArrowheads="1"/>
          </p:cNvSpPr>
          <p:nvPr/>
        </p:nvSpPr>
        <p:spPr bwMode="auto">
          <a:xfrm>
            <a:off x="1109663" y="5508625"/>
            <a:ext cx="6942137"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r>
              <a:rPr lang="es-PR" altLang="es-PR" sz="4600" b="1">
                <a:solidFill>
                  <a:srgbClr val="000000"/>
                </a:solidFill>
                <a:latin typeface="Arial" panose="020B0604020202020204" pitchFamily="34" charset="0"/>
                <a:cs typeface="Arial" panose="020B0604020202020204" pitchFamily="34" charset="0"/>
              </a:rPr>
              <a:t>No puede ser entrenado</a:t>
            </a:r>
          </a:p>
        </p:txBody>
      </p:sp>
      <p:pic>
        <p:nvPicPr>
          <p:cNvPr id="188423" name="Picture 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150" y="5576888"/>
            <a:ext cx="760413"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4" name="Picture 8" descr="KickSc1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601663"/>
            <a:ext cx="263366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lus/>
    <p:sndAc>
      <p:stSnd>
        <p:snd r:embed="rId4" name="chimes.wav"/>
      </p:stSnd>
    </p:sndAc>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3"/>
          <p:cNvSpPr>
            <a:spLocks noChangeArrowheads="1" noChangeShapeType="1" noTextEdit="1"/>
          </p:cNvSpPr>
          <p:nvPr/>
        </p:nvSpPr>
        <p:spPr bwMode="auto">
          <a:xfrm>
            <a:off x="4716016" y="1515616"/>
            <a:ext cx="3974976" cy="61798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POTENCIA</a:t>
            </a:r>
          </a:p>
        </p:txBody>
      </p:sp>
      <p:sp>
        <p:nvSpPr>
          <p:cNvPr id="4" name="WordArt 4"/>
          <p:cNvSpPr>
            <a:spLocks noChangeArrowheads="1" noChangeShapeType="1" noTextEdit="1"/>
          </p:cNvSpPr>
          <p:nvPr/>
        </p:nvSpPr>
        <p:spPr bwMode="auto">
          <a:xfrm>
            <a:off x="4754116" y="2811016"/>
            <a:ext cx="3974976" cy="61798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MUSCULAR</a:t>
            </a:r>
          </a:p>
        </p:txBody>
      </p:sp>
      <p:pic>
        <p:nvPicPr>
          <p:cNvPr id="5" name="Picture 5" descr="OlipW1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968" y="613231"/>
            <a:ext cx="4267200" cy="394176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90469" name="Text Box 2"/>
          <p:cNvSpPr txBox="1">
            <a:spLocks noChangeArrowheads="1"/>
          </p:cNvSpPr>
          <p:nvPr/>
        </p:nvSpPr>
        <p:spPr bwMode="auto">
          <a:xfrm>
            <a:off x="320675" y="4554538"/>
            <a:ext cx="8562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r>
              <a:rPr lang="es-PR" altLang="es-PR" sz="3800" b="1">
                <a:solidFill>
                  <a:srgbClr val="000000"/>
                </a:solidFill>
                <a:latin typeface="Arial" panose="020B0604020202020204" pitchFamily="34" charset="0"/>
                <a:cs typeface="Arial" panose="020B0604020202020204" pitchFamily="34" charset="0"/>
              </a:rPr>
              <a:t>La Capacidad de un Músculo para</a:t>
            </a:r>
          </a:p>
          <a:p>
            <a:pPr algn="ctr" eaLnBrk="1" hangingPunct="1"/>
            <a:r>
              <a:rPr lang="es-PR" altLang="es-PR" sz="3800" b="1">
                <a:solidFill>
                  <a:srgbClr val="000000"/>
                </a:solidFill>
                <a:latin typeface="Arial" panose="020B0604020202020204" pitchFamily="34" charset="0"/>
                <a:cs typeface="Arial" panose="020B0604020202020204" pitchFamily="34" charset="0"/>
              </a:rPr>
              <a:t>Ejercer una Fuerza o Movimiento</a:t>
            </a:r>
          </a:p>
          <a:p>
            <a:pPr algn="ctr" eaLnBrk="1" hangingPunct="1"/>
            <a:r>
              <a:rPr lang="es-PR" altLang="es-PR" sz="3800" b="1">
                <a:solidFill>
                  <a:srgbClr val="000000"/>
                </a:solidFill>
                <a:latin typeface="Arial" panose="020B0604020202020204" pitchFamily="34" charset="0"/>
                <a:cs typeface="Arial" panose="020B0604020202020204" pitchFamily="34" charset="0"/>
              </a:rPr>
              <a:t>Máximo en el Menor Tiempo Posible</a:t>
            </a:r>
          </a:p>
        </p:txBody>
      </p:sp>
    </p:spTree>
    <p:custDataLst>
      <p:tags r:id="rId1"/>
    </p:custDataLst>
  </p:cSld>
  <p:clrMapOvr>
    <a:masterClrMapping/>
  </p:clrMapOvr>
  <p:transition spd="slow">
    <p:checker/>
    <p:sndAc>
      <p:stSnd>
        <p:snd r:embed="rId4" name="chimes.wav"/>
      </p:stSnd>
    </p:sndAc>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ext Box 2"/>
          <p:cNvSpPr txBox="1">
            <a:spLocks noChangeArrowheads="1"/>
          </p:cNvSpPr>
          <p:nvPr/>
        </p:nvSpPr>
        <p:spPr bwMode="auto">
          <a:xfrm>
            <a:off x="912813" y="3443288"/>
            <a:ext cx="434816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90000"/>
              </a:lnSpc>
            </a:pPr>
            <a:r>
              <a:rPr lang="es-PR" altLang="es-PR" sz="3300" b="1">
                <a:solidFill>
                  <a:srgbClr val="000000"/>
                </a:solidFill>
                <a:latin typeface="Arial" panose="020B0604020202020204" pitchFamily="34" charset="0"/>
                <a:cs typeface="Arial" panose="020B0604020202020204" pitchFamily="34" charset="0"/>
              </a:rPr>
              <a:t>Programa con pesas</a:t>
            </a:r>
          </a:p>
        </p:txBody>
      </p:sp>
      <p:pic>
        <p:nvPicPr>
          <p:cNvPr id="192515"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3482975"/>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6" name="Text Box 4"/>
          <p:cNvSpPr txBox="1">
            <a:spLocks noChangeArrowheads="1"/>
          </p:cNvSpPr>
          <p:nvPr/>
        </p:nvSpPr>
        <p:spPr bwMode="auto">
          <a:xfrm>
            <a:off x="912813" y="5576888"/>
            <a:ext cx="4487862"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300" b="1">
                <a:solidFill>
                  <a:srgbClr val="000000"/>
                </a:solidFill>
                <a:latin typeface="Arial" panose="020B0604020202020204" pitchFamily="34" charset="0"/>
                <a:cs typeface="Arial" panose="020B0604020202020204" pitchFamily="34" charset="0"/>
              </a:rPr>
              <a:t>Programa isocinético</a:t>
            </a:r>
          </a:p>
        </p:txBody>
      </p:sp>
      <p:pic>
        <p:nvPicPr>
          <p:cNvPr id="192517"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557688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6"/>
          <p:cNvSpPr>
            <a:spLocks noChangeArrowheads="1" noChangeShapeType="1" noTextEdit="1"/>
          </p:cNvSpPr>
          <p:nvPr/>
        </p:nvSpPr>
        <p:spPr bwMode="auto">
          <a:xfrm>
            <a:off x="3581400" y="1098848"/>
            <a:ext cx="51816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POTENCIA MUSCULAR</a:t>
            </a:r>
          </a:p>
        </p:txBody>
      </p:sp>
      <p:sp>
        <p:nvSpPr>
          <p:cNvPr id="7" name="WordArt 7"/>
          <p:cNvSpPr>
            <a:spLocks noChangeArrowheads="1" noChangeShapeType="1" noTextEdit="1"/>
          </p:cNvSpPr>
          <p:nvPr/>
        </p:nvSpPr>
        <p:spPr bwMode="auto">
          <a:xfrm>
            <a:off x="3657600" y="2013248"/>
            <a:ext cx="5181600" cy="533400"/>
          </a:xfrm>
          <a:prstGeom prst="rect">
            <a:avLst/>
          </a:prstGeom>
        </p:spPr>
        <p:txBody>
          <a:bodyPr wrap="none" fromWordArt="1">
            <a:prstTxWarp prst="textPlain">
              <a:avLst>
                <a:gd name="adj" fmla="val 50000"/>
              </a:avLst>
            </a:prstTxWarp>
          </a:bodyPr>
          <a:lstStyle/>
          <a:p>
            <a:pPr algn="r" eaLnBrk="1" hangingPunct="1">
              <a:defRPr/>
            </a:pPr>
            <a:r>
              <a:rPr lang="es-PR" sz="3600" b="1" i="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Método de Entrenamiento -</a:t>
            </a:r>
          </a:p>
        </p:txBody>
      </p:sp>
      <p:pic>
        <p:nvPicPr>
          <p:cNvPr id="192520" name="Picture 8" descr="WtLif-C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69215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21" name="Text Box 9"/>
          <p:cNvSpPr txBox="1">
            <a:spLocks noChangeArrowheads="1"/>
          </p:cNvSpPr>
          <p:nvPr/>
        </p:nvSpPr>
        <p:spPr bwMode="auto">
          <a:xfrm>
            <a:off x="912813" y="4471988"/>
            <a:ext cx="4816475"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300" b="1">
                <a:solidFill>
                  <a:srgbClr val="000000"/>
                </a:solidFill>
                <a:latin typeface="Arial" panose="020B0604020202020204" pitchFamily="34" charset="0"/>
                <a:cs typeface="Arial" panose="020B0604020202020204" pitchFamily="34" charset="0"/>
              </a:rPr>
              <a:t>Ejercicios pliométricos</a:t>
            </a:r>
          </a:p>
        </p:txBody>
      </p:sp>
      <p:pic>
        <p:nvPicPr>
          <p:cNvPr id="192522"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447198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3"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40425" y="2719388"/>
            <a:ext cx="2805113"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med">
    <p:fade/>
    <p:sndAc>
      <p:stSnd>
        <p:snd r:embed="rId4" name="chimes.wav"/>
      </p:stSnd>
    </p:sndAc>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4638" y="563563"/>
            <a:ext cx="43688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WordArt 3"/>
          <p:cNvSpPr>
            <a:spLocks noChangeArrowheads="1" noChangeShapeType="1" noTextEdit="1"/>
          </p:cNvSpPr>
          <p:nvPr/>
        </p:nvSpPr>
        <p:spPr bwMode="auto">
          <a:xfrm>
            <a:off x="4762500" y="926976"/>
            <a:ext cx="3771900" cy="762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CAPACIDAD</a:t>
            </a:r>
          </a:p>
        </p:txBody>
      </p:sp>
      <p:sp>
        <p:nvSpPr>
          <p:cNvPr id="8" name="WordArt 4"/>
          <p:cNvSpPr>
            <a:spLocks noChangeArrowheads="1" noChangeShapeType="1" noTextEdit="1"/>
          </p:cNvSpPr>
          <p:nvPr/>
        </p:nvSpPr>
        <p:spPr bwMode="auto">
          <a:xfrm>
            <a:off x="4762500" y="2298576"/>
            <a:ext cx="3771900" cy="914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ANAERÓBICA</a:t>
            </a:r>
          </a:p>
        </p:txBody>
      </p:sp>
      <p:sp>
        <p:nvSpPr>
          <p:cNvPr id="194565" name="Text Box 2"/>
          <p:cNvSpPr txBox="1">
            <a:spLocks noChangeArrowheads="1"/>
          </p:cNvSpPr>
          <p:nvPr/>
        </p:nvSpPr>
        <p:spPr bwMode="auto">
          <a:xfrm>
            <a:off x="417513" y="3573463"/>
            <a:ext cx="8350250" cy="291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90000"/>
              </a:lnSpc>
            </a:pPr>
            <a:r>
              <a:rPr lang="es-PR" altLang="es-PR" sz="3400" b="1">
                <a:solidFill>
                  <a:srgbClr val="000000"/>
                </a:solidFill>
                <a:latin typeface="Arial" panose="020B0604020202020204" pitchFamily="34" charset="0"/>
                <a:cs typeface="Arial" panose="020B0604020202020204" pitchFamily="34" charset="0"/>
              </a:rPr>
              <a:t>La Habilidad del Cuerpo para</a:t>
            </a:r>
          </a:p>
          <a:p>
            <a:pPr algn="ctr" eaLnBrk="1" hangingPunct="1">
              <a:lnSpc>
                <a:spcPct val="90000"/>
              </a:lnSpc>
            </a:pPr>
            <a:r>
              <a:rPr lang="es-PR" altLang="es-PR" sz="3400" b="1">
                <a:solidFill>
                  <a:srgbClr val="000000"/>
                </a:solidFill>
                <a:latin typeface="Arial" panose="020B0604020202020204" pitchFamily="34" charset="0"/>
                <a:cs typeface="Arial" panose="020B0604020202020204" pitchFamily="34" charset="0"/>
              </a:rPr>
              <a:t>Llevar a cabo un Movimiento</a:t>
            </a:r>
          </a:p>
          <a:p>
            <a:pPr algn="ctr" eaLnBrk="1" hangingPunct="1">
              <a:lnSpc>
                <a:spcPct val="90000"/>
              </a:lnSpc>
            </a:pPr>
            <a:r>
              <a:rPr lang="es-PR" altLang="es-PR" sz="3400" b="1">
                <a:solidFill>
                  <a:srgbClr val="000000"/>
                </a:solidFill>
                <a:latin typeface="Arial" panose="020B0604020202020204" pitchFamily="34" charset="0"/>
                <a:cs typeface="Arial" panose="020B0604020202020204" pitchFamily="34" charset="0"/>
              </a:rPr>
              <a:t>a una alta Intensidad y Velocidad</a:t>
            </a:r>
          </a:p>
          <a:p>
            <a:pPr algn="ctr" eaLnBrk="1" hangingPunct="1">
              <a:lnSpc>
                <a:spcPct val="90000"/>
              </a:lnSpc>
            </a:pPr>
            <a:r>
              <a:rPr lang="es-PR" altLang="es-PR" sz="3400" b="1">
                <a:solidFill>
                  <a:srgbClr val="000000"/>
                </a:solidFill>
                <a:latin typeface="Arial" panose="020B0604020202020204" pitchFamily="34" charset="0"/>
                <a:cs typeface="Arial" panose="020B0604020202020204" pitchFamily="34" charset="0"/>
              </a:rPr>
              <a:t>en donde la fuente Principal de Energía</a:t>
            </a:r>
          </a:p>
          <a:p>
            <a:pPr algn="ctr" eaLnBrk="1" hangingPunct="1">
              <a:lnSpc>
                <a:spcPct val="90000"/>
              </a:lnSpc>
            </a:pPr>
            <a:r>
              <a:rPr lang="es-PR" altLang="es-PR" sz="3400" b="1">
                <a:solidFill>
                  <a:srgbClr val="000000"/>
                </a:solidFill>
                <a:latin typeface="Arial" panose="020B0604020202020204" pitchFamily="34" charset="0"/>
                <a:cs typeface="Arial" panose="020B0604020202020204" pitchFamily="34" charset="0"/>
              </a:rPr>
              <a:t> se provee con un suministro</a:t>
            </a:r>
          </a:p>
          <a:p>
            <a:pPr algn="ctr" eaLnBrk="1" hangingPunct="1">
              <a:lnSpc>
                <a:spcPct val="90000"/>
              </a:lnSpc>
            </a:pPr>
            <a:r>
              <a:rPr lang="es-PR" altLang="es-PR" sz="3400" b="1">
                <a:solidFill>
                  <a:srgbClr val="000000"/>
                </a:solidFill>
                <a:latin typeface="Arial" panose="020B0604020202020204" pitchFamily="34" charset="0"/>
                <a:cs typeface="Arial" panose="020B0604020202020204" pitchFamily="34" charset="0"/>
              </a:rPr>
              <a:t>de Oxígeno Insuficiente</a:t>
            </a:r>
          </a:p>
        </p:txBody>
      </p:sp>
    </p:spTree>
    <p:custDataLst>
      <p:tags r:id="rId1"/>
    </p:custDataLst>
  </p:cSld>
  <p:clrMapOvr>
    <a:masterClrMapping/>
  </p:clrMapOvr>
  <p:transition spd="slow">
    <p:fade/>
    <p:sndAc>
      <p:stSnd>
        <p:snd r:embed="rId4" name="chimes.wav"/>
      </p:stSnd>
    </p:sndAc>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4576192" y="1093639"/>
            <a:ext cx="40386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CAPACIDAD</a:t>
            </a:r>
          </a:p>
        </p:txBody>
      </p:sp>
      <p:sp>
        <p:nvSpPr>
          <p:cNvPr id="3" name="WordArt 3"/>
          <p:cNvSpPr>
            <a:spLocks noChangeArrowheads="1" noChangeShapeType="1" noTextEdit="1"/>
          </p:cNvSpPr>
          <p:nvPr/>
        </p:nvSpPr>
        <p:spPr bwMode="auto">
          <a:xfrm>
            <a:off x="4499992" y="2770039"/>
            <a:ext cx="4191000" cy="609600"/>
          </a:xfrm>
          <a:prstGeom prst="rect">
            <a:avLst/>
          </a:prstGeom>
        </p:spPr>
        <p:txBody>
          <a:bodyPr wrap="none" fromWordArt="1">
            <a:prstTxWarp prst="textPlain">
              <a:avLst>
                <a:gd name="adj" fmla="val 50000"/>
              </a:avLst>
            </a:prstTxWarp>
          </a:bodyPr>
          <a:lstStyle/>
          <a:p>
            <a:pPr algn="r" eaLnBrk="1" hangingPunct="1">
              <a:defRPr/>
            </a:pPr>
            <a:r>
              <a:rPr lang="es-PR" sz="3600" b="1" i="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SINÓNIMOS -</a:t>
            </a:r>
          </a:p>
        </p:txBody>
      </p:sp>
      <p:sp>
        <p:nvSpPr>
          <p:cNvPr id="4" name="Text Box 4"/>
          <p:cNvSpPr txBox="1">
            <a:spLocks noChangeArrowheads="1"/>
          </p:cNvSpPr>
          <p:nvPr/>
        </p:nvSpPr>
        <p:spPr bwMode="auto">
          <a:xfrm>
            <a:off x="1247775" y="4049713"/>
            <a:ext cx="2819400"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s-PR" altLang="es-PR" sz="44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Velocidad</a:t>
            </a:r>
          </a:p>
        </p:txBody>
      </p:sp>
      <p:pic>
        <p:nvPicPr>
          <p:cNvPr id="196613"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213" y="4171950"/>
            <a:ext cx="595312"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1258888" y="5395913"/>
            <a:ext cx="3668712"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s-PR" altLang="es-PR" sz="44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Explosividad</a:t>
            </a:r>
          </a:p>
        </p:txBody>
      </p:sp>
      <p:pic>
        <p:nvPicPr>
          <p:cNvPr id="196615" name="Picture 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213" y="5502275"/>
            <a:ext cx="595312"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a:off x="5778500" y="4243388"/>
            <a:ext cx="2538413"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70000"/>
              </a:lnSpc>
              <a:defRPr/>
            </a:pPr>
            <a:r>
              <a:rPr lang="es-PR" altLang="es-PR" sz="44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Potencia</a:t>
            </a:r>
          </a:p>
        </p:txBody>
      </p:sp>
      <p:pic>
        <p:nvPicPr>
          <p:cNvPr id="196617" name="Picture 9"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3188" y="4162425"/>
            <a:ext cx="619125"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StartS1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535" y="652091"/>
            <a:ext cx="4214546" cy="3139372"/>
          </a:xfrm>
          <a:prstGeom prst="rect">
            <a:avLst/>
          </a:prstGeom>
          <a:ln>
            <a:noFill/>
          </a:ln>
          <a:effectLst>
            <a:softEdge rad="317500"/>
          </a:effectLst>
          <a:extLst>
            <a:ext uri="{909E8E84-426E-40DD-AFC4-6F175D3DCCD1}">
              <a14:hiddenFill xmlns:a14="http://schemas.microsoft.com/office/drawing/2010/main">
                <a:solidFill>
                  <a:srgbClr val="FFFFFF"/>
                </a:solidFill>
              </a14:hiddenFill>
            </a:ext>
          </a:extLst>
        </p:spPr>
      </p:pic>
      <p:sp>
        <p:nvSpPr>
          <p:cNvPr id="11" name="WordArt 11"/>
          <p:cNvSpPr>
            <a:spLocks noChangeArrowheads="1" noChangeShapeType="1" noTextEdit="1"/>
          </p:cNvSpPr>
          <p:nvPr/>
        </p:nvSpPr>
        <p:spPr bwMode="auto">
          <a:xfrm>
            <a:off x="4576192" y="1801664"/>
            <a:ext cx="4038600" cy="5873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ANAERÓBICA</a:t>
            </a:r>
          </a:p>
        </p:txBody>
      </p:sp>
    </p:spTree>
    <p:custDataLst>
      <p:tags r:id="rId1"/>
    </p:custDataLst>
  </p:cSld>
  <p:clrMapOvr>
    <a:masterClrMapping/>
  </p:clrMapOvr>
  <p:transition spd="slow">
    <p:wheel spokes="1"/>
    <p:sndAc>
      <p:stSnd>
        <p:snd r:embed="rId4" name="chimes.wav"/>
      </p:stSnd>
    </p:sndAc>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ext Box 2"/>
          <p:cNvSpPr txBox="1">
            <a:spLocks noChangeArrowheads="1"/>
          </p:cNvSpPr>
          <p:nvPr/>
        </p:nvSpPr>
        <p:spPr bwMode="auto">
          <a:xfrm>
            <a:off x="841375" y="3940175"/>
            <a:ext cx="7907338"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90000"/>
              </a:lnSpc>
            </a:pPr>
            <a:r>
              <a:rPr lang="es-PR" altLang="es-PR" sz="3000" b="1">
                <a:solidFill>
                  <a:srgbClr val="000000"/>
                </a:solidFill>
                <a:latin typeface="Arial" panose="020B0604020202020204" pitchFamily="34" charset="0"/>
                <a:cs typeface="Arial" panose="020B0604020202020204" pitchFamily="34" charset="0"/>
              </a:rPr>
              <a:t>Ejercicios repetidos cortos a una alta</a:t>
            </a:r>
          </a:p>
          <a:p>
            <a:pPr eaLnBrk="1" hangingPunct="1">
              <a:lnSpc>
                <a:spcPct val="90000"/>
              </a:lnSpc>
            </a:pPr>
            <a:r>
              <a:rPr lang="es-PR" altLang="es-PR" sz="3000" b="1">
                <a:solidFill>
                  <a:srgbClr val="000000"/>
                </a:solidFill>
                <a:latin typeface="Arial" panose="020B0604020202020204" pitchFamily="34" charset="0"/>
                <a:cs typeface="Arial" panose="020B0604020202020204" pitchFamily="34" charset="0"/>
              </a:rPr>
              <a:t>Intensidad y velocidad</a:t>
            </a:r>
          </a:p>
        </p:txBody>
      </p:sp>
      <p:pic>
        <p:nvPicPr>
          <p:cNvPr id="198659"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763" y="394493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p:cNvSpPr txBox="1">
            <a:spLocks noChangeArrowheads="1"/>
          </p:cNvSpPr>
          <p:nvPr/>
        </p:nvSpPr>
        <p:spPr bwMode="auto">
          <a:xfrm>
            <a:off x="841375" y="5056188"/>
            <a:ext cx="77739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000" b="1">
                <a:solidFill>
                  <a:srgbClr val="000000"/>
                </a:solidFill>
                <a:latin typeface="Arial" panose="020B0604020202020204" pitchFamily="34" charset="0"/>
                <a:cs typeface="Arial" panose="020B0604020202020204" pitchFamily="34" charset="0"/>
              </a:rPr>
              <a:t>Programa de ejercicios a intérvalos</a:t>
            </a:r>
          </a:p>
        </p:txBody>
      </p:sp>
      <p:pic>
        <p:nvPicPr>
          <p:cNvPr id="198661"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763" y="5019675"/>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2" name="Text Box 6"/>
          <p:cNvSpPr txBox="1">
            <a:spLocks noChangeArrowheads="1"/>
          </p:cNvSpPr>
          <p:nvPr/>
        </p:nvSpPr>
        <p:spPr bwMode="auto">
          <a:xfrm>
            <a:off x="841375" y="5848350"/>
            <a:ext cx="697071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000" b="1">
                <a:solidFill>
                  <a:srgbClr val="000000"/>
                </a:solidFill>
                <a:latin typeface="Arial" panose="020B0604020202020204" pitchFamily="34" charset="0"/>
                <a:cs typeface="Arial" panose="020B0604020202020204" pitchFamily="34" charset="0"/>
              </a:rPr>
              <a:t>Programa de ejercicios en circuito</a:t>
            </a:r>
          </a:p>
        </p:txBody>
      </p:sp>
      <p:pic>
        <p:nvPicPr>
          <p:cNvPr id="198663" name="Picture 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763" y="581183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4" name="Picture 8" descr="Hurdle1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938" y="646113"/>
            <a:ext cx="4038600" cy="293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WordArt 9"/>
          <p:cNvSpPr>
            <a:spLocks noChangeArrowheads="1" noChangeShapeType="1" noTextEdit="1"/>
          </p:cNvSpPr>
          <p:nvPr/>
        </p:nvSpPr>
        <p:spPr bwMode="auto">
          <a:xfrm>
            <a:off x="4576192" y="842392"/>
            <a:ext cx="40386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CAPACIDAD</a:t>
            </a:r>
          </a:p>
        </p:txBody>
      </p:sp>
      <p:sp>
        <p:nvSpPr>
          <p:cNvPr id="10" name="WordArt 10"/>
          <p:cNvSpPr>
            <a:spLocks noChangeArrowheads="1" noChangeShapeType="1" noTextEdit="1"/>
          </p:cNvSpPr>
          <p:nvPr/>
        </p:nvSpPr>
        <p:spPr bwMode="auto">
          <a:xfrm>
            <a:off x="4728592" y="2362200"/>
            <a:ext cx="3810000" cy="457200"/>
          </a:xfrm>
          <a:prstGeom prst="rect">
            <a:avLst/>
          </a:prstGeom>
        </p:spPr>
        <p:txBody>
          <a:bodyPr wrap="none" fromWordArt="1">
            <a:prstTxWarp prst="textPlain">
              <a:avLst>
                <a:gd name="adj" fmla="val 50000"/>
              </a:avLst>
            </a:prstTxWarp>
          </a:bodyPr>
          <a:lstStyle/>
          <a:p>
            <a:pPr algn="r" eaLnBrk="1" hangingPunct="1">
              <a:defRPr/>
            </a:pPr>
            <a:r>
              <a:rPr lang="es-PR" sz="3600" b="1" i="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MÉTODO DE</a:t>
            </a:r>
          </a:p>
        </p:txBody>
      </p:sp>
      <p:sp>
        <p:nvSpPr>
          <p:cNvPr id="11" name="WordArt 11"/>
          <p:cNvSpPr>
            <a:spLocks noChangeArrowheads="1" noChangeShapeType="1" noTextEdit="1"/>
          </p:cNvSpPr>
          <p:nvPr/>
        </p:nvSpPr>
        <p:spPr bwMode="auto">
          <a:xfrm>
            <a:off x="4576192" y="1451992"/>
            <a:ext cx="4038600" cy="5873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ANAERÓBICA</a:t>
            </a:r>
          </a:p>
        </p:txBody>
      </p:sp>
      <p:sp>
        <p:nvSpPr>
          <p:cNvPr id="12" name="WordArt 12"/>
          <p:cNvSpPr>
            <a:spLocks noChangeArrowheads="1" noChangeShapeType="1" noTextEdit="1"/>
          </p:cNvSpPr>
          <p:nvPr/>
        </p:nvSpPr>
        <p:spPr bwMode="auto">
          <a:xfrm>
            <a:off x="4652392" y="2971800"/>
            <a:ext cx="3810000" cy="457200"/>
          </a:xfrm>
          <a:prstGeom prst="rect">
            <a:avLst/>
          </a:prstGeom>
        </p:spPr>
        <p:txBody>
          <a:bodyPr wrap="none" fromWordArt="1">
            <a:prstTxWarp prst="textPlain">
              <a:avLst>
                <a:gd name="adj" fmla="val 50000"/>
              </a:avLst>
            </a:prstTxWarp>
          </a:bodyPr>
          <a:lstStyle/>
          <a:p>
            <a:pPr algn="r" eaLnBrk="1" hangingPunct="1">
              <a:defRPr/>
            </a:pPr>
            <a:r>
              <a:rPr lang="es-PR" sz="3600" b="1" i="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ENTRENAMIENTO</a:t>
            </a:r>
          </a:p>
        </p:txBody>
      </p:sp>
    </p:spTree>
    <p:custDataLst>
      <p:tags r:id="rId1"/>
    </p:custDataLst>
  </p:cSld>
  <p:clrMapOvr>
    <a:masterClrMapping/>
  </p:clrMapOvr>
  <p:transition spd="slow">
    <p:fade/>
    <p:sndAc>
      <p:stSnd>
        <p:snd r:embed="rId4" name="chimes.wav"/>
      </p:stSnd>
    </p:sndAc>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BULLETTYPE" val="0"/>
  <p:tag name="RESPCOUNTERSTYLE" val="-1"/>
  <p:tag name="INPUTSOURCE" val="1"/>
  <p:tag name="BACKUPMAINTENANCE" val="7"/>
  <p:tag name="ROTATIONINTERVAL" val="2"/>
  <p:tag name="RACERSMAXDISPLAYED" val="5"/>
  <p:tag name="TEAMSINLEADERBOARD" val="5"/>
  <p:tag name="BUBBLEVALUEFORMAT" val="0.0"/>
  <p:tag name="CUSTOMCELLFORECOLOR" val="-16777216"/>
  <p:tag name="CUSTOMCELLBACKCOLOR4" val="-8355712"/>
  <p:tag name="DISPLAYDEVICEID" val="True"/>
  <p:tag name="GRIDSIZE" val="{Width=800, Height=600}"/>
  <p:tag name="CHARTLABELS" val="1"/>
  <p:tag name="INCLUDEPPT" val="True"/>
  <p:tag name="REALTIMEBACKUP" val="False"/>
  <p:tag name="CHARTSCALE" val="True"/>
  <p:tag name="FIBINCLUDEOTHER" val="True"/>
  <p:tag name="PRRESPONSE3" val="8"/>
  <p:tag name="PRRESPONSE7" val="4"/>
  <p:tag name="SHOWFLASHWARNING" val="True"/>
  <p:tag name="SHOWBARVISIBLE" val="True"/>
  <p:tag name="ANSWERNOWSTYLE" val="-1"/>
  <p:tag name="RESPTABLESTYLE" val="-1"/>
  <p:tag name="BACKUPSESSIONS" val="True"/>
  <p:tag name="AUTOUPDATEALIASES" val="True"/>
  <p:tag name="SKIPREMAININGRACESLIDES" val="True"/>
  <p:tag name="BUBBLESIZEVISIBLE" val="True"/>
  <p:tag name="CUSTOMCELLBACKCOLOR1" val="-657956"/>
  <p:tag name="DISPLAYNAME" val="True"/>
  <p:tag name="AUTOSIZEGRID" val="True"/>
  <p:tag name="RESETCHARTS" val="True"/>
  <p:tag name="CORRECTPOINTVALUE" val="1"/>
  <p:tag name="AUTOADJUSTPARTRANGE" val="True"/>
  <p:tag name="FIBDISPLAYKEYWORDS" val="True"/>
  <p:tag name="PRRESPONSE5" val="6"/>
  <p:tag name="PRRESPONSE10" val="1"/>
  <p:tag name="USESECONDARYMONITOR" val="True"/>
  <p:tag name="COUNTDOWNSTYLE" val="-1"/>
  <p:tag name="ALLOWDUPLICATES" val="False"/>
  <p:tag name="STDCHART" val="1"/>
  <p:tag name="MAXRESPONDERS" val="20"/>
  <p:tag name="CUSTOMGRIDBACKCOLOR" val="-2830136"/>
  <p:tag name="DISPLAYDEVICENUMBER" val="True"/>
  <p:tag name="POLLINGCYCLE" val="2"/>
  <p:tag name="ALLOWUSERFEEDBACK" val="True"/>
  <p:tag name="ADVANCEDSETTINGSVIEW" val="False"/>
  <p:tag name="PRRESPONSE2" val="9"/>
  <p:tag name="PRRESPONSE9" val="2"/>
  <p:tag name="SAVECSVWITHSESSION" val="True"/>
  <p:tag name="COUNTDOWNSECONDS" val="10"/>
  <p:tag name="REVIEWONLY" val="False"/>
  <p:tag name="BUBBLENAMEVISIBLE" val="True"/>
  <p:tag name="CUSTOMCELLBACKCOLOR3" val="-268652"/>
  <p:tag name="GRIDPOSITION" val="1"/>
  <p:tag name="INCORRECTPOINTVALUE" val="0"/>
  <p:tag name="FIBNUMRESULTS" val="5"/>
  <p:tag name="PRRESPONSE8" val="3"/>
  <p:tag name="CSVFORMAT" val="0"/>
  <p:tag name="CHARTVALUEFORMAT" val="0%"/>
  <p:tag name="PARTICIPANTSINLEADERBOARD" val="20"/>
  <p:tag name="USESCHEMECOLORS" val="True"/>
  <p:tag name="INCLUDENONRESPONDERS" val="False"/>
  <p:tag name="FIBDISPLAYRESULTS" val="True"/>
  <p:tag name="ALWAYSOPENPOLL" val="False"/>
  <p:tag name="RESPCOUNTERFORMAT" val="0"/>
  <p:tag name="RACEANIMATIONSPEED" val="3"/>
  <p:tag name="GRIDOPACITY" val="90"/>
  <p:tag name="REALTIMEBACKUPPATH" val="(None)"/>
  <p:tag name="PRRESPONSE6" val="5"/>
  <p:tag name="NUMRESPONSES" val="1"/>
  <p:tag name="DEFAULTNUMTEAMS" val="5"/>
  <p:tag name="MULTIRESPDIVISOR" val="1"/>
  <p:tag name="TPVERSION" val="2008"/>
  <p:tag name="RACEENDPOINTS" val="100"/>
  <p:tag name="CHARTCOLORS" val="0"/>
  <p:tag name="POWERPOINTVERSION" val="14.0"/>
  <p:tag name="CUSTOMCELLBACKCOLOR2" val="-13395457"/>
  <p:tag name="PRRESPONSE4" val="7"/>
  <p:tag name="GRIDROTATIONINTERVAL" val="2"/>
  <p:tag name="AUTOADVANCE" val="False"/>
  <p:tag name="ANSWERNOWTEXT" val="Answer Now"/>
  <p:tag name="BUBBLEGROUPING" val="3"/>
  <p:tag name="PRRESPONSE1" val="10"/>
  <p:tag name="ZEROBASED" val="False"/>
  <p:tag name="DELIMITERS" val="3.1"/>
  <p:tag name="TPFULLVERSION" val="4.2.4.1012"/>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Lst>
</file>

<file path=ppt/tags/tag47.xml><?xml version="1.0" encoding="utf-8"?>
<p:tagLst xmlns:a="http://schemas.openxmlformats.org/drawingml/2006/main" xmlns:r="http://schemas.openxmlformats.org/officeDocument/2006/relationships" xmlns:p="http://schemas.openxmlformats.org/presentationml/2006/main">
  <p:tag name="NOPREFERENCE" val="False"/>
</p:tagLst>
</file>

<file path=ppt/tags/tag48.xml><?xml version="1.0" encoding="utf-8"?>
<p:tagLst xmlns:a="http://schemas.openxmlformats.org/drawingml/2006/main" xmlns:r="http://schemas.openxmlformats.org/officeDocument/2006/relationships" xmlns:p="http://schemas.openxmlformats.org/presentationml/2006/main">
  <p:tag name="NOPREFERENCE" val="False"/>
</p:tagLst>
</file>

<file path=ppt/tags/tag49.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50.xml><?xml version="1.0" encoding="utf-8"?>
<p:tagLst xmlns:a="http://schemas.openxmlformats.org/drawingml/2006/main" xmlns:r="http://schemas.openxmlformats.org/officeDocument/2006/relationships" xmlns:p="http://schemas.openxmlformats.org/presentationml/2006/main">
  <p:tag name="NOPREFERENCE" val="False"/>
</p:tagLst>
</file>

<file path=ppt/tags/tag51.xml><?xml version="1.0" encoding="utf-8"?>
<p:tagLst xmlns:a="http://schemas.openxmlformats.org/drawingml/2006/main" xmlns:r="http://schemas.openxmlformats.org/officeDocument/2006/relationships" xmlns:p="http://schemas.openxmlformats.org/presentationml/2006/main">
  <p:tag name="NOPREFERENCE" val="False"/>
</p:tagLst>
</file>

<file path=ppt/tags/tag52.xml><?xml version="1.0" encoding="utf-8"?>
<p:tagLst xmlns:a="http://schemas.openxmlformats.org/drawingml/2006/main" xmlns:r="http://schemas.openxmlformats.org/officeDocument/2006/relationships" xmlns:p="http://schemas.openxmlformats.org/presentationml/2006/main">
  <p:tag name="NOPREFERENCE" val="False"/>
</p:tagLst>
</file>

<file path=ppt/tags/tag53.xml><?xml version="1.0" encoding="utf-8"?>
<p:tagLst xmlns:a="http://schemas.openxmlformats.org/drawingml/2006/main" xmlns:r="http://schemas.openxmlformats.org/officeDocument/2006/relationships" xmlns:p="http://schemas.openxmlformats.org/presentationml/2006/main">
  <p:tag name="NOPREFERENCE" val="False"/>
</p:tagLst>
</file>

<file path=ppt/tags/tag54.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1" Type="http://schemas.openxmlformats.org/officeDocument/2006/relationships/image" Target="../media/image1.jpeg"/></Relationships>
</file>

<file path=ppt/theme/_rels/theme21.xml.rels><?xml version="1.0" encoding="UTF-8" standalone="yes"?>
<Relationships xmlns="http://schemas.openxmlformats.org/package/2006/relationships"><Relationship Id="rId1" Type="http://schemas.openxmlformats.org/officeDocument/2006/relationships/image" Target="../media/image1.jpeg"/></Relationships>
</file>

<file path=ppt/theme/_rels/theme22.xml.rels><?xml version="1.0" encoding="UTF-8" standalone="yes"?>
<Relationships xmlns="http://schemas.openxmlformats.org/package/2006/relationships"><Relationship Id="rId1" Type="http://schemas.openxmlformats.org/officeDocument/2006/relationships/image" Target="../media/image1.jpeg"/></Relationships>
</file>

<file path=ppt/theme/_rels/theme23.xml.rels><?xml version="1.0" encoding="UTF-8" standalone="yes"?>
<Relationships xmlns="http://schemas.openxmlformats.org/package/2006/relationships"><Relationship Id="rId1" Type="http://schemas.openxmlformats.org/officeDocument/2006/relationships/image" Target="../media/image1.jpeg"/></Relationships>
</file>

<file path=ppt/theme/_rels/theme24.xml.rels><?xml version="1.0" encoding="UTF-8" standalone="yes"?>
<Relationships xmlns="http://schemas.openxmlformats.org/package/2006/relationships"><Relationship Id="rId1" Type="http://schemas.openxmlformats.org/officeDocument/2006/relationships/image" Target="../media/image1.jpeg"/></Relationships>
</file>

<file path=ppt/theme/_rels/theme25.xml.rels><?xml version="1.0" encoding="UTF-8" standalone="yes"?>
<Relationships xmlns="http://schemas.openxmlformats.org/package/2006/relationships"><Relationship Id="rId1" Type="http://schemas.openxmlformats.org/officeDocument/2006/relationships/image" Target="../media/image1.jpeg"/></Relationships>
</file>

<file path=ppt/theme/_rels/theme26.xml.rels><?xml version="1.0" encoding="UTF-8" standalone="yes"?>
<Relationships xmlns="http://schemas.openxmlformats.org/package/2006/relationships"><Relationship Id="rId1" Type="http://schemas.openxmlformats.org/officeDocument/2006/relationships/image" Target="../media/image1.jpeg"/></Relationships>
</file>

<file path=ppt/theme/_rels/theme27.xml.rels><?xml version="1.0" encoding="UTF-8" standalone="yes"?>
<Relationships xmlns="http://schemas.openxmlformats.org/package/2006/relationships"><Relationship Id="rId1" Type="http://schemas.openxmlformats.org/officeDocument/2006/relationships/image" Target="../media/image1.jpeg"/></Relationships>
</file>

<file path=ppt/theme/_rels/theme28.xml.rels><?xml version="1.0" encoding="UTF-8" standalone="yes"?>
<Relationships xmlns="http://schemas.openxmlformats.org/package/2006/relationships"><Relationship Id="rId1" Type="http://schemas.openxmlformats.org/officeDocument/2006/relationships/image" Target="../media/image1.jpeg"/></Relationships>
</file>

<file path=ppt/theme/_rels/theme29.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30.xml.rels><?xml version="1.0" encoding="UTF-8" standalone="yes"?>
<Relationships xmlns="http://schemas.openxmlformats.org/package/2006/relationships"><Relationship Id="rId1" Type="http://schemas.openxmlformats.org/officeDocument/2006/relationships/image" Target="../media/image1.jpeg"/></Relationships>
</file>

<file path=ppt/theme/_rels/theme31.xml.rels><?xml version="1.0" encoding="UTF-8" standalone="yes"?>
<Relationships xmlns="http://schemas.openxmlformats.org/package/2006/relationships"><Relationship Id="rId1" Type="http://schemas.openxmlformats.org/officeDocument/2006/relationships/image" Target="../media/image1.jpeg"/></Relationships>
</file>

<file path=ppt/theme/_rels/theme32.xml.rels><?xml version="1.0" encoding="UTF-8" standalone="yes"?>
<Relationships xmlns="http://schemas.openxmlformats.org/package/2006/relationships"><Relationship Id="rId1" Type="http://schemas.openxmlformats.org/officeDocument/2006/relationships/image" Target="../media/image1.jpeg"/></Relationships>
</file>

<file path=ppt/theme/_rels/theme33.xml.rels><?xml version="1.0" encoding="UTF-8" standalone="yes"?>
<Relationships xmlns="http://schemas.openxmlformats.org/package/2006/relationships"><Relationship Id="rId1" Type="http://schemas.openxmlformats.org/officeDocument/2006/relationships/image" Target="../media/image1.jpeg"/></Relationships>
</file>

<file path=ppt/theme/_rels/theme34.xml.rels><?xml version="1.0" encoding="UTF-8" standalone="yes"?>
<Relationships xmlns="http://schemas.openxmlformats.org/package/2006/relationships"><Relationship Id="rId1" Type="http://schemas.openxmlformats.org/officeDocument/2006/relationships/image" Target="../media/image1.jpeg"/></Relationships>
</file>

<file path=ppt/theme/_rels/theme35.xml.rels><?xml version="1.0" encoding="UTF-8" standalone="yes"?>
<Relationships xmlns="http://schemas.openxmlformats.org/package/2006/relationships"><Relationship Id="rId1" Type="http://schemas.openxmlformats.org/officeDocument/2006/relationships/image" Target="../media/image1.jpeg"/></Relationships>
</file>

<file path=ppt/theme/_rels/theme36.xml.rels><?xml version="1.0" encoding="UTF-8" standalone="yes"?>
<Relationships xmlns="http://schemas.openxmlformats.org/package/2006/relationships"><Relationship Id="rId1" Type="http://schemas.openxmlformats.org/officeDocument/2006/relationships/image" Target="../media/image1.jpeg"/></Relationships>
</file>

<file path=ppt/theme/_rels/theme37.xml.rels><?xml version="1.0" encoding="UTF-8" standalone="yes"?>
<Relationships xmlns="http://schemas.openxmlformats.org/package/2006/relationships"><Relationship Id="rId1" Type="http://schemas.openxmlformats.org/officeDocument/2006/relationships/image" Target="../media/image1.jpeg"/></Relationships>
</file>

<file path=ppt/theme/_rels/theme38.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0.xml><?xml version="1.0" encoding="utf-8"?>
<a:theme xmlns:a="http://schemas.openxmlformats.org/drawingml/2006/main" name="13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1.xml><?xml version="1.0" encoding="utf-8"?>
<a:theme xmlns:a="http://schemas.openxmlformats.org/drawingml/2006/main" name="14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2.xml><?xml version="1.0" encoding="utf-8"?>
<a:theme xmlns:a="http://schemas.openxmlformats.org/drawingml/2006/main" name="15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3.xml><?xml version="1.0" encoding="utf-8"?>
<a:theme xmlns:a="http://schemas.openxmlformats.org/drawingml/2006/main" name="16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4.xml><?xml version="1.0" encoding="utf-8"?>
<a:theme xmlns:a="http://schemas.openxmlformats.org/drawingml/2006/main" name="17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5.xml><?xml version="1.0" encoding="utf-8"?>
<a:theme xmlns:a="http://schemas.openxmlformats.org/drawingml/2006/main" name="18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6.xml><?xml version="1.0" encoding="utf-8"?>
<a:theme xmlns:a="http://schemas.openxmlformats.org/drawingml/2006/main" name="19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7.xml><?xml version="1.0" encoding="utf-8"?>
<a:theme xmlns:a="http://schemas.openxmlformats.org/drawingml/2006/main" name="20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8.xml><?xml version="1.0" encoding="utf-8"?>
<a:theme xmlns:a="http://schemas.openxmlformats.org/drawingml/2006/main" name="21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9.xml><?xml version="1.0" encoding="utf-8"?>
<a:theme xmlns:a="http://schemas.openxmlformats.org/drawingml/2006/main" name="22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5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0.xml><?xml version="1.0" encoding="utf-8"?>
<a:theme xmlns:a="http://schemas.openxmlformats.org/drawingml/2006/main" name="23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1.xml><?xml version="1.0" encoding="utf-8"?>
<a:theme xmlns:a="http://schemas.openxmlformats.org/drawingml/2006/main" name="24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2.xml><?xml version="1.0" encoding="utf-8"?>
<a:theme xmlns:a="http://schemas.openxmlformats.org/drawingml/2006/main" name="25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3.xml><?xml version="1.0" encoding="utf-8"?>
<a:theme xmlns:a="http://schemas.openxmlformats.org/drawingml/2006/main" name="26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4.xml><?xml version="1.0" encoding="utf-8"?>
<a:theme xmlns:a="http://schemas.openxmlformats.org/drawingml/2006/main" name="27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5.xml><?xml version="1.0" encoding="utf-8"?>
<a:theme xmlns:a="http://schemas.openxmlformats.org/drawingml/2006/main" name="28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6.xml><?xml version="1.0" encoding="utf-8"?>
<a:theme xmlns:a="http://schemas.openxmlformats.org/drawingml/2006/main" name="29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7.xml><?xml version="1.0" encoding="utf-8"?>
<a:theme xmlns:a="http://schemas.openxmlformats.org/drawingml/2006/main" name="30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8.xml><?xml version="1.0" encoding="utf-8"?>
<a:theme xmlns:a="http://schemas.openxmlformats.org/drawingml/2006/main" name="31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9.xml><?xml version="1.0" encoding="utf-8"?>
<a:theme xmlns:a="http://schemas.openxmlformats.org/drawingml/2006/main" name="32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6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0.xml><?xml version="1.0" encoding="utf-8"?>
<a:theme xmlns:a="http://schemas.openxmlformats.org/drawingml/2006/main" name="33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1.xml><?xml version="1.0" encoding="utf-8"?>
<a:theme xmlns:a="http://schemas.openxmlformats.org/drawingml/2006/main" name="34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2.xml><?xml version="1.0" encoding="utf-8"?>
<a:theme xmlns:a="http://schemas.openxmlformats.org/drawingml/2006/main" name="35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3.xml><?xml version="1.0" encoding="utf-8"?>
<a:theme xmlns:a="http://schemas.openxmlformats.org/drawingml/2006/main" name="36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4.xml><?xml version="1.0" encoding="utf-8"?>
<a:theme xmlns:a="http://schemas.openxmlformats.org/drawingml/2006/main" name="37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5.xml><?xml version="1.0" encoding="utf-8"?>
<a:theme xmlns:a="http://schemas.openxmlformats.org/drawingml/2006/main" name="38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6.xml><?xml version="1.0" encoding="utf-8"?>
<a:theme xmlns:a="http://schemas.openxmlformats.org/drawingml/2006/main" name="39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7.xml><?xml version="1.0" encoding="utf-8"?>
<a:theme xmlns:a="http://schemas.openxmlformats.org/drawingml/2006/main" name="40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8.xml><?xml version="1.0" encoding="utf-8"?>
<a:theme xmlns:a="http://schemas.openxmlformats.org/drawingml/2006/main" name="41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4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6.xml><?xml version="1.0" encoding="utf-8"?>
<a:theme xmlns:a="http://schemas.openxmlformats.org/drawingml/2006/main" name="9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7.xml><?xml version="1.0" encoding="utf-8"?>
<a:theme xmlns:a="http://schemas.openxmlformats.org/drawingml/2006/main" name="10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8.xml><?xml version="1.0" encoding="utf-8"?>
<a:theme xmlns:a="http://schemas.openxmlformats.org/drawingml/2006/main" name="11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9.xml><?xml version="1.0" encoding="utf-8"?>
<a:theme xmlns:a="http://schemas.openxmlformats.org/drawingml/2006/main" name="12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24589</TotalTime>
  <Words>4353</Words>
  <Application>Microsoft Office PowerPoint</Application>
  <PresentationFormat>On-screen Show (4:3)</PresentationFormat>
  <Paragraphs>581</Paragraphs>
  <Slides>103</Slides>
  <Notes>58</Notes>
  <HiddenSlides>0</HiddenSlides>
  <MMClips>0</MMClips>
  <ScaleCrop>false</ScaleCrop>
  <HeadingPairs>
    <vt:vector size="6" baseType="variant">
      <vt:variant>
        <vt:lpstr>Fonts Used</vt:lpstr>
      </vt:variant>
      <vt:variant>
        <vt:i4>7</vt:i4>
      </vt:variant>
      <vt:variant>
        <vt:lpstr>Theme</vt:lpstr>
      </vt:variant>
      <vt:variant>
        <vt:i4>38</vt:i4>
      </vt:variant>
      <vt:variant>
        <vt:lpstr>Slide Titles</vt:lpstr>
      </vt:variant>
      <vt:variant>
        <vt:i4>103</vt:i4>
      </vt:variant>
    </vt:vector>
  </HeadingPairs>
  <TitlesOfParts>
    <vt:vector size="148" baseType="lpstr">
      <vt:lpstr>Georgia</vt:lpstr>
      <vt:lpstr>Arial</vt:lpstr>
      <vt:lpstr>Trebuchet MS</vt:lpstr>
      <vt:lpstr>Wingdings 2</vt:lpstr>
      <vt:lpstr>Calibri</vt:lpstr>
      <vt:lpstr>Arial Black</vt:lpstr>
      <vt:lpstr>Times New Roman</vt:lpstr>
      <vt:lpstr>Urban</vt:lpstr>
      <vt:lpstr>5_Urban</vt:lpstr>
      <vt:lpstr>6_Urban</vt:lpstr>
      <vt:lpstr>7_Urban</vt:lpstr>
      <vt:lpstr>8_Urban</vt:lpstr>
      <vt:lpstr>9_Urban</vt:lpstr>
      <vt:lpstr>10_Urban</vt:lpstr>
      <vt:lpstr>11_Urban</vt:lpstr>
      <vt:lpstr>12_Urban</vt:lpstr>
      <vt:lpstr>13_Urban</vt:lpstr>
      <vt:lpstr>14_Urban</vt:lpstr>
      <vt:lpstr>15_Urban</vt:lpstr>
      <vt:lpstr>16_Urban</vt:lpstr>
      <vt:lpstr>17_Urban</vt:lpstr>
      <vt:lpstr>18_Urban</vt:lpstr>
      <vt:lpstr>19_Urban</vt:lpstr>
      <vt:lpstr>20_Urban</vt:lpstr>
      <vt:lpstr>21_Urban</vt:lpstr>
      <vt:lpstr>22_Urban</vt:lpstr>
      <vt:lpstr>23_Urban</vt:lpstr>
      <vt:lpstr>24_Urban</vt:lpstr>
      <vt:lpstr>25_Urban</vt:lpstr>
      <vt:lpstr>26_Urban</vt:lpstr>
      <vt:lpstr>27_Urban</vt:lpstr>
      <vt:lpstr>28_Urban</vt:lpstr>
      <vt:lpstr>29_Urban</vt:lpstr>
      <vt:lpstr>30_Urban</vt:lpstr>
      <vt:lpstr>31_Urban</vt:lpstr>
      <vt:lpstr>32_Urban</vt:lpstr>
      <vt:lpstr>33_Urban</vt:lpstr>
      <vt:lpstr>34_Urban</vt:lpstr>
      <vt:lpstr>35_Urban</vt:lpstr>
      <vt:lpstr>36_Urban</vt:lpstr>
      <vt:lpstr>37_Urban</vt:lpstr>
      <vt:lpstr>38_Urban</vt:lpstr>
      <vt:lpstr>39_Urban</vt:lpstr>
      <vt:lpstr>40_Urban</vt:lpstr>
      <vt:lpstr>41_Urban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Laboratorio: Potencia Vertical</dc:title>
  <dc:creator>Valued Acer Customer</dc:creator>
  <cp:lastModifiedBy>Edgar Lopategui</cp:lastModifiedBy>
  <cp:revision>2728</cp:revision>
  <cp:lastPrinted>2012-03-26T19:37:01Z</cp:lastPrinted>
  <dcterms:created xsi:type="dcterms:W3CDTF">2012-03-25T21:01:47Z</dcterms:created>
  <dcterms:modified xsi:type="dcterms:W3CDTF">2016-11-26T21:43:39Z</dcterms:modified>
</cp:coreProperties>
</file>