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272" r:id="rId3"/>
    <p:sldId id="288" r:id="rId4"/>
    <p:sldId id="290" r:id="rId5"/>
    <p:sldId id="291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292" r:id="rId21"/>
    <p:sldId id="293" r:id="rId22"/>
    <p:sldId id="311" r:id="rId23"/>
    <p:sldId id="310" r:id="rId24"/>
    <p:sldId id="313" r:id="rId25"/>
    <p:sldId id="314" r:id="rId26"/>
    <p:sldId id="315" r:id="rId27"/>
    <p:sldId id="312" r:id="rId28"/>
    <p:sldId id="316" r:id="rId29"/>
    <p:sldId id="317" r:id="rId30"/>
    <p:sldId id="318" r:id="rId31"/>
    <p:sldId id="319" r:id="rId32"/>
    <p:sldId id="321" r:id="rId33"/>
    <p:sldId id="322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00"/>
    <a:srgbClr val="006600"/>
    <a:srgbClr val="800000"/>
    <a:srgbClr val="FF3300"/>
    <a:srgbClr val="0000FF"/>
    <a:srgbClr val="000066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2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910"/>
    </p:cViewPr>
  </p:sorterViewPr>
  <p:notesViewPr>
    <p:cSldViewPr>
      <p:cViewPr varScale="1">
        <p:scale>
          <a:sx n="25" d="100"/>
          <a:sy n="25" d="100"/>
        </p:scale>
        <p:origin x="-133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289A388B-4071-4264-B196-582E171797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0F496949-A5C5-433E-B6D9-5A9CB0A5479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5529F263-94B5-43C6-A2C9-3C66803BFBC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9" name="Rectangle 5">
            <a:extLst>
              <a:ext uri="{FF2B5EF4-FFF2-40B4-BE49-F238E27FC236}">
                <a16:creationId xmlns:a16="http://schemas.microsoft.com/office/drawing/2014/main" id="{B120F635-A5C2-4A93-A22D-16F0DFFBD73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2710" name="Rectangle 6">
            <a:extLst>
              <a:ext uri="{FF2B5EF4-FFF2-40B4-BE49-F238E27FC236}">
                <a16:creationId xmlns:a16="http://schemas.microsoft.com/office/drawing/2014/main" id="{9DA93DBB-6704-4696-A51B-7BF6049171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2711" name="Rectangle 7">
            <a:extLst>
              <a:ext uri="{FF2B5EF4-FFF2-40B4-BE49-F238E27FC236}">
                <a16:creationId xmlns:a16="http://schemas.microsoft.com/office/drawing/2014/main" id="{ED1467B5-02BA-4BC0-81E2-BF21643E6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7E841C-821F-402F-8429-CCC6960B0A0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C944E8-1FDA-472F-B829-BFA848264A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DF1B96-262E-4F8F-8550-1E409586BFB8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49191FE7-34FC-4F72-85F3-7BDE9B177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71A0D038-E445-4FCE-B4AF-E54FBE4B70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348B-F848-4C2C-AFE6-802B5AAC7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FCAF8-A8C3-4F42-841B-A02496997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8493D-0237-49F7-BE86-8F9EA1CDE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BFFA-7F24-42BA-BB72-224F2DFC9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F0542-4EA7-4401-A91A-61C3DB39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92DE4-C22B-447E-8FF6-027B758A5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68718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BEA4-272A-44A8-BACA-E60D7318B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6C4C6-0A9F-4245-80A9-58078D335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56DB0-8A40-4690-AB4B-DE2FC29A8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83D0A-F833-4456-8239-7C94B5158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6389F-6654-4676-8225-90F821D7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A8861-79AA-445F-9086-B74DC577E2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15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0F1D9B-19A4-4F05-AA27-14AA50B96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2A88F-7173-459D-9013-F36BDA4D6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298C2-BCE0-4AFF-92B3-91777E2E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03703-C03F-48D6-84FE-025D3835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F44B8-E916-44F7-B1BD-DE6E4582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E709C-3BF6-4027-A0D7-93F54D24D9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69108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B2AF-9460-481D-ACF0-51227134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7BEDD-B3E4-4679-BEA7-A279BD7E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BA428-4870-4C42-BCC0-5F66429B1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C63BE-26CD-4976-ADB2-67D621FD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3D6CA-DB55-4B7A-A937-CC3844AD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F152B-19FF-4684-BFBE-2AFB6A77F0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45254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6398-9759-4080-B027-CED07E5F6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2FE55-D171-4094-AD94-2B7B1B826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B59E4-A303-4CBD-B315-AA6990A9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E3C3C-A275-4460-92FA-A239C876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9EB79-C181-400E-9A88-52519FBF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8D27F-7547-49A6-B618-8F7524BBA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40390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226D-169B-46CB-BEA3-BBB55DB7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636CC-C928-45FE-94C2-A936E1151F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E4F3AA-9237-43B1-AE78-16BD72511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78A9B-C490-4E6D-A434-295721CE5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A8E05-4B4F-4212-9603-D4FA4B0A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483E1-07EE-4E73-A8ED-48AFAD05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0C184-8896-4082-B617-3CA0EAE8D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03372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375A7-60AE-4EE6-A835-C48EAC6ED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B47B2-0525-4865-8A49-F0011C7A1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53DE8-B51C-4999-B00E-027B0936E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14DC7-4C38-4D4B-82F8-CAE09520F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D27B34-55EC-4708-8045-FA4C1DFC4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F39836-BAD9-484A-8BCE-E5097D9A0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2C74C8-B867-4677-8215-9557C352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8DE2C3-7EBD-4C36-956C-04AF36F8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7DA13-C845-4862-AA9E-08B59384F5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19986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67E92-4AFA-4302-859D-A780C82F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2613A-07EC-4ECB-B4C3-D4C168FCE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E53EB-6318-4E3B-B235-9F528DFA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AEB8A-9966-4A09-B5A5-F77DF224C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AA35B-DCEA-4B68-A8BB-DDC399127A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79795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A7DEA-EFC8-425D-A338-33A8960A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36976E-7959-4F13-9D40-5744D035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E85D3-4CBE-472B-8AC3-04F498CB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ED89D-6108-43FF-A97D-E5EDE0086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68110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0B62E-FAFD-4629-BDFE-3684073B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C4A97-9206-48D1-AB92-CD28719DB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B3FFF-44ED-44D9-B03D-C582DD92D9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2D4A9-F664-4909-8097-286BBC69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3D6B4-4364-496C-82FE-42B16A17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A69D4-EF6A-4F97-B54D-10CEFEFE8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97382-04B9-44A8-B5E3-DA089C69F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84937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4290-BD86-41D4-88CE-ECA89119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DFEBE-06FE-4428-8C54-010233345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0D441E-BA74-48AA-85EF-53D9B30D6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287A4-35CA-48B1-8A78-3BA6ED629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30AFC0-DC86-4CAE-BF18-AAA8A1BE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73E6B-3C54-4EAB-89D9-D3033CC8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9A7FA-6DD9-469B-AA41-21A4AA9EA5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167756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BCC97CD-2813-48F6-B179-CC0BE6B3A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67B91C-F03D-43E1-A4EC-D25C9E995B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D20EF34-5172-49BA-843E-5D3F66B8C7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59E1675-7883-417B-ACEC-9287700FC4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1B38553-4071-4086-A78F-E3488CF293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3675F8-5B36-4999-B508-782D6CFA73C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8.wmf"/><Relationship Id="rId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18.wmf"/><Relationship Id="rId4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4.wmf"/><Relationship Id="rId5" Type="http://schemas.openxmlformats.org/officeDocument/2006/relationships/image" Target="../media/image18.wmf"/><Relationship Id="rId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4.wmf"/><Relationship Id="rId5" Type="http://schemas.openxmlformats.org/officeDocument/2006/relationships/image" Target="../media/image18.wmf"/><Relationship Id="rId4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8.wmf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4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3.wmf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50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3" Type="http://schemas.openxmlformats.org/officeDocument/2006/relationships/image" Target="../media/image58.wmf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50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Relationship Id="rId9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wmf"/><Relationship Id="rId7" Type="http://schemas.openxmlformats.org/officeDocument/2006/relationships/image" Target="../media/image7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image" Target="../media/image83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76.wmf"/><Relationship Id="rId11" Type="http://schemas.openxmlformats.org/officeDocument/2006/relationships/image" Target="../media/image81.wmf"/><Relationship Id="rId5" Type="http://schemas.openxmlformats.org/officeDocument/2006/relationships/image" Target="../media/image75.wmf"/><Relationship Id="rId10" Type="http://schemas.openxmlformats.org/officeDocument/2006/relationships/image" Target="../media/image80.wmf"/><Relationship Id="rId4" Type="http://schemas.openxmlformats.org/officeDocument/2006/relationships/image" Target="../media/image74.wmf"/><Relationship Id="rId9" Type="http://schemas.openxmlformats.org/officeDocument/2006/relationships/image" Target="../media/image79.wmf"/><Relationship Id="rId14" Type="http://schemas.openxmlformats.org/officeDocument/2006/relationships/image" Target="../media/image8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8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87.wmf"/><Relationship Id="rId4" Type="http://schemas.openxmlformats.org/officeDocument/2006/relationships/image" Target="../media/image1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88.wmf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91.wmf"/><Relationship Id="rId5" Type="http://schemas.openxmlformats.org/officeDocument/2006/relationships/image" Target="../media/image90.wmf"/><Relationship Id="rId4" Type="http://schemas.openxmlformats.org/officeDocument/2006/relationships/image" Target="../media/image89.wmf"/><Relationship Id="rId9" Type="http://schemas.openxmlformats.org/officeDocument/2006/relationships/image" Target="../media/image94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image" Target="../media/image105.wmf"/><Relationship Id="rId3" Type="http://schemas.openxmlformats.org/officeDocument/2006/relationships/image" Target="../media/image95.wmf"/><Relationship Id="rId7" Type="http://schemas.openxmlformats.org/officeDocument/2006/relationships/image" Target="../media/image99.wmf"/><Relationship Id="rId12" Type="http://schemas.openxmlformats.org/officeDocument/2006/relationships/image" Target="../media/image10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98.wmf"/><Relationship Id="rId11" Type="http://schemas.openxmlformats.org/officeDocument/2006/relationships/image" Target="../media/image103.wmf"/><Relationship Id="rId5" Type="http://schemas.openxmlformats.org/officeDocument/2006/relationships/image" Target="../media/image97.wmf"/><Relationship Id="rId10" Type="http://schemas.openxmlformats.org/officeDocument/2006/relationships/image" Target="../media/image102.wmf"/><Relationship Id="rId4" Type="http://schemas.openxmlformats.org/officeDocument/2006/relationships/image" Target="../media/image96.wmf"/><Relationship Id="rId9" Type="http://schemas.openxmlformats.org/officeDocument/2006/relationships/image" Target="../media/image10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10" Type="http://schemas.openxmlformats.org/officeDocument/2006/relationships/image" Target="../media/image117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Relationship Id="rId9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wmf"/><Relationship Id="rId5" Type="http://schemas.openxmlformats.org/officeDocument/2006/relationships/image" Target="../media/image18.wmf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>
            <a:extLst>
              <a:ext uri="{FF2B5EF4-FFF2-40B4-BE49-F238E27FC236}">
                <a16:creationId xmlns:a16="http://schemas.microsoft.com/office/drawing/2014/main" id="{39D3F038-FD6B-40AA-97C1-EFB3FA4D2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914400"/>
            <a:ext cx="6661150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7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ENTRENAMIENTO PERIDIZADO</a:t>
            </a:r>
          </a:p>
          <a:p>
            <a:pPr algn="ctr"/>
            <a:r>
              <a:rPr lang="en-US" altLang="en-US" sz="27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AL </a:t>
            </a:r>
          </a:p>
          <a:p>
            <a:pPr algn="ctr"/>
            <a:r>
              <a:rPr lang="en-US" altLang="en-US" sz="27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ENTRENAMIENTO CON RESISTENCIAS</a:t>
            </a:r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E8A100B2-2732-4392-AB6F-1826A0FD8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953000"/>
            <a:ext cx="4737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PR" altLang="en-US" sz="2700" b="1">
                <a:solidFill>
                  <a:srgbClr val="FFFF00"/>
                </a:solidFill>
              </a:rPr>
              <a:t>Prof. Edgar Lopategui Corsino</a:t>
            </a:r>
          </a:p>
          <a:p>
            <a:pPr algn="ctr"/>
            <a:r>
              <a:rPr lang="es-PR" altLang="en-US" sz="2700" b="1">
                <a:solidFill>
                  <a:srgbClr val="FFFF00"/>
                </a:solidFill>
              </a:rPr>
              <a:t>M.A., Fisiología del Ejercicio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3A03094-03B8-46BD-BB15-FC08D90B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39624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>
            <a:extLst>
              <a:ext uri="{FF2B5EF4-FFF2-40B4-BE49-F238E27FC236}">
                <a16:creationId xmlns:a16="http://schemas.microsoft.com/office/drawing/2014/main" id="{F8E615B6-3793-461F-8546-26C89C60F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7663"/>
            <a:ext cx="7848600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48" name="Text Box 20">
            <a:extLst>
              <a:ext uri="{FF2B5EF4-FFF2-40B4-BE49-F238E27FC236}">
                <a16:creationId xmlns:a16="http://schemas.microsoft.com/office/drawing/2014/main" id="{B576799F-0421-4596-ABC0-378085C1A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1905000"/>
            <a:ext cx="3489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Secuencia General:</a:t>
            </a:r>
          </a:p>
        </p:txBody>
      </p:sp>
      <p:pic>
        <p:nvPicPr>
          <p:cNvPr id="48150" name="Picture 22">
            <a:extLst>
              <a:ext uri="{FF2B5EF4-FFF2-40B4-BE49-F238E27FC236}">
                <a16:creationId xmlns:a16="http://schemas.microsoft.com/office/drawing/2014/main" id="{C3A0AA9C-28D3-4592-AD1C-D6F80848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9796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1" name="Text Box 23">
            <a:extLst>
              <a:ext uri="{FF2B5EF4-FFF2-40B4-BE49-F238E27FC236}">
                <a16:creationId xmlns:a16="http://schemas.microsoft.com/office/drawing/2014/main" id="{C16F76EC-F033-4E8A-AF7E-DF1B217FA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316163"/>
            <a:ext cx="6851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chemeClr val="bg1"/>
                </a:solidFill>
              </a:rPr>
              <a:t>Músculos Grandes           Músculos Pequeños</a:t>
            </a:r>
          </a:p>
        </p:txBody>
      </p:sp>
      <p:sp>
        <p:nvSpPr>
          <p:cNvPr id="48152" name="Text Box 24">
            <a:extLst>
              <a:ext uri="{FF2B5EF4-FFF2-40B4-BE49-F238E27FC236}">
                <a16:creationId xmlns:a16="http://schemas.microsoft.com/office/drawing/2014/main" id="{EE12E5B8-ECA6-4C19-8CFE-23249211C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2865438"/>
            <a:ext cx="82137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Primero los más Complejos (Ej: Estructurales)</a:t>
            </a:r>
          </a:p>
        </p:txBody>
      </p:sp>
      <p:sp>
        <p:nvSpPr>
          <p:cNvPr id="48156" name="Text Box 28">
            <a:extLst>
              <a:ext uri="{FF2B5EF4-FFF2-40B4-BE49-F238E27FC236}">
                <a16:creationId xmlns:a16="http://schemas.microsoft.com/office/drawing/2014/main" id="{89B7C6A2-F21C-4AD8-8A41-0CF413506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3322638"/>
            <a:ext cx="5329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Trabajar Músculos en Parejas:</a:t>
            </a:r>
          </a:p>
        </p:txBody>
      </p:sp>
      <p:pic>
        <p:nvPicPr>
          <p:cNvPr id="48157" name="Picture 29">
            <a:extLst>
              <a:ext uri="{FF2B5EF4-FFF2-40B4-BE49-F238E27FC236}">
                <a16:creationId xmlns:a16="http://schemas.microsoft.com/office/drawing/2014/main" id="{23CA0B81-B729-4588-8814-1F146EBD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3943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9" name="Text Box 31">
            <a:extLst>
              <a:ext uri="{FF2B5EF4-FFF2-40B4-BE49-F238E27FC236}">
                <a16:creationId xmlns:a16="http://schemas.microsoft.com/office/drawing/2014/main" id="{8E0743BE-8358-4D86-BCCD-B18D2D5CB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3" y="3810000"/>
            <a:ext cx="49577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MÚSCULOS</a:t>
            </a:r>
            <a:r>
              <a:rPr lang="es-PR" altLang="en-US" sz="2800" b="1" i="1">
                <a:solidFill>
                  <a:schemeClr val="bg1"/>
                </a:solidFill>
              </a:rPr>
              <a:t>: Empujan y Halan</a:t>
            </a:r>
          </a:p>
        </p:txBody>
      </p:sp>
      <p:sp>
        <p:nvSpPr>
          <p:cNvPr id="48161" name="Text Box 33">
            <a:extLst>
              <a:ext uri="{FF2B5EF4-FFF2-40B4-BE49-F238E27FC236}">
                <a16:creationId xmlns:a16="http://schemas.microsoft.com/office/drawing/2014/main" id="{E13EA69F-8DE0-4DC1-910F-444DEB134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25" y="4313238"/>
            <a:ext cx="6022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MÚSCULOS</a:t>
            </a:r>
            <a:r>
              <a:rPr lang="es-PR" altLang="en-US" sz="2800" b="1" i="1">
                <a:solidFill>
                  <a:schemeClr val="bg1"/>
                </a:solidFill>
              </a:rPr>
              <a:t>: Agonistas y Antagonistas</a:t>
            </a:r>
          </a:p>
        </p:txBody>
      </p:sp>
      <p:sp>
        <p:nvSpPr>
          <p:cNvPr id="48169" name="Line 41">
            <a:extLst>
              <a:ext uri="{FF2B5EF4-FFF2-40B4-BE49-F238E27FC236}">
                <a16:creationId xmlns:a16="http://schemas.microsoft.com/office/drawing/2014/main" id="{2F33E98E-5D4B-432C-85C1-3C6B8E4D7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565400"/>
            <a:ext cx="762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70" name="Text Box 42">
            <a:extLst>
              <a:ext uri="{FF2B5EF4-FFF2-40B4-BE49-F238E27FC236}">
                <a16:creationId xmlns:a16="http://schemas.microsoft.com/office/drawing/2014/main" id="{4B304F86-023C-4CEA-9D11-978657871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663" y="4846638"/>
            <a:ext cx="50911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Alternar Grupos Musculares:</a:t>
            </a:r>
          </a:p>
        </p:txBody>
      </p:sp>
      <p:sp>
        <p:nvSpPr>
          <p:cNvPr id="48173" name="Text Box 45">
            <a:extLst>
              <a:ext uri="{FF2B5EF4-FFF2-40B4-BE49-F238E27FC236}">
                <a16:creationId xmlns:a16="http://schemas.microsoft.com/office/drawing/2014/main" id="{558A13D0-D8DF-4B05-A867-EF53E272A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5378450"/>
            <a:ext cx="6124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INDICACIÓN</a:t>
            </a:r>
            <a:r>
              <a:rPr lang="es-PR" altLang="en-US" sz="2800" b="1" i="1">
                <a:solidFill>
                  <a:schemeClr val="bg1"/>
                </a:solidFill>
              </a:rPr>
              <a:t>: Varios Ejercicios/Sesión</a:t>
            </a:r>
          </a:p>
        </p:txBody>
      </p:sp>
      <p:sp>
        <p:nvSpPr>
          <p:cNvPr id="48175" name="Text Box 47">
            <a:extLst>
              <a:ext uri="{FF2B5EF4-FFF2-40B4-BE49-F238E27FC236}">
                <a16:creationId xmlns:a16="http://schemas.microsoft.com/office/drawing/2014/main" id="{63F1E314-21CB-4182-A838-17141CC35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5881688"/>
            <a:ext cx="6897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chemeClr val="bg1"/>
                </a:solidFill>
              </a:rPr>
              <a:t>Un Grupo Entrena mientras otro se Recupera</a:t>
            </a:r>
          </a:p>
        </p:txBody>
      </p:sp>
      <p:pic>
        <p:nvPicPr>
          <p:cNvPr id="48176" name="Picture 48">
            <a:extLst>
              <a:ext uri="{FF2B5EF4-FFF2-40B4-BE49-F238E27FC236}">
                <a16:creationId xmlns:a16="http://schemas.microsoft.com/office/drawing/2014/main" id="{7A8595F2-45E2-41E0-A632-4E433259E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8775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77" name="Picture 49">
            <a:extLst>
              <a:ext uri="{FF2B5EF4-FFF2-40B4-BE49-F238E27FC236}">
                <a16:creationId xmlns:a16="http://schemas.microsoft.com/office/drawing/2014/main" id="{04332D8E-C905-49C9-A99D-13C3C650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4550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78" name="Picture 50">
            <a:extLst>
              <a:ext uri="{FF2B5EF4-FFF2-40B4-BE49-F238E27FC236}">
                <a16:creationId xmlns:a16="http://schemas.microsoft.com/office/drawing/2014/main" id="{3EA8E5AE-A8AB-4F05-B209-C4A4EADA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4448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81" name="Picture 53">
            <a:extLst>
              <a:ext uri="{FF2B5EF4-FFF2-40B4-BE49-F238E27FC236}">
                <a16:creationId xmlns:a16="http://schemas.microsoft.com/office/drawing/2014/main" id="{D65EA669-90E6-422B-B577-53CC6989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9825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82" name="Picture 54">
            <a:extLst>
              <a:ext uri="{FF2B5EF4-FFF2-40B4-BE49-F238E27FC236}">
                <a16:creationId xmlns:a16="http://schemas.microsoft.com/office/drawing/2014/main" id="{875710E9-1B4B-43E6-BF4E-E3FCFA4E3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48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83" name="Picture 55">
            <a:extLst>
              <a:ext uri="{FF2B5EF4-FFF2-40B4-BE49-F238E27FC236}">
                <a16:creationId xmlns:a16="http://schemas.microsoft.com/office/drawing/2014/main" id="{59FA9874-1736-4715-B812-4B3D93DB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9626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97" name="Text Box 21">
            <a:extLst>
              <a:ext uri="{FF2B5EF4-FFF2-40B4-BE49-F238E27FC236}">
                <a16:creationId xmlns:a16="http://schemas.microsoft.com/office/drawing/2014/main" id="{4B95EC92-576F-47F8-B846-C2F19E94F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8803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92-93),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0198" name="Picture 22">
            <a:extLst>
              <a:ext uri="{FF2B5EF4-FFF2-40B4-BE49-F238E27FC236}">
                <a16:creationId xmlns:a16="http://schemas.microsoft.com/office/drawing/2014/main" id="{39927B09-6414-458C-A6DE-7C81944D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1263"/>
            <a:ext cx="7467600" cy="47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99" name="Picture 23">
            <a:extLst>
              <a:ext uri="{FF2B5EF4-FFF2-40B4-BE49-F238E27FC236}">
                <a16:creationId xmlns:a16="http://schemas.microsoft.com/office/drawing/2014/main" id="{B4F9DDC8-B60C-4CEE-BAB3-9EA9F6377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80060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>
            <a:extLst>
              <a:ext uri="{FF2B5EF4-FFF2-40B4-BE49-F238E27FC236}">
                <a16:creationId xmlns:a16="http://schemas.microsoft.com/office/drawing/2014/main" id="{BCD563AB-9CD5-4674-BBEF-E568D9A9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50213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Text Box 6">
            <a:extLst>
              <a:ext uri="{FF2B5EF4-FFF2-40B4-BE49-F238E27FC236}">
                <a16:creationId xmlns:a16="http://schemas.microsoft.com/office/drawing/2014/main" id="{46FE3B57-1955-4F81-B7FA-2A3D23EA8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133600"/>
            <a:ext cx="7026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RESISTENCIA</a:t>
            </a: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: Repetición Máxima (RM):</a:t>
            </a:r>
          </a:p>
        </p:txBody>
      </p:sp>
      <p:pic>
        <p:nvPicPr>
          <p:cNvPr id="51207" name="Picture 7">
            <a:extLst>
              <a:ext uri="{FF2B5EF4-FFF2-40B4-BE49-F238E27FC236}">
                <a16:creationId xmlns:a16="http://schemas.microsoft.com/office/drawing/2014/main" id="{6250403D-F48E-4EBD-B4B1-FFFF28D4B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22082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0" name="Text Box 10">
            <a:extLst>
              <a:ext uri="{FF2B5EF4-FFF2-40B4-BE49-F238E27FC236}">
                <a16:creationId xmlns:a16="http://schemas.microsoft.com/office/drawing/2014/main" id="{9D284EDC-D6FD-44B4-BAA6-B41CB06A6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3733800"/>
            <a:ext cx="5546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Cuantificación de la Intensidad:</a:t>
            </a:r>
          </a:p>
        </p:txBody>
      </p:sp>
      <p:pic>
        <p:nvPicPr>
          <p:cNvPr id="51211" name="Picture 11">
            <a:extLst>
              <a:ext uri="{FF2B5EF4-FFF2-40B4-BE49-F238E27FC236}">
                <a16:creationId xmlns:a16="http://schemas.microsoft.com/office/drawing/2014/main" id="{E6182F67-731C-483F-9A3B-72B8CCA40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43545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2" name="Text Box 12">
            <a:extLst>
              <a:ext uri="{FF2B5EF4-FFF2-40B4-BE49-F238E27FC236}">
                <a16:creationId xmlns:a16="http://schemas.microsoft.com/office/drawing/2014/main" id="{87CBF74F-4957-498B-9645-669A836F8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221163"/>
            <a:ext cx="6484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Zona de Entrenamiento</a:t>
            </a:r>
            <a:r>
              <a:rPr lang="es-PR" altLang="en-US" sz="2800" b="1" i="1">
                <a:solidFill>
                  <a:schemeClr val="bg1"/>
                </a:solidFill>
              </a:rPr>
              <a:t>: Ej: 5-RM a 8-RM</a:t>
            </a:r>
          </a:p>
        </p:txBody>
      </p:sp>
      <p:sp>
        <p:nvSpPr>
          <p:cNvPr id="51213" name="Text Box 13">
            <a:extLst>
              <a:ext uri="{FF2B5EF4-FFF2-40B4-BE49-F238E27FC236}">
                <a16:creationId xmlns:a16="http://schemas.microsoft.com/office/drawing/2014/main" id="{78FD554D-5122-4669-9108-BE03EBCEA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288" y="4724400"/>
            <a:ext cx="508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Por ciento del RM</a:t>
            </a:r>
            <a:r>
              <a:rPr lang="es-PR" altLang="en-US" sz="2800" b="1" i="1">
                <a:solidFill>
                  <a:schemeClr val="bg1"/>
                </a:solidFill>
              </a:rPr>
              <a:t>: Ej: 50% 1RM</a:t>
            </a:r>
          </a:p>
        </p:txBody>
      </p:sp>
      <p:sp>
        <p:nvSpPr>
          <p:cNvPr id="51215" name="Text Box 15">
            <a:extLst>
              <a:ext uri="{FF2B5EF4-FFF2-40B4-BE49-F238E27FC236}">
                <a16:creationId xmlns:a16="http://schemas.microsoft.com/office/drawing/2014/main" id="{3673D8E7-494E-4148-BE18-04FD10397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318125"/>
            <a:ext cx="6472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Aumentos en Fortaleza</a:t>
            </a: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s-PR" altLang="en-US" sz="2800" b="1" i="1">
                <a:solidFill>
                  <a:schemeClr val="bg1"/>
                </a:solidFill>
              </a:rPr>
              <a:t>6-RM o menos</a:t>
            </a:r>
            <a:endParaRPr lang="es-PR" alt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1219" name="Picture 19">
            <a:extLst>
              <a:ext uri="{FF2B5EF4-FFF2-40B4-BE49-F238E27FC236}">
                <a16:creationId xmlns:a16="http://schemas.microsoft.com/office/drawing/2014/main" id="{701D1803-12CD-4AA5-B2B4-8A8924B24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7957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0" name="Picture 20">
            <a:extLst>
              <a:ext uri="{FF2B5EF4-FFF2-40B4-BE49-F238E27FC236}">
                <a16:creationId xmlns:a16="http://schemas.microsoft.com/office/drawing/2014/main" id="{340F0FBD-D1E3-45D6-AB57-3357CBA45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4859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1" name="Picture 21">
            <a:extLst>
              <a:ext uri="{FF2B5EF4-FFF2-40B4-BE49-F238E27FC236}">
                <a16:creationId xmlns:a16="http://schemas.microsoft.com/office/drawing/2014/main" id="{A428E4F7-8366-43F4-94A3-D1B66C6A7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421313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4" name="Text Box 24">
            <a:extLst>
              <a:ext uri="{FF2B5EF4-FFF2-40B4-BE49-F238E27FC236}">
                <a16:creationId xmlns:a16="http://schemas.microsoft.com/office/drawing/2014/main" id="{D1A9955F-EBA9-4066-916E-CC391C65F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013" y="2635250"/>
            <a:ext cx="68595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chemeClr val="bg1"/>
                </a:solidFill>
              </a:rPr>
              <a:t>Carga Máx. Levantada Durante un # de Reps</a:t>
            </a:r>
          </a:p>
        </p:txBody>
      </p:sp>
      <p:sp>
        <p:nvSpPr>
          <p:cNvPr id="51225" name="Text Box 25">
            <a:extLst>
              <a:ext uri="{FF2B5EF4-FFF2-40B4-BE49-F238E27FC236}">
                <a16:creationId xmlns:a16="http://schemas.microsoft.com/office/drawing/2014/main" id="{4916F36B-A6AB-4E2B-AA1F-11B3F32E1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3138488"/>
            <a:ext cx="671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 i="1">
                <a:solidFill>
                  <a:srgbClr val="66FF33"/>
                </a:solidFill>
              </a:rPr>
              <a:t>1-RM</a:t>
            </a:r>
            <a:r>
              <a:rPr lang="es-PR" altLang="en-US" sz="2800" b="1" i="1">
                <a:solidFill>
                  <a:schemeClr val="bg1"/>
                </a:solidFill>
              </a:rPr>
              <a:t>: Carga Máx. Levantada Una Sola Vez</a:t>
            </a:r>
          </a:p>
        </p:txBody>
      </p:sp>
      <p:pic>
        <p:nvPicPr>
          <p:cNvPr id="51226" name="Picture 26">
            <a:extLst>
              <a:ext uri="{FF2B5EF4-FFF2-40B4-BE49-F238E27FC236}">
                <a16:creationId xmlns:a16="http://schemas.microsoft.com/office/drawing/2014/main" id="{810AF1F4-AD48-4280-B793-36C2F1FF6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740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7" name="Picture 27">
            <a:extLst>
              <a:ext uri="{FF2B5EF4-FFF2-40B4-BE49-F238E27FC236}">
                <a16:creationId xmlns:a16="http://schemas.microsoft.com/office/drawing/2014/main" id="{9D13FBA7-1580-47A3-B891-980C45B8F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3219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8" name="Text Box 28">
            <a:extLst>
              <a:ext uri="{FF2B5EF4-FFF2-40B4-BE49-F238E27FC236}">
                <a16:creationId xmlns:a16="http://schemas.microsoft.com/office/drawing/2014/main" id="{60136395-4471-4A02-AAF7-B6BDA366E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5881688"/>
            <a:ext cx="6846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Aumentos en Tolerancia</a:t>
            </a:r>
            <a:r>
              <a:rPr lang="es-PR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: </a:t>
            </a:r>
            <a:r>
              <a:rPr lang="es-PR" altLang="en-US" sz="2800" b="1" i="1">
                <a:solidFill>
                  <a:schemeClr val="bg1"/>
                </a:solidFill>
              </a:rPr>
              <a:t>20-RM o mayor</a:t>
            </a:r>
            <a:endParaRPr lang="es-PR" alt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1229" name="Picture 29">
            <a:extLst>
              <a:ext uri="{FF2B5EF4-FFF2-40B4-BE49-F238E27FC236}">
                <a16:creationId xmlns:a16="http://schemas.microsoft.com/office/drawing/2014/main" id="{729BC238-53F8-4283-8EB3-EB010908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984875"/>
            <a:ext cx="371475" cy="3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3" name="Text Box 19">
            <a:extLst>
              <a:ext uri="{FF2B5EF4-FFF2-40B4-BE49-F238E27FC236}">
                <a16:creationId xmlns:a16="http://schemas.microsoft.com/office/drawing/2014/main" id="{F9BA8158-0180-43AD-8CF9-3974FFC21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88038"/>
            <a:ext cx="8115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98-101),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2244" name="Picture 20">
            <a:extLst>
              <a:ext uri="{FF2B5EF4-FFF2-40B4-BE49-F238E27FC236}">
                <a16:creationId xmlns:a16="http://schemas.microsoft.com/office/drawing/2014/main" id="{37701508-F151-4B0B-9798-2D9F2B9C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562600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45" name="Picture 21">
            <a:extLst>
              <a:ext uri="{FF2B5EF4-FFF2-40B4-BE49-F238E27FC236}">
                <a16:creationId xmlns:a16="http://schemas.microsoft.com/office/drawing/2014/main" id="{6268EEB2-1812-40BB-9768-127A8635B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25550"/>
            <a:ext cx="73152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>
            <a:extLst>
              <a:ext uri="{FF2B5EF4-FFF2-40B4-BE49-F238E27FC236}">
                <a16:creationId xmlns:a16="http://schemas.microsoft.com/office/drawing/2014/main" id="{33815DBE-5494-44C2-AF02-47803A6C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7663"/>
            <a:ext cx="731520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000F1244-89EB-4249-AB8C-90D0F38A8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1828800"/>
            <a:ext cx="2405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Determinantes: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3255" name="Picture 7">
            <a:extLst>
              <a:ext uri="{FF2B5EF4-FFF2-40B4-BE49-F238E27FC236}">
                <a16:creationId xmlns:a16="http://schemas.microsoft.com/office/drawing/2014/main" id="{27A1FDB4-5984-4C25-B7AE-A2E1E0DA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905000"/>
            <a:ext cx="2714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4" name="Text Box 16">
            <a:extLst>
              <a:ext uri="{FF2B5EF4-FFF2-40B4-BE49-F238E27FC236}">
                <a16:creationId xmlns:a16="http://schemas.microsoft.com/office/drawing/2014/main" id="{2D3FF119-CF58-41D2-A959-AD43C48F1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2286000"/>
            <a:ext cx="4702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Sistema Energético Predominante:</a:t>
            </a:r>
          </a:p>
        </p:txBody>
      </p:sp>
      <p:sp>
        <p:nvSpPr>
          <p:cNvPr id="53265" name="Text Box 17">
            <a:extLst>
              <a:ext uri="{FF2B5EF4-FFF2-40B4-BE49-F238E27FC236}">
                <a16:creationId xmlns:a16="http://schemas.microsoft.com/office/drawing/2014/main" id="{573B84EA-2B95-422E-AB11-B7AE8A877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2667000"/>
            <a:ext cx="4946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</a:rPr>
              <a:t>Anaeróbico (Fosfagénico/Glucolítico)</a:t>
            </a:r>
          </a:p>
        </p:txBody>
      </p:sp>
      <p:pic>
        <p:nvPicPr>
          <p:cNvPr id="53266" name="Picture 18">
            <a:extLst>
              <a:ext uri="{FF2B5EF4-FFF2-40B4-BE49-F238E27FC236}">
                <a16:creationId xmlns:a16="http://schemas.microsoft.com/office/drawing/2014/main" id="{A883DF72-2CBF-4877-B229-69C349B6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2417763"/>
            <a:ext cx="227013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70" name="Picture 22">
            <a:extLst>
              <a:ext uri="{FF2B5EF4-FFF2-40B4-BE49-F238E27FC236}">
                <a16:creationId xmlns:a16="http://schemas.microsoft.com/office/drawing/2014/main" id="{95124977-D544-41D2-9FD2-CB331BED5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27686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91" name="Text Box 43">
            <a:extLst>
              <a:ext uri="{FF2B5EF4-FFF2-40B4-BE49-F238E27FC236}">
                <a16:creationId xmlns:a16="http://schemas.microsoft.com/office/drawing/2014/main" id="{152D96CE-829C-4DA4-8662-D56DB703B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3124200"/>
            <a:ext cx="1081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Metas:</a:t>
            </a:r>
          </a:p>
        </p:txBody>
      </p:sp>
      <p:sp>
        <p:nvSpPr>
          <p:cNvPr id="53292" name="Text Box 44">
            <a:extLst>
              <a:ext uri="{FF2B5EF4-FFF2-40B4-BE49-F238E27FC236}">
                <a16:creationId xmlns:a16="http://schemas.microsoft.com/office/drawing/2014/main" id="{CA90FEEB-D7F3-4F14-9E8A-769627236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3505200"/>
            <a:ext cx="5618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</a:rPr>
              <a:t>Cualidad Muscular Deseada (Ej: Potencia)</a:t>
            </a:r>
          </a:p>
        </p:txBody>
      </p:sp>
      <p:pic>
        <p:nvPicPr>
          <p:cNvPr id="53293" name="Picture 45">
            <a:extLst>
              <a:ext uri="{FF2B5EF4-FFF2-40B4-BE49-F238E27FC236}">
                <a16:creationId xmlns:a16="http://schemas.microsoft.com/office/drawing/2014/main" id="{7F282B1A-2C7D-43CA-AFD0-468314513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3255963"/>
            <a:ext cx="227012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94" name="Picture 46">
            <a:extLst>
              <a:ext uri="{FF2B5EF4-FFF2-40B4-BE49-F238E27FC236}">
                <a16:creationId xmlns:a16="http://schemas.microsoft.com/office/drawing/2014/main" id="{CE779D79-6406-4BAC-90B8-32D56DDA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36068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95" name="Text Box 47">
            <a:extLst>
              <a:ext uri="{FF2B5EF4-FFF2-40B4-BE49-F238E27FC236}">
                <a16:creationId xmlns:a16="http://schemas.microsoft.com/office/drawing/2014/main" id="{1FFFB8FE-08E3-4528-83E3-BDB2419D7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3962400"/>
            <a:ext cx="2979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Recomendaciones: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3296" name="Picture 48">
            <a:extLst>
              <a:ext uri="{FF2B5EF4-FFF2-40B4-BE49-F238E27FC236}">
                <a16:creationId xmlns:a16="http://schemas.microsoft.com/office/drawing/2014/main" id="{903D5B38-5D1A-49DC-8EE9-CDD3EB92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4038600"/>
            <a:ext cx="2714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97" name="Text Box 49">
            <a:extLst>
              <a:ext uri="{FF2B5EF4-FFF2-40B4-BE49-F238E27FC236}">
                <a16:creationId xmlns:a16="http://schemas.microsoft.com/office/drawing/2014/main" id="{91C57C52-F7B7-4CD8-82E4-0FF571B14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4419600"/>
            <a:ext cx="276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Breves (10 - 60 seg.)</a:t>
            </a:r>
          </a:p>
        </p:txBody>
      </p:sp>
      <p:sp>
        <p:nvSpPr>
          <p:cNvPr id="53298" name="Text Box 50">
            <a:extLst>
              <a:ext uri="{FF2B5EF4-FFF2-40B4-BE49-F238E27FC236}">
                <a16:creationId xmlns:a16="http://schemas.microsoft.com/office/drawing/2014/main" id="{FD303CF1-E2F7-4F00-8DB2-0D292576A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4800600"/>
            <a:ext cx="5364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rgbClr val="66FF33"/>
                </a:solidFill>
              </a:rPr>
              <a:t>META</a:t>
            </a:r>
            <a:r>
              <a:rPr lang="es-PR" altLang="en-US" b="1" i="1">
                <a:solidFill>
                  <a:schemeClr val="bg1"/>
                </a:solidFill>
              </a:rPr>
              <a:t>: Hipertrofia/Definición Muscular</a:t>
            </a:r>
          </a:p>
        </p:txBody>
      </p:sp>
      <p:pic>
        <p:nvPicPr>
          <p:cNvPr id="53299" name="Picture 51">
            <a:extLst>
              <a:ext uri="{FF2B5EF4-FFF2-40B4-BE49-F238E27FC236}">
                <a16:creationId xmlns:a16="http://schemas.microsoft.com/office/drawing/2014/main" id="{A53E7DFD-FDBC-4E4E-9A9C-E07C0030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4551363"/>
            <a:ext cx="227013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00" name="Picture 52">
            <a:extLst>
              <a:ext uri="{FF2B5EF4-FFF2-40B4-BE49-F238E27FC236}">
                <a16:creationId xmlns:a16="http://schemas.microsoft.com/office/drawing/2014/main" id="{CCA75AFD-15D6-403A-83C5-9E7EDBFD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9022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01" name="Text Box 53">
            <a:extLst>
              <a:ext uri="{FF2B5EF4-FFF2-40B4-BE49-F238E27FC236}">
                <a16:creationId xmlns:a16="http://schemas.microsoft.com/office/drawing/2014/main" id="{B1BAA337-2450-4009-8DA7-3A4956044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5638800"/>
            <a:ext cx="4221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Prolongado (Mayor de 2 min.):</a:t>
            </a:r>
          </a:p>
        </p:txBody>
      </p:sp>
      <p:sp>
        <p:nvSpPr>
          <p:cNvPr id="53302" name="Text Box 54">
            <a:extLst>
              <a:ext uri="{FF2B5EF4-FFF2-40B4-BE49-F238E27FC236}">
                <a16:creationId xmlns:a16="http://schemas.microsoft.com/office/drawing/2014/main" id="{06581FAC-CBFE-4195-83DD-8B6E36250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6019800"/>
            <a:ext cx="5700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rgbClr val="66FF33"/>
                </a:solidFill>
              </a:rPr>
              <a:t>META</a:t>
            </a:r>
            <a:r>
              <a:rPr lang="es-PR" altLang="en-US" b="1" i="1">
                <a:solidFill>
                  <a:schemeClr val="bg1"/>
                </a:solidFill>
              </a:rPr>
              <a:t>: Desarrollo de la Fortaleza/Potencia</a:t>
            </a:r>
          </a:p>
        </p:txBody>
      </p:sp>
      <p:pic>
        <p:nvPicPr>
          <p:cNvPr id="53303" name="Picture 55">
            <a:extLst>
              <a:ext uri="{FF2B5EF4-FFF2-40B4-BE49-F238E27FC236}">
                <a16:creationId xmlns:a16="http://schemas.microsoft.com/office/drawing/2014/main" id="{17B3C8C4-47EF-43B9-9224-B4B378BF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770563"/>
            <a:ext cx="227012" cy="22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04" name="Picture 56">
            <a:extLst>
              <a:ext uri="{FF2B5EF4-FFF2-40B4-BE49-F238E27FC236}">
                <a16:creationId xmlns:a16="http://schemas.microsoft.com/office/drawing/2014/main" id="{47FFA49C-9E23-4720-8F6D-B81EE1F9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61214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05" name="Text Box 57">
            <a:extLst>
              <a:ext uri="{FF2B5EF4-FFF2-40B4-BE49-F238E27FC236}">
                <a16:creationId xmlns:a16="http://schemas.microsoft.com/office/drawing/2014/main" id="{4B04308D-B807-4934-998B-6DA1101D5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5181600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</a:rPr>
              <a:t>Deportes Anaeróbicos</a:t>
            </a:r>
          </a:p>
        </p:txBody>
      </p:sp>
      <p:pic>
        <p:nvPicPr>
          <p:cNvPr id="53306" name="Picture 58">
            <a:extLst>
              <a:ext uri="{FF2B5EF4-FFF2-40B4-BE49-F238E27FC236}">
                <a16:creationId xmlns:a16="http://schemas.microsoft.com/office/drawing/2014/main" id="{4F9C1396-76A2-42A8-B11C-C211B3BD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5283200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97" name="Text Box 25">
            <a:extLst>
              <a:ext uri="{FF2B5EF4-FFF2-40B4-BE49-F238E27FC236}">
                <a16:creationId xmlns:a16="http://schemas.microsoft.com/office/drawing/2014/main" id="{2B151977-DD52-40D9-AB28-A61DDF956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628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96-97),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4298" name="Picture 26">
            <a:extLst>
              <a:ext uri="{FF2B5EF4-FFF2-40B4-BE49-F238E27FC236}">
                <a16:creationId xmlns:a16="http://schemas.microsoft.com/office/drawing/2014/main" id="{012375DD-3AAD-4F4D-9FC1-26FFAD05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3700"/>
            <a:ext cx="6477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99" name="Picture 27">
            <a:extLst>
              <a:ext uri="{FF2B5EF4-FFF2-40B4-BE49-F238E27FC236}">
                <a16:creationId xmlns:a16="http://schemas.microsoft.com/office/drawing/2014/main" id="{8208DEDB-4BDF-410F-AAD2-7228A18F7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8875"/>
            <a:ext cx="8153400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>
            <a:extLst>
              <a:ext uri="{FF2B5EF4-FFF2-40B4-BE49-F238E27FC236}">
                <a16:creationId xmlns:a16="http://schemas.microsoft.com/office/drawing/2014/main" id="{95BD8D9E-A37A-495F-A0D7-858FC4DD6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467600" cy="13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>
            <a:extLst>
              <a:ext uri="{FF2B5EF4-FFF2-40B4-BE49-F238E27FC236}">
                <a16:creationId xmlns:a16="http://schemas.microsoft.com/office/drawing/2014/main" id="{3EFF5057-72CA-4186-AD16-B66293FF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1830388"/>
            <a:ext cx="658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Principiantes: </a:t>
            </a:r>
            <a:r>
              <a:rPr lang="es-PR" altLang="en-US" b="1" i="1">
                <a:solidFill>
                  <a:schemeClr val="bg1"/>
                </a:solidFill>
              </a:rPr>
              <a:t>3 días/sem., días Alternos Reposar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03" name="Picture 7">
            <a:extLst>
              <a:ext uri="{FF2B5EF4-FFF2-40B4-BE49-F238E27FC236}">
                <a16:creationId xmlns:a16="http://schemas.microsoft.com/office/drawing/2014/main" id="{C08E67FE-A7AE-4A20-AE26-4F615793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1905000"/>
            <a:ext cx="271462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2" name="Text Box 16">
            <a:extLst>
              <a:ext uri="{FF2B5EF4-FFF2-40B4-BE49-F238E27FC236}">
                <a16:creationId xmlns:a16="http://schemas.microsoft.com/office/drawing/2014/main" id="{F5BBD653-87A1-42FD-A465-7BD45F7AC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75" y="3368675"/>
            <a:ext cx="626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Levantadores Olímpicos: </a:t>
            </a:r>
            <a:r>
              <a:rPr lang="es-PR" altLang="en-US" b="1" i="1">
                <a:solidFill>
                  <a:schemeClr val="bg1"/>
                </a:solidFill>
              </a:rPr>
              <a:t>5 - 7 días Seguidos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13" name="Picture 17">
            <a:extLst>
              <a:ext uri="{FF2B5EF4-FFF2-40B4-BE49-F238E27FC236}">
                <a16:creationId xmlns:a16="http://schemas.microsoft.com/office/drawing/2014/main" id="{D036C2E4-C99C-4905-AF4E-1FCF52E7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3443288"/>
            <a:ext cx="271462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4" name="Text Box 18">
            <a:extLst>
              <a:ext uri="{FF2B5EF4-FFF2-40B4-BE49-F238E27FC236}">
                <a16:creationId xmlns:a16="http://schemas.microsoft.com/office/drawing/2014/main" id="{C76E56B6-9009-4D53-B2E9-04F5B60A7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563" y="3824288"/>
            <a:ext cx="235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Recomendación:</a:t>
            </a:r>
          </a:p>
        </p:txBody>
      </p:sp>
      <p:sp>
        <p:nvSpPr>
          <p:cNvPr id="55315" name="Text Box 19">
            <a:extLst>
              <a:ext uri="{FF2B5EF4-FFF2-40B4-BE49-F238E27FC236}">
                <a16:creationId xmlns:a16="http://schemas.microsoft.com/office/drawing/2014/main" id="{F727218F-DCBB-4717-A038-D88D4027E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4281488"/>
            <a:ext cx="555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rgbClr val="66FF33"/>
                </a:solidFill>
              </a:rPr>
              <a:t>Rutina/Programa Dividido</a:t>
            </a:r>
            <a:r>
              <a:rPr lang="es-PR" altLang="en-US" b="1" i="1">
                <a:solidFill>
                  <a:schemeClr val="bg1"/>
                </a:solidFill>
              </a:rPr>
              <a:t>: Misma Región</a:t>
            </a:r>
          </a:p>
        </p:txBody>
      </p:sp>
      <p:pic>
        <p:nvPicPr>
          <p:cNvPr id="55316" name="Picture 20">
            <a:extLst>
              <a:ext uri="{FF2B5EF4-FFF2-40B4-BE49-F238E27FC236}">
                <a16:creationId xmlns:a16="http://schemas.microsoft.com/office/drawing/2014/main" id="{1379EA29-ACD9-4E48-90F8-301673348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3956050"/>
            <a:ext cx="227013" cy="2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7" name="Picture 21">
            <a:extLst>
              <a:ext uri="{FF2B5EF4-FFF2-40B4-BE49-F238E27FC236}">
                <a16:creationId xmlns:a16="http://schemas.microsoft.com/office/drawing/2014/main" id="{496016E9-3783-4C43-B7C0-058490C51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383088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8" name="Text Box 22">
            <a:extLst>
              <a:ext uri="{FF2B5EF4-FFF2-40B4-BE49-F238E27FC236}">
                <a16:creationId xmlns:a16="http://schemas.microsoft.com/office/drawing/2014/main" id="{F978F21A-9D20-4607-9A76-BB81FFD69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4738688"/>
            <a:ext cx="549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Manifestaciones de Sobreentrenamiento:</a:t>
            </a:r>
          </a:p>
        </p:txBody>
      </p:sp>
      <p:sp>
        <p:nvSpPr>
          <p:cNvPr id="55319" name="Text Box 23">
            <a:extLst>
              <a:ext uri="{FF2B5EF4-FFF2-40B4-BE49-F238E27FC236}">
                <a16:creationId xmlns:a16="http://schemas.microsoft.com/office/drawing/2014/main" id="{EE199B3E-9A74-4A45-BBDA-3A34666F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288" y="5195888"/>
            <a:ext cx="544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Molestias Musculares/Pobre Rendimiento</a:t>
            </a:r>
          </a:p>
        </p:txBody>
      </p:sp>
      <p:pic>
        <p:nvPicPr>
          <p:cNvPr id="55320" name="Picture 24">
            <a:extLst>
              <a:ext uri="{FF2B5EF4-FFF2-40B4-BE49-F238E27FC236}">
                <a16:creationId xmlns:a16="http://schemas.microsoft.com/office/drawing/2014/main" id="{B9BA0DBF-2AB9-40C3-9C22-F0D09F094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870450"/>
            <a:ext cx="227012" cy="2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21" name="Picture 25">
            <a:extLst>
              <a:ext uri="{FF2B5EF4-FFF2-40B4-BE49-F238E27FC236}">
                <a16:creationId xmlns:a16="http://schemas.microsoft.com/office/drawing/2014/main" id="{FC231344-7F8B-4FFC-96D7-6A659750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5297488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4" name="Text Box 28">
            <a:extLst>
              <a:ext uri="{FF2B5EF4-FFF2-40B4-BE49-F238E27FC236}">
                <a16:creationId xmlns:a16="http://schemas.microsoft.com/office/drawing/2014/main" id="{A152AD4A-141D-4127-B977-4DCF68447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300288"/>
            <a:ext cx="399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Entrenados: </a:t>
            </a:r>
            <a:r>
              <a:rPr lang="es-PR" altLang="en-US" b="1" i="1">
                <a:solidFill>
                  <a:schemeClr val="bg1"/>
                </a:solidFill>
              </a:rPr>
              <a:t>3 días Seguidos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25" name="Picture 29">
            <a:extLst>
              <a:ext uri="{FF2B5EF4-FFF2-40B4-BE49-F238E27FC236}">
                <a16:creationId xmlns:a16="http://schemas.microsoft.com/office/drawing/2014/main" id="{212EC361-C3EE-4661-881D-0EE6EE6D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374900"/>
            <a:ext cx="2714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6" name="Text Box 30">
            <a:extLst>
              <a:ext uri="{FF2B5EF4-FFF2-40B4-BE49-F238E27FC236}">
                <a16:creationId xmlns:a16="http://schemas.microsoft.com/office/drawing/2014/main" id="{3FB276B2-4BB0-4290-BE22-5282D60C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833688"/>
            <a:ext cx="483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>
                <a:solidFill>
                  <a:srgbClr val="FFFF00"/>
                </a:solidFill>
                <a:latin typeface="Arial" panose="020B0604020202020204" pitchFamily="34" charset="0"/>
              </a:rPr>
              <a:t>Alto Rendimiento: </a:t>
            </a:r>
            <a:r>
              <a:rPr lang="es-PR" altLang="en-US" b="1" i="1">
                <a:solidFill>
                  <a:schemeClr val="bg1"/>
                </a:solidFill>
              </a:rPr>
              <a:t>5 días Seguidos</a:t>
            </a:r>
            <a:endParaRPr lang="es-PR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5327" name="Picture 31">
            <a:extLst>
              <a:ext uri="{FF2B5EF4-FFF2-40B4-BE49-F238E27FC236}">
                <a16:creationId xmlns:a16="http://schemas.microsoft.com/office/drawing/2014/main" id="{0EA3E6E0-05EB-49D2-8D6B-DDD261DFB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908300"/>
            <a:ext cx="27146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28" name="Text Box 32">
            <a:extLst>
              <a:ext uri="{FF2B5EF4-FFF2-40B4-BE49-F238E27FC236}">
                <a16:creationId xmlns:a16="http://schemas.microsoft.com/office/drawing/2014/main" id="{943E7364-FA44-4548-AF2E-C1D618FBB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5653088"/>
            <a:ext cx="229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Recomendación:</a:t>
            </a:r>
          </a:p>
        </p:txBody>
      </p:sp>
      <p:pic>
        <p:nvPicPr>
          <p:cNvPr id="55329" name="Picture 33">
            <a:extLst>
              <a:ext uri="{FF2B5EF4-FFF2-40B4-BE49-F238E27FC236}">
                <a16:creationId xmlns:a16="http://schemas.microsoft.com/office/drawing/2014/main" id="{087FE060-A495-41E5-99F2-DCA493B1F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54688"/>
            <a:ext cx="2032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30" name="Text Box 34">
            <a:extLst>
              <a:ext uri="{FF2B5EF4-FFF2-40B4-BE49-F238E27FC236}">
                <a16:creationId xmlns:a16="http://schemas.microsoft.com/office/drawing/2014/main" id="{64284F6C-CDB5-4F1B-930E-44F5D4929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80125"/>
            <a:ext cx="565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2000" b="1" i="1">
                <a:solidFill>
                  <a:schemeClr val="bg1"/>
                </a:solidFill>
                <a:latin typeface="Arial" panose="020B0604020202020204" pitchFamily="34" charset="0"/>
              </a:rPr>
              <a:t>Re-evaluar/Re-ajustar Pausas Entre Sesiones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2" name="Text Box 22">
            <a:extLst>
              <a:ext uri="{FF2B5EF4-FFF2-40B4-BE49-F238E27FC236}">
                <a16:creationId xmlns:a16="http://schemas.microsoft.com/office/drawing/2014/main" id="{1DCA2ADB-856E-4A27-A7B4-278F2A1DB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628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97-98),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6343" name="Picture 23">
            <a:extLst>
              <a:ext uri="{FF2B5EF4-FFF2-40B4-BE49-F238E27FC236}">
                <a16:creationId xmlns:a16="http://schemas.microsoft.com/office/drawing/2014/main" id="{2F5955D3-BF18-4EA3-9D7D-0553CD774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3075"/>
            <a:ext cx="63246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44" name="Picture 24">
            <a:extLst>
              <a:ext uri="{FF2B5EF4-FFF2-40B4-BE49-F238E27FC236}">
                <a16:creationId xmlns:a16="http://schemas.microsoft.com/office/drawing/2014/main" id="{71610344-B02E-42FB-AC8D-3EA569E2E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50950"/>
            <a:ext cx="7315200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>
            <a:extLst>
              <a:ext uri="{FF2B5EF4-FFF2-40B4-BE49-F238E27FC236}">
                <a16:creationId xmlns:a16="http://schemas.microsoft.com/office/drawing/2014/main" id="{41DAB275-DB76-43F6-AA27-20DBF6AC5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3788" y="2590800"/>
            <a:ext cx="645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Ganancias Óptimas en Fortaleza</a:t>
            </a:r>
          </a:p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Muscular:</a:t>
            </a:r>
          </a:p>
        </p:txBody>
      </p:sp>
      <p:pic>
        <p:nvPicPr>
          <p:cNvPr id="57351" name="Picture 7">
            <a:extLst>
              <a:ext uri="{FF2B5EF4-FFF2-40B4-BE49-F238E27FC236}">
                <a16:creationId xmlns:a16="http://schemas.microsoft.com/office/drawing/2014/main" id="{EF0DE595-6D14-45E6-8FD3-A94DD6F9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8750"/>
            <a:ext cx="430213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1">
            <a:extLst>
              <a:ext uri="{FF2B5EF4-FFF2-40B4-BE49-F238E27FC236}">
                <a16:creationId xmlns:a16="http://schemas.microsoft.com/office/drawing/2014/main" id="{DB57ACDC-4556-4C27-AEF8-C15468C3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9274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6" name="Text Box 12">
            <a:extLst>
              <a:ext uri="{FF2B5EF4-FFF2-40B4-BE49-F238E27FC236}">
                <a16:creationId xmlns:a16="http://schemas.microsoft.com/office/drawing/2014/main" id="{2DA6BF54-B8C5-498E-AAD4-5F75A0495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3851275"/>
            <a:ext cx="23971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Multi-series:</a:t>
            </a:r>
            <a:endParaRPr lang="es-PR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8" name="Text Box 14">
            <a:extLst>
              <a:ext uri="{FF2B5EF4-FFF2-40B4-BE49-F238E27FC236}">
                <a16:creationId xmlns:a16="http://schemas.microsoft.com/office/drawing/2014/main" id="{8839101F-DD3D-4674-8E49-83D1467F0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4419600"/>
            <a:ext cx="63912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3 - 6 Series por Sesión de Ejercicio</a:t>
            </a:r>
          </a:p>
        </p:txBody>
      </p:sp>
      <p:pic>
        <p:nvPicPr>
          <p:cNvPr id="57364" name="Picture 20">
            <a:extLst>
              <a:ext uri="{FF2B5EF4-FFF2-40B4-BE49-F238E27FC236}">
                <a16:creationId xmlns:a16="http://schemas.microsoft.com/office/drawing/2014/main" id="{2F4346C2-865D-4AED-97D5-08E6AB71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52990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65" name="Text Box 21">
            <a:extLst>
              <a:ext uri="{FF2B5EF4-FFF2-40B4-BE49-F238E27FC236}">
                <a16:creationId xmlns:a16="http://schemas.microsoft.com/office/drawing/2014/main" id="{96EDF284-8596-4319-B7D1-A2AD82EC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75" y="5222875"/>
            <a:ext cx="65373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Principiantes (Primeras 2 Semanas):</a:t>
            </a:r>
            <a:endParaRPr lang="es-PR" alt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66" name="Text Box 22">
            <a:extLst>
              <a:ext uri="{FF2B5EF4-FFF2-40B4-BE49-F238E27FC236}">
                <a16:creationId xmlns:a16="http://schemas.microsoft.com/office/drawing/2014/main" id="{A0827CB8-2D23-4353-81C9-711A576E1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5791200"/>
            <a:ext cx="142081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1 Serie</a:t>
            </a:r>
          </a:p>
        </p:txBody>
      </p:sp>
      <p:pic>
        <p:nvPicPr>
          <p:cNvPr id="57368" name="Picture 24">
            <a:extLst>
              <a:ext uri="{FF2B5EF4-FFF2-40B4-BE49-F238E27FC236}">
                <a16:creationId xmlns:a16="http://schemas.microsoft.com/office/drawing/2014/main" id="{49E6AA04-A87A-4E6D-8E2D-1A913BD9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325"/>
            <a:ext cx="80772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9" name="Picture 11">
            <a:extLst>
              <a:ext uri="{FF2B5EF4-FFF2-40B4-BE49-F238E27FC236}">
                <a16:creationId xmlns:a16="http://schemas.microsoft.com/office/drawing/2014/main" id="{8E640401-18E4-4FA2-A896-5897CF0F0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0525"/>
            <a:ext cx="6705600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80" name="Text Box 12">
            <a:extLst>
              <a:ext uri="{FF2B5EF4-FFF2-40B4-BE49-F238E27FC236}">
                <a16:creationId xmlns:a16="http://schemas.microsoft.com/office/drawing/2014/main" id="{3A109797-C23C-43F0-B9E6-F2B0C182B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856288"/>
            <a:ext cx="80137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pp. 93-94),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  <p:pic>
        <p:nvPicPr>
          <p:cNvPr id="58381" name="Picture 13">
            <a:extLst>
              <a:ext uri="{FF2B5EF4-FFF2-40B4-BE49-F238E27FC236}">
                <a16:creationId xmlns:a16="http://schemas.microsoft.com/office/drawing/2014/main" id="{674B1DE3-8A5D-4196-95F7-97CEC6621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3950"/>
            <a:ext cx="7924800" cy="471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8" name="Text Box 12">
            <a:extLst>
              <a:ext uri="{FF2B5EF4-FFF2-40B4-BE49-F238E27FC236}">
                <a16:creationId xmlns:a16="http://schemas.microsoft.com/office/drawing/2014/main" id="{3E733FEE-AE26-42B4-8C60-DC1E9DEA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1143000"/>
            <a:ext cx="39639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PRINCIPIOS DE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50A673B3-E650-4D98-AC61-C2186D213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4860925"/>
            <a:ext cx="4611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ENTRENAMIENTO</a:t>
            </a:r>
          </a:p>
        </p:txBody>
      </p:sp>
      <p:pic>
        <p:nvPicPr>
          <p:cNvPr id="19471" name="Picture 15">
            <a:extLst>
              <a:ext uri="{FF2B5EF4-FFF2-40B4-BE49-F238E27FC236}">
                <a16:creationId xmlns:a16="http://schemas.microsoft.com/office/drawing/2014/main" id="{DF4392C1-0914-47AA-814F-2E906DC6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95463"/>
            <a:ext cx="5181600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8" grpId="0" autoUpdateAnimBg="0"/>
      <p:bldP spid="1946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E1B4A718-4E51-48B6-A703-D4ECD84C6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1203325"/>
            <a:ext cx="481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MANIPULACIONES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32AD5C60-0B7F-4FC2-80A0-6BF826FD4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76800"/>
            <a:ext cx="2892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CRÓNICAS</a:t>
            </a:r>
          </a:p>
        </p:txBody>
      </p:sp>
      <p:pic>
        <p:nvPicPr>
          <p:cNvPr id="39941" name="Picture 5">
            <a:extLst>
              <a:ext uri="{FF2B5EF4-FFF2-40B4-BE49-F238E27FC236}">
                <a16:creationId xmlns:a16="http://schemas.microsoft.com/office/drawing/2014/main" id="{91A29FC2-5D24-44A0-9938-C172841AF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93888"/>
            <a:ext cx="5562600" cy="295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3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308A9147-E945-4CC9-8BD9-E676F55DC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21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12BCAF92-E7FE-48F0-819C-8B6BD5D3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4975"/>
            <a:ext cx="7696200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>
            <a:extLst>
              <a:ext uri="{FF2B5EF4-FFF2-40B4-BE49-F238E27FC236}">
                <a16:creationId xmlns:a16="http://schemas.microsoft.com/office/drawing/2014/main" id="{EA4C329F-1780-4C51-B1B2-DA21EB5F7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3429000"/>
            <a:ext cx="67135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Forma de Organizar/Dividir el Plan Anual del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Entrenamiento en Ciclos/Fases y de Variar los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Parámetros Agudos del Programa con Resistencias con el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fin Principal de Alcanzar un Nivel Óptimo de Ejecutoria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durante la Fase Competitiva y Prevenir el</a:t>
            </a:r>
          </a:p>
          <a:p>
            <a:pPr algn="ctr">
              <a:lnSpc>
                <a:spcPct val="120000"/>
              </a:lnSpc>
            </a:pPr>
            <a:r>
              <a:rPr lang="es-PR" altLang="en-US" sz="2100" b="1">
                <a:solidFill>
                  <a:schemeClr val="bg1"/>
                </a:solidFill>
              </a:rPr>
              <a:t>Sobre-entrenamiento o Estancamiento del Competidor</a:t>
            </a:r>
            <a:endParaRPr lang="en-US" altLang="en-US" sz="2100" b="1">
              <a:solidFill>
                <a:schemeClr val="bg1"/>
              </a:solidFill>
            </a:endParaRPr>
          </a:p>
        </p:txBody>
      </p:sp>
      <p:pic>
        <p:nvPicPr>
          <p:cNvPr id="40969" name="Picture 9">
            <a:extLst>
              <a:ext uri="{FF2B5EF4-FFF2-40B4-BE49-F238E27FC236}">
                <a16:creationId xmlns:a16="http://schemas.microsoft.com/office/drawing/2014/main" id="{F50495E0-2B33-48D1-9038-5C0032A5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15144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0" name="Picture 10">
            <a:extLst>
              <a:ext uri="{FF2B5EF4-FFF2-40B4-BE49-F238E27FC236}">
                <a16:creationId xmlns:a16="http://schemas.microsoft.com/office/drawing/2014/main" id="{F4916637-F7D4-4B52-B6A8-26637EDCE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65213"/>
            <a:ext cx="3733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11">
            <a:extLst>
              <a:ext uri="{FF2B5EF4-FFF2-40B4-BE49-F238E27FC236}">
                <a16:creationId xmlns:a16="http://schemas.microsoft.com/office/drawing/2014/main" id="{34C7976E-E751-4D52-A377-3F2BD2D8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13811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30" name="Picture 14">
            <a:extLst>
              <a:ext uri="{FF2B5EF4-FFF2-40B4-BE49-F238E27FC236}">
                <a16:creationId xmlns:a16="http://schemas.microsoft.com/office/drawing/2014/main" id="{9EBDFB0C-F1C5-4B27-8845-2F79DAD9F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90988"/>
            <a:ext cx="693420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9" name="Picture 13">
            <a:extLst>
              <a:ext uri="{FF2B5EF4-FFF2-40B4-BE49-F238E27FC236}">
                <a16:creationId xmlns:a16="http://schemas.microsoft.com/office/drawing/2014/main" id="{1ED9C90B-736D-4BE0-9A1C-E94F67A21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2451100"/>
            <a:ext cx="2693987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8" name="Picture 12">
            <a:extLst>
              <a:ext uri="{FF2B5EF4-FFF2-40B4-BE49-F238E27FC236}">
                <a16:creationId xmlns:a16="http://schemas.microsoft.com/office/drawing/2014/main" id="{B2E65A41-82A5-4C48-9EC8-56536B3E8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890588"/>
            <a:ext cx="4667250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4" name="Picture 8">
            <a:extLst>
              <a:ext uri="{FF2B5EF4-FFF2-40B4-BE49-F238E27FC236}">
                <a16:creationId xmlns:a16="http://schemas.microsoft.com/office/drawing/2014/main" id="{63033BDA-B490-491C-B20C-C1B04E6EC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3" name="Picture 17">
            <a:extLst>
              <a:ext uri="{FF2B5EF4-FFF2-40B4-BE49-F238E27FC236}">
                <a16:creationId xmlns:a16="http://schemas.microsoft.com/office/drawing/2014/main" id="{DF1BD8FE-7714-44FD-B420-A9A519E8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124200"/>
            <a:ext cx="260350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34" name="Picture 18">
            <a:extLst>
              <a:ext uri="{FF2B5EF4-FFF2-40B4-BE49-F238E27FC236}">
                <a16:creationId xmlns:a16="http://schemas.microsoft.com/office/drawing/2014/main" id="{E3812B57-BA0A-4FF4-8979-E24F5366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2520950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7" name="Picture 15">
            <a:extLst>
              <a:ext uri="{FF2B5EF4-FFF2-40B4-BE49-F238E27FC236}">
                <a16:creationId xmlns:a16="http://schemas.microsoft.com/office/drawing/2014/main" id="{DD7CE755-7D1F-425C-B357-A6E71DF47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252913"/>
            <a:ext cx="6862763" cy="214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6" name="Picture 14">
            <a:extLst>
              <a:ext uri="{FF2B5EF4-FFF2-40B4-BE49-F238E27FC236}">
                <a16:creationId xmlns:a16="http://schemas.microsoft.com/office/drawing/2014/main" id="{599599F7-D2F3-4693-91A7-D3863959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616200"/>
            <a:ext cx="139858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5" name="Picture 13">
            <a:extLst>
              <a:ext uri="{FF2B5EF4-FFF2-40B4-BE49-F238E27FC236}">
                <a16:creationId xmlns:a16="http://schemas.microsoft.com/office/drawing/2014/main" id="{D6378F93-CFE8-4B7F-B8F3-108DD795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996950"/>
            <a:ext cx="2900362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4" name="Picture 12">
            <a:extLst>
              <a:ext uri="{FF2B5EF4-FFF2-40B4-BE49-F238E27FC236}">
                <a16:creationId xmlns:a16="http://schemas.microsoft.com/office/drawing/2014/main" id="{4D1510F8-C6DD-41C0-ADE6-42CE08F68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8" name="Picture 16">
            <a:extLst>
              <a:ext uri="{FF2B5EF4-FFF2-40B4-BE49-F238E27FC236}">
                <a16:creationId xmlns:a16="http://schemas.microsoft.com/office/drawing/2014/main" id="{790B7F61-2402-4158-80D0-95CB9BA4F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23209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9" name="Picture 17">
            <a:extLst>
              <a:ext uri="{FF2B5EF4-FFF2-40B4-BE49-F238E27FC236}">
                <a16:creationId xmlns:a16="http://schemas.microsoft.com/office/drawing/2014/main" id="{BC9E80D8-E876-4A07-B6D8-495FB0BB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3622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59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59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5" name="Picture 11">
            <a:extLst>
              <a:ext uri="{FF2B5EF4-FFF2-40B4-BE49-F238E27FC236}">
                <a16:creationId xmlns:a16="http://schemas.microsoft.com/office/drawing/2014/main" id="{779C57F7-57BE-4217-90F2-98A8C9016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49713"/>
            <a:ext cx="6553200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>
            <a:extLst>
              <a:ext uri="{FF2B5EF4-FFF2-40B4-BE49-F238E27FC236}">
                <a16:creationId xmlns:a16="http://schemas.microsoft.com/office/drawing/2014/main" id="{AA64E0DF-76A2-47F7-BB6C-069AEC49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2616200"/>
            <a:ext cx="1398587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>
            <a:extLst>
              <a:ext uri="{FF2B5EF4-FFF2-40B4-BE49-F238E27FC236}">
                <a16:creationId xmlns:a16="http://schemas.microsoft.com/office/drawing/2014/main" id="{EB3D3FB6-BC70-46AA-8E0D-F4376FEE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996950"/>
            <a:ext cx="2900362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>
            <a:extLst>
              <a:ext uri="{FF2B5EF4-FFF2-40B4-BE49-F238E27FC236}">
                <a16:creationId xmlns:a16="http://schemas.microsoft.com/office/drawing/2014/main" id="{76C752FA-2AAA-485B-AF25-500FFAEB9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2" name="Picture 8">
            <a:extLst>
              <a:ext uri="{FF2B5EF4-FFF2-40B4-BE49-F238E27FC236}">
                <a16:creationId xmlns:a16="http://schemas.microsoft.com/office/drawing/2014/main" id="{E24AAF73-C839-4407-A024-82B8C5D84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247173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3" name="Picture 9">
            <a:extLst>
              <a:ext uri="{FF2B5EF4-FFF2-40B4-BE49-F238E27FC236}">
                <a16:creationId xmlns:a16="http://schemas.microsoft.com/office/drawing/2014/main" id="{610ABBA9-F047-4146-A706-B8C102DA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752600"/>
            <a:ext cx="2449512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0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6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1" name="Picture 13">
            <a:extLst>
              <a:ext uri="{FF2B5EF4-FFF2-40B4-BE49-F238E27FC236}">
                <a16:creationId xmlns:a16="http://schemas.microsoft.com/office/drawing/2014/main" id="{B39BF551-AB5E-4378-8CA2-AF2DEF87F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094163"/>
            <a:ext cx="3122612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500" name="Picture 12">
            <a:extLst>
              <a:ext uri="{FF2B5EF4-FFF2-40B4-BE49-F238E27FC236}">
                <a16:creationId xmlns:a16="http://schemas.microsoft.com/office/drawing/2014/main" id="{C7C32092-BB4B-4F62-91EB-BA610560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4419600"/>
            <a:ext cx="2514600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9" name="Picture 11">
            <a:extLst>
              <a:ext uri="{FF2B5EF4-FFF2-40B4-BE49-F238E27FC236}">
                <a16:creationId xmlns:a16="http://schemas.microsoft.com/office/drawing/2014/main" id="{77E8FBB9-E440-48FA-A72D-79504DCF9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419600"/>
            <a:ext cx="2141538" cy="190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8" name="Picture 10">
            <a:extLst>
              <a:ext uri="{FF2B5EF4-FFF2-40B4-BE49-F238E27FC236}">
                <a16:creationId xmlns:a16="http://schemas.microsoft.com/office/drawing/2014/main" id="{235C1F30-3DFD-4BED-8B5A-D3523C1F9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038600"/>
            <a:ext cx="310515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7" name="Picture 9">
            <a:extLst>
              <a:ext uri="{FF2B5EF4-FFF2-40B4-BE49-F238E27FC236}">
                <a16:creationId xmlns:a16="http://schemas.microsoft.com/office/drawing/2014/main" id="{45F99FD2-4055-42C1-A8FB-6FEAB189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2819400"/>
            <a:ext cx="1752600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6" name="Picture 8">
            <a:extLst>
              <a:ext uri="{FF2B5EF4-FFF2-40B4-BE49-F238E27FC236}">
                <a16:creationId xmlns:a16="http://schemas.microsoft.com/office/drawing/2014/main" id="{C471BCE2-98C8-4404-BCD5-9E2F55C9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944563"/>
            <a:ext cx="561975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>
            <a:extLst>
              <a:ext uri="{FF2B5EF4-FFF2-40B4-BE49-F238E27FC236}">
                <a16:creationId xmlns:a16="http://schemas.microsoft.com/office/drawing/2014/main" id="{1E496939-A94C-491B-869C-74F5C254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381000"/>
            <a:ext cx="6934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6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30" name="Picture 18">
            <a:extLst>
              <a:ext uri="{FF2B5EF4-FFF2-40B4-BE49-F238E27FC236}">
                <a16:creationId xmlns:a16="http://schemas.microsoft.com/office/drawing/2014/main" id="{39AB55E8-841C-4FD7-8B61-D9B54B22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49763"/>
            <a:ext cx="5843588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9" name="Picture 17">
            <a:extLst>
              <a:ext uri="{FF2B5EF4-FFF2-40B4-BE49-F238E27FC236}">
                <a16:creationId xmlns:a16="http://schemas.microsoft.com/office/drawing/2014/main" id="{2E11D747-B6F7-4951-8B50-144A86743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5788"/>
            <a:ext cx="25527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8" name="Picture 16">
            <a:extLst>
              <a:ext uri="{FF2B5EF4-FFF2-40B4-BE49-F238E27FC236}">
                <a16:creationId xmlns:a16="http://schemas.microsoft.com/office/drawing/2014/main" id="{C0E11A1A-0F5A-472C-84A6-6DCFD214F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4188"/>
            <a:ext cx="6019800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1" name="Picture 9">
            <a:extLst>
              <a:ext uri="{FF2B5EF4-FFF2-40B4-BE49-F238E27FC236}">
                <a16:creationId xmlns:a16="http://schemas.microsoft.com/office/drawing/2014/main" id="{F9EB0E41-15BC-4DD8-80C0-5C73023AD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5399088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31" name="Picture 19">
            <a:extLst>
              <a:ext uri="{FF2B5EF4-FFF2-40B4-BE49-F238E27FC236}">
                <a16:creationId xmlns:a16="http://schemas.microsoft.com/office/drawing/2014/main" id="{914D8BA1-5724-401E-AE76-6EE268E5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255838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32" name="Picture 20">
            <a:extLst>
              <a:ext uri="{FF2B5EF4-FFF2-40B4-BE49-F238E27FC236}">
                <a16:creationId xmlns:a16="http://schemas.microsoft.com/office/drawing/2014/main" id="{833D287B-7190-45C1-952A-BB4CCE56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300413"/>
            <a:ext cx="236220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8" name="Picture 18">
            <a:extLst>
              <a:ext uri="{FF2B5EF4-FFF2-40B4-BE49-F238E27FC236}">
                <a16:creationId xmlns:a16="http://schemas.microsoft.com/office/drawing/2014/main" id="{E3E2D5E5-B1D7-472D-996E-31E665373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63650"/>
            <a:ext cx="449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4" name="Picture 14">
            <a:extLst>
              <a:ext uri="{FF2B5EF4-FFF2-40B4-BE49-F238E27FC236}">
                <a16:creationId xmlns:a16="http://schemas.microsoft.com/office/drawing/2014/main" id="{F3DB962E-9463-4971-8824-42714E5B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370388"/>
            <a:ext cx="1073150" cy="14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5" name="Picture 15">
            <a:extLst>
              <a:ext uri="{FF2B5EF4-FFF2-40B4-BE49-F238E27FC236}">
                <a16:creationId xmlns:a16="http://schemas.microsoft.com/office/drawing/2014/main" id="{0517C0CE-31B0-4263-BCA6-A0A191E2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25913"/>
            <a:ext cx="1195388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7" name="Picture 17">
            <a:extLst>
              <a:ext uri="{FF2B5EF4-FFF2-40B4-BE49-F238E27FC236}">
                <a16:creationId xmlns:a16="http://schemas.microsoft.com/office/drawing/2014/main" id="{8408B24F-F766-466C-B638-793CE5BB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3" y="4125913"/>
            <a:ext cx="1811337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6" name="Picture 16">
            <a:extLst>
              <a:ext uri="{FF2B5EF4-FFF2-40B4-BE49-F238E27FC236}">
                <a16:creationId xmlns:a16="http://schemas.microsoft.com/office/drawing/2014/main" id="{17BF7557-6E8A-48C4-B47A-604C3CA90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4360863"/>
            <a:ext cx="1765300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1" name="Picture 11">
            <a:extLst>
              <a:ext uri="{FF2B5EF4-FFF2-40B4-BE49-F238E27FC236}">
                <a16:creationId xmlns:a16="http://schemas.microsoft.com/office/drawing/2014/main" id="{CBF98DDD-93E0-4270-88F4-E54010AF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25" y="2973388"/>
            <a:ext cx="2670175" cy="155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3" name="Picture 13">
            <a:extLst>
              <a:ext uri="{FF2B5EF4-FFF2-40B4-BE49-F238E27FC236}">
                <a16:creationId xmlns:a16="http://schemas.microsoft.com/office/drawing/2014/main" id="{4410D526-6FFA-4350-BF16-AC8AE9345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411663"/>
            <a:ext cx="1265238" cy="145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2" name="Picture 12">
            <a:extLst>
              <a:ext uri="{FF2B5EF4-FFF2-40B4-BE49-F238E27FC236}">
                <a16:creationId xmlns:a16="http://schemas.microsoft.com/office/drawing/2014/main" id="{4B6A9F3D-DF34-4E26-B39F-33611923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1663"/>
            <a:ext cx="19526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0" name="Picture 10">
            <a:extLst>
              <a:ext uri="{FF2B5EF4-FFF2-40B4-BE49-F238E27FC236}">
                <a16:creationId xmlns:a16="http://schemas.microsoft.com/office/drawing/2014/main" id="{53A331E5-D026-442D-899F-698C74406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38463"/>
            <a:ext cx="25273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6" name="Picture 6">
            <a:extLst>
              <a:ext uri="{FF2B5EF4-FFF2-40B4-BE49-F238E27FC236}">
                <a16:creationId xmlns:a16="http://schemas.microsoft.com/office/drawing/2014/main" id="{C0368281-A2D1-402A-AF86-ABCC1B442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163"/>
            <a:ext cx="33528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9" name="Picture 19">
            <a:extLst>
              <a:ext uri="{FF2B5EF4-FFF2-40B4-BE49-F238E27FC236}">
                <a16:creationId xmlns:a16="http://schemas.microsoft.com/office/drawing/2014/main" id="{E31D0092-A4C6-4D43-BB9E-5BA5A98B2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663"/>
            <a:ext cx="1795463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0" name="Picture 20">
            <a:extLst>
              <a:ext uri="{FF2B5EF4-FFF2-40B4-BE49-F238E27FC236}">
                <a16:creationId xmlns:a16="http://schemas.microsoft.com/office/drawing/2014/main" id="{0582B013-E25A-4DC1-9BA1-276A4856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57200"/>
            <a:ext cx="1795462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8" dur="500"/>
                                        <p:tgtEl>
                                          <p:spTgt spid="6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8" dur="500"/>
                                        <p:tgtEl>
                                          <p:spTgt spid="6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6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>
            <a:extLst>
              <a:ext uri="{FF2B5EF4-FFF2-40B4-BE49-F238E27FC236}">
                <a16:creationId xmlns:a16="http://schemas.microsoft.com/office/drawing/2014/main" id="{70527996-5B43-4012-A2A7-8E8E36831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85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1" name="Picture 5">
            <a:extLst>
              <a:ext uri="{FF2B5EF4-FFF2-40B4-BE49-F238E27FC236}">
                <a16:creationId xmlns:a16="http://schemas.microsoft.com/office/drawing/2014/main" id="{BB42BDB2-E4B4-49EC-8312-46E0A3FE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371600"/>
            <a:ext cx="796925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4DEFCF76-F775-4B78-AF2A-BA65890A9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88" y="2438400"/>
            <a:ext cx="3228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Características: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DE07E288-6740-4437-BB93-062B8DDD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3924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>
            <a:extLst>
              <a:ext uri="{FF2B5EF4-FFF2-40B4-BE49-F238E27FC236}">
                <a16:creationId xmlns:a16="http://schemas.microsoft.com/office/drawing/2014/main" id="{B968DC2B-2189-4203-92C1-6E4494DC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546350"/>
            <a:ext cx="430213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>
            <a:extLst>
              <a:ext uri="{FF2B5EF4-FFF2-40B4-BE49-F238E27FC236}">
                <a16:creationId xmlns:a16="http://schemas.microsoft.com/office/drawing/2014/main" id="{66F0E5E5-98C6-4807-936A-8DEF96FA2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3230563"/>
            <a:ext cx="7153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Varía Volumen e Intensidad del Ejercicio</a:t>
            </a:r>
          </a:p>
        </p:txBody>
      </p:sp>
      <p:pic>
        <p:nvPicPr>
          <p:cNvPr id="66566" name="Picture 6">
            <a:extLst>
              <a:ext uri="{FF2B5EF4-FFF2-40B4-BE49-F238E27FC236}">
                <a16:creationId xmlns:a16="http://schemas.microsoft.com/office/drawing/2014/main" id="{C2414B0C-D3E7-436E-A287-1E861B51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248150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7" name="Text Box 7">
            <a:extLst>
              <a:ext uri="{FF2B5EF4-FFF2-40B4-BE49-F238E27FC236}">
                <a16:creationId xmlns:a16="http://schemas.microsoft.com/office/drawing/2014/main" id="{D3DA7823-DAD4-4CCD-9349-268DC1CB5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4114800"/>
            <a:ext cx="57848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Estímulos (Sobrecarga) Cambian</a:t>
            </a:r>
          </a:p>
          <a:p>
            <a:r>
              <a:rPr lang="es-PR" altLang="en-US" sz="3200" b="1" i="1">
                <a:solidFill>
                  <a:schemeClr val="bg1"/>
                </a:solidFill>
              </a:rPr>
              <a:t>Frecuentemente</a:t>
            </a:r>
          </a:p>
        </p:txBody>
      </p:sp>
      <p:pic>
        <p:nvPicPr>
          <p:cNvPr id="66570" name="Picture 10">
            <a:extLst>
              <a:ext uri="{FF2B5EF4-FFF2-40B4-BE49-F238E27FC236}">
                <a16:creationId xmlns:a16="http://schemas.microsoft.com/office/drawing/2014/main" id="{EBDA2024-57EE-4554-AEB1-D7704A339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548322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1" name="Text Box 11">
            <a:extLst>
              <a:ext uri="{FF2B5EF4-FFF2-40B4-BE49-F238E27FC236}">
                <a16:creationId xmlns:a16="http://schemas.microsoft.com/office/drawing/2014/main" id="{E45EF435-950E-49EC-B279-048D36261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5334000"/>
            <a:ext cx="57626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Rápida Adaptabilidad (Respuesta</a:t>
            </a:r>
          </a:p>
          <a:p>
            <a:r>
              <a:rPr lang="es-PR" altLang="en-US" sz="3200" b="1" i="1">
                <a:solidFill>
                  <a:schemeClr val="bg1"/>
                </a:solidFill>
              </a:rPr>
              <a:t>Efectiva al Estímulo)</a:t>
            </a:r>
          </a:p>
        </p:txBody>
      </p:sp>
      <p:pic>
        <p:nvPicPr>
          <p:cNvPr id="66579" name="Picture 19">
            <a:extLst>
              <a:ext uri="{FF2B5EF4-FFF2-40B4-BE49-F238E27FC236}">
                <a16:creationId xmlns:a16="http://schemas.microsoft.com/office/drawing/2014/main" id="{9830F0C0-8DA3-4BD9-9DCF-E181D8F0A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5763"/>
            <a:ext cx="8382000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B457F9C8-0F17-4903-A9FA-816577AF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163"/>
            <a:ext cx="8001000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D4FB41CA-5F77-4CA2-AEB6-8266CA213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2209800"/>
            <a:ext cx="33813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00B510E6-A341-4175-B897-3B988C645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3304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E90146F5-267B-4019-9541-84AC7D37C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209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Especificidad</a:t>
            </a:r>
          </a:p>
        </p:txBody>
      </p:sp>
      <p:pic>
        <p:nvPicPr>
          <p:cNvPr id="35853" name="Picture 13">
            <a:extLst>
              <a:ext uri="{FF2B5EF4-FFF2-40B4-BE49-F238E27FC236}">
                <a16:creationId xmlns:a16="http://schemas.microsoft.com/office/drawing/2014/main" id="{4198A05F-8492-4BD7-877A-82C4122D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8638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4" name="Text Box 14">
            <a:extLst>
              <a:ext uri="{FF2B5EF4-FFF2-40B4-BE49-F238E27FC236}">
                <a16:creationId xmlns:a16="http://schemas.microsoft.com/office/drawing/2014/main" id="{569F8B53-F813-4EDE-922A-F5DE4ABED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27432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Sobrecarga</a:t>
            </a:r>
          </a:p>
        </p:txBody>
      </p:sp>
      <p:pic>
        <p:nvPicPr>
          <p:cNvPr id="35855" name="Picture 15">
            <a:extLst>
              <a:ext uri="{FF2B5EF4-FFF2-40B4-BE49-F238E27FC236}">
                <a16:creationId xmlns:a16="http://schemas.microsoft.com/office/drawing/2014/main" id="{CAF5E866-37A9-409A-8C11-54386597B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3972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6" name="Text Box 16">
            <a:extLst>
              <a:ext uri="{FF2B5EF4-FFF2-40B4-BE49-F238E27FC236}">
                <a16:creationId xmlns:a16="http://schemas.microsoft.com/office/drawing/2014/main" id="{2930F937-3AEB-4D12-B16B-0B28F09B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3276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Progresión</a:t>
            </a:r>
          </a:p>
        </p:txBody>
      </p:sp>
      <p:pic>
        <p:nvPicPr>
          <p:cNvPr id="35857" name="Picture 17">
            <a:extLst>
              <a:ext uri="{FF2B5EF4-FFF2-40B4-BE49-F238E27FC236}">
                <a16:creationId xmlns:a16="http://schemas.microsoft.com/office/drawing/2014/main" id="{689F7E86-B2CF-4BE0-BD11-4019521A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9306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8" name="Text Box 18">
            <a:extLst>
              <a:ext uri="{FF2B5EF4-FFF2-40B4-BE49-F238E27FC236}">
                <a16:creationId xmlns:a16="http://schemas.microsoft.com/office/drawing/2014/main" id="{C76034C9-B834-4A70-AC16-CAB167B4B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38100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Individualización</a:t>
            </a:r>
          </a:p>
        </p:txBody>
      </p:sp>
      <p:pic>
        <p:nvPicPr>
          <p:cNvPr id="35859" name="Picture 19">
            <a:extLst>
              <a:ext uri="{FF2B5EF4-FFF2-40B4-BE49-F238E27FC236}">
                <a16:creationId xmlns:a16="http://schemas.microsoft.com/office/drawing/2014/main" id="{1DFD3915-F35E-40D2-AB8E-0271D1871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4640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0" name="Text Box 20">
            <a:extLst>
              <a:ext uri="{FF2B5EF4-FFF2-40B4-BE49-F238E27FC236}">
                <a16:creationId xmlns:a16="http://schemas.microsoft.com/office/drawing/2014/main" id="{92B63E1B-FF37-4931-88D3-1C8F3C0FB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4343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Variabilidad</a:t>
            </a:r>
          </a:p>
        </p:txBody>
      </p:sp>
      <p:pic>
        <p:nvPicPr>
          <p:cNvPr id="35861" name="Picture 21">
            <a:extLst>
              <a:ext uri="{FF2B5EF4-FFF2-40B4-BE49-F238E27FC236}">
                <a16:creationId xmlns:a16="http://schemas.microsoft.com/office/drawing/2014/main" id="{6D89B5F9-BD66-4439-AECE-4BD224312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49974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2" name="Text Box 22">
            <a:extLst>
              <a:ext uri="{FF2B5EF4-FFF2-40B4-BE49-F238E27FC236}">
                <a16:creationId xmlns:a16="http://schemas.microsoft.com/office/drawing/2014/main" id="{EC7160F9-C1E8-4D90-8C93-E7FFCD9FF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4876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Adaptabilidad</a:t>
            </a:r>
          </a:p>
        </p:txBody>
      </p:sp>
      <p:pic>
        <p:nvPicPr>
          <p:cNvPr id="35863" name="Picture 23">
            <a:extLst>
              <a:ext uri="{FF2B5EF4-FFF2-40B4-BE49-F238E27FC236}">
                <a16:creationId xmlns:a16="http://schemas.microsoft.com/office/drawing/2014/main" id="{88E6AB7F-23EF-491C-8390-CA6D087A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55308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4" name="Text Box 24">
            <a:extLst>
              <a:ext uri="{FF2B5EF4-FFF2-40B4-BE49-F238E27FC236}">
                <a16:creationId xmlns:a16="http://schemas.microsoft.com/office/drawing/2014/main" id="{EE1F0A5A-BE81-43AE-84F2-AC5B3632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54102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Mantenimiento</a:t>
            </a:r>
          </a:p>
        </p:txBody>
      </p:sp>
      <p:pic>
        <p:nvPicPr>
          <p:cNvPr id="35865" name="Picture 25">
            <a:extLst>
              <a:ext uri="{FF2B5EF4-FFF2-40B4-BE49-F238E27FC236}">
                <a16:creationId xmlns:a16="http://schemas.microsoft.com/office/drawing/2014/main" id="{46A50406-4B29-4520-B07C-28442DC9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6064250"/>
            <a:ext cx="304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66" name="Text Box 26">
            <a:extLst>
              <a:ext uri="{FF2B5EF4-FFF2-40B4-BE49-F238E27FC236}">
                <a16:creationId xmlns:a16="http://schemas.microsoft.com/office/drawing/2014/main" id="{EB96EE79-84EB-41BC-B097-4DC521594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59436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PR" altLang="en-US" b="1">
                <a:solidFill>
                  <a:schemeClr val="bg1"/>
                </a:solidFill>
              </a:rPr>
              <a:t>Retrogresión - Estancamiento - Reversibilidad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1" name="Picture 7">
            <a:extLst>
              <a:ext uri="{FF2B5EF4-FFF2-40B4-BE49-F238E27FC236}">
                <a16:creationId xmlns:a16="http://schemas.microsoft.com/office/drawing/2014/main" id="{035BF294-E38D-4A3B-992D-187BDCD5C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3124200"/>
            <a:ext cx="31892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>
            <a:extLst>
              <a:ext uri="{FF2B5EF4-FFF2-40B4-BE49-F238E27FC236}">
                <a16:creationId xmlns:a16="http://schemas.microsoft.com/office/drawing/2014/main" id="{9BF504F6-ED36-4F94-B940-652EDBB1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3124200"/>
            <a:ext cx="22161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>
            <a:extLst>
              <a:ext uri="{FF2B5EF4-FFF2-40B4-BE49-F238E27FC236}">
                <a16:creationId xmlns:a16="http://schemas.microsoft.com/office/drawing/2014/main" id="{80D36949-B39D-4D2B-9BAC-0CE514E1C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4860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8" name="Picture 4">
            <a:extLst>
              <a:ext uri="{FF2B5EF4-FFF2-40B4-BE49-F238E27FC236}">
                <a16:creationId xmlns:a16="http://schemas.microsoft.com/office/drawing/2014/main" id="{6F69EB6D-1933-41F6-B148-C026A273A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371600"/>
            <a:ext cx="4676775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>
            <a:extLst>
              <a:ext uri="{FF2B5EF4-FFF2-40B4-BE49-F238E27FC236}">
                <a16:creationId xmlns:a16="http://schemas.microsoft.com/office/drawing/2014/main" id="{5FFF087E-8B5F-4A0C-91C4-2CC787F94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64960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3" name="Picture 9">
            <a:extLst>
              <a:ext uri="{FF2B5EF4-FFF2-40B4-BE49-F238E27FC236}">
                <a16:creationId xmlns:a16="http://schemas.microsoft.com/office/drawing/2014/main" id="{345464A1-77CA-40F0-9ED2-58EF8DB5F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81200"/>
            <a:ext cx="18288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4" name="Picture 10">
            <a:extLst>
              <a:ext uri="{FF2B5EF4-FFF2-40B4-BE49-F238E27FC236}">
                <a16:creationId xmlns:a16="http://schemas.microsoft.com/office/drawing/2014/main" id="{C01C10AA-FDC9-4085-9077-87E2C951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1773238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2" name="Picture 14">
            <a:extLst>
              <a:ext uri="{FF2B5EF4-FFF2-40B4-BE49-F238E27FC236}">
                <a16:creationId xmlns:a16="http://schemas.microsoft.com/office/drawing/2014/main" id="{A355F770-4E56-42E7-9DE7-DC8807E5A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74638"/>
            <a:ext cx="2582862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1" name="Picture 23">
            <a:extLst>
              <a:ext uri="{FF2B5EF4-FFF2-40B4-BE49-F238E27FC236}">
                <a16:creationId xmlns:a16="http://schemas.microsoft.com/office/drawing/2014/main" id="{D21B9107-9B01-4541-865D-28BB16A9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4421188"/>
            <a:ext cx="201612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2" name="Picture 24">
            <a:extLst>
              <a:ext uri="{FF2B5EF4-FFF2-40B4-BE49-F238E27FC236}">
                <a16:creationId xmlns:a16="http://schemas.microsoft.com/office/drawing/2014/main" id="{F341008F-E7B4-43D3-95A7-D4A162CC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8388"/>
            <a:ext cx="2057400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3" name="Picture 25">
            <a:extLst>
              <a:ext uri="{FF2B5EF4-FFF2-40B4-BE49-F238E27FC236}">
                <a16:creationId xmlns:a16="http://schemas.microsoft.com/office/drawing/2014/main" id="{15772962-CC0B-4E8B-8EC9-278C01A0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21188"/>
            <a:ext cx="2057400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4" name="Picture 26">
            <a:extLst>
              <a:ext uri="{FF2B5EF4-FFF2-40B4-BE49-F238E27FC236}">
                <a16:creationId xmlns:a16="http://schemas.microsoft.com/office/drawing/2014/main" id="{B1A31391-E1B7-440A-8D8F-3C004846C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2188"/>
            <a:ext cx="4978400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5" name="Picture 27">
            <a:extLst>
              <a:ext uri="{FF2B5EF4-FFF2-40B4-BE49-F238E27FC236}">
                <a16:creationId xmlns:a16="http://schemas.microsoft.com/office/drawing/2014/main" id="{A41CA670-BCD0-481A-B505-9AA39EEEC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11388"/>
            <a:ext cx="3592513" cy="123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6" name="Picture 28">
            <a:extLst>
              <a:ext uri="{FF2B5EF4-FFF2-40B4-BE49-F238E27FC236}">
                <a16:creationId xmlns:a16="http://schemas.microsoft.com/office/drawing/2014/main" id="{11A9705E-728E-4DB0-9950-E528FFA9A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30588"/>
            <a:ext cx="4419600" cy="154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7" name="Picture 29">
            <a:extLst>
              <a:ext uri="{FF2B5EF4-FFF2-40B4-BE49-F238E27FC236}">
                <a16:creationId xmlns:a16="http://schemas.microsoft.com/office/drawing/2014/main" id="{A1DF8A4C-4C59-4C14-8222-0D7BA250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238"/>
            <a:ext cx="1765300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8" name="Picture 30">
            <a:extLst>
              <a:ext uri="{FF2B5EF4-FFF2-40B4-BE49-F238E27FC236}">
                <a16:creationId xmlns:a16="http://schemas.microsoft.com/office/drawing/2014/main" id="{0583C086-F1F2-4B14-A39E-97359984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"/>
            <a:ext cx="167640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39" name="Picture 31">
            <a:extLst>
              <a:ext uri="{FF2B5EF4-FFF2-40B4-BE49-F238E27FC236}">
                <a16:creationId xmlns:a16="http://schemas.microsoft.com/office/drawing/2014/main" id="{65420A8E-0644-49A0-BC87-5DF310AF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46363"/>
            <a:ext cx="17240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40" name="Picture 32">
            <a:extLst>
              <a:ext uri="{FF2B5EF4-FFF2-40B4-BE49-F238E27FC236}">
                <a16:creationId xmlns:a16="http://schemas.microsoft.com/office/drawing/2014/main" id="{DDA94EEC-31B4-4EF1-A36F-941C5996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2570163"/>
            <a:ext cx="1655762" cy="139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8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6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68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8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77" name="Picture 21">
            <a:extLst>
              <a:ext uri="{FF2B5EF4-FFF2-40B4-BE49-F238E27FC236}">
                <a16:creationId xmlns:a16="http://schemas.microsoft.com/office/drawing/2014/main" id="{912B9AA7-88EA-4DBF-B286-2324DC12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6" name="Picture 20">
            <a:extLst>
              <a:ext uri="{FF2B5EF4-FFF2-40B4-BE49-F238E27FC236}">
                <a16:creationId xmlns:a16="http://schemas.microsoft.com/office/drawing/2014/main" id="{EC64A2C9-78FE-4056-8DDD-E07397A6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3148013"/>
            <a:ext cx="26304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5" name="Picture 19">
            <a:extLst>
              <a:ext uri="{FF2B5EF4-FFF2-40B4-BE49-F238E27FC236}">
                <a16:creationId xmlns:a16="http://schemas.microsoft.com/office/drawing/2014/main" id="{D81ECBA5-40A0-456B-8916-6FEC502C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6320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4" name="Picture 18">
            <a:extLst>
              <a:ext uri="{FF2B5EF4-FFF2-40B4-BE49-F238E27FC236}">
                <a16:creationId xmlns:a16="http://schemas.microsoft.com/office/drawing/2014/main" id="{6CE42090-9186-4B87-81B8-E03CE2515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818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3" name="Picture 17">
            <a:extLst>
              <a:ext uri="{FF2B5EF4-FFF2-40B4-BE49-F238E27FC236}">
                <a16:creationId xmlns:a16="http://schemas.microsoft.com/office/drawing/2014/main" id="{4027843E-DC28-42AE-9B78-AE03E109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256463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4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2" name="Picture 22">
            <a:extLst>
              <a:ext uri="{FF2B5EF4-FFF2-40B4-BE49-F238E27FC236}">
                <a16:creationId xmlns:a16="http://schemas.microsoft.com/office/drawing/2014/main" id="{22554240-2DBF-4946-A19C-197158DE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60400"/>
            <a:ext cx="76200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3" name="Picture 23">
            <a:extLst>
              <a:ext uri="{FF2B5EF4-FFF2-40B4-BE49-F238E27FC236}">
                <a16:creationId xmlns:a16="http://schemas.microsoft.com/office/drawing/2014/main" id="{DFBC4EAF-D1D3-4A72-9055-3FE9841F5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538" y="1262063"/>
            <a:ext cx="128746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4" name="Picture 24">
            <a:extLst>
              <a:ext uri="{FF2B5EF4-FFF2-40B4-BE49-F238E27FC236}">
                <a16:creationId xmlns:a16="http://schemas.microsoft.com/office/drawing/2014/main" id="{F3C4A29B-BBF9-48FF-A4B3-8743B036C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741488"/>
            <a:ext cx="3633787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5" name="Picture 25">
            <a:extLst>
              <a:ext uri="{FF2B5EF4-FFF2-40B4-BE49-F238E27FC236}">
                <a16:creationId xmlns:a16="http://schemas.microsoft.com/office/drawing/2014/main" id="{AF026E57-3DB0-4335-9CA1-3DD7D5FB2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2100263"/>
            <a:ext cx="203358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6" name="Picture 26">
            <a:extLst>
              <a:ext uri="{FF2B5EF4-FFF2-40B4-BE49-F238E27FC236}">
                <a16:creationId xmlns:a16="http://schemas.microsoft.com/office/drawing/2014/main" id="{FE1BB35F-A700-49BA-ADB9-0CF4E6901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2100263"/>
            <a:ext cx="1971675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7" name="Picture 27">
            <a:extLst>
              <a:ext uri="{FF2B5EF4-FFF2-40B4-BE49-F238E27FC236}">
                <a16:creationId xmlns:a16="http://schemas.microsoft.com/office/drawing/2014/main" id="{23D39B41-DF8E-43D6-B858-B71F19017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795463"/>
            <a:ext cx="3552825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8" name="Picture 28">
            <a:extLst>
              <a:ext uri="{FF2B5EF4-FFF2-40B4-BE49-F238E27FC236}">
                <a16:creationId xmlns:a16="http://schemas.microsoft.com/office/drawing/2014/main" id="{D640F636-25B4-46F2-8FA6-06BD4C7E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5154613"/>
            <a:ext cx="4773612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7F2B1182-9AC8-4EC7-AFC9-20F8D33F5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650" y="1203325"/>
            <a:ext cx="5457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VARIABLES AGUDAS</a:t>
            </a: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ED4FCAC9-E436-4E88-9AE2-EF898B0BA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00600"/>
            <a:ext cx="4359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DEL PROGRAMA</a:t>
            </a:r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258E8681-75D2-4D6B-BD1C-E810AB1E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65313"/>
            <a:ext cx="502920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>
            <a:extLst>
              <a:ext uri="{FF2B5EF4-FFF2-40B4-BE49-F238E27FC236}">
                <a16:creationId xmlns:a16="http://schemas.microsoft.com/office/drawing/2014/main" id="{596FC027-B37E-4F23-9932-CD940867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2354263"/>
            <a:ext cx="2424112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6EC2A6C0-3F98-456B-A71B-FBB52F5BE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2895600"/>
            <a:ext cx="21082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>
            <a:extLst>
              <a:ext uri="{FF2B5EF4-FFF2-40B4-BE49-F238E27FC236}">
                <a16:creationId xmlns:a16="http://schemas.microsoft.com/office/drawing/2014/main" id="{67916D25-81C6-4A40-9FF0-4192E7E37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2830513"/>
            <a:ext cx="2401888" cy="357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0" name="Picture 8">
            <a:extLst>
              <a:ext uri="{FF2B5EF4-FFF2-40B4-BE49-F238E27FC236}">
                <a16:creationId xmlns:a16="http://schemas.microsoft.com/office/drawing/2014/main" id="{A9ABE785-69FD-40FF-9F73-9781933DF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2430463"/>
            <a:ext cx="2527300" cy="160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>
            <a:extLst>
              <a:ext uri="{FF2B5EF4-FFF2-40B4-BE49-F238E27FC236}">
                <a16:creationId xmlns:a16="http://schemas.microsoft.com/office/drawing/2014/main" id="{65589AD7-87E5-40FE-BEF6-36E7B8588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2886075"/>
            <a:ext cx="2297112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13EF9391-F9C3-41B3-84AF-8F0392C2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5450"/>
            <a:ext cx="6705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79FFAB4E-444E-4868-B68B-A8418D0B8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1177925"/>
            <a:ext cx="320040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41" name="Picture 9">
            <a:extLst>
              <a:ext uri="{FF2B5EF4-FFF2-40B4-BE49-F238E27FC236}">
                <a16:creationId xmlns:a16="http://schemas.microsoft.com/office/drawing/2014/main" id="{AD84E456-30F4-4D26-B0C9-47C95E0D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4770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4" name="Picture 12">
            <a:extLst>
              <a:ext uri="{FF2B5EF4-FFF2-40B4-BE49-F238E27FC236}">
                <a16:creationId xmlns:a16="http://schemas.microsoft.com/office/drawing/2014/main" id="{7EE09936-8B76-438D-BCC8-6DE4CDD8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6050"/>
            <a:ext cx="77724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5" name="Text Box 13">
            <a:extLst>
              <a:ext uri="{FF2B5EF4-FFF2-40B4-BE49-F238E27FC236}">
                <a16:creationId xmlns:a16="http://schemas.microsoft.com/office/drawing/2014/main" id="{933E6CFF-DBCA-4CF7-BAE9-45E441B2B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5867400"/>
            <a:ext cx="69707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“Muscle strength training: Techniques and considerations,” por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W. J. Kraemer, &amp; L. P. Koziris, 1993,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 Therapy Practice</a:t>
            </a:r>
            <a:r>
              <a:rPr lang="es-PR" altLang="en-US" sz="1600" b="1">
                <a:solidFill>
                  <a:schemeClr val="bg1"/>
                </a:solidFill>
              </a:rPr>
              <a:t>, 2, 54-68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>
            <a:extLst>
              <a:ext uri="{FF2B5EF4-FFF2-40B4-BE49-F238E27FC236}">
                <a16:creationId xmlns:a16="http://schemas.microsoft.com/office/drawing/2014/main" id="{9D708FDC-9278-4B85-8E7F-91AA96881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8" y="2141538"/>
            <a:ext cx="44021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Ejercicios Dinámicos:</a:t>
            </a:r>
          </a:p>
        </p:txBody>
      </p:sp>
      <p:pic>
        <p:nvPicPr>
          <p:cNvPr id="45062" name="Picture 6">
            <a:extLst>
              <a:ext uri="{FF2B5EF4-FFF2-40B4-BE49-F238E27FC236}">
                <a16:creationId xmlns:a16="http://schemas.microsoft.com/office/drawing/2014/main" id="{2EE56050-0421-4265-8F51-5D28F841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836863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>
            <a:extLst>
              <a:ext uri="{FF2B5EF4-FFF2-40B4-BE49-F238E27FC236}">
                <a16:creationId xmlns:a16="http://schemas.microsoft.com/office/drawing/2014/main" id="{CA26B00C-8230-4761-B1A0-F77F9A6FE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249488"/>
            <a:ext cx="430213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Text Box 8">
            <a:extLst>
              <a:ext uri="{FF2B5EF4-FFF2-40B4-BE49-F238E27FC236}">
                <a16:creationId xmlns:a16="http://schemas.microsoft.com/office/drawing/2014/main" id="{A6EBD9BC-D875-4C06-9FC6-94E5B7A7A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2674938"/>
            <a:ext cx="7027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Indicado para el Entrenamiento General</a:t>
            </a:r>
          </a:p>
        </p:txBody>
      </p:sp>
      <p:pic>
        <p:nvPicPr>
          <p:cNvPr id="45077" name="Picture 21">
            <a:extLst>
              <a:ext uri="{FF2B5EF4-FFF2-40B4-BE49-F238E27FC236}">
                <a16:creationId xmlns:a16="http://schemas.microsoft.com/office/drawing/2014/main" id="{27AD6DD2-03A9-4436-B51F-A4F41E83D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78" name="Text Box 22">
            <a:extLst>
              <a:ext uri="{FF2B5EF4-FFF2-40B4-BE49-F238E27FC236}">
                <a16:creationId xmlns:a16="http://schemas.microsoft.com/office/drawing/2014/main" id="{1EBE8FC7-EF66-4274-9349-D8CA9A372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3306763"/>
            <a:ext cx="4627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Ejercicios Isométricos:</a:t>
            </a:r>
          </a:p>
        </p:txBody>
      </p:sp>
      <p:pic>
        <p:nvPicPr>
          <p:cNvPr id="45079" name="Picture 23">
            <a:extLst>
              <a:ext uri="{FF2B5EF4-FFF2-40B4-BE49-F238E27FC236}">
                <a16:creationId xmlns:a16="http://schemas.microsoft.com/office/drawing/2014/main" id="{9AB58EAE-7500-49D5-ADE9-6B9CA144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40020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0" name="Picture 24">
            <a:extLst>
              <a:ext uri="{FF2B5EF4-FFF2-40B4-BE49-F238E27FC236}">
                <a16:creationId xmlns:a16="http://schemas.microsoft.com/office/drawing/2014/main" id="{DFD32B64-A361-4274-9943-9D5BC172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3414713"/>
            <a:ext cx="430212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1" name="Text Box 25">
            <a:extLst>
              <a:ext uri="{FF2B5EF4-FFF2-40B4-BE49-F238E27FC236}">
                <a16:creationId xmlns:a16="http://schemas.microsoft.com/office/drawing/2014/main" id="{D4CB4F7F-6CCD-4BA6-9B7B-1B75BD478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3840163"/>
            <a:ext cx="72405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Utilizado en la Rehabilitación de Lesiones</a:t>
            </a:r>
          </a:p>
        </p:txBody>
      </p:sp>
      <p:sp>
        <p:nvSpPr>
          <p:cNvPr id="45082" name="Text Box 26">
            <a:extLst>
              <a:ext uri="{FF2B5EF4-FFF2-40B4-BE49-F238E27FC236}">
                <a16:creationId xmlns:a16="http://schemas.microsoft.com/office/drawing/2014/main" id="{C589DC8B-97D9-4981-851E-08B159FAA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4449763"/>
            <a:ext cx="613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latin typeface="Arial" panose="020B0604020202020204" pitchFamily="34" charset="0"/>
              </a:rPr>
              <a:t>Clasificación de los Ejercicios:</a:t>
            </a:r>
          </a:p>
        </p:txBody>
      </p:sp>
      <p:pic>
        <p:nvPicPr>
          <p:cNvPr id="45083" name="Picture 27">
            <a:extLst>
              <a:ext uri="{FF2B5EF4-FFF2-40B4-BE49-F238E27FC236}">
                <a16:creationId xmlns:a16="http://schemas.microsoft.com/office/drawing/2014/main" id="{B2DC9C26-9BD0-48D8-974A-A5BA527C2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51450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84" name="Picture 28">
            <a:extLst>
              <a:ext uri="{FF2B5EF4-FFF2-40B4-BE49-F238E27FC236}">
                <a16:creationId xmlns:a16="http://schemas.microsoft.com/office/drawing/2014/main" id="{B3E82134-0EDA-4BE6-A5E1-C3025C59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4557713"/>
            <a:ext cx="430212" cy="4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5" name="Text Box 29">
            <a:extLst>
              <a:ext uri="{FF2B5EF4-FFF2-40B4-BE49-F238E27FC236}">
                <a16:creationId xmlns:a16="http://schemas.microsoft.com/office/drawing/2014/main" id="{8CD7E13D-F609-45BB-9DB3-AE211FCC2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4983163"/>
            <a:ext cx="18557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Primarios</a:t>
            </a:r>
          </a:p>
        </p:txBody>
      </p:sp>
      <p:pic>
        <p:nvPicPr>
          <p:cNvPr id="45086" name="Picture 30">
            <a:extLst>
              <a:ext uri="{FF2B5EF4-FFF2-40B4-BE49-F238E27FC236}">
                <a16:creationId xmlns:a16="http://schemas.microsoft.com/office/drawing/2014/main" id="{D4E02270-AF7B-467F-99E9-B647A9F6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564832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7" name="Text Box 31">
            <a:extLst>
              <a:ext uri="{FF2B5EF4-FFF2-40B4-BE49-F238E27FC236}">
                <a16:creationId xmlns:a16="http://schemas.microsoft.com/office/drawing/2014/main" id="{4455F015-DDA3-4B0B-8F39-1BCA263CD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375" y="5486400"/>
            <a:ext cx="1924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Auxiliares</a:t>
            </a:r>
          </a:p>
        </p:txBody>
      </p:sp>
      <p:pic>
        <p:nvPicPr>
          <p:cNvPr id="45088" name="Picture 32">
            <a:extLst>
              <a:ext uri="{FF2B5EF4-FFF2-40B4-BE49-F238E27FC236}">
                <a16:creationId xmlns:a16="http://schemas.microsoft.com/office/drawing/2014/main" id="{27517B70-83A8-4E57-AB27-597E8D8AE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1356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89" name="Text Box 33">
            <a:extLst>
              <a:ext uri="{FF2B5EF4-FFF2-40B4-BE49-F238E27FC236}">
                <a16:creationId xmlns:a16="http://schemas.microsoft.com/office/drawing/2014/main" id="{A1F811EA-E353-4D37-801F-29ED88392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738" y="5973763"/>
            <a:ext cx="24447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Estructurales</a:t>
            </a:r>
          </a:p>
        </p:txBody>
      </p:sp>
      <p:pic>
        <p:nvPicPr>
          <p:cNvPr id="45090" name="Picture 34">
            <a:extLst>
              <a:ext uri="{FF2B5EF4-FFF2-40B4-BE49-F238E27FC236}">
                <a16:creationId xmlns:a16="http://schemas.microsoft.com/office/drawing/2014/main" id="{3564C188-C95A-4847-86E1-1E426B67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51450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91" name="Text Box 35">
            <a:extLst>
              <a:ext uri="{FF2B5EF4-FFF2-40B4-BE49-F238E27FC236}">
                <a16:creationId xmlns:a16="http://schemas.microsoft.com/office/drawing/2014/main" id="{AEE7CE39-2778-4D7C-9E37-21A400FF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3613" y="4983163"/>
            <a:ext cx="29178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Multiarticulares</a:t>
            </a:r>
          </a:p>
        </p:txBody>
      </p:sp>
      <p:pic>
        <p:nvPicPr>
          <p:cNvPr id="45092" name="Picture 36">
            <a:extLst>
              <a:ext uri="{FF2B5EF4-FFF2-40B4-BE49-F238E27FC236}">
                <a16:creationId xmlns:a16="http://schemas.microsoft.com/office/drawing/2014/main" id="{91BBE0AF-819C-4DFD-9478-F977A097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678488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93" name="Text Box 37">
            <a:extLst>
              <a:ext uri="{FF2B5EF4-FFF2-40B4-BE49-F238E27FC236}">
                <a16:creationId xmlns:a16="http://schemas.microsoft.com/office/drawing/2014/main" id="{06546FCB-6666-47D2-9C7A-E933401A8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75" y="5516563"/>
            <a:ext cx="2986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</a:rPr>
              <a:t>Monoarticulares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03" name="Picture 23">
            <a:extLst>
              <a:ext uri="{FF2B5EF4-FFF2-40B4-BE49-F238E27FC236}">
                <a16:creationId xmlns:a16="http://schemas.microsoft.com/office/drawing/2014/main" id="{1088A761-4E1F-4AA8-A239-75EC95F7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4163"/>
            <a:ext cx="64770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04" name="Picture 24">
            <a:extLst>
              <a:ext uri="{FF2B5EF4-FFF2-40B4-BE49-F238E27FC236}">
                <a16:creationId xmlns:a16="http://schemas.microsoft.com/office/drawing/2014/main" id="{50CF75CC-F785-470F-9F98-36F3BBCD2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58900"/>
            <a:ext cx="78486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05" name="Text Box 25">
            <a:extLst>
              <a:ext uri="{FF2B5EF4-FFF2-40B4-BE49-F238E27FC236}">
                <a16:creationId xmlns:a16="http://schemas.microsoft.com/office/drawing/2014/main" id="{990B4A39-A8D3-4B84-ACD1-4D519DFB0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5867400"/>
            <a:ext cx="7629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1600" b="1">
                <a:solidFill>
                  <a:srgbClr val="66FF33"/>
                </a:solidFill>
              </a:rPr>
              <a:t>Adaptado de</a:t>
            </a:r>
            <a:r>
              <a:rPr lang="es-PR" altLang="en-US" sz="1600" b="1">
                <a:solidFill>
                  <a:schemeClr val="bg1"/>
                </a:solidFill>
              </a:rPr>
              <a:t>: </a:t>
            </a:r>
            <a:r>
              <a:rPr lang="es-PR" altLang="en-US" sz="1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Designing Resistance Training Programs</a:t>
            </a:r>
            <a:r>
              <a:rPr lang="es-PR" altLang="en-US" sz="1600" b="1">
                <a:solidFill>
                  <a:schemeClr val="bg1"/>
                </a:solidFill>
              </a:rPr>
              <a:t> (2nd ed., p. 93), por S.J . Fleck,</a:t>
            </a:r>
          </a:p>
          <a:p>
            <a:r>
              <a:rPr lang="es-PR" altLang="en-US" sz="1600" b="1">
                <a:solidFill>
                  <a:schemeClr val="bg1"/>
                </a:solidFill>
              </a:rPr>
              <a:t>&amp; W. J. Kraemer, 1997. Champaign, Ilinois: Human Kinetics Publishers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>
            <a:extLst>
              <a:ext uri="{FF2B5EF4-FFF2-40B4-BE49-F238E27FC236}">
                <a16:creationId xmlns:a16="http://schemas.microsoft.com/office/drawing/2014/main" id="{FF371EDF-27B1-4697-9C5A-6ED807BC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7724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0" name="Text Box 6">
            <a:extLst>
              <a:ext uri="{FF2B5EF4-FFF2-40B4-BE49-F238E27FC236}">
                <a16:creationId xmlns:a16="http://schemas.microsoft.com/office/drawing/2014/main" id="{35B7587A-4A19-4FCE-B197-0853506FA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981200"/>
            <a:ext cx="37687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¿Cual es el Mejor?</a:t>
            </a:r>
          </a:p>
        </p:txBody>
      </p:sp>
      <p:pic>
        <p:nvPicPr>
          <p:cNvPr id="47112" name="Picture 8">
            <a:extLst>
              <a:ext uri="{FF2B5EF4-FFF2-40B4-BE49-F238E27FC236}">
                <a16:creationId xmlns:a16="http://schemas.microsoft.com/office/drawing/2014/main" id="{A99AEC15-8D9B-4FEC-8C29-F3E03EB9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089150"/>
            <a:ext cx="430212" cy="40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6" name="Picture 12">
            <a:extLst>
              <a:ext uri="{FF2B5EF4-FFF2-40B4-BE49-F238E27FC236}">
                <a16:creationId xmlns:a16="http://schemas.microsoft.com/office/drawing/2014/main" id="{A5282467-AFAC-4048-BCE8-697293A98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708275"/>
            <a:ext cx="32385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7" name="Text Box 13">
            <a:extLst>
              <a:ext uri="{FF2B5EF4-FFF2-40B4-BE49-F238E27FC236}">
                <a16:creationId xmlns:a16="http://schemas.microsoft.com/office/drawing/2014/main" id="{4FC2D7CC-06AD-42D5-99A6-B84EB95B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2632075"/>
            <a:ext cx="28702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Determinantes:</a:t>
            </a:r>
          </a:p>
        </p:txBody>
      </p:sp>
      <p:pic>
        <p:nvPicPr>
          <p:cNvPr id="47118" name="Picture 14">
            <a:extLst>
              <a:ext uri="{FF2B5EF4-FFF2-40B4-BE49-F238E27FC236}">
                <a16:creationId xmlns:a16="http://schemas.microsoft.com/office/drawing/2014/main" id="{CA7FD406-1C15-4930-8A4B-3F667CAA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3246438"/>
            <a:ext cx="2460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9" name="Text Box 15">
            <a:extLst>
              <a:ext uri="{FF2B5EF4-FFF2-40B4-BE49-F238E27FC236}">
                <a16:creationId xmlns:a16="http://schemas.microsoft.com/office/drawing/2014/main" id="{F534DE3D-0C05-45A2-B220-2FDEB398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3124200"/>
            <a:ext cx="66087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Necesidades Particulares del Atleta:</a:t>
            </a:r>
          </a:p>
        </p:txBody>
      </p:sp>
      <p:pic>
        <p:nvPicPr>
          <p:cNvPr id="47122" name="Picture 18">
            <a:extLst>
              <a:ext uri="{FF2B5EF4-FFF2-40B4-BE49-F238E27FC236}">
                <a16:creationId xmlns:a16="http://schemas.microsoft.com/office/drawing/2014/main" id="{B57E9435-4A0B-4AC0-9461-FE3B8718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38" y="4922838"/>
            <a:ext cx="246062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3" name="Text Box 19">
            <a:extLst>
              <a:ext uri="{FF2B5EF4-FFF2-40B4-BE49-F238E27FC236}">
                <a16:creationId xmlns:a16="http://schemas.microsoft.com/office/drawing/2014/main" id="{703D1683-169C-4D1E-9CBB-B741CC684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4800600"/>
            <a:ext cx="72310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400" b="1" i="1">
                <a:solidFill>
                  <a:schemeClr val="bg1"/>
                </a:solidFill>
              </a:rPr>
              <a:t>El Tiempo que Dispone el Participante:</a:t>
            </a:r>
          </a:p>
        </p:txBody>
      </p:sp>
      <p:pic>
        <p:nvPicPr>
          <p:cNvPr id="47125" name="Picture 21">
            <a:extLst>
              <a:ext uri="{FF2B5EF4-FFF2-40B4-BE49-F238E27FC236}">
                <a16:creationId xmlns:a16="http://schemas.microsoft.com/office/drawing/2014/main" id="{88B65D9A-CB3F-4BC2-9EE6-C48C0B33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3810000"/>
            <a:ext cx="4572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6" name="Text Box 22">
            <a:extLst>
              <a:ext uri="{FF2B5EF4-FFF2-40B4-BE49-F238E27FC236}">
                <a16:creationId xmlns:a16="http://schemas.microsoft.com/office/drawing/2014/main" id="{EA9DA579-7A17-4EB3-99DB-4F4BAF3CD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3657600"/>
            <a:ext cx="6521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rgbClr val="66FF33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3200" b="1" i="1">
                <a:solidFill>
                  <a:schemeClr val="bg1"/>
                </a:solidFill>
                <a:latin typeface="Arial" panose="020B0604020202020204" pitchFamily="34" charset="0"/>
              </a:rPr>
              <a:t>:</a:t>
            </a: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PR" altLang="en-US" sz="3200" b="1" i="1">
                <a:solidFill>
                  <a:schemeClr val="bg1"/>
                </a:solidFill>
                <a:latin typeface="Arial" panose="020B0604020202020204" pitchFamily="34" charset="0"/>
              </a:rPr>
              <a:t>Deportes Explosivos:</a:t>
            </a:r>
          </a:p>
        </p:txBody>
      </p:sp>
      <p:sp>
        <p:nvSpPr>
          <p:cNvPr id="47127" name="Text Box 23">
            <a:extLst>
              <a:ext uri="{FF2B5EF4-FFF2-40B4-BE49-F238E27FC236}">
                <a16:creationId xmlns:a16="http://schemas.microsoft.com/office/drawing/2014/main" id="{FCBB54FC-C82D-4732-B022-5D63A0F83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4267200"/>
            <a:ext cx="48482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Ejercicios Multiarticulares</a:t>
            </a:r>
          </a:p>
        </p:txBody>
      </p:sp>
      <p:pic>
        <p:nvPicPr>
          <p:cNvPr id="47128" name="Picture 24">
            <a:extLst>
              <a:ext uri="{FF2B5EF4-FFF2-40B4-BE49-F238E27FC236}">
                <a16:creationId xmlns:a16="http://schemas.microsoft.com/office/drawing/2014/main" id="{129F5BAE-C73F-41CC-A7EC-C1CF75E3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5537200"/>
            <a:ext cx="4572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9" name="Text Box 25">
            <a:extLst>
              <a:ext uri="{FF2B5EF4-FFF2-40B4-BE49-F238E27FC236}">
                <a16:creationId xmlns:a16="http://schemas.microsoft.com/office/drawing/2014/main" id="{A1B2A067-021C-4947-8EBB-FE0F8C5A8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5384800"/>
            <a:ext cx="3452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PR" altLang="en-US" sz="3200" b="1" i="1">
                <a:solidFill>
                  <a:schemeClr val="bg1"/>
                </a:solidFill>
                <a:latin typeface="Arial" panose="020B0604020202020204" pitchFamily="34" charset="0"/>
              </a:rPr>
              <a:t>Recomendación:</a:t>
            </a:r>
          </a:p>
        </p:txBody>
      </p:sp>
      <p:sp>
        <p:nvSpPr>
          <p:cNvPr id="47130" name="Text Box 26">
            <a:extLst>
              <a:ext uri="{FF2B5EF4-FFF2-40B4-BE49-F238E27FC236}">
                <a16:creationId xmlns:a16="http://schemas.microsoft.com/office/drawing/2014/main" id="{6B49096F-3729-4FD7-9030-C7ECAE840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050" y="5994400"/>
            <a:ext cx="4352925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s-PR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Ejercicios Estructurales</a:t>
            </a:r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1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674</Words>
  <Application>Microsoft Office PowerPoint</Application>
  <PresentationFormat>On-screen Show (4:3)</PresentationFormat>
  <Paragraphs>108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Multimedia/Web &amp; Desktop Pub.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Edgar Lopategui</dc:creator>
  <cp:lastModifiedBy>Edgar Lopategui Corsino</cp:lastModifiedBy>
  <cp:revision>164</cp:revision>
  <dcterms:created xsi:type="dcterms:W3CDTF">1999-11-20T10:28:16Z</dcterms:created>
  <dcterms:modified xsi:type="dcterms:W3CDTF">2023-01-31T20:48:30Z</dcterms:modified>
</cp:coreProperties>
</file>