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3" r:id="rId3"/>
    <p:sldId id="274" r:id="rId4"/>
    <p:sldId id="285" r:id="rId5"/>
    <p:sldId id="282" r:id="rId6"/>
    <p:sldId id="278" r:id="rId7"/>
    <p:sldId id="280" r:id="rId8"/>
    <p:sldId id="277" r:id="rId9"/>
    <p:sldId id="284" r:id="rId1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99FF33"/>
    <a:srgbClr val="99FF66"/>
    <a:srgbClr val="CCFF66"/>
    <a:srgbClr val="99FFCC"/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55" autoAdjust="0"/>
    <p:restoredTop sz="94660"/>
  </p:normalViewPr>
  <p:slideViewPr>
    <p:cSldViewPr>
      <p:cViewPr varScale="1">
        <p:scale>
          <a:sx n="65" d="100"/>
          <a:sy n="65" d="100"/>
        </p:scale>
        <p:origin x="15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636AAB6-E83D-001B-2FAB-11A4367DC64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72BB509-B28F-9448-075C-719D782D3F3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341E27-845E-F909-8FD8-1810453AF94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06DFD457-934C-CA3B-CBC8-3343032A6FC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anose="02020603050405020304" pitchFamily="18" charset="0"/>
              </a:defRPr>
            </a:lvl1pPr>
          </a:lstStyle>
          <a:p>
            <a:fld id="{A1615A4B-E976-4033-8ABF-D252F0927A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2D00D6D-F03E-A7BD-E373-322E2BC1A96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55709F1-41A0-50AF-B100-6C7B1C321A1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AC613BBB-042A-B008-4F62-74ABBBE2BAE1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D3B02965-B690-8D7D-092A-E684450BDA4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7A88FC97-7630-684B-8326-24186E718E8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9E5E63C0-6928-39A6-13C7-F8599D657E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anose="02020603050405020304" pitchFamily="18" charset="0"/>
              </a:defRPr>
            </a:lvl1pPr>
          </a:lstStyle>
          <a:p>
            <a:fld id="{02C7539C-4F10-48BA-B870-0FC5EBD432E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A63EDAF-554A-7BA5-FCE1-1CDCE5D611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9A234E-2817-4C53-B177-AA8F5B94DBE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E71D156F-6F26-1E6F-0E72-AC9672B04F2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764BB0F-3D3D-1BC8-B318-491537BFE4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CA6D410-E50B-DB1D-7786-19B7E81963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4E6D3A-E3F2-4F37-AA75-37122695ADBF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9806185D-A8FD-7D97-F9A9-3E86856937B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9AE4F14B-EA13-BBBF-958B-51A6571603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1D4BB07-ADB0-837F-9F86-817FE88D9A4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8DD9521-DCF8-8DBD-F74C-8B02067EDFB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0CBE28FA-C86C-8C8A-16AF-2D69A6ED05D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8EE3C83E-988A-C681-2239-9DD525CE441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09D85C78-B60A-AC15-E372-C5F46EC74EF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CA81F54-0F4B-4CE4-896B-C22FA8B2D8B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7655" name="Freeform 7">
            <a:extLst>
              <a:ext uri="{FF2B5EF4-FFF2-40B4-BE49-F238E27FC236}">
                <a16:creationId xmlns:a16="http://schemas.microsoft.com/office/drawing/2014/main" id="{0BB70494-5B6C-8DF6-1B96-02EF2BB20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Line 8">
            <a:extLst>
              <a:ext uri="{FF2B5EF4-FFF2-40B4-BE49-F238E27FC236}">
                <a16:creationId xmlns:a16="http://schemas.microsoft.com/office/drawing/2014/main" id="{57EC9C0F-FDF1-0415-5859-70A5016D3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5DC61-FDEA-9EC2-0AEF-BFB263E1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109E8F-5E20-5483-C20B-9863F3BE5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A3C52-8CE3-79D9-88FE-F111DB7D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925C8-0058-14B9-749C-E3488CAA5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C1E13-4316-BCD9-D7AB-9A365845E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62C94-47CE-42EB-8323-4B06ED8E2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088604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B05672-2306-A028-72A2-F1B53CBB5C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EF58CB-E0D0-D627-8EE9-CA04B1BC0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D8F12-B4E9-211C-0F9D-E6955902A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C80DF-20C1-D39A-32EC-A204A580B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3FBD5-3CA4-755F-5E67-20570A55B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484DD-C3C9-42B8-93D9-784ED11CDE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440876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04F10-EA80-9E11-FB09-490188439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F2308-E438-C7DC-1613-12065AA6B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2AAEF-1B5F-2B30-B610-56533F3C7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61144-33A1-B431-89D7-A30D43F96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6303E-403B-3D09-925D-64045BCDC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653DB-DCC1-48E3-BFF2-CA16233ED4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241137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D3D27-A3D7-2192-E3A7-D96F8B50F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3EB1DC-4347-8CBB-0DD7-E7C7C9329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4A351-761E-89DD-F639-7CF2D9DFC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DF1AF-DBBE-63F4-85E6-FEBA9B9AA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4EE30-8FFD-39E8-BE38-4EB6C86BA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33626-EE37-462A-A50E-056B4D5E1B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09272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4709C-0F6F-16C6-E3E6-A3AF9F5A9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AE863-BC79-428E-668D-C70BD940B5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A4009-9207-8EBC-E2A5-47041BDE7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AE809-FDA3-693D-6982-F6203F68D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76DC8-2C6B-34F7-20EE-29D2EE33B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06515B-D958-F5B4-36E0-65CE0EF9A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CD1FF-A620-441D-80A6-F6364E3F99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536407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30052-5332-CE8D-0787-D5916F9F2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4D9B8-4F39-BE3C-E680-AA4F69399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05FC4-13FE-C3D7-4C5C-821483C8F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20782D-D6D8-1598-2A2E-2E9C3D93C2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4309C8-91C9-B672-305D-7D192DC6C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88AC43-4333-DF21-EC51-130EB6BDD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DBCB86-CE84-2787-AD59-1BD87718A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2BA30C-311F-6FEF-D6BF-D7AE0C413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D535B-B92C-4D02-8D6A-44A079E69C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38715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3A00D-6110-AC2F-E62D-E56E78B01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6A3CE6-4B5D-6D73-218A-7C3A9DB5F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0C49C3-68EB-6F34-C402-F4CFD9F8E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15FD8C-5AAE-5669-D323-07E7E30B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E675F-DC11-4C2E-AC1E-1231461A73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909517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A9B2E3-AC01-77E5-6802-C987EDD42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90DAC0-DB5B-AC8F-08B4-FD78EF85B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91961-016D-C272-1764-2AE3B5F0A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F90F9-59EE-4F11-A546-CE40D02AF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793968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96078-88CB-6584-3D83-E599C3B86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696F7-B1CC-F5BD-26CF-ACBDDFABC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80406-0957-4846-C2AB-FAA6AE827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8E623-C567-1E4D-3644-1841D0C18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34BB2-6300-95B3-719D-482A0474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3959F-C5E1-3159-74ED-1B0A13204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049A4-599D-415C-811E-968DC2AF9B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835288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6E540-9299-D3A6-BB8E-42CCF28CB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1D3221-31B1-89FC-9D34-A2F2ABBA43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BEFC79-7138-7206-E8C2-DA42CD7A7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0152A7-24A8-0CE6-3566-049CD259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40E0EB-EDEC-13A5-1DF5-FB538B04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D23A1-00DD-2C3B-AB2F-89355924F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BCC42-AE05-4656-B5D2-D0F8284018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225632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5CE503F-3C6F-5FAE-F90E-F77383AAA4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D1760723-D7A8-F0D7-0D88-9C8B7A5C64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0870904-3529-6C50-5006-6D69E3C0FAF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C9998116-A851-A22F-622B-B6AD66A00BA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02D58106-44E0-B3EB-88A1-8672FEF1B91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C1D9FBA0-B5A6-45F1-9D34-7874F783FE9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random/>
  </p:transition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95527B8-1FDC-EBCB-6BD8-C52DB929E72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1295400"/>
            <a:ext cx="7848600" cy="2667000"/>
          </a:xfrm>
        </p:spPr>
        <p:txBody>
          <a:bodyPr/>
          <a:lstStyle/>
          <a:p>
            <a:pPr algn="ctr"/>
            <a:r>
              <a:rPr lang="en-US" altLang="en-US" sz="4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NATURALEZA, CONCEPTO Y CONTENIDO DE LA FISIOLOGÍA DEL EJERCICIO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9E6AAA8-1F16-90D0-C6DD-28146CE513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05000" y="4648200"/>
            <a:ext cx="6400800" cy="1143000"/>
          </a:xfrm>
        </p:spPr>
        <p:txBody>
          <a:bodyPr/>
          <a:lstStyle/>
          <a:p>
            <a:pPr algn="ctr"/>
            <a:r>
              <a:rPr lang="en-US" altLang="en-US" b="1" i="1"/>
              <a:t>Prof. Edgar Lopategui Corsino</a:t>
            </a:r>
          </a:p>
          <a:p>
            <a:pPr algn="ctr"/>
            <a:r>
              <a:rPr lang="en-US" altLang="en-US" b="1" i="1"/>
              <a:t>M.A., Fisiología del Ejercicio</a:t>
            </a: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>
            <a:extLst>
              <a:ext uri="{FF2B5EF4-FFF2-40B4-BE49-F238E27FC236}">
                <a16:creationId xmlns:a16="http://schemas.microsoft.com/office/drawing/2014/main" id="{EE341920-7B5A-B44F-1745-C0AAC46E4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5588"/>
            <a:ext cx="8534400" cy="645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9" name="Picture 5">
            <a:extLst>
              <a:ext uri="{FF2B5EF4-FFF2-40B4-BE49-F238E27FC236}">
                <a16:creationId xmlns:a16="http://schemas.microsoft.com/office/drawing/2014/main" id="{B4FACF64-90B2-4688-8078-A70CB2354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8601075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>
            <a:extLst>
              <a:ext uri="{FF2B5EF4-FFF2-40B4-BE49-F238E27FC236}">
                <a16:creationId xmlns:a16="http://schemas.microsoft.com/office/drawing/2014/main" id="{A219D339-DCEC-0C2E-B0FD-F0B519311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2725"/>
            <a:ext cx="8839200" cy="664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>
            <a:extLst>
              <a:ext uri="{FF2B5EF4-FFF2-40B4-BE49-F238E27FC236}">
                <a16:creationId xmlns:a16="http://schemas.microsoft.com/office/drawing/2014/main" id="{C0518DAD-DFBA-6171-3F15-ECFB3122E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457200"/>
            <a:ext cx="8602662" cy="611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6" name="Picture 6">
            <a:extLst>
              <a:ext uri="{FF2B5EF4-FFF2-40B4-BE49-F238E27FC236}">
                <a16:creationId xmlns:a16="http://schemas.microsoft.com/office/drawing/2014/main" id="{EE27C4CE-8326-2B1C-93EE-E35B4B891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8061325" cy="620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3" name="Picture 5">
            <a:extLst>
              <a:ext uri="{FF2B5EF4-FFF2-40B4-BE49-F238E27FC236}">
                <a16:creationId xmlns:a16="http://schemas.microsoft.com/office/drawing/2014/main" id="{6C8A8A8B-A7F1-2C85-F91E-4B419416C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8486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3" name="Picture 7">
            <a:extLst>
              <a:ext uri="{FF2B5EF4-FFF2-40B4-BE49-F238E27FC236}">
                <a16:creationId xmlns:a16="http://schemas.microsoft.com/office/drawing/2014/main" id="{0B23D20D-A793-C6A6-3226-EC74E37DD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8" y="26988"/>
            <a:ext cx="9388476" cy="680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>
            <a:extLst>
              <a:ext uri="{FF2B5EF4-FFF2-40B4-BE49-F238E27FC236}">
                <a16:creationId xmlns:a16="http://schemas.microsoft.com/office/drawing/2014/main" id="{EB15480D-BA9A-FD18-E040-63012D679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989888" cy="607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579</TotalTime>
  <Words>24</Words>
  <Application>Microsoft Office PowerPoint</Application>
  <PresentationFormat>On-screen Show (4:3)</PresentationFormat>
  <Paragraphs>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Times New Roman</vt:lpstr>
      <vt:lpstr>Garamond</vt:lpstr>
      <vt:lpstr>Arial</vt:lpstr>
      <vt:lpstr>Wingdings</vt:lpstr>
      <vt:lpstr>Edge</vt:lpstr>
      <vt:lpstr>NATURALEZA, CONCEPTO Y CONTENIDO DE LA FISIOLOGÍA DEL EJERCICIO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REGULACIÓN Y HOMEOSTASIA DEL AMBIENTE INTERNO Y CONSIDERACIONES GENERALES SOBRE LAS RESPUESTAS Y ADAPTACIONES AL EJERCICIO</dc:title>
  <dc:creator>Edgar Lopategui</dc:creator>
  <cp:lastModifiedBy>Edgar Lopategui Corsino</cp:lastModifiedBy>
  <cp:revision>85</cp:revision>
  <dcterms:created xsi:type="dcterms:W3CDTF">2001-09-04T17:43:11Z</dcterms:created>
  <dcterms:modified xsi:type="dcterms:W3CDTF">2025-09-10T20:29:45Z</dcterms:modified>
</cp:coreProperties>
</file>