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5.xml" ContentType="application/vnd.openxmlformats-officedocument.presentationml.tags+xml"/>
  <Override PartName="/ppt/notesSlides/notesSlide37.xml" ContentType="application/vnd.openxmlformats-officedocument.presentationml.notesSlide+xml"/>
  <Override PartName="/ppt/tags/tag6.xml" ContentType="application/vnd.openxmlformats-officedocument.presentationml.tags+xml"/>
  <Override PartName="/ppt/notesSlides/notesSlide38.xml" ContentType="application/vnd.openxmlformats-officedocument.presentationml.notesSlide+xml"/>
  <Override PartName="/ppt/tags/tag7.xml" ContentType="application/vnd.openxmlformats-officedocument.presentationml.tags+xml"/>
  <Override PartName="/ppt/notesSlides/notesSlide39.xml" ContentType="application/vnd.openxmlformats-officedocument.presentationml.notesSlide+xml"/>
  <Override PartName="/ppt/tags/tag8.xml" ContentType="application/vnd.openxmlformats-officedocument.presentationml.tags+xml"/>
  <Override PartName="/ppt/notesSlides/notesSlide40.xml" ContentType="application/vnd.openxmlformats-officedocument.presentationml.notesSlide+xml"/>
  <Override PartName="/ppt/tags/tag9.xml" ContentType="application/vnd.openxmlformats-officedocument.presentationml.tags+xml"/>
  <Override PartName="/ppt/notesSlides/notesSlide41.xml" ContentType="application/vnd.openxmlformats-officedocument.presentationml.notesSlide+xml"/>
  <Override PartName="/ppt/tags/tag10.xml" ContentType="application/vnd.openxmlformats-officedocument.presentationml.tags+xml"/>
  <Override PartName="/ppt/notesSlides/notesSlide42.xml" ContentType="application/vnd.openxmlformats-officedocument.presentationml.notesSlide+xml"/>
  <Override PartName="/ppt/tags/tag11.xml" ContentType="application/vnd.openxmlformats-officedocument.presentationml.tags+xml"/>
  <Override PartName="/ppt/notesSlides/notesSlide43.xml" ContentType="application/vnd.openxmlformats-officedocument.presentationml.notesSlide+xml"/>
  <Override PartName="/ppt/tags/tag12.xml" ContentType="application/vnd.openxmlformats-officedocument.presentationml.tags+xml"/>
  <Override PartName="/ppt/notesSlides/notesSlide44.xml" ContentType="application/vnd.openxmlformats-officedocument.presentationml.notesSlide+xml"/>
  <Override PartName="/ppt/tags/tag13.xml" ContentType="application/vnd.openxmlformats-officedocument.presentationml.tags+xml"/>
  <Override PartName="/ppt/notesSlides/notesSlide45.xml" ContentType="application/vnd.openxmlformats-officedocument.presentationml.notesSlide+xml"/>
  <Override PartName="/ppt/tags/tag14.xml" ContentType="application/vnd.openxmlformats-officedocument.presentationml.tags+xml"/>
  <Override PartName="/ppt/notesSlides/notesSlide46.xml" ContentType="application/vnd.openxmlformats-officedocument.presentationml.notesSlide+xml"/>
  <Override PartName="/ppt/tags/tag15.xml" ContentType="application/vnd.openxmlformats-officedocument.presentationml.tags+xml"/>
  <Override PartName="/ppt/notesSlides/notesSlide47.xml" ContentType="application/vnd.openxmlformats-officedocument.presentationml.notesSlide+xml"/>
  <Override PartName="/ppt/tags/tag16.xml" ContentType="application/vnd.openxmlformats-officedocument.presentationml.tags+xml"/>
  <Override PartName="/ppt/notesSlides/notesSlide48.xml" ContentType="application/vnd.openxmlformats-officedocument.presentationml.notesSlide+xml"/>
  <Override PartName="/ppt/tags/tag17.xml" ContentType="application/vnd.openxmlformats-officedocument.presentationml.tags+xml"/>
  <Override PartName="/ppt/notesSlides/notesSlide49.xml" ContentType="application/vnd.openxmlformats-officedocument.presentationml.notesSlide+xml"/>
  <Override PartName="/ppt/tags/tag18.xml" ContentType="application/vnd.openxmlformats-officedocument.presentationml.tags+xml"/>
  <Override PartName="/ppt/notesSlides/notesSlide50.xml" ContentType="application/vnd.openxmlformats-officedocument.presentationml.notesSlide+xml"/>
  <Override PartName="/ppt/tags/tag19.xml" ContentType="application/vnd.openxmlformats-officedocument.presentationml.tags+xml"/>
  <Override PartName="/ppt/notesSlides/notesSlide51.xml" ContentType="application/vnd.openxmlformats-officedocument.presentationml.notesSlide+xml"/>
  <Override PartName="/ppt/tags/tag20.xml" ContentType="application/vnd.openxmlformats-officedocument.presentationml.tags+xml"/>
  <Override PartName="/ppt/notesSlides/notesSlide52.xml" ContentType="application/vnd.openxmlformats-officedocument.presentationml.notesSlide+xml"/>
  <Override PartName="/ppt/tags/tag21.xml" ContentType="application/vnd.openxmlformats-officedocument.presentationml.tags+xml"/>
  <Override PartName="/ppt/notesSlides/notesSlide53.xml" ContentType="application/vnd.openxmlformats-officedocument.presentationml.notesSlide+xml"/>
  <Override PartName="/ppt/tags/tag22.xml" ContentType="application/vnd.openxmlformats-officedocument.presentationml.tags+xml"/>
  <Override PartName="/ppt/notesSlides/notesSlide54.xml" ContentType="application/vnd.openxmlformats-officedocument.presentationml.notesSlide+xml"/>
  <Override PartName="/ppt/tags/tag23.xml" ContentType="application/vnd.openxmlformats-officedocument.presentationml.tags+xml"/>
  <Override PartName="/ppt/notesSlides/notesSlide55.xml" ContentType="application/vnd.openxmlformats-officedocument.presentationml.notesSlide+xml"/>
  <Override PartName="/ppt/tags/tag24.xml" ContentType="application/vnd.openxmlformats-officedocument.presentationml.tags+xml"/>
  <Override PartName="/ppt/notesSlides/notesSlide56.xml" ContentType="application/vnd.openxmlformats-officedocument.presentationml.notesSlide+xml"/>
  <Override PartName="/ppt/tags/tag25.xml" ContentType="application/vnd.openxmlformats-officedocument.presentationml.tags+xml"/>
  <Override PartName="/ppt/notesSlides/notesSlide57.xml" ContentType="application/vnd.openxmlformats-officedocument.presentationml.notesSlide+xml"/>
  <Override PartName="/ppt/tags/tag26.xml" ContentType="application/vnd.openxmlformats-officedocument.presentationml.tags+xml"/>
  <Override PartName="/ppt/notesSlides/notesSlide58.xml" ContentType="application/vnd.openxmlformats-officedocument.presentationml.notesSlide+xml"/>
  <Override PartName="/ppt/tags/tag27.xml" ContentType="application/vnd.openxmlformats-officedocument.presentationml.tags+xml"/>
  <Override PartName="/ppt/notesSlides/notesSlide59.xml" ContentType="application/vnd.openxmlformats-officedocument.presentationml.notesSlide+xml"/>
  <Override PartName="/ppt/tags/tag28.xml" ContentType="application/vnd.openxmlformats-officedocument.presentationml.tags+xml"/>
  <Override PartName="/ppt/notesSlides/notesSlide60.xml" ContentType="application/vnd.openxmlformats-officedocument.presentationml.notesSlide+xml"/>
  <Override PartName="/ppt/tags/tag29.xml" ContentType="application/vnd.openxmlformats-officedocument.presentationml.tags+xml"/>
  <Override PartName="/ppt/notesSlides/notesSlide61.xml" ContentType="application/vnd.openxmlformats-officedocument.presentationml.notesSlide+xml"/>
  <Override PartName="/ppt/tags/tag30.xml" ContentType="application/vnd.openxmlformats-officedocument.presentationml.tags+xml"/>
  <Override PartName="/ppt/notesSlides/notesSlide62.xml" ContentType="application/vnd.openxmlformats-officedocument.presentationml.notesSlide+xml"/>
  <Override PartName="/ppt/tags/tag31.xml" ContentType="application/vnd.openxmlformats-officedocument.presentationml.tags+xml"/>
  <Override PartName="/ppt/notesSlides/notesSlide63.xml" ContentType="application/vnd.openxmlformats-officedocument.presentationml.notesSlide+xml"/>
  <Override PartName="/ppt/tags/tag32.xml" ContentType="application/vnd.openxmlformats-officedocument.presentationml.tags+xml"/>
  <Override PartName="/ppt/notesSlides/notesSlide64.xml" ContentType="application/vnd.openxmlformats-officedocument.presentationml.notesSlide+xml"/>
  <Override PartName="/ppt/tags/tag33.xml" ContentType="application/vnd.openxmlformats-officedocument.presentationml.tags+xml"/>
  <Override PartName="/ppt/notesSlides/notesSlide65.xml" ContentType="application/vnd.openxmlformats-officedocument.presentationml.notesSlide+xml"/>
  <Override PartName="/ppt/tags/tag34.xml" ContentType="application/vnd.openxmlformats-officedocument.presentationml.tags+xml"/>
  <Override PartName="/ppt/notesSlides/notesSlide66.xml" ContentType="application/vnd.openxmlformats-officedocument.presentationml.notesSlide+xml"/>
  <Override PartName="/ppt/tags/tag35.xml" ContentType="application/vnd.openxmlformats-officedocument.presentationml.tags+xml"/>
  <Override PartName="/ppt/notesSlides/notesSlide67.xml" ContentType="application/vnd.openxmlformats-officedocument.presentationml.notesSlide+xml"/>
  <Override PartName="/ppt/tags/tag36.xml" ContentType="application/vnd.openxmlformats-officedocument.presentationml.tags+xml"/>
  <Override PartName="/ppt/notesSlides/notesSlide68.xml" ContentType="application/vnd.openxmlformats-officedocument.presentationml.notesSlide+xml"/>
  <Override PartName="/ppt/tags/tag37.xml" ContentType="application/vnd.openxmlformats-officedocument.presentationml.tags+xml"/>
  <Override PartName="/ppt/notesSlides/notesSlide69.xml" ContentType="application/vnd.openxmlformats-officedocument.presentationml.notesSlide+xml"/>
  <Override PartName="/ppt/tags/tag38.xml" ContentType="application/vnd.openxmlformats-officedocument.presentationml.tags+xml"/>
  <Override PartName="/ppt/notesSlides/notesSlide70.xml" ContentType="application/vnd.openxmlformats-officedocument.presentationml.notesSlide+xml"/>
  <Override PartName="/ppt/tags/tag39.xml" ContentType="application/vnd.openxmlformats-officedocument.presentationml.tags+xml"/>
  <Override PartName="/ppt/notesSlides/notesSlide71.xml" ContentType="application/vnd.openxmlformats-officedocument.presentationml.notesSlide+xml"/>
  <Override PartName="/ppt/tags/tag40.xml" ContentType="application/vnd.openxmlformats-officedocument.presentationml.tags+xml"/>
  <Override PartName="/ppt/notesSlides/notesSlide72.xml" ContentType="application/vnd.openxmlformats-officedocument.presentationml.notesSlide+xml"/>
  <Override PartName="/ppt/tags/tag41.xml" ContentType="application/vnd.openxmlformats-officedocument.presentationml.tags+xml"/>
  <Override PartName="/ppt/notesSlides/notesSlide73.xml" ContentType="application/vnd.openxmlformats-officedocument.presentationml.notesSlide+xml"/>
  <Override PartName="/ppt/tags/tag42.xml" ContentType="application/vnd.openxmlformats-officedocument.presentationml.tags+xml"/>
  <Override PartName="/ppt/notesSlides/notesSlide74.xml" ContentType="application/vnd.openxmlformats-officedocument.presentationml.notesSlide+xml"/>
  <Override PartName="/ppt/tags/tag43.xml" ContentType="application/vnd.openxmlformats-officedocument.presentationml.tags+xml"/>
  <Override PartName="/ppt/notesSlides/notesSlide75.xml" ContentType="application/vnd.openxmlformats-officedocument.presentationml.notesSlide+xml"/>
  <Override PartName="/ppt/tags/tag44.xml" ContentType="application/vnd.openxmlformats-officedocument.presentationml.tags+xml"/>
  <Override PartName="/ppt/notesSlides/notesSlide76.xml" ContentType="application/vnd.openxmlformats-officedocument.presentationml.notesSlide+xml"/>
  <Override PartName="/ppt/tags/tag45.xml" ContentType="application/vnd.openxmlformats-officedocument.presentationml.tags+xml"/>
  <Override PartName="/ppt/notesSlides/notesSlide77.xml" ContentType="application/vnd.openxmlformats-officedocument.presentationml.notesSlide+xml"/>
  <Override PartName="/ppt/tags/tag46.xml" ContentType="application/vnd.openxmlformats-officedocument.presentationml.tags+xml"/>
  <Override PartName="/ppt/notesSlides/notesSlide78.xml" ContentType="application/vnd.openxmlformats-officedocument.presentationml.notesSlide+xml"/>
  <Override PartName="/ppt/tags/tag47.xml" ContentType="application/vnd.openxmlformats-officedocument.presentationml.tags+xml"/>
  <Override PartName="/ppt/notesSlides/notesSlide79.xml" ContentType="application/vnd.openxmlformats-officedocument.presentationml.notesSlide+xml"/>
  <Override PartName="/ppt/tags/tag48.xml" ContentType="application/vnd.openxmlformats-officedocument.presentationml.tags+xml"/>
  <Override PartName="/ppt/notesSlides/notesSlide80.xml" ContentType="application/vnd.openxmlformats-officedocument.presentationml.notesSlide+xml"/>
  <Override PartName="/ppt/tags/tag49.xml" ContentType="application/vnd.openxmlformats-officedocument.presentationml.tags+xml"/>
  <Override PartName="/ppt/notesSlides/notesSlide81.xml" ContentType="application/vnd.openxmlformats-officedocument.presentationml.notesSlide+xml"/>
  <Override PartName="/ppt/tags/tag50.xml" ContentType="application/vnd.openxmlformats-officedocument.presentationml.tags+xml"/>
  <Override PartName="/ppt/notesSlides/notesSlide82.xml" ContentType="application/vnd.openxmlformats-officedocument.presentationml.notesSlide+xml"/>
  <Override PartName="/ppt/tags/tag51.xml" ContentType="application/vnd.openxmlformats-officedocument.presentationml.tags+xml"/>
  <Override PartName="/ppt/notesSlides/notesSlide83.xml" ContentType="application/vnd.openxmlformats-officedocument.presentationml.notesSlide+xml"/>
  <Override PartName="/ppt/tags/tag52.xml" ContentType="application/vnd.openxmlformats-officedocument.presentationml.tags+xml"/>
  <Override PartName="/ppt/notesSlides/notesSlide84.xml" ContentType="application/vnd.openxmlformats-officedocument.presentationml.notesSlide+xml"/>
  <Override PartName="/ppt/tags/tag53.xml" ContentType="application/vnd.openxmlformats-officedocument.presentationml.tags+xml"/>
  <Override PartName="/ppt/notesSlides/notesSlide85.xml" ContentType="application/vnd.openxmlformats-officedocument.presentationml.notesSlide+xml"/>
  <Override PartName="/ppt/tags/tag54.xml" ContentType="application/vnd.openxmlformats-officedocument.presentationml.tags+xml"/>
  <Override PartName="/ppt/notesSlides/notesSlide86.xml" ContentType="application/vnd.openxmlformats-officedocument.presentationml.notesSlide+xml"/>
  <Override PartName="/ppt/tags/tag55.xml" ContentType="application/vnd.openxmlformats-officedocument.presentationml.tags+xml"/>
  <Override PartName="/ppt/notesSlides/notesSlide87.xml" ContentType="application/vnd.openxmlformats-officedocument.presentationml.notesSlide+xml"/>
  <Override PartName="/ppt/tags/tag56.xml" ContentType="application/vnd.openxmlformats-officedocument.presentationml.tags+xml"/>
  <Override PartName="/ppt/notesSlides/notesSlide88.xml" ContentType="application/vnd.openxmlformats-officedocument.presentationml.notesSlide+xml"/>
  <Override PartName="/ppt/tags/tag57.xml" ContentType="application/vnd.openxmlformats-officedocument.presentationml.tags+xml"/>
  <Override PartName="/ppt/notesSlides/notesSlide89.xml" ContentType="application/vnd.openxmlformats-officedocument.presentationml.notesSlide+xml"/>
  <Override PartName="/ppt/tags/tag58.xml" ContentType="application/vnd.openxmlformats-officedocument.presentationml.tags+xml"/>
  <Override PartName="/ppt/notesSlides/notesSlide90.xml" ContentType="application/vnd.openxmlformats-officedocument.presentationml.notesSlide+xml"/>
  <Override PartName="/ppt/tags/tag59.xml" ContentType="application/vnd.openxmlformats-officedocument.presentationml.tags+xml"/>
  <Override PartName="/ppt/notesSlides/notesSlide91.xml" ContentType="application/vnd.openxmlformats-officedocument.presentationml.notesSlide+xml"/>
  <Override PartName="/ppt/tags/tag60.xml" ContentType="application/vnd.openxmlformats-officedocument.presentationml.tags+xml"/>
  <Override PartName="/ppt/notesSlides/notesSlide92.xml" ContentType="application/vnd.openxmlformats-officedocument.presentationml.notesSlide+xml"/>
  <Override PartName="/ppt/tags/tag61.xml" ContentType="application/vnd.openxmlformats-officedocument.presentationml.tags+xml"/>
  <Override PartName="/ppt/notesSlides/notesSlide93.xml" ContentType="application/vnd.openxmlformats-officedocument.presentationml.notesSlide+xml"/>
  <Override PartName="/ppt/tags/tag62.xml" ContentType="application/vnd.openxmlformats-officedocument.presentationml.tags+xml"/>
  <Override PartName="/ppt/notesSlides/notesSlide94.xml" ContentType="application/vnd.openxmlformats-officedocument.presentationml.notesSlide+xml"/>
  <Override PartName="/ppt/tags/tag63.xml" ContentType="application/vnd.openxmlformats-officedocument.presentationml.tags+xml"/>
  <Override PartName="/ppt/notesSlides/notesSlide95.xml" ContentType="application/vnd.openxmlformats-officedocument.presentationml.notesSlide+xml"/>
  <Override PartName="/ppt/tags/tag64.xml" ContentType="application/vnd.openxmlformats-officedocument.presentationml.tags+xml"/>
  <Override PartName="/ppt/notesSlides/notesSlide96.xml" ContentType="application/vnd.openxmlformats-officedocument.presentationml.notesSlide+xml"/>
  <Override PartName="/ppt/tags/tag65.xml" ContentType="application/vnd.openxmlformats-officedocument.presentationml.tags+xml"/>
  <Override PartName="/ppt/notesSlides/notesSlide97.xml" ContentType="application/vnd.openxmlformats-officedocument.presentationml.notesSlide+xml"/>
  <Override PartName="/ppt/tags/tag66.xml" ContentType="application/vnd.openxmlformats-officedocument.presentationml.tags+xml"/>
  <Override PartName="/ppt/notesSlides/notesSlide98.xml" ContentType="application/vnd.openxmlformats-officedocument.presentationml.notesSlide+xml"/>
  <Override PartName="/ppt/tags/tag67.xml" ContentType="application/vnd.openxmlformats-officedocument.presentationml.tags+xml"/>
  <Override PartName="/ppt/notesSlides/notesSlide99.xml" ContentType="application/vnd.openxmlformats-officedocument.presentationml.notesSlide+xml"/>
  <Override PartName="/ppt/tags/tag68.xml" ContentType="application/vnd.openxmlformats-officedocument.presentationml.tags+xml"/>
  <Override PartName="/ppt/notesSlides/notesSlide100.xml" ContentType="application/vnd.openxmlformats-officedocument.presentationml.notesSlide+xml"/>
  <Override PartName="/ppt/tags/tag69.xml" ContentType="application/vnd.openxmlformats-officedocument.presentationml.tags+xml"/>
  <Override PartName="/ppt/notesSlides/notesSlide101.xml" ContentType="application/vnd.openxmlformats-officedocument.presentationml.notesSlide+xml"/>
  <Override PartName="/ppt/tags/tag70.xml" ContentType="application/vnd.openxmlformats-officedocument.presentationml.tags+xml"/>
  <Override PartName="/ppt/notesSlides/notesSlide102.xml" ContentType="application/vnd.openxmlformats-officedocument.presentationml.notesSlide+xml"/>
  <Override PartName="/ppt/tags/tag71.xml" ContentType="application/vnd.openxmlformats-officedocument.presentationml.tags+xml"/>
  <Override PartName="/ppt/notesSlides/notesSlide103.xml" ContentType="application/vnd.openxmlformats-officedocument.presentationml.notesSlide+xml"/>
  <Override PartName="/ppt/tags/tag72.xml" ContentType="application/vnd.openxmlformats-officedocument.presentationml.tags+xml"/>
  <Override PartName="/ppt/notesSlides/notesSlide104.xml" ContentType="application/vnd.openxmlformats-officedocument.presentationml.notesSlide+xml"/>
  <Override PartName="/ppt/tags/tag73.xml" ContentType="application/vnd.openxmlformats-officedocument.presentationml.tags+xml"/>
  <Override PartName="/ppt/notesSlides/notesSlide105.xml" ContentType="application/vnd.openxmlformats-officedocument.presentationml.notesSlide+xml"/>
  <Override PartName="/ppt/tags/tag74.xml" ContentType="application/vnd.openxmlformats-officedocument.presentationml.tags+xml"/>
  <Override PartName="/ppt/notesSlides/notesSlide106.xml" ContentType="application/vnd.openxmlformats-officedocument.presentationml.notesSlide+xml"/>
  <Override PartName="/ppt/tags/tag75.xml" ContentType="application/vnd.openxmlformats-officedocument.presentationml.tags+xml"/>
  <Override PartName="/ppt/notesSlides/notesSlide107.xml" ContentType="application/vnd.openxmlformats-officedocument.presentationml.notesSlide+xml"/>
  <Override PartName="/ppt/tags/tag76.xml" ContentType="application/vnd.openxmlformats-officedocument.presentationml.tags+xml"/>
  <Override PartName="/ppt/notesSlides/notesSlide108.xml" ContentType="application/vnd.openxmlformats-officedocument.presentationml.notesSlide+xml"/>
  <Override PartName="/ppt/tags/tag77.xml" ContentType="application/vnd.openxmlformats-officedocument.presentationml.tags+xml"/>
  <Override PartName="/ppt/notesSlides/notesSlide109.xml" ContentType="application/vnd.openxmlformats-officedocument.presentationml.notesSlide+xml"/>
  <Override PartName="/ppt/tags/tag78.xml" ContentType="application/vnd.openxmlformats-officedocument.presentationml.tags+xml"/>
  <Override PartName="/ppt/notesSlides/notesSlide110.xml" ContentType="application/vnd.openxmlformats-officedocument.presentationml.notesSlide+xml"/>
  <Override PartName="/ppt/tags/tag79.xml" ContentType="application/vnd.openxmlformats-officedocument.presentationml.tags+xml"/>
  <Override PartName="/ppt/notesSlides/notesSlide111.xml" ContentType="application/vnd.openxmlformats-officedocument.presentationml.notesSlide+xml"/>
  <Override PartName="/ppt/tags/tag80.xml" ContentType="application/vnd.openxmlformats-officedocument.presentationml.tags+xml"/>
  <Override PartName="/ppt/notesSlides/notesSlide112.xml" ContentType="application/vnd.openxmlformats-officedocument.presentationml.notesSlide+xml"/>
  <Override PartName="/ppt/tags/tag81.xml" ContentType="application/vnd.openxmlformats-officedocument.presentationml.tags+xml"/>
  <Override PartName="/ppt/notesSlides/notesSlide113.xml" ContentType="application/vnd.openxmlformats-officedocument.presentationml.notesSlide+xml"/>
  <Override PartName="/ppt/tags/tag82.xml" ContentType="application/vnd.openxmlformats-officedocument.presentationml.tags+xml"/>
  <Override PartName="/ppt/notesSlides/notesSlide114.xml" ContentType="application/vnd.openxmlformats-officedocument.presentationml.notesSlide+xml"/>
  <Override PartName="/ppt/tags/tag83.xml" ContentType="application/vnd.openxmlformats-officedocument.presentationml.tags+xml"/>
  <Override PartName="/ppt/notesSlides/notesSlide115.xml" ContentType="application/vnd.openxmlformats-officedocument.presentationml.notesSlide+xml"/>
  <Override PartName="/ppt/tags/tag84.xml" ContentType="application/vnd.openxmlformats-officedocument.presentationml.tags+xml"/>
  <Override PartName="/ppt/notesSlides/notesSlide116.xml" ContentType="application/vnd.openxmlformats-officedocument.presentationml.notesSlide+xml"/>
  <Override PartName="/ppt/tags/tag85.xml" ContentType="application/vnd.openxmlformats-officedocument.presentationml.tags+xml"/>
  <Override PartName="/ppt/notesSlides/notesSlide117.xml" ContentType="application/vnd.openxmlformats-officedocument.presentationml.notesSlide+xml"/>
  <Override PartName="/ppt/tags/tag86.xml" ContentType="application/vnd.openxmlformats-officedocument.presentationml.tags+xml"/>
  <Override PartName="/ppt/notesSlides/notesSlide118.xml" ContentType="application/vnd.openxmlformats-officedocument.presentationml.notesSlide+xml"/>
  <Override PartName="/ppt/tags/tag87.xml" ContentType="application/vnd.openxmlformats-officedocument.presentationml.tags+xml"/>
  <Override PartName="/ppt/notesSlides/notesSlide119.xml" ContentType="application/vnd.openxmlformats-officedocument.presentationml.notesSlide+xml"/>
  <Override PartName="/ppt/tags/tag88.xml" ContentType="application/vnd.openxmlformats-officedocument.presentationml.tags+xml"/>
  <Override PartName="/ppt/notesSlides/notesSlide120.xml" ContentType="application/vnd.openxmlformats-officedocument.presentationml.notesSlide+xml"/>
  <Override PartName="/ppt/tags/tag89.xml" ContentType="application/vnd.openxmlformats-officedocument.presentationml.tags+xml"/>
  <Override PartName="/ppt/notesSlides/notesSlide121.xml" ContentType="application/vnd.openxmlformats-officedocument.presentationml.notesSlide+xml"/>
  <Override PartName="/ppt/tags/tag90.xml" ContentType="application/vnd.openxmlformats-officedocument.presentationml.tags+xml"/>
  <Override PartName="/ppt/notesSlides/notesSlide122.xml" ContentType="application/vnd.openxmlformats-officedocument.presentationml.notesSlide+xml"/>
  <Override PartName="/ppt/tags/tag91.xml" ContentType="application/vnd.openxmlformats-officedocument.presentationml.tags+xml"/>
  <Override PartName="/ppt/notesSlides/notesSlide123.xml" ContentType="application/vnd.openxmlformats-officedocument.presentationml.notesSlide+xml"/>
  <Override PartName="/ppt/tags/tag92.xml" ContentType="application/vnd.openxmlformats-officedocument.presentationml.tags+xml"/>
  <Override PartName="/ppt/notesSlides/notesSlide124.xml" ContentType="application/vnd.openxmlformats-officedocument.presentationml.notesSlide+xml"/>
  <Override PartName="/ppt/tags/tag93.xml" ContentType="application/vnd.openxmlformats-officedocument.presentationml.tags+xml"/>
  <Override PartName="/ppt/notesSlides/notesSlide125.xml" ContentType="application/vnd.openxmlformats-officedocument.presentationml.notesSlide+xml"/>
  <Override PartName="/ppt/tags/tag94.xml" ContentType="application/vnd.openxmlformats-officedocument.presentationml.tags+xml"/>
  <Override PartName="/ppt/notesSlides/notesSlide126.xml" ContentType="application/vnd.openxmlformats-officedocument.presentationml.notesSlide+xml"/>
  <Override PartName="/ppt/tags/tag95.xml" ContentType="application/vnd.openxmlformats-officedocument.presentationml.tags+xml"/>
  <Override PartName="/ppt/notesSlides/notesSlide127.xml" ContentType="application/vnd.openxmlformats-officedocument.presentationml.notesSlide+xml"/>
  <Override PartName="/ppt/tags/tag96.xml" ContentType="application/vnd.openxmlformats-officedocument.presentationml.tags+xml"/>
  <Override PartName="/ppt/notesSlides/notesSlide128.xml" ContentType="application/vnd.openxmlformats-officedocument.presentationml.notesSlide+xml"/>
  <Override PartName="/ppt/tags/tag97.xml" ContentType="application/vnd.openxmlformats-officedocument.presentationml.tags+xml"/>
  <Override PartName="/ppt/notesSlides/notesSlide129.xml" ContentType="application/vnd.openxmlformats-officedocument.presentationml.notesSlide+xml"/>
  <Override PartName="/ppt/tags/tag98.xml" ContentType="application/vnd.openxmlformats-officedocument.presentationml.tags+xml"/>
  <Override PartName="/ppt/notesSlides/notesSlide130.xml" ContentType="application/vnd.openxmlformats-officedocument.presentationml.notesSlide+xml"/>
  <Override PartName="/ppt/tags/tag99.xml" ContentType="application/vnd.openxmlformats-officedocument.presentationml.tags+xml"/>
  <Override PartName="/ppt/notesSlides/notesSlide131.xml" ContentType="application/vnd.openxmlformats-officedocument.presentationml.notesSlide+xml"/>
  <Override PartName="/ppt/tags/tag100.xml" ContentType="application/vnd.openxmlformats-officedocument.presentationml.tags+xml"/>
  <Override PartName="/ppt/notesSlides/notesSlide132.xml" ContentType="application/vnd.openxmlformats-officedocument.presentationml.notesSlide+xml"/>
  <Override PartName="/ppt/tags/tag101.xml" ContentType="application/vnd.openxmlformats-officedocument.presentationml.tags+xml"/>
  <Override PartName="/ppt/notesSlides/notesSlide133.xml" ContentType="application/vnd.openxmlformats-officedocument.presentationml.notesSlide+xml"/>
  <Override PartName="/ppt/tags/tag102.xml" ContentType="application/vnd.openxmlformats-officedocument.presentationml.tags+xml"/>
  <Override PartName="/ppt/notesSlides/notesSlide134.xml" ContentType="application/vnd.openxmlformats-officedocument.presentationml.notesSlide+xml"/>
  <Override PartName="/ppt/tags/tag103.xml" ContentType="application/vnd.openxmlformats-officedocument.presentationml.tags+xml"/>
  <Override PartName="/ppt/notesSlides/notesSlide135.xml" ContentType="application/vnd.openxmlformats-officedocument.presentationml.notesSlide+xml"/>
  <Override PartName="/ppt/tags/tag104.xml" ContentType="application/vnd.openxmlformats-officedocument.presentationml.tags+xml"/>
  <Override PartName="/ppt/notesSlides/notesSlide136.xml" ContentType="application/vnd.openxmlformats-officedocument.presentationml.notesSlide+xml"/>
  <Override PartName="/ppt/tags/tag105.xml" ContentType="application/vnd.openxmlformats-officedocument.presentationml.tags+xml"/>
  <Override PartName="/ppt/notesSlides/notesSlide137.xml" ContentType="application/vnd.openxmlformats-officedocument.presentationml.notesSlide+xml"/>
  <Override PartName="/ppt/tags/tag106.xml" ContentType="application/vnd.openxmlformats-officedocument.presentationml.tags+xml"/>
  <Override PartName="/ppt/notesSlides/notesSlide138.xml" ContentType="application/vnd.openxmlformats-officedocument.presentationml.notesSlide+xml"/>
  <Override PartName="/ppt/tags/tag107.xml" ContentType="application/vnd.openxmlformats-officedocument.presentationml.tags+xml"/>
  <Override PartName="/ppt/notesSlides/notesSlide139.xml" ContentType="application/vnd.openxmlformats-officedocument.presentationml.notesSlide+xml"/>
  <Override PartName="/ppt/tags/tag108.xml" ContentType="application/vnd.openxmlformats-officedocument.presentationml.tags+xml"/>
  <Override PartName="/ppt/notesSlides/notesSlide140.xml" ContentType="application/vnd.openxmlformats-officedocument.presentationml.notesSlide+xml"/>
  <Override PartName="/ppt/tags/tag109.xml" ContentType="application/vnd.openxmlformats-officedocument.presentationml.tags+xml"/>
  <Override PartName="/ppt/notesSlides/notesSlide141.xml" ContentType="application/vnd.openxmlformats-officedocument.presentationml.notesSlide+xml"/>
  <Override PartName="/ppt/tags/tag110.xml" ContentType="application/vnd.openxmlformats-officedocument.presentationml.tags+xml"/>
  <Override PartName="/ppt/notesSlides/notesSlide142.xml" ContentType="application/vnd.openxmlformats-officedocument.presentationml.notesSlide+xml"/>
  <Override PartName="/ppt/tags/tag111.xml" ContentType="application/vnd.openxmlformats-officedocument.presentationml.tags+xml"/>
  <Override PartName="/ppt/notesSlides/notesSlide143.xml" ContentType="application/vnd.openxmlformats-officedocument.presentationml.notesSlide+xml"/>
  <Override PartName="/ppt/tags/tag112.xml" ContentType="application/vnd.openxmlformats-officedocument.presentationml.tags+xml"/>
  <Override PartName="/ppt/notesSlides/notesSlide144.xml" ContentType="application/vnd.openxmlformats-officedocument.presentationml.notesSlide+xml"/>
  <Override PartName="/ppt/tags/tag113.xml" ContentType="application/vnd.openxmlformats-officedocument.presentationml.tags+xml"/>
  <Override PartName="/ppt/notesSlides/notesSlide145.xml" ContentType="application/vnd.openxmlformats-officedocument.presentationml.notesSlide+xml"/>
  <Override PartName="/ppt/tags/tag114.xml" ContentType="application/vnd.openxmlformats-officedocument.presentationml.tags+xml"/>
  <Override PartName="/ppt/notesSlides/notesSlide146.xml" ContentType="application/vnd.openxmlformats-officedocument.presentationml.notesSlide+xml"/>
  <Override PartName="/ppt/tags/tag115.xml" ContentType="application/vnd.openxmlformats-officedocument.presentationml.tags+xml"/>
  <Override PartName="/ppt/notesSlides/notesSlide147.xml" ContentType="application/vnd.openxmlformats-officedocument.presentationml.notesSlide+xml"/>
  <Override PartName="/ppt/tags/tag116.xml" ContentType="application/vnd.openxmlformats-officedocument.presentationml.tags+xml"/>
  <Override PartName="/ppt/notesSlides/notesSlide148.xml" ContentType="application/vnd.openxmlformats-officedocument.presentationml.notesSlide+xml"/>
  <Override PartName="/ppt/tags/tag117.xml" ContentType="application/vnd.openxmlformats-officedocument.presentationml.tags+xml"/>
  <Override PartName="/ppt/notesSlides/notesSlide149.xml" ContentType="application/vnd.openxmlformats-officedocument.presentationml.notesSlide+xml"/>
  <Override PartName="/ppt/tags/tag118.xml" ContentType="application/vnd.openxmlformats-officedocument.presentationml.tags+xml"/>
  <Override PartName="/ppt/notesSlides/notesSlide150.xml" ContentType="application/vnd.openxmlformats-officedocument.presentationml.notesSlide+xml"/>
  <Override PartName="/ppt/tags/tag119.xml" ContentType="application/vnd.openxmlformats-officedocument.presentationml.tags+xml"/>
  <Override PartName="/ppt/notesSlides/notesSlide151.xml" ContentType="application/vnd.openxmlformats-officedocument.presentationml.notesSlide+xml"/>
  <Override PartName="/ppt/tags/tag120.xml" ContentType="application/vnd.openxmlformats-officedocument.presentationml.tags+xml"/>
  <Override PartName="/ppt/notesSlides/notesSlide152.xml" ContentType="application/vnd.openxmlformats-officedocument.presentationml.notesSlide+xml"/>
  <Override PartName="/ppt/tags/tag121.xml" ContentType="application/vnd.openxmlformats-officedocument.presentationml.tags+xml"/>
  <Override PartName="/ppt/notesSlides/notesSlide153.xml" ContentType="application/vnd.openxmlformats-officedocument.presentationml.notesSlide+xml"/>
  <Override PartName="/ppt/tags/tag122.xml" ContentType="application/vnd.openxmlformats-officedocument.presentationml.tags+xml"/>
  <Override PartName="/ppt/notesSlides/notesSlide154.xml" ContentType="application/vnd.openxmlformats-officedocument.presentationml.notesSlide+xml"/>
  <Override PartName="/ppt/tags/tag123.xml" ContentType="application/vnd.openxmlformats-officedocument.presentationml.tags+xml"/>
  <Override PartName="/ppt/notesSlides/notesSlide155.xml" ContentType="application/vnd.openxmlformats-officedocument.presentationml.notesSlide+xml"/>
  <Override PartName="/ppt/tags/tag124.xml" ContentType="application/vnd.openxmlformats-officedocument.presentationml.tags+xml"/>
  <Override PartName="/ppt/notesSlides/notesSlide156.xml" ContentType="application/vnd.openxmlformats-officedocument.presentationml.notesSlide+xml"/>
  <Override PartName="/ppt/tags/tag125.xml" ContentType="application/vnd.openxmlformats-officedocument.presentationml.tags+xml"/>
  <Override PartName="/ppt/notesSlides/notesSlide157.xml" ContentType="application/vnd.openxmlformats-officedocument.presentationml.notesSlide+xml"/>
  <Override PartName="/ppt/tags/tag126.xml" ContentType="application/vnd.openxmlformats-officedocument.presentationml.tags+xml"/>
  <Override PartName="/ppt/notesSlides/notesSlide158.xml" ContentType="application/vnd.openxmlformats-officedocument.presentationml.notesSlide+xml"/>
  <Override PartName="/ppt/tags/tag127.xml" ContentType="application/vnd.openxmlformats-officedocument.presentationml.tags+xml"/>
  <Override PartName="/ppt/notesSlides/notesSlide159.xml" ContentType="application/vnd.openxmlformats-officedocument.presentationml.notesSlide+xml"/>
  <Override PartName="/ppt/tags/tag128.xml" ContentType="application/vnd.openxmlformats-officedocument.presentationml.tags+xml"/>
  <Override PartName="/ppt/notesSlides/notesSlide160.xml" ContentType="application/vnd.openxmlformats-officedocument.presentationml.notesSlide+xml"/>
  <Override PartName="/ppt/tags/tag129.xml" ContentType="application/vnd.openxmlformats-officedocument.presentationml.tags+xml"/>
  <Override PartName="/ppt/notesSlides/notesSlide161.xml" ContentType="application/vnd.openxmlformats-officedocument.presentationml.notesSlide+xml"/>
  <Override PartName="/ppt/tags/tag130.xml" ContentType="application/vnd.openxmlformats-officedocument.presentationml.tags+xml"/>
  <Override PartName="/ppt/notesSlides/notesSlide162.xml" ContentType="application/vnd.openxmlformats-officedocument.presentationml.notesSlide+xml"/>
  <Override PartName="/ppt/tags/tag131.xml" ContentType="application/vnd.openxmlformats-officedocument.presentationml.tags+xml"/>
  <Override PartName="/ppt/notesSlides/notesSlide163.xml" ContentType="application/vnd.openxmlformats-officedocument.presentationml.notesSlide+xml"/>
  <Override PartName="/ppt/tags/tag132.xml" ContentType="application/vnd.openxmlformats-officedocument.presentationml.tags+xml"/>
  <Override PartName="/ppt/notesSlides/notesSlide164.xml" ContentType="application/vnd.openxmlformats-officedocument.presentationml.notesSlide+xml"/>
  <Override PartName="/ppt/tags/tag133.xml" ContentType="application/vnd.openxmlformats-officedocument.presentationml.tags+xml"/>
  <Override PartName="/ppt/notesSlides/notesSlide165.xml" ContentType="application/vnd.openxmlformats-officedocument.presentationml.notesSlide+xml"/>
  <Override PartName="/ppt/tags/tag134.xml" ContentType="application/vnd.openxmlformats-officedocument.presentationml.tags+xml"/>
  <Override PartName="/ppt/notesSlides/notesSlide166.xml" ContentType="application/vnd.openxmlformats-officedocument.presentationml.notesSlide+xml"/>
  <Override PartName="/ppt/tags/tag135.xml" ContentType="application/vnd.openxmlformats-officedocument.presentationml.tags+xml"/>
  <Override PartName="/ppt/notesSlides/notesSlide167.xml" ContentType="application/vnd.openxmlformats-officedocument.presentationml.notesSlide+xml"/>
  <Override PartName="/ppt/tags/tag136.xml" ContentType="application/vnd.openxmlformats-officedocument.presentationml.tags+xml"/>
  <Override PartName="/ppt/notesSlides/notesSlide168.xml" ContentType="application/vnd.openxmlformats-officedocument.presentationml.notesSlide+xml"/>
  <Override PartName="/ppt/tags/tag137.xml" ContentType="application/vnd.openxmlformats-officedocument.presentationml.tags+xml"/>
  <Override PartName="/ppt/notesSlides/notesSlide169.xml" ContentType="application/vnd.openxmlformats-officedocument.presentationml.notesSlide+xml"/>
  <Override PartName="/ppt/tags/tag138.xml" ContentType="application/vnd.openxmlformats-officedocument.presentationml.tags+xml"/>
  <Override PartName="/ppt/notesSlides/notesSlide170.xml" ContentType="application/vnd.openxmlformats-officedocument.presentationml.notesSlide+xml"/>
  <Override PartName="/ppt/tags/tag139.xml" ContentType="application/vnd.openxmlformats-officedocument.presentationml.tags+xml"/>
  <Override PartName="/ppt/notesSlides/notesSlide171.xml" ContentType="application/vnd.openxmlformats-officedocument.presentationml.notesSlide+xml"/>
  <Override PartName="/ppt/tags/tag140.xml" ContentType="application/vnd.openxmlformats-officedocument.presentationml.tags+xml"/>
  <Override PartName="/ppt/notesSlides/notesSlide172.xml" ContentType="application/vnd.openxmlformats-officedocument.presentationml.notesSlide+xml"/>
  <Override PartName="/ppt/tags/tag141.xml" ContentType="application/vnd.openxmlformats-officedocument.presentationml.tags+xml"/>
  <Override PartName="/ppt/notesSlides/notesSlide173.xml" ContentType="application/vnd.openxmlformats-officedocument.presentationml.notesSlide+xml"/>
  <Override PartName="/ppt/tags/tag142.xml" ContentType="application/vnd.openxmlformats-officedocument.presentationml.tags+xml"/>
  <Override PartName="/ppt/notesSlides/notesSlide174.xml" ContentType="application/vnd.openxmlformats-officedocument.presentationml.notesSlide+xml"/>
  <Override PartName="/ppt/tags/tag143.xml" ContentType="application/vnd.openxmlformats-officedocument.presentationml.tags+xml"/>
  <Override PartName="/ppt/notesSlides/notesSlide175.xml" ContentType="application/vnd.openxmlformats-officedocument.presentationml.notesSlide+xml"/>
  <Override PartName="/ppt/tags/tag144.xml" ContentType="application/vnd.openxmlformats-officedocument.presentationml.tags+xml"/>
  <Override PartName="/ppt/notesSlides/notesSlide176.xml" ContentType="application/vnd.openxmlformats-officedocument.presentationml.notesSlide+xml"/>
  <Override PartName="/ppt/tags/tag145.xml" ContentType="application/vnd.openxmlformats-officedocument.presentationml.tags+xml"/>
  <Override PartName="/ppt/notesSlides/notesSlide177.xml" ContentType="application/vnd.openxmlformats-officedocument.presentationml.notesSlide+xml"/>
  <Override PartName="/ppt/tags/tag146.xml" ContentType="application/vnd.openxmlformats-officedocument.presentationml.tags+xml"/>
  <Override PartName="/ppt/notesSlides/notesSlide178.xml" ContentType="application/vnd.openxmlformats-officedocument.presentationml.notesSlide+xml"/>
  <Override PartName="/ppt/tags/tag147.xml" ContentType="application/vnd.openxmlformats-officedocument.presentationml.tags+xml"/>
  <Override PartName="/ppt/notesSlides/notesSlide179.xml" ContentType="application/vnd.openxmlformats-officedocument.presentationml.notesSlide+xml"/>
  <Override PartName="/ppt/tags/tag148.xml" ContentType="application/vnd.openxmlformats-officedocument.presentationml.tags+xml"/>
  <Override PartName="/ppt/notesSlides/notesSlide180.xml" ContentType="application/vnd.openxmlformats-officedocument.presentationml.notesSlide+xml"/>
  <Override PartName="/ppt/tags/tag149.xml" ContentType="application/vnd.openxmlformats-officedocument.presentationml.tags+xml"/>
  <Override PartName="/ppt/notesSlides/notesSlide181.xml" ContentType="application/vnd.openxmlformats-officedocument.presentationml.notesSlide+xml"/>
  <Override PartName="/ppt/tags/tag150.xml" ContentType="application/vnd.openxmlformats-officedocument.presentationml.tags+xml"/>
  <Override PartName="/ppt/notesSlides/notesSlide182.xml" ContentType="application/vnd.openxmlformats-officedocument.presentationml.notesSlide+xml"/>
  <Override PartName="/ppt/tags/tag151.xml" ContentType="application/vnd.openxmlformats-officedocument.presentationml.tags+xml"/>
  <Override PartName="/ppt/notesSlides/notesSlide183.xml" ContentType="application/vnd.openxmlformats-officedocument.presentationml.notesSlide+xml"/>
  <Override PartName="/ppt/tags/tag152.xml" ContentType="application/vnd.openxmlformats-officedocument.presentationml.tags+xml"/>
  <Override PartName="/ppt/notesSlides/notesSlide184.xml" ContentType="application/vnd.openxmlformats-officedocument.presentationml.notesSlide+xml"/>
  <Override PartName="/ppt/tags/tag153.xml" ContentType="application/vnd.openxmlformats-officedocument.presentationml.tags+xml"/>
  <Override PartName="/ppt/notesSlides/notesSlide1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87"/>
  </p:notesMasterIdLst>
  <p:handoutMasterIdLst>
    <p:handoutMasterId r:id="rId188"/>
  </p:handoutMasterIdLst>
  <p:sldIdLst>
    <p:sldId id="256" r:id="rId2"/>
    <p:sldId id="1056" r:id="rId3"/>
    <p:sldId id="1095" r:id="rId4"/>
    <p:sldId id="1097" r:id="rId5"/>
    <p:sldId id="1096" r:id="rId6"/>
    <p:sldId id="1121" r:id="rId7"/>
    <p:sldId id="1119" r:id="rId8"/>
    <p:sldId id="1120" r:id="rId9"/>
    <p:sldId id="1122" r:id="rId10"/>
    <p:sldId id="1123" r:id="rId11"/>
    <p:sldId id="1099" r:id="rId12"/>
    <p:sldId id="1100" r:id="rId13"/>
    <p:sldId id="1201" r:id="rId14"/>
    <p:sldId id="1202" r:id="rId15"/>
    <p:sldId id="1101" r:id="rId16"/>
    <p:sldId id="1102" r:id="rId17"/>
    <p:sldId id="1103" r:id="rId18"/>
    <p:sldId id="1104" r:id="rId19"/>
    <p:sldId id="1105" r:id="rId20"/>
    <p:sldId id="1106" r:id="rId21"/>
    <p:sldId id="1107" r:id="rId22"/>
    <p:sldId id="1108" r:id="rId23"/>
    <p:sldId id="1110" r:id="rId24"/>
    <p:sldId id="1111" r:id="rId25"/>
    <p:sldId id="1112" r:id="rId26"/>
    <p:sldId id="1113" r:id="rId27"/>
    <p:sldId id="1114" r:id="rId28"/>
    <p:sldId id="1149" r:id="rId29"/>
    <p:sldId id="1115" r:id="rId30"/>
    <p:sldId id="1140" r:id="rId31"/>
    <p:sldId id="1139" r:id="rId32"/>
    <p:sldId id="1116" r:id="rId33"/>
    <p:sldId id="1098" r:id="rId34"/>
    <p:sldId id="1109" r:id="rId35"/>
    <p:sldId id="1118" r:id="rId36"/>
    <p:sldId id="1117" r:id="rId37"/>
    <p:sldId id="1050" r:id="rId38"/>
    <p:sldId id="1124" r:id="rId39"/>
    <p:sldId id="1126" r:id="rId40"/>
    <p:sldId id="1127" r:id="rId41"/>
    <p:sldId id="1152" r:id="rId42"/>
    <p:sldId id="1128" r:id="rId43"/>
    <p:sldId id="1129" r:id="rId44"/>
    <p:sldId id="1130" r:id="rId45"/>
    <p:sldId id="1132" r:id="rId46"/>
    <p:sldId id="1150" r:id="rId47"/>
    <p:sldId id="1131" r:id="rId48"/>
    <p:sldId id="1133" r:id="rId49"/>
    <p:sldId id="1135" r:id="rId50"/>
    <p:sldId id="1136" r:id="rId51"/>
    <p:sldId id="1137" r:id="rId52"/>
    <p:sldId id="1138" r:id="rId53"/>
    <p:sldId id="1141" r:id="rId54"/>
    <p:sldId id="1142" r:id="rId55"/>
    <p:sldId id="1144" r:id="rId56"/>
    <p:sldId id="1151" r:id="rId57"/>
    <p:sldId id="1143" r:id="rId58"/>
    <p:sldId id="1145" r:id="rId59"/>
    <p:sldId id="1153" r:id="rId60"/>
    <p:sldId id="1154" r:id="rId61"/>
    <p:sldId id="1146" r:id="rId62"/>
    <p:sldId id="1147" r:id="rId63"/>
    <p:sldId id="1148" r:id="rId64"/>
    <p:sldId id="1157" r:id="rId65"/>
    <p:sldId id="1155" r:id="rId66"/>
    <p:sldId id="1156" r:id="rId67"/>
    <p:sldId id="1158" r:id="rId68"/>
    <p:sldId id="1159" r:id="rId69"/>
    <p:sldId id="1160" r:id="rId70"/>
    <p:sldId id="1161" r:id="rId71"/>
    <p:sldId id="1165" r:id="rId72"/>
    <p:sldId id="1166" r:id="rId73"/>
    <p:sldId id="1163" r:id="rId74"/>
    <p:sldId id="1167" r:id="rId75"/>
    <p:sldId id="1168" r:id="rId76"/>
    <p:sldId id="1169" r:id="rId77"/>
    <p:sldId id="1162" r:id="rId78"/>
    <p:sldId id="1170" r:id="rId79"/>
    <p:sldId id="1171" r:id="rId80"/>
    <p:sldId id="1164" r:id="rId81"/>
    <p:sldId id="1125" r:id="rId82"/>
    <p:sldId id="1174" r:id="rId83"/>
    <p:sldId id="1175" r:id="rId84"/>
    <p:sldId id="1184" r:id="rId85"/>
    <p:sldId id="1185" r:id="rId86"/>
    <p:sldId id="1178" r:id="rId87"/>
    <p:sldId id="1180" r:id="rId88"/>
    <p:sldId id="1176" r:id="rId89"/>
    <p:sldId id="1177" r:id="rId90"/>
    <p:sldId id="1173" r:id="rId91"/>
    <p:sldId id="1186" r:id="rId92"/>
    <p:sldId id="1179" r:id="rId93"/>
    <p:sldId id="1181" r:id="rId94"/>
    <p:sldId id="1182" r:id="rId95"/>
    <p:sldId id="1187" r:id="rId96"/>
    <p:sldId id="1233" r:id="rId97"/>
    <p:sldId id="1198" r:id="rId98"/>
    <p:sldId id="1232" r:id="rId99"/>
    <p:sldId id="1229" r:id="rId100"/>
    <p:sldId id="1183" r:id="rId101"/>
    <p:sldId id="1188" r:id="rId102"/>
    <p:sldId id="1190" r:id="rId103"/>
    <p:sldId id="1193" r:id="rId104"/>
    <p:sldId id="1191" r:id="rId105"/>
    <p:sldId id="1192" r:id="rId106"/>
    <p:sldId id="1194" r:id="rId107"/>
    <p:sldId id="1196" r:id="rId108"/>
    <p:sldId id="1195" r:id="rId109"/>
    <p:sldId id="1197" r:id="rId110"/>
    <p:sldId id="1203" r:id="rId111"/>
    <p:sldId id="1200" r:id="rId112"/>
    <p:sldId id="1207" r:id="rId113"/>
    <p:sldId id="1205" r:id="rId114"/>
    <p:sldId id="1210" r:id="rId115"/>
    <p:sldId id="1209" r:id="rId116"/>
    <p:sldId id="1199" r:id="rId117"/>
    <p:sldId id="1211" r:id="rId118"/>
    <p:sldId id="1212" r:id="rId119"/>
    <p:sldId id="1213" r:id="rId120"/>
    <p:sldId id="1214" r:id="rId121"/>
    <p:sldId id="1216" r:id="rId122"/>
    <p:sldId id="1215" r:id="rId123"/>
    <p:sldId id="1217" r:id="rId124"/>
    <p:sldId id="1208" r:id="rId125"/>
    <p:sldId id="1218" r:id="rId126"/>
    <p:sldId id="1219" r:id="rId127"/>
    <p:sldId id="1220" r:id="rId128"/>
    <p:sldId id="1206" r:id="rId129"/>
    <p:sldId id="1189" r:id="rId130"/>
    <p:sldId id="1204" r:id="rId131"/>
    <p:sldId id="1172" r:id="rId132"/>
    <p:sldId id="1221" r:id="rId133"/>
    <p:sldId id="1222" r:id="rId134"/>
    <p:sldId id="1224" r:id="rId135"/>
    <p:sldId id="1237" r:id="rId136"/>
    <p:sldId id="1244" r:id="rId137"/>
    <p:sldId id="1239" r:id="rId138"/>
    <p:sldId id="1252" r:id="rId139"/>
    <p:sldId id="1240" r:id="rId140"/>
    <p:sldId id="1247" r:id="rId141"/>
    <p:sldId id="1248" r:id="rId142"/>
    <p:sldId id="1243" r:id="rId143"/>
    <p:sldId id="1251" r:id="rId144"/>
    <p:sldId id="1250" r:id="rId145"/>
    <p:sldId id="1249" r:id="rId146"/>
    <p:sldId id="1253" r:id="rId147"/>
    <p:sldId id="1225" r:id="rId148"/>
    <p:sldId id="1227" r:id="rId149"/>
    <p:sldId id="1226" r:id="rId150"/>
    <p:sldId id="1254" r:id="rId151"/>
    <p:sldId id="1255" r:id="rId152"/>
    <p:sldId id="1256" r:id="rId153"/>
    <p:sldId id="1257" r:id="rId154"/>
    <p:sldId id="1259" r:id="rId155"/>
    <p:sldId id="1235" r:id="rId156"/>
    <p:sldId id="1258" r:id="rId157"/>
    <p:sldId id="1228" r:id="rId158"/>
    <p:sldId id="1260" r:id="rId159"/>
    <p:sldId id="1262" r:id="rId160"/>
    <p:sldId id="1264" r:id="rId161"/>
    <p:sldId id="1263" r:id="rId162"/>
    <p:sldId id="1265" r:id="rId163"/>
    <p:sldId id="1266" r:id="rId164"/>
    <p:sldId id="1268" r:id="rId165"/>
    <p:sldId id="1267" r:id="rId166"/>
    <p:sldId id="1276" r:id="rId167"/>
    <p:sldId id="1286" r:id="rId168"/>
    <p:sldId id="1269" r:id="rId169"/>
    <p:sldId id="1271" r:id="rId170"/>
    <p:sldId id="1270" r:id="rId171"/>
    <p:sldId id="1273" r:id="rId172"/>
    <p:sldId id="1278" r:id="rId173"/>
    <p:sldId id="1274" r:id="rId174"/>
    <p:sldId id="1275" r:id="rId175"/>
    <p:sldId id="1277" r:id="rId176"/>
    <p:sldId id="1272" r:id="rId177"/>
    <p:sldId id="1279" r:id="rId178"/>
    <p:sldId id="1261" r:id="rId179"/>
    <p:sldId id="1283" r:id="rId180"/>
    <p:sldId id="1284" r:id="rId181"/>
    <p:sldId id="1282" r:id="rId182"/>
    <p:sldId id="1280" r:id="rId183"/>
    <p:sldId id="1281" r:id="rId184"/>
    <p:sldId id="1285" r:id="rId185"/>
    <p:sldId id="999" r:id="rId186"/>
  </p:sldIdLst>
  <p:sldSz cx="9144000" cy="6858000" type="screen4x3"/>
  <p:notesSz cx="6985000" cy="9283700"/>
  <p:custDataLst>
    <p:tags r:id="rId189"/>
  </p:custDataLst>
  <p:defaultTextStyle>
    <a:defPPr>
      <a:defRPr lang="en-US"/>
    </a:defPPr>
    <a:lvl1pPr algn="l" rtl="0" fontAlgn="base">
      <a:spcBef>
        <a:spcPct val="0"/>
      </a:spcBef>
      <a:spcAft>
        <a:spcPct val="0"/>
      </a:spcAft>
      <a:defRPr sz="2000" kern="1200">
        <a:solidFill>
          <a:schemeClr val="tx1"/>
        </a:solidFill>
        <a:latin typeface="Georgia" panose="02040502050405020303" pitchFamily="18" charset="0"/>
        <a:ea typeface="+mn-ea"/>
        <a:cs typeface="+mn-cs"/>
      </a:defRPr>
    </a:lvl1pPr>
    <a:lvl2pPr marL="457200" algn="l" rtl="0" fontAlgn="base">
      <a:spcBef>
        <a:spcPct val="0"/>
      </a:spcBef>
      <a:spcAft>
        <a:spcPct val="0"/>
      </a:spcAft>
      <a:defRPr sz="2000" kern="1200">
        <a:solidFill>
          <a:schemeClr val="tx1"/>
        </a:solidFill>
        <a:latin typeface="Georgia" panose="02040502050405020303" pitchFamily="18" charset="0"/>
        <a:ea typeface="+mn-ea"/>
        <a:cs typeface="+mn-cs"/>
      </a:defRPr>
    </a:lvl2pPr>
    <a:lvl3pPr marL="914400" algn="l" rtl="0" fontAlgn="base">
      <a:spcBef>
        <a:spcPct val="0"/>
      </a:spcBef>
      <a:spcAft>
        <a:spcPct val="0"/>
      </a:spcAft>
      <a:defRPr sz="2000" kern="1200">
        <a:solidFill>
          <a:schemeClr val="tx1"/>
        </a:solidFill>
        <a:latin typeface="Georgia" panose="02040502050405020303" pitchFamily="18" charset="0"/>
        <a:ea typeface="+mn-ea"/>
        <a:cs typeface="+mn-cs"/>
      </a:defRPr>
    </a:lvl3pPr>
    <a:lvl4pPr marL="1371600" algn="l" rtl="0" fontAlgn="base">
      <a:spcBef>
        <a:spcPct val="0"/>
      </a:spcBef>
      <a:spcAft>
        <a:spcPct val="0"/>
      </a:spcAft>
      <a:defRPr sz="2000" kern="1200">
        <a:solidFill>
          <a:schemeClr val="tx1"/>
        </a:solidFill>
        <a:latin typeface="Georgia" panose="02040502050405020303" pitchFamily="18" charset="0"/>
        <a:ea typeface="+mn-ea"/>
        <a:cs typeface="+mn-cs"/>
      </a:defRPr>
    </a:lvl4pPr>
    <a:lvl5pPr marL="1828800" algn="l" rtl="0" fontAlgn="base">
      <a:spcBef>
        <a:spcPct val="0"/>
      </a:spcBef>
      <a:spcAft>
        <a:spcPct val="0"/>
      </a:spcAft>
      <a:defRPr sz="2000" kern="1200">
        <a:solidFill>
          <a:schemeClr val="tx1"/>
        </a:solidFill>
        <a:latin typeface="Georgia" panose="02040502050405020303" pitchFamily="18" charset="0"/>
        <a:ea typeface="+mn-ea"/>
        <a:cs typeface="+mn-cs"/>
      </a:defRPr>
    </a:lvl5pPr>
    <a:lvl6pPr marL="2286000" algn="l" defTabSz="914400" rtl="0" eaLnBrk="1" latinLnBrk="0" hangingPunct="1">
      <a:defRPr sz="2000" kern="1200">
        <a:solidFill>
          <a:schemeClr val="tx1"/>
        </a:solidFill>
        <a:latin typeface="Georgia" panose="02040502050405020303" pitchFamily="18" charset="0"/>
        <a:ea typeface="+mn-ea"/>
        <a:cs typeface="+mn-cs"/>
      </a:defRPr>
    </a:lvl6pPr>
    <a:lvl7pPr marL="2743200" algn="l" defTabSz="914400" rtl="0" eaLnBrk="1" latinLnBrk="0" hangingPunct="1">
      <a:defRPr sz="2000" kern="1200">
        <a:solidFill>
          <a:schemeClr val="tx1"/>
        </a:solidFill>
        <a:latin typeface="Georgia" panose="02040502050405020303" pitchFamily="18" charset="0"/>
        <a:ea typeface="+mn-ea"/>
        <a:cs typeface="+mn-cs"/>
      </a:defRPr>
    </a:lvl7pPr>
    <a:lvl8pPr marL="3200400" algn="l" defTabSz="914400" rtl="0" eaLnBrk="1" latinLnBrk="0" hangingPunct="1">
      <a:defRPr sz="2000" kern="1200">
        <a:solidFill>
          <a:schemeClr val="tx1"/>
        </a:solidFill>
        <a:latin typeface="Georgia" panose="02040502050405020303" pitchFamily="18" charset="0"/>
        <a:ea typeface="+mn-ea"/>
        <a:cs typeface="+mn-cs"/>
      </a:defRPr>
    </a:lvl8pPr>
    <a:lvl9pPr marL="3657600" algn="l" defTabSz="914400" rtl="0" eaLnBrk="1" latinLnBrk="0" hangingPunct="1">
      <a:defRPr sz="2000" kern="1200">
        <a:solidFill>
          <a:schemeClr val="tx1"/>
        </a:solidFill>
        <a:latin typeface="Georgia" panose="02040502050405020303"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00"/>
    <a:srgbClr val="3C3C62"/>
    <a:srgbClr val="E6E6EF"/>
    <a:srgbClr val="99CCFF"/>
    <a:srgbClr val="CC3300"/>
    <a:srgbClr val="CC0000"/>
    <a:srgbClr val="4848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96" autoAdjust="0"/>
    <p:restoredTop sz="93911" autoAdjust="0"/>
  </p:normalViewPr>
  <p:slideViewPr>
    <p:cSldViewPr>
      <p:cViewPr varScale="1">
        <p:scale>
          <a:sx n="65" d="100"/>
          <a:sy n="65" d="100"/>
        </p:scale>
        <p:origin x="1608" y="66"/>
      </p:cViewPr>
      <p:guideLst>
        <p:guide orient="horz" pos="2160"/>
        <p:guide pos="2880"/>
      </p:guideLst>
    </p:cSldViewPr>
  </p:slideViewPr>
  <p:notesTextViewPr>
    <p:cViewPr>
      <p:scale>
        <a:sx n="100" d="100"/>
        <a:sy n="100" d="100"/>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tags" Target="tags/tag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C14647-D16A-4B15-B20D-6184211C4C4C}"/>
              </a:ext>
            </a:extLst>
          </p:cNvPr>
          <p:cNvSpPr>
            <a:spLocks noGrp="1"/>
          </p:cNvSpPr>
          <p:nvPr>
            <p:ph type="hdr" sz="quarter"/>
          </p:nvPr>
        </p:nvSpPr>
        <p:spPr>
          <a:xfrm>
            <a:off x="0" y="0"/>
            <a:ext cx="3027363" cy="463550"/>
          </a:xfrm>
          <a:prstGeom prst="rect">
            <a:avLst/>
          </a:prstGeom>
        </p:spPr>
        <p:txBody>
          <a:bodyPr vert="horz" lIns="92958" tIns="46479" rIns="92958" bIns="46479" rtlCol="0"/>
          <a:lstStyle>
            <a:lvl1pPr algn="l" fontAlgn="auto">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7D6B0D6B-EF90-45A1-A034-299580B2D8FF}"/>
              </a:ext>
            </a:extLst>
          </p:cNvPr>
          <p:cNvSpPr>
            <a:spLocks noGrp="1"/>
          </p:cNvSpPr>
          <p:nvPr>
            <p:ph type="dt" sz="quarter" idx="1"/>
          </p:nvPr>
        </p:nvSpPr>
        <p:spPr>
          <a:xfrm>
            <a:off x="3956050" y="0"/>
            <a:ext cx="3027363" cy="463550"/>
          </a:xfrm>
          <a:prstGeom prst="rect">
            <a:avLst/>
          </a:prstGeom>
        </p:spPr>
        <p:txBody>
          <a:bodyPr vert="horz" lIns="92958" tIns="46479" rIns="92958" bIns="46479" rtlCol="0"/>
          <a:lstStyle>
            <a:lvl1pPr algn="r" fontAlgn="auto">
              <a:spcBef>
                <a:spcPts val="0"/>
              </a:spcBef>
              <a:spcAft>
                <a:spcPts val="0"/>
              </a:spcAft>
              <a:defRPr sz="1200" smtClean="0">
                <a:latin typeface="+mn-lt"/>
              </a:defRPr>
            </a:lvl1pPr>
          </a:lstStyle>
          <a:p>
            <a:pPr>
              <a:defRPr/>
            </a:pPr>
            <a:fld id="{EEE96FD8-7CD2-4A07-96AE-A59B08FC0F0B}" type="datetimeFigureOut">
              <a:rPr lang="en-US"/>
              <a:pPr>
                <a:defRPr/>
              </a:pPr>
              <a:t>10/22/2024</a:t>
            </a:fld>
            <a:endParaRPr lang="en-US"/>
          </a:p>
        </p:txBody>
      </p:sp>
      <p:sp>
        <p:nvSpPr>
          <p:cNvPr id="4" name="Footer Placeholder 3">
            <a:extLst>
              <a:ext uri="{FF2B5EF4-FFF2-40B4-BE49-F238E27FC236}">
                <a16:creationId xmlns:a16="http://schemas.microsoft.com/office/drawing/2014/main" id="{8F963F18-603C-4A81-9D82-5EF8BE272AAB}"/>
              </a:ext>
            </a:extLst>
          </p:cNvPr>
          <p:cNvSpPr>
            <a:spLocks noGrp="1"/>
          </p:cNvSpPr>
          <p:nvPr>
            <p:ph type="ftr" sz="quarter" idx="2"/>
          </p:nvPr>
        </p:nvSpPr>
        <p:spPr>
          <a:xfrm>
            <a:off x="0" y="8818563"/>
            <a:ext cx="3027363" cy="463550"/>
          </a:xfrm>
          <a:prstGeom prst="rect">
            <a:avLst/>
          </a:prstGeom>
        </p:spPr>
        <p:txBody>
          <a:bodyPr vert="horz" lIns="92958" tIns="46479" rIns="92958" bIns="46479"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3265B11E-DF35-41AF-BE43-B40B06E5B0B2}"/>
              </a:ext>
            </a:extLst>
          </p:cNvPr>
          <p:cNvSpPr>
            <a:spLocks noGrp="1"/>
          </p:cNvSpPr>
          <p:nvPr>
            <p:ph type="sldNum" sz="quarter" idx="3"/>
          </p:nvPr>
        </p:nvSpPr>
        <p:spPr>
          <a:xfrm>
            <a:off x="3956050" y="8818563"/>
            <a:ext cx="3027363" cy="463550"/>
          </a:xfrm>
          <a:prstGeom prst="rect">
            <a:avLst/>
          </a:prstGeom>
        </p:spPr>
        <p:txBody>
          <a:bodyPr vert="horz" wrap="square" lIns="92958" tIns="46479" rIns="92958" bIns="46479" numCol="1" anchor="b" anchorCtr="0" compatLnSpc="1">
            <a:prstTxWarp prst="textNoShape">
              <a:avLst/>
            </a:prstTxWarp>
          </a:bodyPr>
          <a:lstStyle>
            <a:lvl1pPr algn="r">
              <a:defRPr sz="1200">
                <a:latin typeface="Calibri" panose="020F0502020204030204" pitchFamily="34" charset="0"/>
              </a:defRPr>
            </a:lvl1pPr>
          </a:lstStyle>
          <a:p>
            <a:fld id="{B1050142-04EE-40C8-90F9-0D9767A3C597}"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756709-E296-4909-88C6-A0155207B3F4}"/>
              </a:ext>
            </a:extLst>
          </p:cNvPr>
          <p:cNvSpPr>
            <a:spLocks noGrp="1"/>
          </p:cNvSpPr>
          <p:nvPr>
            <p:ph type="hdr" sz="quarter"/>
          </p:nvPr>
        </p:nvSpPr>
        <p:spPr>
          <a:xfrm>
            <a:off x="0" y="0"/>
            <a:ext cx="3027363" cy="463550"/>
          </a:xfrm>
          <a:prstGeom prst="rect">
            <a:avLst/>
          </a:prstGeom>
        </p:spPr>
        <p:txBody>
          <a:bodyPr vert="horz" lIns="92958" tIns="46479" rIns="92958" bIns="46479" rtlCol="0"/>
          <a:lstStyle>
            <a:lvl1pPr algn="l" fontAlgn="auto">
              <a:spcBef>
                <a:spcPts val="0"/>
              </a:spcBef>
              <a:spcAft>
                <a:spcPts val="0"/>
              </a:spcAft>
              <a:defRPr sz="1200">
                <a:latin typeface="+mn-lt"/>
              </a:defRPr>
            </a:lvl1pPr>
          </a:lstStyle>
          <a:p>
            <a:pPr>
              <a:defRPr/>
            </a:pPr>
            <a:endParaRPr lang="es-PR"/>
          </a:p>
        </p:txBody>
      </p:sp>
      <p:sp>
        <p:nvSpPr>
          <p:cNvPr id="3" name="Date Placeholder 2">
            <a:extLst>
              <a:ext uri="{FF2B5EF4-FFF2-40B4-BE49-F238E27FC236}">
                <a16:creationId xmlns:a16="http://schemas.microsoft.com/office/drawing/2014/main" id="{38290FE8-8D85-424D-9E50-895BD80E00DA}"/>
              </a:ext>
            </a:extLst>
          </p:cNvPr>
          <p:cNvSpPr>
            <a:spLocks noGrp="1"/>
          </p:cNvSpPr>
          <p:nvPr>
            <p:ph type="dt" idx="1"/>
          </p:nvPr>
        </p:nvSpPr>
        <p:spPr>
          <a:xfrm>
            <a:off x="3956050" y="0"/>
            <a:ext cx="3027363" cy="463550"/>
          </a:xfrm>
          <a:prstGeom prst="rect">
            <a:avLst/>
          </a:prstGeom>
        </p:spPr>
        <p:txBody>
          <a:bodyPr vert="horz" lIns="92958" tIns="46479" rIns="92958" bIns="46479" rtlCol="0"/>
          <a:lstStyle>
            <a:lvl1pPr algn="r" fontAlgn="auto">
              <a:spcBef>
                <a:spcPts val="0"/>
              </a:spcBef>
              <a:spcAft>
                <a:spcPts val="0"/>
              </a:spcAft>
              <a:defRPr sz="1200" smtClean="0">
                <a:latin typeface="+mn-lt"/>
              </a:defRPr>
            </a:lvl1pPr>
          </a:lstStyle>
          <a:p>
            <a:pPr>
              <a:defRPr/>
            </a:pPr>
            <a:fld id="{CB1AD0AC-903E-4A6C-AA30-4EB73ABCEEC0}" type="datetimeFigureOut">
              <a:rPr lang="es-PR"/>
              <a:pPr>
                <a:defRPr/>
              </a:pPr>
              <a:t>10/22/2024</a:t>
            </a:fld>
            <a:endParaRPr lang="es-PR"/>
          </a:p>
        </p:txBody>
      </p:sp>
      <p:sp>
        <p:nvSpPr>
          <p:cNvPr id="4" name="Slide Image Placeholder 3">
            <a:extLst>
              <a:ext uri="{FF2B5EF4-FFF2-40B4-BE49-F238E27FC236}">
                <a16:creationId xmlns:a16="http://schemas.microsoft.com/office/drawing/2014/main" id="{65739AD0-D1E1-41A9-B745-C31B34266F6F}"/>
              </a:ext>
            </a:extLst>
          </p:cNvPr>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pPr lvl="0"/>
            <a:endParaRPr lang="es-PR" noProof="0"/>
          </a:p>
        </p:txBody>
      </p:sp>
      <p:sp>
        <p:nvSpPr>
          <p:cNvPr id="5" name="Notes Placeholder 4">
            <a:extLst>
              <a:ext uri="{FF2B5EF4-FFF2-40B4-BE49-F238E27FC236}">
                <a16:creationId xmlns:a16="http://schemas.microsoft.com/office/drawing/2014/main" id="{CC25FD6E-F950-41A8-BF9E-E27C1FE3949B}"/>
              </a:ext>
            </a:extLst>
          </p:cNvPr>
          <p:cNvSpPr>
            <a:spLocks noGrp="1"/>
          </p:cNvSpPr>
          <p:nvPr>
            <p:ph type="body" sz="quarter" idx="3"/>
          </p:nvPr>
        </p:nvSpPr>
        <p:spPr>
          <a:xfrm>
            <a:off x="698500" y="4410075"/>
            <a:ext cx="5588000" cy="4176713"/>
          </a:xfrm>
          <a:prstGeom prst="rect">
            <a:avLst/>
          </a:prstGeom>
        </p:spPr>
        <p:txBody>
          <a:bodyPr vert="horz" lIns="92958" tIns="46479" rIns="92958" bIns="4647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s-PR" noProof="0"/>
          </a:p>
        </p:txBody>
      </p:sp>
      <p:sp>
        <p:nvSpPr>
          <p:cNvPr id="6" name="Footer Placeholder 5">
            <a:extLst>
              <a:ext uri="{FF2B5EF4-FFF2-40B4-BE49-F238E27FC236}">
                <a16:creationId xmlns:a16="http://schemas.microsoft.com/office/drawing/2014/main" id="{B2E14C40-B67C-4D73-8CD3-FBD55C099891}"/>
              </a:ext>
            </a:extLst>
          </p:cNvPr>
          <p:cNvSpPr>
            <a:spLocks noGrp="1"/>
          </p:cNvSpPr>
          <p:nvPr>
            <p:ph type="ftr" sz="quarter" idx="4"/>
          </p:nvPr>
        </p:nvSpPr>
        <p:spPr>
          <a:xfrm>
            <a:off x="0" y="8818563"/>
            <a:ext cx="3027363" cy="463550"/>
          </a:xfrm>
          <a:prstGeom prst="rect">
            <a:avLst/>
          </a:prstGeom>
        </p:spPr>
        <p:txBody>
          <a:bodyPr vert="horz" lIns="92958" tIns="46479" rIns="92958" bIns="46479" rtlCol="0" anchor="b"/>
          <a:lstStyle>
            <a:lvl1pPr algn="l" fontAlgn="auto">
              <a:spcBef>
                <a:spcPts val="0"/>
              </a:spcBef>
              <a:spcAft>
                <a:spcPts val="0"/>
              </a:spcAft>
              <a:defRPr sz="1200">
                <a:latin typeface="+mn-lt"/>
              </a:defRPr>
            </a:lvl1pPr>
          </a:lstStyle>
          <a:p>
            <a:pPr>
              <a:defRPr/>
            </a:pPr>
            <a:endParaRPr lang="es-PR"/>
          </a:p>
        </p:txBody>
      </p:sp>
      <p:sp>
        <p:nvSpPr>
          <p:cNvPr id="7" name="Slide Number Placeholder 6">
            <a:extLst>
              <a:ext uri="{FF2B5EF4-FFF2-40B4-BE49-F238E27FC236}">
                <a16:creationId xmlns:a16="http://schemas.microsoft.com/office/drawing/2014/main" id="{27E448CA-C37C-4F36-9291-D8A8B90D17F8}"/>
              </a:ext>
            </a:extLst>
          </p:cNvPr>
          <p:cNvSpPr>
            <a:spLocks noGrp="1"/>
          </p:cNvSpPr>
          <p:nvPr>
            <p:ph type="sldNum" sz="quarter" idx="5"/>
          </p:nvPr>
        </p:nvSpPr>
        <p:spPr>
          <a:xfrm>
            <a:off x="3956050" y="8818563"/>
            <a:ext cx="3027363" cy="463550"/>
          </a:xfrm>
          <a:prstGeom prst="rect">
            <a:avLst/>
          </a:prstGeom>
        </p:spPr>
        <p:txBody>
          <a:bodyPr vert="horz" wrap="square" lIns="92958" tIns="46479" rIns="92958" bIns="46479" numCol="1" anchor="b" anchorCtr="0" compatLnSpc="1">
            <a:prstTxWarp prst="textNoShape">
              <a:avLst/>
            </a:prstTxWarp>
          </a:bodyPr>
          <a:lstStyle>
            <a:lvl1pPr algn="r">
              <a:defRPr sz="1200">
                <a:latin typeface="Calibri" panose="020F0502020204030204" pitchFamily="34" charset="0"/>
              </a:defRPr>
            </a:lvl1pPr>
          </a:lstStyle>
          <a:p>
            <a:fld id="{70331513-F08B-480D-B680-5AA5B7ED1F85}" type="slidenum">
              <a:rPr lang="es-PR" altLang="en-US"/>
              <a:pPr/>
              <a:t>‹#›</a:t>
            </a:fld>
            <a:endParaRPr lang="es-PR"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05459917-1864-4718-A62C-8D94C79EB9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65488A28-207D-40EC-8A65-D4361A024E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8196" name="Slide Number Placeholder 3">
            <a:extLst>
              <a:ext uri="{FF2B5EF4-FFF2-40B4-BE49-F238E27FC236}">
                <a16:creationId xmlns:a16="http://schemas.microsoft.com/office/drawing/2014/main" id="{0D21D95A-89DF-4FEB-9C79-77C3E09252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fld id="{6AA014A9-59D2-40EA-9680-809986FC36E7}" type="slidenum">
              <a:rPr lang="es-PR" altLang="en-US">
                <a:latin typeface="Calibri" panose="020F0502020204030204" pitchFamily="34" charset="0"/>
              </a:rPr>
              <a:pPr/>
              <a:t>1</a:t>
            </a:fld>
            <a:endParaRPr lang="es-PR"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8066" name="Rectangle 2">
            <a:extLst>
              <a:ext uri="{FF2B5EF4-FFF2-40B4-BE49-F238E27FC236}">
                <a16:creationId xmlns:a16="http://schemas.microsoft.com/office/drawing/2014/main" id="{2AFC2066-1CDB-4F72-8244-1D9EF8A01AAE}"/>
              </a:ext>
            </a:extLst>
          </p:cNvPr>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8067" name="Rectangle 3">
            <a:extLst>
              <a:ext uri="{FF2B5EF4-FFF2-40B4-BE49-F238E27FC236}">
                <a16:creationId xmlns:a16="http://schemas.microsoft.com/office/drawing/2014/main" id="{026E05C8-E18B-4046-AECC-709008F09DD4}"/>
              </a:ext>
            </a:extLst>
          </p:cNvPr>
          <p:cNvSpPr>
            <a:spLocks noGrp="1" noChangeArrowheads="1"/>
          </p:cNvSpPr>
          <p:nvPr>
            <p:ph type="body" idx="1"/>
          </p:nvPr>
        </p:nvSpPr>
        <p:spPr bwMode="auto">
          <a:xfrm>
            <a:off x="930275" y="4408488"/>
            <a:ext cx="5124450"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R"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82" name="Slide Image Placeholder 1">
            <a:extLst>
              <a:ext uri="{FF2B5EF4-FFF2-40B4-BE49-F238E27FC236}">
                <a16:creationId xmlns:a16="http://schemas.microsoft.com/office/drawing/2014/main" id="{7BC24C31-E29D-4049-9999-9BC2151B0F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683" name="Notes Placeholder 2">
            <a:extLst>
              <a:ext uri="{FF2B5EF4-FFF2-40B4-BE49-F238E27FC236}">
                <a16:creationId xmlns:a16="http://schemas.microsoft.com/office/drawing/2014/main" id="{F0FEC741-5799-4965-93E4-9713C5FDCC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19684" name="Slide Number Placeholder 3">
            <a:extLst>
              <a:ext uri="{FF2B5EF4-FFF2-40B4-BE49-F238E27FC236}">
                <a16:creationId xmlns:a16="http://schemas.microsoft.com/office/drawing/2014/main" id="{19AD15A3-DAD6-4197-8A41-4C4E9FD5C8A7}"/>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D1812BB1-632A-42A9-932D-B753E0BFE277}" type="slidenum">
              <a:rPr lang="es-PR" altLang="en-US" sz="1200">
                <a:latin typeface="Calibri" panose="020F0502020204030204" pitchFamily="34" charset="0"/>
              </a:rPr>
              <a:pPr algn="r"/>
              <a:t>100</a:t>
            </a:fld>
            <a:endParaRPr lang="es-PR" altLang="en-US" sz="1200">
              <a:latin typeface="Calibri" panose="020F0502020204030204" pitchFamily="34"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9138" name="Slide Image Placeholder 1">
            <a:extLst>
              <a:ext uri="{FF2B5EF4-FFF2-40B4-BE49-F238E27FC236}">
                <a16:creationId xmlns:a16="http://schemas.microsoft.com/office/drawing/2014/main" id="{BC1DD892-156C-4A9F-879A-2922231058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39139" name="Notes Placeholder 2">
            <a:extLst>
              <a:ext uri="{FF2B5EF4-FFF2-40B4-BE49-F238E27FC236}">
                <a16:creationId xmlns:a16="http://schemas.microsoft.com/office/drawing/2014/main" id="{3288631C-701E-4255-9FD0-98AE2191F9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39140" name="Slide Number Placeholder 3">
            <a:extLst>
              <a:ext uri="{FF2B5EF4-FFF2-40B4-BE49-F238E27FC236}">
                <a16:creationId xmlns:a16="http://schemas.microsoft.com/office/drawing/2014/main" id="{16FF1D99-0736-4851-8F11-D977DF22786C}"/>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7DF091ED-61F8-4237-AF01-2376700957A6}" type="slidenum">
              <a:rPr lang="es-PR" altLang="en-US" sz="1200">
                <a:latin typeface="Calibri" panose="020F0502020204030204" pitchFamily="34" charset="0"/>
              </a:rPr>
              <a:pPr algn="r"/>
              <a:t>101</a:t>
            </a:fld>
            <a:endParaRPr lang="es-PR" altLang="en-US" sz="1200">
              <a:latin typeface="Calibri" panose="020F0502020204030204" pitchFamily="34"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1186" name="Slide Image Placeholder 1">
            <a:extLst>
              <a:ext uri="{FF2B5EF4-FFF2-40B4-BE49-F238E27FC236}">
                <a16:creationId xmlns:a16="http://schemas.microsoft.com/office/drawing/2014/main" id="{54EB913C-1F25-4388-B527-14507B1C9A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1187" name="Notes Placeholder 2">
            <a:extLst>
              <a:ext uri="{FF2B5EF4-FFF2-40B4-BE49-F238E27FC236}">
                <a16:creationId xmlns:a16="http://schemas.microsoft.com/office/drawing/2014/main" id="{A39DFB77-B73A-4E3B-B9F2-9F3C2DB76A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41188" name="Slide Number Placeholder 3">
            <a:extLst>
              <a:ext uri="{FF2B5EF4-FFF2-40B4-BE49-F238E27FC236}">
                <a16:creationId xmlns:a16="http://schemas.microsoft.com/office/drawing/2014/main" id="{CB8C0CE2-0F2E-4929-8550-8259BEDD8CF3}"/>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0A807354-E877-4E6A-8292-696A24F684BA}" type="slidenum">
              <a:rPr lang="es-PR" altLang="en-US" sz="1200">
                <a:latin typeface="Calibri" panose="020F0502020204030204" pitchFamily="34" charset="0"/>
              </a:rPr>
              <a:pPr algn="r"/>
              <a:t>102</a:t>
            </a:fld>
            <a:endParaRPr lang="es-PR" altLang="en-US" sz="1200">
              <a:latin typeface="Calibri" panose="020F0502020204030204"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4258" name="Slide Image Placeholder 1">
            <a:extLst>
              <a:ext uri="{FF2B5EF4-FFF2-40B4-BE49-F238E27FC236}">
                <a16:creationId xmlns:a16="http://schemas.microsoft.com/office/drawing/2014/main" id="{76084DCE-0758-46A1-B91B-3B53A585A4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4259" name="Notes Placeholder 2">
            <a:extLst>
              <a:ext uri="{FF2B5EF4-FFF2-40B4-BE49-F238E27FC236}">
                <a16:creationId xmlns:a16="http://schemas.microsoft.com/office/drawing/2014/main" id="{03C479DF-3FDA-488D-8352-6065B99867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44260" name="Slide Number Placeholder 3">
            <a:extLst>
              <a:ext uri="{FF2B5EF4-FFF2-40B4-BE49-F238E27FC236}">
                <a16:creationId xmlns:a16="http://schemas.microsoft.com/office/drawing/2014/main" id="{D30240F2-EB9D-49AA-B77C-A2C12D12C1AF}"/>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1591AD50-C744-40FE-A180-458DC01B7F49}" type="slidenum">
              <a:rPr lang="es-PR" altLang="en-US" sz="1200">
                <a:latin typeface="Calibri" panose="020F0502020204030204" pitchFamily="34" charset="0"/>
              </a:rPr>
              <a:pPr algn="r"/>
              <a:t>103</a:t>
            </a:fld>
            <a:endParaRPr lang="es-PR" altLang="en-US" sz="1200">
              <a:latin typeface="Calibri" panose="020F0502020204030204"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2210" name="Slide Image Placeholder 1">
            <a:extLst>
              <a:ext uri="{FF2B5EF4-FFF2-40B4-BE49-F238E27FC236}">
                <a16:creationId xmlns:a16="http://schemas.microsoft.com/office/drawing/2014/main" id="{1851C375-2171-4D44-BCF5-2F08D77B29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2211" name="Notes Placeholder 2">
            <a:extLst>
              <a:ext uri="{FF2B5EF4-FFF2-40B4-BE49-F238E27FC236}">
                <a16:creationId xmlns:a16="http://schemas.microsoft.com/office/drawing/2014/main" id="{21441892-5E9A-43F4-9F15-02A0C843EB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42212" name="Slide Number Placeholder 3">
            <a:extLst>
              <a:ext uri="{FF2B5EF4-FFF2-40B4-BE49-F238E27FC236}">
                <a16:creationId xmlns:a16="http://schemas.microsoft.com/office/drawing/2014/main" id="{3889DEE8-7589-45AE-B513-EFC391C35D2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3B6A79B3-4697-4DEE-A274-45462354C66F}" type="slidenum">
              <a:rPr lang="es-PR" altLang="en-US" sz="1200">
                <a:latin typeface="Calibri" panose="020F0502020204030204" pitchFamily="34" charset="0"/>
              </a:rPr>
              <a:pPr algn="r"/>
              <a:t>104</a:t>
            </a:fld>
            <a:endParaRPr lang="es-PR" altLang="en-US" sz="1200">
              <a:latin typeface="Calibri" panose="020F0502020204030204"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3234" name="Slide Image Placeholder 1">
            <a:extLst>
              <a:ext uri="{FF2B5EF4-FFF2-40B4-BE49-F238E27FC236}">
                <a16:creationId xmlns:a16="http://schemas.microsoft.com/office/drawing/2014/main" id="{D71E5C0F-4735-4CC4-B939-1A4AAF9E63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3235" name="Notes Placeholder 2">
            <a:extLst>
              <a:ext uri="{FF2B5EF4-FFF2-40B4-BE49-F238E27FC236}">
                <a16:creationId xmlns:a16="http://schemas.microsoft.com/office/drawing/2014/main" id="{44DBB8DC-6B9F-4569-BBF5-AC96E8A1DB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43236" name="Slide Number Placeholder 3">
            <a:extLst>
              <a:ext uri="{FF2B5EF4-FFF2-40B4-BE49-F238E27FC236}">
                <a16:creationId xmlns:a16="http://schemas.microsoft.com/office/drawing/2014/main" id="{3DFBFDEA-C559-4600-B9F5-9C9421B6BB7E}"/>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B9C8E3BA-48A1-4B6C-89CB-84E88528CA14}" type="slidenum">
              <a:rPr lang="es-PR" altLang="en-US" sz="1200">
                <a:latin typeface="Calibri" panose="020F0502020204030204" pitchFamily="34" charset="0"/>
              </a:rPr>
              <a:pPr algn="r"/>
              <a:t>105</a:t>
            </a:fld>
            <a:endParaRPr lang="es-PR" altLang="en-US" sz="1200">
              <a:latin typeface="Calibri" panose="020F0502020204030204" pitchFamily="34"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5282" name="Slide Image Placeholder 1">
            <a:extLst>
              <a:ext uri="{FF2B5EF4-FFF2-40B4-BE49-F238E27FC236}">
                <a16:creationId xmlns:a16="http://schemas.microsoft.com/office/drawing/2014/main" id="{A845333E-08F6-4187-B209-7A7069B417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5283" name="Notes Placeholder 2">
            <a:extLst>
              <a:ext uri="{FF2B5EF4-FFF2-40B4-BE49-F238E27FC236}">
                <a16:creationId xmlns:a16="http://schemas.microsoft.com/office/drawing/2014/main" id="{B07C71D8-F5DB-4165-83F4-070C61C90F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45284" name="Slide Number Placeholder 3">
            <a:extLst>
              <a:ext uri="{FF2B5EF4-FFF2-40B4-BE49-F238E27FC236}">
                <a16:creationId xmlns:a16="http://schemas.microsoft.com/office/drawing/2014/main" id="{68FF2B98-B141-4D44-BD31-A1BC33D82B02}"/>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04F501F3-9167-4737-8EEC-CB4185833128}" type="slidenum">
              <a:rPr lang="es-PR" altLang="en-US" sz="1200">
                <a:latin typeface="Calibri" panose="020F0502020204030204" pitchFamily="34" charset="0"/>
              </a:rPr>
              <a:pPr algn="r"/>
              <a:t>106</a:t>
            </a:fld>
            <a:endParaRPr lang="es-PR" altLang="en-US" sz="1200">
              <a:latin typeface="Calibri" panose="020F0502020204030204" pitchFamily="34"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7330" name="Slide Image Placeholder 1">
            <a:extLst>
              <a:ext uri="{FF2B5EF4-FFF2-40B4-BE49-F238E27FC236}">
                <a16:creationId xmlns:a16="http://schemas.microsoft.com/office/drawing/2014/main" id="{43EC0345-39A4-4388-87EC-B2DC4E199A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7331" name="Notes Placeholder 2">
            <a:extLst>
              <a:ext uri="{FF2B5EF4-FFF2-40B4-BE49-F238E27FC236}">
                <a16:creationId xmlns:a16="http://schemas.microsoft.com/office/drawing/2014/main" id="{7C336D6C-9897-4AC4-A531-FADD981459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47332" name="Slide Number Placeholder 3">
            <a:extLst>
              <a:ext uri="{FF2B5EF4-FFF2-40B4-BE49-F238E27FC236}">
                <a16:creationId xmlns:a16="http://schemas.microsoft.com/office/drawing/2014/main" id="{CF90600C-C087-48EE-A672-599D9BA3BFA8}"/>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4A172F8D-5CC0-4802-8AE7-83B6C28817E0}" type="slidenum">
              <a:rPr lang="es-PR" altLang="en-US" sz="1200">
                <a:latin typeface="Calibri" panose="020F0502020204030204" pitchFamily="34" charset="0"/>
              </a:rPr>
              <a:pPr algn="r"/>
              <a:t>107</a:t>
            </a:fld>
            <a:endParaRPr lang="es-PR" altLang="en-US" sz="1200">
              <a:latin typeface="Calibri" panose="020F0502020204030204"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6306" name="Slide Image Placeholder 1">
            <a:extLst>
              <a:ext uri="{FF2B5EF4-FFF2-40B4-BE49-F238E27FC236}">
                <a16:creationId xmlns:a16="http://schemas.microsoft.com/office/drawing/2014/main" id="{20F86E18-F092-4B01-9036-EFB3E4CC7F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6307" name="Notes Placeholder 2">
            <a:extLst>
              <a:ext uri="{FF2B5EF4-FFF2-40B4-BE49-F238E27FC236}">
                <a16:creationId xmlns:a16="http://schemas.microsoft.com/office/drawing/2014/main" id="{7179ECC9-0975-4026-B7BF-295E29F39F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46308" name="Slide Number Placeholder 3">
            <a:extLst>
              <a:ext uri="{FF2B5EF4-FFF2-40B4-BE49-F238E27FC236}">
                <a16:creationId xmlns:a16="http://schemas.microsoft.com/office/drawing/2014/main" id="{C122B97B-7F6E-4B9D-A9BB-51ADC6E417D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06651B6C-4D38-4871-8DAC-895EEE0D7CDF}" type="slidenum">
              <a:rPr lang="es-PR" altLang="en-US" sz="1200">
                <a:latin typeface="Calibri" panose="020F0502020204030204" pitchFamily="34" charset="0"/>
              </a:rPr>
              <a:pPr algn="r"/>
              <a:t>108</a:t>
            </a:fld>
            <a:endParaRPr lang="es-PR" altLang="en-US" sz="1200">
              <a:latin typeface="Calibri" panose="020F0502020204030204"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8354" name="Slide Image Placeholder 1">
            <a:extLst>
              <a:ext uri="{FF2B5EF4-FFF2-40B4-BE49-F238E27FC236}">
                <a16:creationId xmlns:a16="http://schemas.microsoft.com/office/drawing/2014/main" id="{8E374A8D-5DC8-484D-8340-C208E5B7A7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8355" name="Notes Placeholder 2">
            <a:extLst>
              <a:ext uri="{FF2B5EF4-FFF2-40B4-BE49-F238E27FC236}">
                <a16:creationId xmlns:a16="http://schemas.microsoft.com/office/drawing/2014/main" id="{1C0AFADA-DB50-48BB-AA8E-7B2786E904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48356" name="Slide Number Placeholder 3">
            <a:extLst>
              <a:ext uri="{FF2B5EF4-FFF2-40B4-BE49-F238E27FC236}">
                <a16:creationId xmlns:a16="http://schemas.microsoft.com/office/drawing/2014/main" id="{DD584CBE-D097-442C-A58E-A79BF4250551}"/>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2D242CBD-7F3F-4578-A48B-4EC6DBA62859}" type="slidenum">
              <a:rPr lang="es-PR" altLang="en-US" sz="1200">
                <a:latin typeface="Calibri" panose="020F0502020204030204" pitchFamily="34" charset="0"/>
              </a:rPr>
              <a:pPr algn="r"/>
              <a:t>109</a:t>
            </a:fld>
            <a:endParaRPr lang="es-PR" altLang="en-US" sz="120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6866" name="Rectangle 2">
            <a:extLst>
              <a:ext uri="{FF2B5EF4-FFF2-40B4-BE49-F238E27FC236}">
                <a16:creationId xmlns:a16="http://schemas.microsoft.com/office/drawing/2014/main" id="{8362C6F0-03D6-4F9B-926A-44FA25D55EF3}"/>
              </a:ext>
            </a:extLst>
          </p:cNvPr>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6867" name="Rectangle 3">
            <a:extLst>
              <a:ext uri="{FF2B5EF4-FFF2-40B4-BE49-F238E27FC236}">
                <a16:creationId xmlns:a16="http://schemas.microsoft.com/office/drawing/2014/main" id="{0A29110D-7770-4305-B4F6-7377B2A033AE}"/>
              </a:ext>
            </a:extLst>
          </p:cNvPr>
          <p:cNvSpPr>
            <a:spLocks noGrp="1" noChangeArrowheads="1"/>
          </p:cNvSpPr>
          <p:nvPr>
            <p:ph type="body" idx="1"/>
          </p:nvPr>
        </p:nvSpPr>
        <p:spPr bwMode="auto">
          <a:xfrm>
            <a:off x="930275" y="4408488"/>
            <a:ext cx="5124450"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R"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2930" name="Slide Image Placeholder 1">
            <a:extLst>
              <a:ext uri="{FF2B5EF4-FFF2-40B4-BE49-F238E27FC236}">
                <a16:creationId xmlns:a16="http://schemas.microsoft.com/office/drawing/2014/main" id="{F4DFED94-C81F-4FE0-AAD2-3E2485689A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2931" name="Notes Placeholder 2">
            <a:extLst>
              <a:ext uri="{FF2B5EF4-FFF2-40B4-BE49-F238E27FC236}">
                <a16:creationId xmlns:a16="http://schemas.microsoft.com/office/drawing/2014/main" id="{E90E0596-E194-4D57-90EC-451EA16A58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72932" name="Slide Number Placeholder 3">
            <a:extLst>
              <a:ext uri="{FF2B5EF4-FFF2-40B4-BE49-F238E27FC236}">
                <a16:creationId xmlns:a16="http://schemas.microsoft.com/office/drawing/2014/main" id="{C25C7CE3-8CC0-4BC9-B27D-3C42636769A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32FC9951-C896-406B-9538-5B31F862CCFF}" type="slidenum">
              <a:rPr lang="es-PR" altLang="en-US" sz="1200">
                <a:latin typeface="Calibri" panose="020F0502020204030204" pitchFamily="34" charset="0"/>
              </a:rPr>
              <a:pPr algn="r"/>
              <a:t>110</a:t>
            </a:fld>
            <a:endParaRPr lang="es-PR" altLang="en-US" sz="1200">
              <a:latin typeface="Calibri" panose="020F0502020204030204" pitchFamily="34"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426" name="Slide Image Placeholder 1">
            <a:extLst>
              <a:ext uri="{FF2B5EF4-FFF2-40B4-BE49-F238E27FC236}">
                <a16:creationId xmlns:a16="http://schemas.microsoft.com/office/drawing/2014/main" id="{9B92AB76-530E-4707-AAEF-6A20FB8C40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1427" name="Notes Placeholder 2">
            <a:extLst>
              <a:ext uri="{FF2B5EF4-FFF2-40B4-BE49-F238E27FC236}">
                <a16:creationId xmlns:a16="http://schemas.microsoft.com/office/drawing/2014/main" id="{67994188-D6E2-494A-8952-EC7A3DCA91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51428" name="Slide Number Placeholder 3">
            <a:extLst>
              <a:ext uri="{FF2B5EF4-FFF2-40B4-BE49-F238E27FC236}">
                <a16:creationId xmlns:a16="http://schemas.microsoft.com/office/drawing/2014/main" id="{AE27D737-D2ED-4C8F-84D0-6C24DCC7CEDD}"/>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EBB02D35-400B-4375-BE6F-6241520763E4}" type="slidenum">
              <a:rPr lang="es-PR" altLang="en-US" sz="1200">
                <a:latin typeface="Calibri" panose="020F0502020204030204" pitchFamily="34" charset="0"/>
              </a:rPr>
              <a:pPr algn="r"/>
              <a:t>111</a:t>
            </a:fld>
            <a:endParaRPr lang="es-PR" altLang="en-US" sz="1200">
              <a:latin typeface="Calibri" panose="020F0502020204030204" pitchFamily="34"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22" name="Slide Image Placeholder 1">
            <a:extLst>
              <a:ext uri="{FF2B5EF4-FFF2-40B4-BE49-F238E27FC236}">
                <a16:creationId xmlns:a16="http://schemas.microsoft.com/office/drawing/2014/main" id="{DE0AD654-F93E-474C-B208-E45AACBCCB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23" name="Notes Placeholder 2">
            <a:extLst>
              <a:ext uri="{FF2B5EF4-FFF2-40B4-BE49-F238E27FC236}">
                <a16:creationId xmlns:a16="http://schemas.microsoft.com/office/drawing/2014/main" id="{12223733-AC5C-47DA-8B42-426A43A777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81124" name="Slide Number Placeholder 3">
            <a:extLst>
              <a:ext uri="{FF2B5EF4-FFF2-40B4-BE49-F238E27FC236}">
                <a16:creationId xmlns:a16="http://schemas.microsoft.com/office/drawing/2014/main" id="{CC6B3437-0CAA-490D-9243-A88761C40924}"/>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9883251C-040A-4730-9343-54E43D6B399A}" type="slidenum">
              <a:rPr lang="es-PR" altLang="en-US" sz="1200">
                <a:latin typeface="Calibri" panose="020F0502020204030204" pitchFamily="34" charset="0"/>
              </a:rPr>
              <a:pPr algn="r"/>
              <a:t>112</a:t>
            </a:fld>
            <a:endParaRPr lang="es-PR" altLang="en-US" sz="1200">
              <a:latin typeface="Calibri" panose="020F0502020204030204" pitchFamily="34"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7026" name="Slide Image Placeholder 1">
            <a:extLst>
              <a:ext uri="{FF2B5EF4-FFF2-40B4-BE49-F238E27FC236}">
                <a16:creationId xmlns:a16="http://schemas.microsoft.com/office/drawing/2014/main" id="{7C906ED7-FCF4-4DF4-9A0D-17CC9FBAB5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7027" name="Notes Placeholder 2">
            <a:extLst>
              <a:ext uri="{FF2B5EF4-FFF2-40B4-BE49-F238E27FC236}">
                <a16:creationId xmlns:a16="http://schemas.microsoft.com/office/drawing/2014/main" id="{47E9106B-457A-421A-8BA9-CA19E7C960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77028" name="Slide Number Placeholder 3">
            <a:extLst>
              <a:ext uri="{FF2B5EF4-FFF2-40B4-BE49-F238E27FC236}">
                <a16:creationId xmlns:a16="http://schemas.microsoft.com/office/drawing/2014/main" id="{F158737A-2A9F-4A5A-BC16-F6E4271F21E6}"/>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1A4B1043-CC40-4CA6-8C62-2A40FBFAB841}" type="slidenum">
              <a:rPr lang="es-PR" altLang="en-US" sz="1200">
                <a:latin typeface="Calibri" panose="020F0502020204030204" pitchFamily="34" charset="0"/>
              </a:rPr>
              <a:pPr algn="r"/>
              <a:t>113</a:t>
            </a:fld>
            <a:endParaRPr lang="es-PR" altLang="en-US" sz="1200">
              <a:latin typeface="Calibri" panose="020F0502020204030204" pitchFamily="34"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5218" name="Slide Image Placeholder 1">
            <a:extLst>
              <a:ext uri="{FF2B5EF4-FFF2-40B4-BE49-F238E27FC236}">
                <a16:creationId xmlns:a16="http://schemas.microsoft.com/office/drawing/2014/main" id="{81959197-3315-4A20-8D1E-643A90F4DC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5219" name="Notes Placeholder 2">
            <a:extLst>
              <a:ext uri="{FF2B5EF4-FFF2-40B4-BE49-F238E27FC236}">
                <a16:creationId xmlns:a16="http://schemas.microsoft.com/office/drawing/2014/main" id="{F049031D-B3B9-4B53-A1DE-0BFA7AE8AB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85220" name="Slide Number Placeholder 3">
            <a:extLst>
              <a:ext uri="{FF2B5EF4-FFF2-40B4-BE49-F238E27FC236}">
                <a16:creationId xmlns:a16="http://schemas.microsoft.com/office/drawing/2014/main" id="{35B2962A-CCF9-44A8-BBD9-4954BE863DEF}"/>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3377E435-271F-479F-8E5A-89E19F0D10AC}" type="slidenum">
              <a:rPr lang="es-PR" altLang="en-US" sz="1200">
                <a:latin typeface="Calibri" panose="020F0502020204030204" pitchFamily="34" charset="0"/>
              </a:rPr>
              <a:pPr algn="r"/>
              <a:t>114</a:t>
            </a:fld>
            <a:endParaRPr lang="es-PR" altLang="en-US" sz="1200">
              <a:latin typeface="Calibri" panose="020F0502020204030204" pitchFamily="34"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4194" name="Slide Image Placeholder 1">
            <a:extLst>
              <a:ext uri="{FF2B5EF4-FFF2-40B4-BE49-F238E27FC236}">
                <a16:creationId xmlns:a16="http://schemas.microsoft.com/office/drawing/2014/main" id="{EE51B0C0-1C6B-4354-B1FD-5837872A989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4195" name="Notes Placeholder 2">
            <a:extLst>
              <a:ext uri="{FF2B5EF4-FFF2-40B4-BE49-F238E27FC236}">
                <a16:creationId xmlns:a16="http://schemas.microsoft.com/office/drawing/2014/main" id="{124FD5E8-4461-46D9-92F3-054931B776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84196" name="Slide Number Placeholder 3">
            <a:extLst>
              <a:ext uri="{FF2B5EF4-FFF2-40B4-BE49-F238E27FC236}">
                <a16:creationId xmlns:a16="http://schemas.microsoft.com/office/drawing/2014/main" id="{F555A77F-52A2-40CC-98F2-84F8A3F773AE}"/>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2BD52DD5-7196-437B-91B6-D38CFCBB211A}" type="slidenum">
              <a:rPr lang="es-PR" altLang="en-US" sz="1200">
                <a:latin typeface="Calibri" panose="020F0502020204030204" pitchFamily="34" charset="0"/>
              </a:rPr>
              <a:pPr algn="r"/>
              <a:t>115</a:t>
            </a:fld>
            <a:endParaRPr lang="es-PR" altLang="en-US" sz="1200">
              <a:latin typeface="Calibri" panose="020F0502020204030204" pitchFamily="34"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02" name="Slide Image Placeholder 1">
            <a:extLst>
              <a:ext uri="{FF2B5EF4-FFF2-40B4-BE49-F238E27FC236}">
                <a16:creationId xmlns:a16="http://schemas.microsoft.com/office/drawing/2014/main" id="{04F5E1AD-5DD3-46FF-82FC-30216F8BB5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03" name="Notes Placeholder 2">
            <a:extLst>
              <a:ext uri="{FF2B5EF4-FFF2-40B4-BE49-F238E27FC236}">
                <a16:creationId xmlns:a16="http://schemas.microsoft.com/office/drawing/2014/main" id="{C0EAC47E-A9D7-4480-B722-CC86075BF9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50404" name="Slide Number Placeholder 3">
            <a:extLst>
              <a:ext uri="{FF2B5EF4-FFF2-40B4-BE49-F238E27FC236}">
                <a16:creationId xmlns:a16="http://schemas.microsoft.com/office/drawing/2014/main" id="{E8D1A31B-D04D-47AF-9FEC-9CA1D88A685C}"/>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6AC9D339-A3FB-48B4-B979-CBD89112ED5C}" type="slidenum">
              <a:rPr lang="es-PR" altLang="en-US" sz="1200">
                <a:latin typeface="Calibri" panose="020F0502020204030204" pitchFamily="34" charset="0"/>
              </a:rPr>
              <a:pPr algn="r"/>
              <a:t>116</a:t>
            </a:fld>
            <a:endParaRPr lang="es-PR" altLang="en-US" sz="1200">
              <a:latin typeface="Calibri" panose="020F0502020204030204" pitchFamily="34"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9314" name="Slide Image Placeholder 1">
            <a:extLst>
              <a:ext uri="{FF2B5EF4-FFF2-40B4-BE49-F238E27FC236}">
                <a16:creationId xmlns:a16="http://schemas.microsoft.com/office/drawing/2014/main" id="{CEF496BA-8E0E-4076-8F8A-FC1AD2286D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9315" name="Notes Placeholder 2">
            <a:extLst>
              <a:ext uri="{FF2B5EF4-FFF2-40B4-BE49-F238E27FC236}">
                <a16:creationId xmlns:a16="http://schemas.microsoft.com/office/drawing/2014/main" id="{FFA0FD5D-1A4A-4E41-A6D8-A0C5FA29D2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89316" name="Slide Number Placeholder 3">
            <a:extLst>
              <a:ext uri="{FF2B5EF4-FFF2-40B4-BE49-F238E27FC236}">
                <a16:creationId xmlns:a16="http://schemas.microsoft.com/office/drawing/2014/main" id="{32EDDB81-A07D-44BD-8FE0-B930382F40A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A78A2729-9885-443A-A0A7-251077AFB2F8}" type="slidenum">
              <a:rPr lang="es-PR" altLang="en-US" sz="1200">
                <a:latin typeface="Calibri" panose="020F0502020204030204" pitchFamily="34" charset="0"/>
              </a:rPr>
              <a:pPr algn="r"/>
              <a:t>117</a:t>
            </a:fld>
            <a:endParaRPr lang="es-PR" altLang="en-US" sz="1200">
              <a:latin typeface="Calibri" panose="020F0502020204030204" pitchFamily="34"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0338" name="Slide Image Placeholder 1">
            <a:extLst>
              <a:ext uri="{FF2B5EF4-FFF2-40B4-BE49-F238E27FC236}">
                <a16:creationId xmlns:a16="http://schemas.microsoft.com/office/drawing/2014/main" id="{4043BEAA-493E-46BD-99D6-732D7C19E0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0339" name="Notes Placeholder 2">
            <a:extLst>
              <a:ext uri="{FF2B5EF4-FFF2-40B4-BE49-F238E27FC236}">
                <a16:creationId xmlns:a16="http://schemas.microsoft.com/office/drawing/2014/main" id="{28E0DEF0-1ED9-4770-97CF-BE68FE382C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90340" name="Slide Number Placeholder 3">
            <a:extLst>
              <a:ext uri="{FF2B5EF4-FFF2-40B4-BE49-F238E27FC236}">
                <a16:creationId xmlns:a16="http://schemas.microsoft.com/office/drawing/2014/main" id="{96479883-B6A2-414F-8988-B16F9DA7125B}"/>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02194D5C-5446-41E8-841D-097BFFB09AF4}" type="slidenum">
              <a:rPr lang="es-PR" altLang="en-US" sz="1200">
                <a:latin typeface="Calibri" panose="020F0502020204030204" pitchFamily="34" charset="0"/>
              </a:rPr>
              <a:pPr algn="r"/>
              <a:t>118</a:t>
            </a:fld>
            <a:endParaRPr lang="es-PR" altLang="en-US" sz="1200">
              <a:latin typeface="Calibri" panose="020F0502020204030204" pitchFamily="34"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3410" name="Slide Image Placeholder 1">
            <a:extLst>
              <a:ext uri="{FF2B5EF4-FFF2-40B4-BE49-F238E27FC236}">
                <a16:creationId xmlns:a16="http://schemas.microsoft.com/office/drawing/2014/main" id="{CAA5C0A6-ECF0-4084-B792-5632CAE93D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3411" name="Notes Placeholder 2">
            <a:extLst>
              <a:ext uri="{FF2B5EF4-FFF2-40B4-BE49-F238E27FC236}">
                <a16:creationId xmlns:a16="http://schemas.microsoft.com/office/drawing/2014/main" id="{93B2F8D6-0875-4DC1-B4EB-D4C558D683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93412" name="Slide Number Placeholder 3">
            <a:extLst>
              <a:ext uri="{FF2B5EF4-FFF2-40B4-BE49-F238E27FC236}">
                <a16:creationId xmlns:a16="http://schemas.microsoft.com/office/drawing/2014/main" id="{EC3EE3CF-AAFA-42A3-AB1D-E521EA1D5C41}"/>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267CC39E-2FCE-4831-8EB5-10888B9FA9B2}" type="slidenum">
              <a:rPr lang="es-PR" altLang="en-US" sz="1200">
                <a:latin typeface="Calibri" panose="020F0502020204030204" pitchFamily="34" charset="0"/>
              </a:rPr>
              <a:pPr algn="r"/>
              <a:t>119</a:t>
            </a:fld>
            <a:endParaRPr lang="es-PR" altLang="en-US" sz="1200">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8914" name="Rectangle 2">
            <a:extLst>
              <a:ext uri="{FF2B5EF4-FFF2-40B4-BE49-F238E27FC236}">
                <a16:creationId xmlns:a16="http://schemas.microsoft.com/office/drawing/2014/main" id="{8974F858-8B3E-46D8-A6D7-E8F692B7BAE2}"/>
              </a:ext>
            </a:extLst>
          </p:cNvPr>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8915" name="Rectangle 3">
            <a:extLst>
              <a:ext uri="{FF2B5EF4-FFF2-40B4-BE49-F238E27FC236}">
                <a16:creationId xmlns:a16="http://schemas.microsoft.com/office/drawing/2014/main" id="{7F327A73-5E37-4F5B-84A1-48BD14FD9322}"/>
              </a:ext>
            </a:extLst>
          </p:cNvPr>
          <p:cNvSpPr>
            <a:spLocks noGrp="1" noChangeArrowheads="1"/>
          </p:cNvSpPr>
          <p:nvPr>
            <p:ph type="body" idx="1"/>
          </p:nvPr>
        </p:nvSpPr>
        <p:spPr bwMode="auto">
          <a:xfrm>
            <a:off x="930275" y="4408488"/>
            <a:ext cx="5124450"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R" alt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5458" name="Slide Image Placeholder 1">
            <a:extLst>
              <a:ext uri="{FF2B5EF4-FFF2-40B4-BE49-F238E27FC236}">
                <a16:creationId xmlns:a16="http://schemas.microsoft.com/office/drawing/2014/main" id="{DF09B3A7-9F08-45E2-9034-0EB5B8E2DD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5459" name="Notes Placeholder 2">
            <a:extLst>
              <a:ext uri="{FF2B5EF4-FFF2-40B4-BE49-F238E27FC236}">
                <a16:creationId xmlns:a16="http://schemas.microsoft.com/office/drawing/2014/main" id="{C48EE64C-EF52-42EF-B3F6-414AFCD0CF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95460" name="Slide Number Placeholder 3">
            <a:extLst>
              <a:ext uri="{FF2B5EF4-FFF2-40B4-BE49-F238E27FC236}">
                <a16:creationId xmlns:a16="http://schemas.microsoft.com/office/drawing/2014/main" id="{A408AC7C-104D-4194-B8AA-36E50B150D3C}"/>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7B03C45C-7B18-43B9-BDB1-58312071286B}" type="slidenum">
              <a:rPr lang="es-PR" altLang="en-US" sz="1200">
                <a:latin typeface="Calibri" panose="020F0502020204030204" pitchFamily="34" charset="0"/>
              </a:rPr>
              <a:pPr algn="r"/>
              <a:t>120</a:t>
            </a:fld>
            <a:endParaRPr lang="es-PR" altLang="en-US" sz="1200">
              <a:latin typeface="Calibri" panose="020F0502020204030204" pitchFamily="34"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8530" name="Slide Image Placeholder 1">
            <a:extLst>
              <a:ext uri="{FF2B5EF4-FFF2-40B4-BE49-F238E27FC236}">
                <a16:creationId xmlns:a16="http://schemas.microsoft.com/office/drawing/2014/main" id="{ABDE4077-D728-489C-B37F-F482F663D6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8531" name="Notes Placeholder 2">
            <a:extLst>
              <a:ext uri="{FF2B5EF4-FFF2-40B4-BE49-F238E27FC236}">
                <a16:creationId xmlns:a16="http://schemas.microsoft.com/office/drawing/2014/main" id="{045DEA04-3E5E-4B2D-B32C-3034A7D305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98532" name="Slide Number Placeholder 3">
            <a:extLst>
              <a:ext uri="{FF2B5EF4-FFF2-40B4-BE49-F238E27FC236}">
                <a16:creationId xmlns:a16="http://schemas.microsoft.com/office/drawing/2014/main" id="{8E7E71BA-9ED3-4CD1-A994-53BB01132BAC}"/>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9744BA6B-75FD-49CE-B7BB-D898BC136673}" type="slidenum">
              <a:rPr lang="es-PR" altLang="en-US" sz="1200">
                <a:latin typeface="Calibri" panose="020F0502020204030204" pitchFamily="34" charset="0"/>
              </a:rPr>
              <a:pPr algn="r"/>
              <a:t>121</a:t>
            </a:fld>
            <a:endParaRPr lang="es-PR" altLang="en-US" sz="1200">
              <a:latin typeface="Calibri" panose="020F0502020204030204" pitchFamily="34"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7506" name="Slide Image Placeholder 1">
            <a:extLst>
              <a:ext uri="{FF2B5EF4-FFF2-40B4-BE49-F238E27FC236}">
                <a16:creationId xmlns:a16="http://schemas.microsoft.com/office/drawing/2014/main" id="{EBDA4AA4-B069-45EA-89A8-2F5BAA552A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7507" name="Notes Placeholder 2">
            <a:extLst>
              <a:ext uri="{FF2B5EF4-FFF2-40B4-BE49-F238E27FC236}">
                <a16:creationId xmlns:a16="http://schemas.microsoft.com/office/drawing/2014/main" id="{6D822A35-9615-4FC7-8A49-CF5D1560CE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97508" name="Slide Number Placeholder 3">
            <a:extLst>
              <a:ext uri="{FF2B5EF4-FFF2-40B4-BE49-F238E27FC236}">
                <a16:creationId xmlns:a16="http://schemas.microsoft.com/office/drawing/2014/main" id="{5994ECCF-1863-490B-BBA2-3BBA59F75791}"/>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F9DFE9BF-FA2B-4E4D-B61B-C6F5A352B251}" type="slidenum">
              <a:rPr lang="es-PR" altLang="en-US" sz="1200">
                <a:latin typeface="Calibri" panose="020F0502020204030204" pitchFamily="34" charset="0"/>
              </a:rPr>
              <a:pPr algn="r"/>
              <a:t>122</a:t>
            </a:fld>
            <a:endParaRPr lang="es-PR" altLang="en-US" sz="1200">
              <a:latin typeface="Calibri" panose="020F0502020204030204" pitchFamily="34"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02" name="Slide Image Placeholder 1">
            <a:extLst>
              <a:ext uri="{FF2B5EF4-FFF2-40B4-BE49-F238E27FC236}">
                <a16:creationId xmlns:a16="http://schemas.microsoft.com/office/drawing/2014/main" id="{2362174A-AC5A-4A5D-BC0E-284D9B4C82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03" name="Notes Placeholder 2">
            <a:extLst>
              <a:ext uri="{FF2B5EF4-FFF2-40B4-BE49-F238E27FC236}">
                <a16:creationId xmlns:a16="http://schemas.microsoft.com/office/drawing/2014/main" id="{7F896B44-9AAE-44F1-B3D3-2B4CF1E50C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201604" name="Slide Number Placeholder 3">
            <a:extLst>
              <a:ext uri="{FF2B5EF4-FFF2-40B4-BE49-F238E27FC236}">
                <a16:creationId xmlns:a16="http://schemas.microsoft.com/office/drawing/2014/main" id="{E7E26F9F-B0FA-41B2-809E-52A509A9CF9F}"/>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0E93015C-0159-465D-85B4-099ECAB9CBD2}" type="slidenum">
              <a:rPr lang="es-PR" altLang="en-US" sz="1200">
                <a:latin typeface="Calibri" panose="020F0502020204030204" pitchFamily="34" charset="0"/>
              </a:rPr>
              <a:pPr algn="r"/>
              <a:t>123</a:t>
            </a:fld>
            <a:endParaRPr lang="es-PR" altLang="en-US" sz="1200">
              <a:latin typeface="Calibri" panose="020F0502020204030204" pitchFamily="34"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3170" name="Slide Image Placeholder 1">
            <a:extLst>
              <a:ext uri="{FF2B5EF4-FFF2-40B4-BE49-F238E27FC236}">
                <a16:creationId xmlns:a16="http://schemas.microsoft.com/office/drawing/2014/main" id="{C6C8311F-A5AF-4EBA-BDC6-D085BAC83B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3171" name="Notes Placeholder 2">
            <a:extLst>
              <a:ext uri="{FF2B5EF4-FFF2-40B4-BE49-F238E27FC236}">
                <a16:creationId xmlns:a16="http://schemas.microsoft.com/office/drawing/2014/main" id="{249244D1-F0CF-4CE9-B47C-27686B19C9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83172" name="Slide Number Placeholder 3">
            <a:extLst>
              <a:ext uri="{FF2B5EF4-FFF2-40B4-BE49-F238E27FC236}">
                <a16:creationId xmlns:a16="http://schemas.microsoft.com/office/drawing/2014/main" id="{E1754170-AFD1-4162-A847-11EAF2CDE408}"/>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92DBE736-3818-4164-A884-9B6E7075969B}" type="slidenum">
              <a:rPr lang="es-PR" altLang="en-US" sz="1200">
                <a:latin typeface="Calibri" panose="020F0502020204030204" pitchFamily="34" charset="0"/>
              </a:rPr>
              <a:pPr algn="r"/>
              <a:t>124</a:t>
            </a:fld>
            <a:endParaRPr lang="es-PR" altLang="en-US" sz="1200">
              <a:latin typeface="Calibri" panose="020F0502020204030204" pitchFamily="34"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4674" name="Slide Image Placeholder 1">
            <a:extLst>
              <a:ext uri="{FF2B5EF4-FFF2-40B4-BE49-F238E27FC236}">
                <a16:creationId xmlns:a16="http://schemas.microsoft.com/office/drawing/2014/main" id="{2597FB61-5574-4439-A54E-3A715140B4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4675" name="Notes Placeholder 2">
            <a:extLst>
              <a:ext uri="{FF2B5EF4-FFF2-40B4-BE49-F238E27FC236}">
                <a16:creationId xmlns:a16="http://schemas.microsoft.com/office/drawing/2014/main" id="{37C4B6DE-8ACB-43BA-8869-417E4F9EFDF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204676" name="Slide Number Placeholder 3">
            <a:extLst>
              <a:ext uri="{FF2B5EF4-FFF2-40B4-BE49-F238E27FC236}">
                <a16:creationId xmlns:a16="http://schemas.microsoft.com/office/drawing/2014/main" id="{ED371823-25AC-481E-A5F6-779806942F8A}"/>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1D2B5CB8-1ADC-4B6D-B9E6-732D9BD0D0E9}" type="slidenum">
              <a:rPr lang="es-PR" altLang="en-US" sz="1200">
                <a:latin typeface="Calibri" panose="020F0502020204030204" pitchFamily="34" charset="0"/>
              </a:rPr>
              <a:pPr algn="r"/>
              <a:t>125</a:t>
            </a:fld>
            <a:endParaRPr lang="es-PR" altLang="en-US" sz="1200">
              <a:latin typeface="Calibri" panose="020F0502020204030204" pitchFamily="34"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6722" name="Slide Image Placeholder 1">
            <a:extLst>
              <a:ext uri="{FF2B5EF4-FFF2-40B4-BE49-F238E27FC236}">
                <a16:creationId xmlns:a16="http://schemas.microsoft.com/office/drawing/2014/main" id="{EA2EC37F-A8B9-4E8B-A2C6-3E8B118F00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6723" name="Notes Placeholder 2">
            <a:extLst>
              <a:ext uri="{FF2B5EF4-FFF2-40B4-BE49-F238E27FC236}">
                <a16:creationId xmlns:a16="http://schemas.microsoft.com/office/drawing/2014/main" id="{F41099E7-3CBE-4783-BD3F-5C03271844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206724" name="Slide Number Placeholder 3">
            <a:extLst>
              <a:ext uri="{FF2B5EF4-FFF2-40B4-BE49-F238E27FC236}">
                <a16:creationId xmlns:a16="http://schemas.microsoft.com/office/drawing/2014/main" id="{1F7CB546-7272-459D-96FA-DAB626C843E4}"/>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BEDA4C7D-B923-41C7-93DB-FC2A0AE9793C}" type="slidenum">
              <a:rPr lang="es-PR" altLang="en-US" sz="1200">
                <a:latin typeface="Calibri" panose="020F0502020204030204" pitchFamily="34" charset="0"/>
              </a:rPr>
              <a:pPr algn="r"/>
              <a:t>126</a:t>
            </a:fld>
            <a:endParaRPr lang="es-PR" altLang="en-US" sz="1200">
              <a:latin typeface="Calibri" panose="020F0502020204030204" pitchFamily="34"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8770" name="Slide Image Placeholder 1">
            <a:extLst>
              <a:ext uri="{FF2B5EF4-FFF2-40B4-BE49-F238E27FC236}">
                <a16:creationId xmlns:a16="http://schemas.microsoft.com/office/drawing/2014/main" id="{91A876C9-CAB0-4E9B-9917-30A1E6FB5D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8771" name="Notes Placeholder 2">
            <a:extLst>
              <a:ext uri="{FF2B5EF4-FFF2-40B4-BE49-F238E27FC236}">
                <a16:creationId xmlns:a16="http://schemas.microsoft.com/office/drawing/2014/main" id="{A1104253-5821-41C5-AB53-20A870C847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208772" name="Slide Number Placeholder 3">
            <a:extLst>
              <a:ext uri="{FF2B5EF4-FFF2-40B4-BE49-F238E27FC236}">
                <a16:creationId xmlns:a16="http://schemas.microsoft.com/office/drawing/2014/main" id="{5E6CACC3-E1E0-4B89-9703-551B0BFA2A5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494A6663-0963-4509-8482-43A9D4B92A2E}" type="slidenum">
              <a:rPr lang="es-PR" altLang="en-US" sz="1200">
                <a:latin typeface="Calibri" panose="020F0502020204030204" pitchFamily="34" charset="0"/>
              </a:rPr>
              <a:pPr algn="r"/>
              <a:t>127</a:t>
            </a:fld>
            <a:endParaRPr lang="es-PR" altLang="en-US" sz="1200">
              <a:latin typeface="Calibri" panose="020F0502020204030204" pitchFamily="34"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8050" name="Slide Image Placeholder 1">
            <a:extLst>
              <a:ext uri="{FF2B5EF4-FFF2-40B4-BE49-F238E27FC236}">
                <a16:creationId xmlns:a16="http://schemas.microsoft.com/office/drawing/2014/main" id="{C887FAE0-C605-4205-8D55-C11F48CB33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8051" name="Notes Placeholder 2">
            <a:extLst>
              <a:ext uri="{FF2B5EF4-FFF2-40B4-BE49-F238E27FC236}">
                <a16:creationId xmlns:a16="http://schemas.microsoft.com/office/drawing/2014/main" id="{FD99BCFC-A8D8-4663-8F8B-2490FCA068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78052" name="Slide Number Placeholder 3">
            <a:extLst>
              <a:ext uri="{FF2B5EF4-FFF2-40B4-BE49-F238E27FC236}">
                <a16:creationId xmlns:a16="http://schemas.microsoft.com/office/drawing/2014/main" id="{CA189D98-AAEB-4DA5-9010-59EFC8100F5F}"/>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51889F61-9CF7-4820-B96F-678DCF65BF39}" type="slidenum">
              <a:rPr lang="es-PR" altLang="en-US" sz="1200">
                <a:latin typeface="Calibri" panose="020F0502020204030204" pitchFamily="34" charset="0"/>
              </a:rPr>
              <a:pPr algn="r"/>
              <a:t>128</a:t>
            </a:fld>
            <a:endParaRPr lang="es-PR" altLang="en-US" sz="1200">
              <a:latin typeface="Calibri" panose="020F0502020204030204" pitchFamily="34"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62" name="Slide Image Placeholder 1">
            <a:extLst>
              <a:ext uri="{FF2B5EF4-FFF2-40B4-BE49-F238E27FC236}">
                <a16:creationId xmlns:a16="http://schemas.microsoft.com/office/drawing/2014/main" id="{FB39146E-C7B4-42D5-B288-AB0561814E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63" name="Notes Placeholder 2">
            <a:extLst>
              <a:ext uri="{FF2B5EF4-FFF2-40B4-BE49-F238E27FC236}">
                <a16:creationId xmlns:a16="http://schemas.microsoft.com/office/drawing/2014/main" id="{64A30A7B-09B5-4D13-AF19-0E51D09F65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40164" name="Slide Number Placeholder 3">
            <a:extLst>
              <a:ext uri="{FF2B5EF4-FFF2-40B4-BE49-F238E27FC236}">
                <a16:creationId xmlns:a16="http://schemas.microsoft.com/office/drawing/2014/main" id="{E6CE89E8-8169-47FD-BB98-DCD8AF72D776}"/>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C39728E6-A337-4D39-AF44-47C4E341B238}" type="slidenum">
              <a:rPr lang="es-PR" altLang="en-US" sz="1200">
                <a:latin typeface="Calibri" panose="020F0502020204030204" pitchFamily="34" charset="0"/>
              </a:rPr>
              <a:pPr algn="r"/>
              <a:t>129</a:t>
            </a:fld>
            <a:endParaRPr lang="es-PR" altLang="en-US" sz="120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7810" name="Rectangle 2">
            <a:extLst>
              <a:ext uri="{FF2B5EF4-FFF2-40B4-BE49-F238E27FC236}">
                <a16:creationId xmlns:a16="http://schemas.microsoft.com/office/drawing/2014/main" id="{6ADE72D4-9144-4DEE-91E1-A33372C79314}"/>
              </a:ext>
            </a:extLst>
          </p:cNvPr>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7811" name="Rectangle 3">
            <a:extLst>
              <a:ext uri="{FF2B5EF4-FFF2-40B4-BE49-F238E27FC236}">
                <a16:creationId xmlns:a16="http://schemas.microsoft.com/office/drawing/2014/main" id="{FF92EBEF-C4FF-4314-A03B-E6DB0E4C0767}"/>
              </a:ext>
            </a:extLst>
          </p:cNvPr>
          <p:cNvSpPr>
            <a:spLocks noGrp="1" noChangeArrowheads="1"/>
          </p:cNvSpPr>
          <p:nvPr>
            <p:ph type="body" idx="1"/>
          </p:nvPr>
        </p:nvSpPr>
        <p:spPr bwMode="auto">
          <a:xfrm>
            <a:off x="930275" y="4408488"/>
            <a:ext cx="5124450"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R" alt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3954" name="Slide Image Placeholder 1">
            <a:extLst>
              <a:ext uri="{FF2B5EF4-FFF2-40B4-BE49-F238E27FC236}">
                <a16:creationId xmlns:a16="http://schemas.microsoft.com/office/drawing/2014/main" id="{A65A82B3-68A2-46D0-92D7-1F720F8EA8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3955" name="Notes Placeholder 2">
            <a:extLst>
              <a:ext uri="{FF2B5EF4-FFF2-40B4-BE49-F238E27FC236}">
                <a16:creationId xmlns:a16="http://schemas.microsoft.com/office/drawing/2014/main" id="{20876BE1-DF8B-4876-8FEE-E5EA20BEEB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73956" name="Slide Number Placeholder 3">
            <a:extLst>
              <a:ext uri="{FF2B5EF4-FFF2-40B4-BE49-F238E27FC236}">
                <a16:creationId xmlns:a16="http://schemas.microsoft.com/office/drawing/2014/main" id="{74869F8D-66BD-478D-94EF-3D3FD9AA485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9920ED41-3AA6-4A32-B8F3-443DE973514A}" type="slidenum">
              <a:rPr lang="es-PR" altLang="en-US" sz="1200">
                <a:latin typeface="Calibri" panose="020F0502020204030204" pitchFamily="34" charset="0"/>
              </a:rPr>
              <a:pPr algn="r"/>
              <a:t>130</a:t>
            </a:fld>
            <a:endParaRPr lang="es-PR" altLang="en-US" sz="1200">
              <a:latin typeface="Calibri" panose="020F0502020204030204" pitchFamily="34"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8418" name="Slide Image Placeholder 1">
            <a:extLst>
              <a:ext uri="{FF2B5EF4-FFF2-40B4-BE49-F238E27FC236}">
                <a16:creationId xmlns:a16="http://schemas.microsoft.com/office/drawing/2014/main" id="{4CB6D8B6-FCB1-48EC-BBE1-13EE3E8783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8419" name="Notes Placeholder 2">
            <a:extLst>
              <a:ext uri="{FF2B5EF4-FFF2-40B4-BE49-F238E27FC236}">
                <a16:creationId xmlns:a16="http://schemas.microsoft.com/office/drawing/2014/main" id="{BDFE0BDC-A5FE-49BB-A924-D93FAC2EC5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08420" name="Slide Number Placeholder 3">
            <a:extLst>
              <a:ext uri="{FF2B5EF4-FFF2-40B4-BE49-F238E27FC236}">
                <a16:creationId xmlns:a16="http://schemas.microsoft.com/office/drawing/2014/main" id="{46E7FA7D-D56C-4F98-9303-C2C0FC576EAD}"/>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AC975811-3BEE-4563-A9D0-23384EBF67CD}" type="slidenum">
              <a:rPr lang="es-PR" altLang="en-US" sz="1200">
                <a:latin typeface="Calibri" panose="020F0502020204030204" pitchFamily="34" charset="0"/>
              </a:rPr>
              <a:pPr algn="r"/>
              <a:t>131</a:t>
            </a:fld>
            <a:endParaRPr lang="es-PR" altLang="en-US" sz="1200">
              <a:latin typeface="Calibri" panose="020F0502020204030204" pitchFamily="34"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0818" name="Slide Image Placeholder 1">
            <a:extLst>
              <a:ext uri="{FF2B5EF4-FFF2-40B4-BE49-F238E27FC236}">
                <a16:creationId xmlns:a16="http://schemas.microsoft.com/office/drawing/2014/main" id="{48124F4E-15E4-4B2E-96FC-7270768291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0819" name="Notes Placeholder 2">
            <a:extLst>
              <a:ext uri="{FF2B5EF4-FFF2-40B4-BE49-F238E27FC236}">
                <a16:creationId xmlns:a16="http://schemas.microsoft.com/office/drawing/2014/main" id="{48894062-BC16-4300-8F16-CBF4B02544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210820" name="Slide Number Placeholder 3">
            <a:extLst>
              <a:ext uri="{FF2B5EF4-FFF2-40B4-BE49-F238E27FC236}">
                <a16:creationId xmlns:a16="http://schemas.microsoft.com/office/drawing/2014/main" id="{F2EF27D6-8D9C-4589-B261-AB5C910E799A}"/>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AE089351-2C33-4183-8ED9-EC091C4C797E}" type="slidenum">
              <a:rPr lang="es-PR" altLang="en-US" sz="1200">
                <a:latin typeface="Calibri" panose="020F0502020204030204" pitchFamily="34" charset="0"/>
              </a:rPr>
              <a:pPr algn="r"/>
              <a:t>132</a:t>
            </a:fld>
            <a:endParaRPr lang="es-PR" altLang="en-US" sz="1200">
              <a:latin typeface="Calibri" panose="020F0502020204030204" pitchFamily="34"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2866" name="Slide Image Placeholder 1">
            <a:extLst>
              <a:ext uri="{FF2B5EF4-FFF2-40B4-BE49-F238E27FC236}">
                <a16:creationId xmlns:a16="http://schemas.microsoft.com/office/drawing/2014/main" id="{ABCFE309-2181-4513-B8C0-DD48702B64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2867" name="Notes Placeholder 2">
            <a:extLst>
              <a:ext uri="{FF2B5EF4-FFF2-40B4-BE49-F238E27FC236}">
                <a16:creationId xmlns:a16="http://schemas.microsoft.com/office/drawing/2014/main" id="{CB107A6C-0E30-4B89-834D-2688813A1C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212868" name="Slide Number Placeholder 3">
            <a:extLst>
              <a:ext uri="{FF2B5EF4-FFF2-40B4-BE49-F238E27FC236}">
                <a16:creationId xmlns:a16="http://schemas.microsoft.com/office/drawing/2014/main" id="{639CAB1C-06CC-48E6-8DBC-7C62644D942F}"/>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EB270B10-F87A-43A4-B8AF-99E609DF6D1D}" type="slidenum">
              <a:rPr lang="es-PR" altLang="en-US" sz="1200">
                <a:latin typeface="Calibri" panose="020F0502020204030204" pitchFamily="34" charset="0"/>
              </a:rPr>
              <a:pPr algn="r"/>
              <a:t>133</a:t>
            </a:fld>
            <a:endParaRPr lang="es-PR" altLang="en-US" sz="1200">
              <a:latin typeface="Calibri" panose="020F0502020204030204" pitchFamily="34"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6962" name="Slide Image Placeholder 1">
            <a:extLst>
              <a:ext uri="{FF2B5EF4-FFF2-40B4-BE49-F238E27FC236}">
                <a16:creationId xmlns:a16="http://schemas.microsoft.com/office/drawing/2014/main" id="{78254A86-F59E-4E9D-8AA1-67A50F71EA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6963" name="Notes Placeholder 2">
            <a:extLst>
              <a:ext uri="{FF2B5EF4-FFF2-40B4-BE49-F238E27FC236}">
                <a16:creationId xmlns:a16="http://schemas.microsoft.com/office/drawing/2014/main" id="{D63B4F1E-BF63-4D1A-8763-25F2B4A2E0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216964" name="Slide Number Placeholder 3">
            <a:extLst>
              <a:ext uri="{FF2B5EF4-FFF2-40B4-BE49-F238E27FC236}">
                <a16:creationId xmlns:a16="http://schemas.microsoft.com/office/drawing/2014/main" id="{590597EC-8E09-47F7-B240-BC40774B4189}"/>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D53FF602-E81D-476D-B447-55E991173504}" type="slidenum">
              <a:rPr lang="es-PR" altLang="en-US" sz="1200">
                <a:latin typeface="Calibri" panose="020F0502020204030204" pitchFamily="34" charset="0"/>
              </a:rPr>
              <a:pPr algn="r"/>
              <a:t>134</a:t>
            </a:fld>
            <a:endParaRPr lang="es-PR" altLang="en-US" sz="1200">
              <a:latin typeface="Calibri" panose="020F0502020204030204" pitchFamily="34"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5634" name="Slide Image Placeholder 1">
            <a:extLst>
              <a:ext uri="{FF2B5EF4-FFF2-40B4-BE49-F238E27FC236}">
                <a16:creationId xmlns:a16="http://schemas.microsoft.com/office/drawing/2014/main" id="{635737C0-2B4A-4D90-8C7D-520BDC1665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5635" name="Notes Placeholder 2">
            <a:extLst>
              <a:ext uri="{FF2B5EF4-FFF2-40B4-BE49-F238E27FC236}">
                <a16:creationId xmlns:a16="http://schemas.microsoft.com/office/drawing/2014/main" id="{4EB27151-F989-473A-9AB5-0B0FC1661D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245636" name="Slide Number Placeholder 3">
            <a:extLst>
              <a:ext uri="{FF2B5EF4-FFF2-40B4-BE49-F238E27FC236}">
                <a16:creationId xmlns:a16="http://schemas.microsoft.com/office/drawing/2014/main" id="{233CC705-F902-48E5-892D-2006B4361512}"/>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BB5589C2-E728-4811-BB31-05BE6CEDDCC3}" type="slidenum">
              <a:rPr lang="es-PR" altLang="en-US" sz="1200">
                <a:latin typeface="Calibri" panose="020F0502020204030204" pitchFamily="34" charset="0"/>
              </a:rPr>
              <a:pPr algn="r"/>
              <a:t>135</a:t>
            </a:fld>
            <a:endParaRPr lang="es-PR" altLang="en-US" sz="1200">
              <a:latin typeface="Calibri" panose="020F0502020204030204" pitchFamily="34"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8946" name="Slide Image Placeholder 1">
            <a:extLst>
              <a:ext uri="{FF2B5EF4-FFF2-40B4-BE49-F238E27FC236}">
                <a16:creationId xmlns:a16="http://schemas.microsoft.com/office/drawing/2014/main" id="{2DF6B137-E9A4-456F-9F10-90C13D45E9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8947" name="Notes Placeholder 2">
            <a:extLst>
              <a:ext uri="{FF2B5EF4-FFF2-40B4-BE49-F238E27FC236}">
                <a16:creationId xmlns:a16="http://schemas.microsoft.com/office/drawing/2014/main" id="{F239E3C3-70CF-4E15-A1A9-55C83B90B0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258948" name="Slide Number Placeholder 3">
            <a:extLst>
              <a:ext uri="{FF2B5EF4-FFF2-40B4-BE49-F238E27FC236}">
                <a16:creationId xmlns:a16="http://schemas.microsoft.com/office/drawing/2014/main" id="{B461C86B-8510-48F6-AB97-2EDA270BAE9B}"/>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E96D23BD-20E9-461E-B1F3-D3CB0B2832F9}" type="slidenum">
              <a:rPr lang="es-PR" altLang="en-US" sz="1200">
                <a:latin typeface="Calibri" panose="020F0502020204030204" pitchFamily="34" charset="0"/>
              </a:rPr>
              <a:pPr algn="r"/>
              <a:t>136</a:t>
            </a:fld>
            <a:endParaRPr lang="es-PR" altLang="en-US" sz="1200">
              <a:latin typeface="Calibri" panose="020F0502020204030204" pitchFamily="34"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8706" name="Slide Image Placeholder 1">
            <a:extLst>
              <a:ext uri="{FF2B5EF4-FFF2-40B4-BE49-F238E27FC236}">
                <a16:creationId xmlns:a16="http://schemas.microsoft.com/office/drawing/2014/main" id="{DB9AFE51-8289-488E-AFED-5606128A3C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8707" name="Notes Placeholder 2">
            <a:extLst>
              <a:ext uri="{FF2B5EF4-FFF2-40B4-BE49-F238E27FC236}">
                <a16:creationId xmlns:a16="http://schemas.microsoft.com/office/drawing/2014/main" id="{3ECB7738-E05C-4749-8381-17AB29FB46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248708" name="Slide Number Placeholder 3">
            <a:extLst>
              <a:ext uri="{FF2B5EF4-FFF2-40B4-BE49-F238E27FC236}">
                <a16:creationId xmlns:a16="http://schemas.microsoft.com/office/drawing/2014/main" id="{EC19591F-8FFA-4F1F-BEB5-D52EBBC7AD8E}"/>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DD809856-91E2-41B0-8086-4F2B740A0CC3}" type="slidenum">
              <a:rPr lang="es-PR" altLang="en-US" sz="1200">
                <a:latin typeface="Calibri" panose="020F0502020204030204" pitchFamily="34" charset="0"/>
              </a:rPr>
              <a:pPr algn="r"/>
              <a:t>137</a:t>
            </a:fld>
            <a:endParaRPr lang="es-PR" altLang="en-US" sz="1200">
              <a:latin typeface="Calibri" panose="020F0502020204030204" pitchFamily="34"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5330" name="Slide Image Placeholder 1">
            <a:extLst>
              <a:ext uri="{FF2B5EF4-FFF2-40B4-BE49-F238E27FC236}">
                <a16:creationId xmlns:a16="http://schemas.microsoft.com/office/drawing/2014/main" id="{DEE0E40C-90FC-4E62-B671-CC789499D5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5331" name="Notes Placeholder 2">
            <a:extLst>
              <a:ext uri="{FF2B5EF4-FFF2-40B4-BE49-F238E27FC236}">
                <a16:creationId xmlns:a16="http://schemas.microsoft.com/office/drawing/2014/main" id="{4018606D-2B91-4EC7-AAB5-8B5FD47683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275332" name="Slide Number Placeholder 3">
            <a:extLst>
              <a:ext uri="{FF2B5EF4-FFF2-40B4-BE49-F238E27FC236}">
                <a16:creationId xmlns:a16="http://schemas.microsoft.com/office/drawing/2014/main" id="{3BDFE24E-76A0-4EA5-A468-558134A41E9E}"/>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8F7C5688-FC79-414A-8CD0-C352AC355D38}" type="slidenum">
              <a:rPr lang="es-PR" altLang="en-US" sz="1200">
                <a:latin typeface="Calibri" panose="020F0502020204030204" pitchFamily="34" charset="0"/>
              </a:rPr>
              <a:pPr algn="r"/>
              <a:t>138</a:t>
            </a:fld>
            <a:endParaRPr lang="es-PR" altLang="en-US" sz="1200">
              <a:latin typeface="Calibri" panose="020F0502020204030204" pitchFamily="34"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9730" name="Slide Image Placeholder 1">
            <a:extLst>
              <a:ext uri="{FF2B5EF4-FFF2-40B4-BE49-F238E27FC236}">
                <a16:creationId xmlns:a16="http://schemas.microsoft.com/office/drawing/2014/main" id="{D45ADBB7-3C0A-4A11-BB31-7B84FE9592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9731" name="Notes Placeholder 2">
            <a:extLst>
              <a:ext uri="{FF2B5EF4-FFF2-40B4-BE49-F238E27FC236}">
                <a16:creationId xmlns:a16="http://schemas.microsoft.com/office/drawing/2014/main" id="{74D6A28E-D180-4A5C-971A-0B639AFFFA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249732" name="Slide Number Placeholder 3">
            <a:extLst>
              <a:ext uri="{FF2B5EF4-FFF2-40B4-BE49-F238E27FC236}">
                <a16:creationId xmlns:a16="http://schemas.microsoft.com/office/drawing/2014/main" id="{22F73ADE-21D5-479A-80E8-2ECE97D111DD}"/>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9F494262-8DC9-4750-9102-4F4402BF4793}" type="slidenum">
              <a:rPr lang="es-PR" altLang="en-US" sz="1200">
                <a:latin typeface="Calibri" panose="020F0502020204030204" pitchFamily="34" charset="0"/>
              </a:rPr>
              <a:pPr algn="r"/>
              <a:t>139</a:t>
            </a:fld>
            <a:endParaRPr lang="es-PR" altLang="en-US" sz="120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1906" name="Rectangle 2">
            <a:extLst>
              <a:ext uri="{FF2B5EF4-FFF2-40B4-BE49-F238E27FC236}">
                <a16:creationId xmlns:a16="http://schemas.microsoft.com/office/drawing/2014/main" id="{F4708CCA-8233-4783-A9A2-A65F80BB68BE}"/>
              </a:ext>
            </a:extLst>
          </p:cNvPr>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1907" name="Rectangle 3">
            <a:extLst>
              <a:ext uri="{FF2B5EF4-FFF2-40B4-BE49-F238E27FC236}">
                <a16:creationId xmlns:a16="http://schemas.microsoft.com/office/drawing/2014/main" id="{BD162C33-4EC5-4954-94FF-3C743D1C4FE4}"/>
              </a:ext>
            </a:extLst>
          </p:cNvPr>
          <p:cNvSpPr>
            <a:spLocks noGrp="1" noChangeArrowheads="1"/>
          </p:cNvSpPr>
          <p:nvPr>
            <p:ph type="body" idx="1"/>
          </p:nvPr>
        </p:nvSpPr>
        <p:spPr bwMode="auto">
          <a:xfrm>
            <a:off x="930275" y="4408488"/>
            <a:ext cx="5124450"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R" alt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5090" name="Slide Image Placeholder 1">
            <a:extLst>
              <a:ext uri="{FF2B5EF4-FFF2-40B4-BE49-F238E27FC236}">
                <a16:creationId xmlns:a16="http://schemas.microsoft.com/office/drawing/2014/main" id="{3BE72782-2824-42FD-8D59-457C4C5893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5091" name="Notes Placeholder 2">
            <a:extLst>
              <a:ext uri="{FF2B5EF4-FFF2-40B4-BE49-F238E27FC236}">
                <a16:creationId xmlns:a16="http://schemas.microsoft.com/office/drawing/2014/main" id="{D897EF2D-7DCE-46AC-973E-FD36D028C6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265092" name="Slide Number Placeholder 3">
            <a:extLst>
              <a:ext uri="{FF2B5EF4-FFF2-40B4-BE49-F238E27FC236}">
                <a16:creationId xmlns:a16="http://schemas.microsoft.com/office/drawing/2014/main" id="{687E41FC-AA71-41AF-9963-5BD061B8C698}"/>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CD402428-6228-45B8-BC82-53BB6067492A}" type="slidenum">
              <a:rPr lang="es-PR" altLang="en-US" sz="1200">
                <a:latin typeface="Calibri" panose="020F0502020204030204" pitchFamily="34" charset="0"/>
              </a:rPr>
              <a:pPr algn="r"/>
              <a:t>140</a:t>
            </a:fld>
            <a:endParaRPr lang="es-PR" altLang="en-US" sz="1200">
              <a:latin typeface="Calibri" panose="020F0502020204030204" pitchFamily="34"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7138" name="Slide Image Placeholder 1">
            <a:extLst>
              <a:ext uri="{FF2B5EF4-FFF2-40B4-BE49-F238E27FC236}">
                <a16:creationId xmlns:a16="http://schemas.microsoft.com/office/drawing/2014/main" id="{E7329F28-DC23-427D-99F5-AE88456BB3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7139" name="Notes Placeholder 2">
            <a:extLst>
              <a:ext uri="{FF2B5EF4-FFF2-40B4-BE49-F238E27FC236}">
                <a16:creationId xmlns:a16="http://schemas.microsoft.com/office/drawing/2014/main" id="{4CFB5C39-568C-4E22-BA2A-AA454C94F0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267140" name="Slide Number Placeholder 3">
            <a:extLst>
              <a:ext uri="{FF2B5EF4-FFF2-40B4-BE49-F238E27FC236}">
                <a16:creationId xmlns:a16="http://schemas.microsoft.com/office/drawing/2014/main" id="{D1B008B7-FAC0-498A-9BCD-E6D04FBEF454}"/>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2D14BD61-4DD3-4B94-9EB4-06AB0B52A816}" type="slidenum">
              <a:rPr lang="es-PR" altLang="en-US" sz="1200">
                <a:latin typeface="Calibri" panose="020F0502020204030204" pitchFamily="34" charset="0"/>
              </a:rPr>
              <a:pPr algn="r"/>
              <a:t>141</a:t>
            </a:fld>
            <a:endParaRPr lang="es-PR" altLang="en-US" sz="1200">
              <a:latin typeface="Calibri" panose="020F0502020204030204" pitchFamily="34"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4850" name="Slide Image Placeholder 1">
            <a:extLst>
              <a:ext uri="{FF2B5EF4-FFF2-40B4-BE49-F238E27FC236}">
                <a16:creationId xmlns:a16="http://schemas.microsoft.com/office/drawing/2014/main" id="{86AD41F6-098B-460C-8AAB-3ED131629F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4851" name="Notes Placeholder 2">
            <a:extLst>
              <a:ext uri="{FF2B5EF4-FFF2-40B4-BE49-F238E27FC236}">
                <a16:creationId xmlns:a16="http://schemas.microsoft.com/office/drawing/2014/main" id="{A1036571-ED68-4FDF-8237-A14B988661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254852" name="Slide Number Placeholder 3">
            <a:extLst>
              <a:ext uri="{FF2B5EF4-FFF2-40B4-BE49-F238E27FC236}">
                <a16:creationId xmlns:a16="http://schemas.microsoft.com/office/drawing/2014/main" id="{71445011-9DA5-44D3-BB2A-95F55F0CC81E}"/>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B99978CE-B1DE-4C32-BA6D-28AD32FC44EF}" type="slidenum">
              <a:rPr lang="es-PR" altLang="en-US" sz="1200">
                <a:latin typeface="Calibri" panose="020F0502020204030204" pitchFamily="34" charset="0"/>
              </a:rPr>
              <a:pPr algn="r"/>
              <a:t>142</a:t>
            </a:fld>
            <a:endParaRPr lang="es-PR" altLang="en-US" sz="1200">
              <a:latin typeface="Calibri" panose="020F0502020204030204" pitchFamily="34"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1234" name="Slide Image Placeholder 1">
            <a:extLst>
              <a:ext uri="{FF2B5EF4-FFF2-40B4-BE49-F238E27FC236}">
                <a16:creationId xmlns:a16="http://schemas.microsoft.com/office/drawing/2014/main" id="{45EA778D-321F-4C80-9A63-7D0AB72ED6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1235" name="Notes Placeholder 2">
            <a:extLst>
              <a:ext uri="{FF2B5EF4-FFF2-40B4-BE49-F238E27FC236}">
                <a16:creationId xmlns:a16="http://schemas.microsoft.com/office/drawing/2014/main" id="{8618707F-287B-4CFE-A657-FEE2CA3257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271236" name="Slide Number Placeholder 3">
            <a:extLst>
              <a:ext uri="{FF2B5EF4-FFF2-40B4-BE49-F238E27FC236}">
                <a16:creationId xmlns:a16="http://schemas.microsoft.com/office/drawing/2014/main" id="{727E4050-FCCA-48C7-A90F-DB7D62C6E033}"/>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BBF3BF26-3111-42AC-B9C8-D4E49A489C83}" type="slidenum">
              <a:rPr lang="es-PR" altLang="en-US" sz="1200">
                <a:latin typeface="Calibri" panose="020F0502020204030204" pitchFamily="34" charset="0"/>
              </a:rPr>
              <a:pPr algn="r"/>
              <a:t>143</a:t>
            </a:fld>
            <a:endParaRPr lang="es-PR" altLang="en-US" sz="1200">
              <a:latin typeface="Calibri" panose="020F0502020204030204" pitchFamily="34"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0210" name="Slide Image Placeholder 1">
            <a:extLst>
              <a:ext uri="{FF2B5EF4-FFF2-40B4-BE49-F238E27FC236}">
                <a16:creationId xmlns:a16="http://schemas.microsoft.com/office/drawing/2014/main" id="{F759CD74-A595-4F6C-BA78-7CE31F856B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0211" name="Notes Placeholder 2">
            <a:extLst>
              <a:ext uri="{FF2B5EF4-FFF2-40B4-BE49-F238E27FC236}">
                <a16:creationId xmlns:a16="http://schemas.microsoft.com/office/drawing/2014/main" id="{BCB460F9-4D2C-4ADC-8B41-86A9F718ED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270212" name="Slide Number Placeholder 3">
            <a:extLst>
              <a:ext uri="{FF2B5EF4-FFF2-40B4-BE49-F238E27FC236}">
                <a16:creationId xmlns:a16="http://schemas.microsoft.com/office/drawing/2014/main" id="{A875CE4E-9922-493F-8DCB-97F066487430}"/>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AB436382-3648-4D12-B1E5-755FDE6D9BE9}" type="slidenum">
              <a:rPr lang="es-PR" altLang="en-US" sz="1200">
                <a:latin typeface="Calibri" panose="020F0502020204030204" pitchFamily="34" charset="0"/>
              </a:rPr>
              <a:pPr algn="r"/>
              <a:t>144</a:t>
            </a:fld>
            <a:endParaRPr lang="es-PR" altLang="en-US" sz="1200">
              <a:latin typeface="Calibri" panose="020F0502020204030204" pitchFamily="34"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9186" name="Slide Image Placeholder 1">
            <a:extLst>
              <a:ext uri="{FF2B5EF4-FFF2-40B4-BE49-F238E27FC236}">
                <a16:creationId xmlns:a16="http://schemas.microsoft.com/office/drawing/2014/main" id="{8EA612B9-526A-461A-A07F-B5DBFEDDD1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9187" name="Notes Placeholder 2">
            <a:extLst>
              <a:ext uri="{FF2B5EF4-FFF2-40B4-BE49-F238E27FC236}">
                <a16:creationId xmlns:a16="http://schemas.microsoft.com/office/drawing/2014/main" id="{5D8DC48A-4268-47EE-9629-C1BBBD3DB6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269188" name="Slide Number Placeholder 3">
            <a:extLst>
              <a:ext uri="{FF2B5EF4-FFF2-40B4-BE49-F238E27FC236}">
                <a16:creationId xmlns:a16="http://schemas.microsoft.com/office/drawing/2014/main" id="{52BE100B-91F1-4B7F-B41A-11938A1F9AA2}"/>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91060DB4-C7ED-4011-A742-C4890EE5E0E7}" type="slidenum">
              <a:rPr lang="es-PR" altLang="en-US" sz="1200">
                <a:latin typeface="Calibri" panose="020F0502020204030204" pitchFamily="34" charset="0"/>
              </a:rPr>
              <a:pPr algn="r"/>
              <a:t>145</a:t>
            </a:fld>
            <a:endParaRPr lang="es-PR" altLang="en-US" sz="1200">
              <a:latin typeface="Calibri" panose="020F0502020204030204" pitchFamily="34"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7378" name="Slide Image Placeholder 1">
            <a:extLst>
              <a:ext uri="{FF2B5EF4-FFF2-40B4-BE49-F238E27FC236}">
                <a16:creationId xmlns:a16="http://schemas.microsoft.com/office/drawing/2014/main" id="{052D1378-7632-4FB6-ADEA-8A177926A0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7379" name="Notes Placeholder 2">
            <a:extLst>
              <a:ext uri="{FF2B5EF4-FFF2-40B4-BE49-F238E27FC236}">
                <a16:creationId xmlns:a16="http://schemas.microsoft.com/office/drawing/2014/main" id="{6D3A51CE-C2D9-4554-9174-C98010ABEE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277380" name="Slide Number Placeholder 3">
            <a:extLst>
              <a:ext uri="{FF2B5EF4-FFF2-40B4-BE49-F238E27FC236}">
                <a16:creationId xmlns:a16="http://schemas.microsoft.com/office/drawing/2014/main" id="{7F3FD8B0-118D-46A4-B970-0CF924538E1E}"/>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F8E4AF05-6883-40B5-99C3-E077E7DEC2BF}" type="slidenum">
              <a:rPr lang="es-PR" altLang="en-US" sz="1200">
                <a:latin typeface="Calibri" panose="020F0502020204030204" pitchFamily="34" charset="0"/>
              </a:rPr>
              <a:pPr algn="r"/>
              <a:t>146</a:t>
            </a:fld>
            <a:endParaRPr lang="es-PR" altLang="en-US" sz="1200">
              <a:latin typeface="Calibri" panose="020F0502020204030204" pitchFamily="34"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7986" name="Slide Image Placeholder 1">
            <a:extLst>
              <a:ext uri="{FF2B5EF4-FFF2-40B4-BE49-F238E27FC236}">
                <a16:creationId xmlns:a16="http://schemas.microsoft.com/office/drawing/2014/main" id="{50EC5FEE-D515-4484-9CAD-9656A1076A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7987" name="Notes Placeholder 2">
            <a:extLst>
              <a:ext uri="{FF2B5EF4-FFF2-40B4-BE49-F238E27FC236}">
                <a16:creationId xmlns:a16="http://schemas.microsoft.com/office/drawing/2014/main" id="{E5B26C67-9526-41DB-A987-7EF1F77845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217988" name="Slide Number Placeholder 3">
            <a:extLst>
              <a:ext uri="{FF2B5EF4-FFF2-40B4-BE49-F238E27FC236}">
                <a16:creationId xmlns:a16="http://schemas.microsoft.com/office/drawing/2014/main" id="{E4BC5323-F1F6-4B67-BD3F-0586B13D5EAA}"/>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FB4815F2-71CC-48F0-8916-AF1F2320F022}" type="slidenum">
              <a:rPr lang="es-PR" altLang="en-US" sz="1200">
                <a:latin typeface="Calibri" panose="020F0502020204030204" pitchFamily="34" charset="0"/>
              </a:rPr>
              <a:pPr algn="r"/>
              <a:t>147</a:t>
            </a:fld>
            <a:endParaRPr lang="es-PR" altLang="en-US" sz="1200">
              <a:latin typeface="Calibri" panose="020F0502020204030204" pitchFamily="34"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3106" name="Slide Image Placeholder 1">
            <a:extLst>
              <a:ext uri="{FF2B5EF4-FFF2-40B4-BE49-F238E27FC236}">
                <a16:creationId xmlns:a16="http://schemas.microsoft.com/office/drawing/2014/main" id="{8C540168-9475-4615-9F40-68325ACF5D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3107" name="Notes Placeholder 2">
            <a:extLst>
              <a:ext uri="{FF2B5EF4-FFF2-40B4-BE49-F238E27FC236}">
                <a16:creationId xmlns:a16="http://schemas.microsoft.com/office/drawing/2014/main" id="{9FAB6C20-030F-4953-B3AE-F2E7CC1BD9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223108" name="Slide Number Placeholder 3">
            <a:extLst>
              <a:ext uri="{FF2B5EF4-FFF2-40B4-BE49-F238E27FC236}">
                <a16:creationId xmlns:a16="http://schemas.microsoft.com/office/drawing/2014/main" id="{6079BDBE-8C19-422A-827D-D23A0EE319C1}"/>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752D9AA9-D7CF-411C-9524-DB29AAF55C7B}" type="slidenum">
              <a:rPr lang="es-PR" altLang="en-US" sz="1200">
                <a:latin typeface="Calibri" panose="020F0502020204030204" pitchFamily="34" charset="0"/>
              </a:rPr>
              <a:pPr algn="r"/>
              <a:t>148</a:t>
            </a:fld>
            <a:endParaRPr lang="es-PR" altLang="en-US" sz="1200">
              <a:latin typeface="Calibri" panose="020F0502020204030204" pitchFamily="34"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1058" name="Slide Image Placeholder 1">
            <a:extLst>
              <a:ext uri="{FF2B5EF4-FFF2-40B4-BE49-F238E27FC236}">
                <a16:creationId xmlns:a16="http://schemas.microsoft.com/office/drawing/2014/main" id="{695CD65E-2091-4007-8DEC-8D38253C4C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1059" name="Notes Placeholder 2">
            <a:extLst>
              <a:ext uri="{FF2B5EF4-FFF2-40B4-BE49-F238E27FC236}">
                <a16:creationId xmlns:a16="http://schemas.microsoft.com/office/drawing/2014/main" id="{7F374742-45EA-4386-A429-DF1B3A4C20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221060" name="Slide Number Placeholder 3">
            <a:extLst>
              <a:ext uri="{FF2B5EF4-FFF2-40B4-BE49-F238E27FC236}">
                <a16:creationId xmlns:a16="http://schemas.microsoft.com/office/drawing/2014/main" id="{2B589104-490B-4D12-A3EA-4D4141294D59}"/>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31ED9586-0B88-48A2-8F4A-338D8CF035C5}" type="slidenum">
              <a:rPr lang="es-PR" altLang="en-US" sz="1200">
                <a:latin typeface="Calibri" panose="020F0502020204030204" pitchFamily="34" charset="0"/>
              </a:rPr>
              <a:pPr algn="r"/>
              <a:t>149</a:t>
            </a:fld>
            <a:endParaRPr lang="es-PR" altLang="en-US" sz="120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0962" name="Rectangle 2">
            <a:extLst>
              <a:ext uri="{FF2B5EF4-FFF2-40B4-BE49-F238E27FC236}">
                <a16:creationId xmlns:a16="http://schemas.microsoft.com/office/drawing/2014/main" id="{9338CCD0-30FF-4017-9B7E-CA3D2DEC5C6B}"/>
              </a:ext>
            </a:extLst>
          </p:cNvPr>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0963" name="Rectangle 3">
            <a:extLst>
              <a:ext uri="{FF2B5EF4-FFF2-40B4-BE49-F238E27FC236}">
                <a16:creationId xmlns:a16="http://schemas.microsoft.com/office/drawing/2014/main" id="{5DAC02F3-0ADB-48FC-A418-C506CF52B8E3}"/>
              </a:ext>
            </a:extLst>
          </p:cNvPr>
          <p:cNvSpPr>
            <a:spLocks noGrp="1" noChangeArrowheads="1"/>
          </p:cNvSpPr>
          <p:nvPr>
            <p:ph type="body" idx="1"/>
          </p:nvPr>
        </p:nvSpPr>
        <p:spPr bwMode="auto">
          <a:xfrm>
            <a:off x="930275" y="4408488"/>
            <a:ext cx="5124450"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R" alt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9426" name="Slide Image Placeholder 1">
            <a:extLst>
              <a:ext uri="{FF2B5EF4-FFF2-40B4-BE49-F238E27FC236}">
                <a16:creationId xmlns:a16="http://schemas.microsoft.com/office/drawing/2014/main" id="{ECA8D25D-206F-4E9F-8175-D69BEFA09E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9427" name="Notes Placeholder 2">
            <a:extLst>
              <a:ext uri="{FF2B5EF4-FFF2-40B4-BE49-F238E27FC236}">
                <a16:creationId xmlns:a16="http://schemas.microsoft.com/office/drawing/2014/main" id="{2BEB9C6C-24BC-4446-81E8-43EA9BA6A6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279428" name="Slide Number Placeholder 3">
            <a:extLst>
              <a:ext uri="{FF2B5EF4-FFF2-40B4-BE49-F238E27FC236}">
                <a16:creationId xmlns:a16="http://schemas.microsoft.com/office/drawing/2014/main" id="{C9D30D49-0594-4FBA-9BC1-9B43EE0021C6}"/>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4B082096-7FAD-4AD2-ABF3-D386F65F2F76}" type="slidenum">
              <a:rPr lang="es-PR" altLang="en-US" sz="1200">
                <a:latin typeface="Calibri" panose="020F0502020204030204" pitchFamily="34" charset="0"/>
              </a:rPr>
              <a:pPr algn="r"/>
              <a:t>150</a:t>
            </a:fld>
            <a:endParaRPr lang="es-PR" altLang="en-US" sz="1200">
              <a:latin typeface="Calibri" panose="020F0502020204030204" pitchFamily="34"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1474" name="Slide Image Placeholder 1">
            <a:extLst>
              <a:ext uri="{FF2B5EF4-FFF2-40B4-BE49-F238E27FC236}">
                <a16:creationId xmlns:a16="http://schemas.microsoft.com/office/drawing/2014/main" id="{CD6E771B-2047-4F6B-B31A-3E5FC36F50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1475" name="Notes Placeholder 2">
            <a:extLst>
              <a:ext uri="{FF2B5EF4-FFF2-40B4-BE49-F238E27FC236}">
                <a16:creationId xmlns:a16="http://schemas.microsoft.com/office/drawing/2014/main" id="{C23EED2C-33C2-4A1B-BBD4-53E198D6E7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281476" name="Slide Number Placeholder 3">
            <a:extLst>
              <a:ext uri="{FF2B5EF4-FFF2-40B4-BE49-F238E27FC236}">
                <a16:creationId xmlns:a16="http://schemas.microsoft.com/office/drawing/2014/main" id="{DC173CAC-4C55-48F2-84D5-C6B0FB6F55E3}"/>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2E8C1097-5B1A-4BE7-AD95-C101641F06CA}" type="slidenum">
              <a:rPr lang="es-PR" altLang="en-US" sz="1200">
                <a:latin typeface="Calibri" panose="020F0502020204030204" pitchFamily="34" charset="0"/>
              </a:rPr>
              <a:pPr algn="r"/>
              <a:t>151</a:t>
            </a:fld>
            <a:endParaRPr lang="es-PR" altLang="en-US" sz="1200">
              <a:latin typeface="Calibri" panose="020F0502020204030204" pitchFamily="34"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22" name="Slide Image Placeholder 1">
            <a:extLst>
              <a:ext uri="{FF2B5EF4-FFF2-40B4-BE49-F238E27FC236}">
                <a16:creationId xmlns:a16="http://schemas.microsoft.com/office/drawing/2014/main" id="{C62EF502-5CC5-4355-B255-84FF826817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23" name="Notes Placeholder 2">
            <a:extLst>
              <a:ext uri="{FF2B5EF4-FFF2-40B4-BE49-F238E27FC236}">
                <a16:creationId xmlns:a16="http://schemas.microsoft.com/office/drawing/2014/main" id="{82141C14-2014-46D3-A3BA-97FF3ACBEE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283524" name="Slide Number Placeholder 3">
            <a:extLst>
              <a:ext uri="{FF2B5EF4-FFF2-40B4-BE49-F238E27FC236}">
                <a16:creationId xmlns:a16="http://schemas.microsoft.com/office/drawing/2014/main" id="{E455C26C-3145-4430-9F30-81A4188EA066}"/>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2480BC8E-8386-49DA-9900-65DCAD9A928A}" type="slidenum">
              <a:rPr lang="es-PR" altLang="en-US" sz="1200">
                <a:latin typeface="Calibri" panose="020F0502020204030204" pitchFamily="34" charset="0"/>
              </a:rPr>
              <a:pPr algn="r"/>
              <a:t>152</a:t>
            </a:fld>
            <a:endParaRPr lang="es-PR" altLang="en-US" sz="1200">
              <a:latin typeface="Calibri" panose="020F0502020204030204" pitchFamily="34"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5570" name="Slide Image Placeholder 1">
            <a:extLst>
              <a:ext uri="{FF2B5EF4-FFF2-40B4-BE49-F238E27FC236}">
                <a16:creationId xmlns:a16="http://schemas.microsoft.com/office/drawing/2014/main" id="{E78228C8-8DAB-48F3-98B4-CA3FAD139D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5571" name="Notes Placeholder 2">
            <a:extLst>
              <a:ext uri="{FF2B5EF4-FFF2-40B4-BE49-F238E27FC236}">
                <a16:creationId xmlns:a16="http://schemas.microsoft.com/office/drawing/2014/main" id="{75BE7784-AF9C-40D0-91F5-1A6F51732D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285572" name="Slide Number Placeholder 3">
            <a:extLst>
              <a:ext uri="{FF2B5EF4-FFF2-40B4-BE49-F238E27FC236}">
                <a16:creationId xmlns:a16="http://schemas.microsoft.com/office/drawing/2014/main" id="{BBC2EC30-17F3-48C4-A524-0865294FFB6A}"/>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4AC15C5F-F5B6-41E1-9AAA-0C9AE9A88846}" type="slidenum">
              <a:rPr lang="es-PR" altLang="en-US" sz="1200">
                <a:latin typeface="Calibri" panose="020F0502020204030204" pitchFamily="34" charset="0"/>
              </a:rPr>
              <a:pPr algn="r"/>
              <a:t>153</a:t>
            </a:fld>
            <a:endParaRPr lang="es-PR" altLang="en-US" sz="1200">
              <a:latin typeface="Calibri" panose="020F0502020204030204" pitchFamily="34"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8642" name="Slide Image Placeholder 1">
            <a:extLst>
              <a:ext uri="{FF2B5EF4-FFF2-40B4-BE49-F238E27FC236}">
                <a16:creationId xmlns:a16="http://schemas.microsoft.com/office/drawing/2014/main" id="{ACA0DD14-4FCE-4273-A36F-2DFCD62672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8643" name="Notes Placeholder 2">
            <a:extLst>
              <a:ext uri="{FF2B5EF4-FFF2-40B4-BE49-F238E27FC236}">
                <a16:creationId xmlns:a16="http://schemas.microsoft.com/office/drawing/2014/main" id="{26DE18F4-13CF-4175-AD63-53D413772C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288644" name="Slide Number Placeholder 3">
            <a:extLst>
              <a:ext uri="{FF2B5EF4-FFF2-40B4-BE49-F238E27FC236}">
                <a16:creationId xmlns:a16="http://schemas.microsoft.com/office/drawing/2014/main" id="{876D9192-2125-4F6B-B4FB-59499EA4384B}"/>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0FD4D740-1854-444C-94AC-63B8055BBB40}" type="slidenum">
              <a:rPr lang="es-PR" altLang="en-US" sz="1200">
                <a:latin typeface="Calibri" panose="020F0502020204030204" pitchFamily="34" charset="0"/>
              </a:rPr>
              <a:pPr algn="r"/>
              <a:t>154</a:t>
            </a:fld>
            <a:endParaRPr lang="es-PR" altLang="en-US" sz="1200">
              <a:latin typeface="Calibri" panose="020F0502020204030204" pitchFamily="34"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0514" name="Slide Image Placeholder 1">
            <a:extLst>
              <a:ext uri="{FF2B5EF4-FFF2-40B4-BE49-F238E27FC236}">
                <a16:creationId xmlns:a16="http://schemas.microsoft.com/office/drawing/2014/main" id="{884917F1-F2CD-4AAB-B8B3-37211F2604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0515" name="Notes Placeholder 2">
            <a:extLst>
              <a:ext uri="{FF2B5EF4-FFF2-40B4-BE49-F238E27FC236}">
                <a16:creationId xmlns:a16="http://schemas.microsoft.com/office/drawing/2014/main" id="{A0D35D77-CCA3-436F-8EE3-3F795E53C4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240516" name="Slide Number Placeholder 3">
            <a:extLst>
              <a:ext uri="{FF2B5EF4-FFF2-40B4-BE49-F238E27FC236}">
                <a16:creationId xmlns:a16="http://schemas.microsoft.com/office/drawing/2014/main" id="{29540A5A-79E6-4811-B329-D660A237219C}"/>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16887499-05B0-4873-A958-7259B0CF0D1C}" type="slidenum">
              <a:rPr lang="es-PR" altLang="en-US" sz="1200">
                <a:latin typeface="Calibri" panose="020F0502020204030204" pitchFamily="34" charset="0"/>
              </a:rPr>
              <a:pPr algn="r"/>
              <a:t>155</a:t>
            </a:fld>
            <a:endParaRPr lang="es-PR" altLang="en-US" sz="1200">
              <a:latin typeface="Calibri" panose="020F0502020204030204" pitchFamily="34"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7618" name="Slide Image Placeholder 1">
            <a:extLst>
              <a:ext uri="{FF2B5EF4-FFF2-40B4-BE49-F238E27FC236}">
                <a16:creationId xmlns:a16="http://schemas.microsoft.com/office/drawing/2014/main" id="{372851C9-6324-44FC-8430-12C25B892B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7619" name="Notes Placeholder 2">
            <a:extLst>
              <a:ext uri="{FF2B5EF4-FFF2-40B4-BE49-F238E27FC236}">
                <a16:creationId xmlns:a16="http://schemas.microsoft.com/office/drawing/2014/main" id="{558DC61C-E4E1-43DB-9BEE-0FF235CC32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287620" name="Slide Number Placeholder 3">
            <a:extLst>
              <a:ext uri="{FF2B5EF4-FFF2-40B4-BE49-F238E27FC236}">
                <a16:creationId xmlns:a16="http://schemas.microsoft.com/office/drawing/2014/main" id="{83E0AE79-A2BB-4317-B38A-F8B5B7D2781D}"/>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D119A947-ADCA-4191-A247-336FBF8D0C53}" type="slidenum">
              <a:rPr lang="es-PR" altLang="en-US" sz="1200">
                <a:latin typeface="Calibri" panose="020F0502020204030204" pitchFamily="34" charset="0"/>
              </a:rPr>
              <a:pPr algn="r"/>
              <a:t>156</a:t>
            </a:fld>
            <a:endParaRPr lang="es-PR" altLang="en-US" sz="1200">
              <a:latin typeface="Calibri" panose="020F0502020204030204" pitchFamily="34"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5154" name="Slide Image Placeholder 1">
            <a:extLst>
              <a:ext uri="{FF2B5EF4-FFF2-40B4-BE49-F238E27FC236}">
                <a16:creationId xmlns:a16="http://schemas.microsoft.com/office/drawing/2014/main" id="{776EF80F-E1C3-4713-AD54-20BE318963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5155" name="Notes Placeholder 2">
            <a:extLst>
              <a:ext uri="{FF2B5EF4-FFF2-40B4-BE49-F238E27FC236}">
                <a16:creationId xmlns:a16="http://schemas.microsoft.com/office/drawing/2014/main" id="{9A623C13-BFCF-4DCD-B9A5-1F34E14A11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225156" name="Slide Number Placeholder 3">
            <a:extLst>
              <a:ext uri="{FF2B5EF4-FFF2-40B4-BE49-F238E27FC236}">
                <a16:creationId xmlns:a16="http://schemas.microsoft.com/office/drawing/2014/main" id="{CCAB6A86-0D08-47B6-BDE5-CE0D1C3C1012}"/>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A6335377-E505-4D45-854A-5278999694D0}" type="slidenum">
              <a:rPr lang="es-PR" altLang="en-US" sz="1200">
                <a:latin typeface="Calibri" panose="020F0502020204030204" pitchFamily="34" charset="0"/>
              </a:rPr>
              <a:pPr algn="r"/>
              <a:t>157</a:t>
            </a:fld>
            <a:endParaRPr lang="es-PR" altLang="en-US" sz="1200">
              <a:latin typeface="Calibri" panose="020F0502020204030204" pitchFamily="34"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2738" name="Slide Image Placeholder 1">
            <a:extLst>
              <a:ext uri="{FF2B5EF4-FFF2-40B4-BE49-F238E27FC236}">
                <a16:creationId xmlns:a16="http://schemas.microsoft.com/office/drawing/2014/main" id="{69F61014-32F7-4714-B15F-40F4D9D2FD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2739" name="Notes Placeholder 2">
            <a:extLst>
              <a:ext uri="{FF2B5EF4-FFF2-40B4-BE49-F238E27FC236}">
                <a16:creationId xmlns:a16="http://schemas.microsoft.com/office/drawing/2014/main" id="{07654E53-538D-4F8B-A31D-89C1526209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292740" name="Slide Number Placeholder 3">
            <a:extLst>
              <a:ext uri="{FF2B5EF4-FFF2-40B4-BE49-F238E27FC236}">
                <a16:creationId xmlns:a16="http://schemas.microsoft.com/office/drawing/2014/main" id="{2AFC8ECB-2EEB-42E7-B77F-EE46FCAAA3AB}"/>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1F17A264-B0D5-481F-A5D0-9FF9295B4D21}" type="slidenum">
              <a:rPr lang="es-PR" altLang="en-US" sz="1200">
                <a:latin typeface="Calibri" panose="020F0502020204030204" pitchFamily="34" charset="0"/>
              </a:rPr>
              <a:pPr algn="r"/>
              <a:t>158</a:t>
            </a:fld>
            <a:endParaRPr lang="es-PR" altLang="en-US" sz="1200">
              <a:latin typeface="Calibri" panose="020F0502020204030204" pitchFamily="34"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5810" name="Slide Image Placeholder 1">
            <a:extLst>
              <a:ext uri="{FF2B5EF4-FFF2-40B4-BE49-F238E27FC236}">
                <a16:creationId xmlns:a16="http://schemas.microsoft.com/office/drawing/2014/main" id="{D749664B-9916-4566-A11A-F0134F4E8E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5811" name="Notes Placeholder 2">
            <a:extLst>
              <a:ext uri="{FF2B5EF4-FFF2-40B4-BE49-F238E27FC236}">
                <a16:creationId xmlns:a16="http://schemas.microsoft.com/office/drawing/2014/main" id="{71CD8865-D213-4828-AC42-752DCC2263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295812" name="Slide Number Placeholder 3">
            <a:extLst>
              <a:ext uri="{FF2B5EF4-FFF2-40B4-BE49-F238E27FC236}">
                <a16:creationId xmlns:a16="http://schemas.microsoft.com/office/drawing/2014/main" id="{FB8BA736-3A89-40D4-836C-0B25639388A9}"/>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CF867BF4-53F2-4CA8-9700-A0692F0E2A3F}" type="slidenum">
              <a:rPr lang="es-PR" altLang="en-US" sz="1200">
                <a:latin typeface="Calibri" panose="020F0502020204030204" pitchFamily="34" charset="0"/>
              </a:rPr>
              <a:pPr algn="r"/>
              <a:t>159</a:t>
            </a:fld>
            <a:endParaRPr lang="es-PR" altLang="en-US" sz="1200">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3010" name="Rectangle 2">
            <a:extLst>
              <a:ext uri="{FF2B5EF4-FFF2-40B4-BE49-F238E27FC236}">
                <a16:creationId xmlns:a16="http://schemas.microsoft.com/office/drawing/2014/main" id="{0384D271-3BC9-4F4D-8799-F9F83E6E3A41}"/>
              </a:ext>
            </a:extLst>
          </p:cNvPr>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3011" name="Rectangle 3">
            <a:extLst>
              <a:ext uri="{FF2B5EF4-FFF2-40B4-BE49-F238E27FC236}">
                <a16:creationId xmlns:a16="http://schemas.microsoft.com/office/drawing/2014/main" id="{E838EC6D-351B-45DD-82BB-8BB8BEBF9C0B}"/>
              </a:ext>
            </a:extLst>
          </p:cNvPr>
          <p:cNvSpPr>
            <a:spLocks noGrp="1" noChangeArrowheads="1"/>
          </p:cNvSpPr>
          <p:nvPr>
            <p:ph type="body" idx="1"/>
          </p:nvPr>
        </p:nvSpPr>
        <p:spPr bwMode="auto">
          <a:xfrm>
            <a:off x="930275" y="4408488"/>
            <a:ext cx="5124450"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R" alt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9906" name="Slide Image Placeholder 1">
            <a:extLst>
              <a:ext uri="{FF2B5EF4-FFF2-40B4-BE49-F238E27FC236}">
                <a16:creationId xmlns:a16="http://schemas.microsoft.com/office/drawing/2014/main" id="{A025643F-D03D-4393-AD6D-5ED782DF0F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9907" name="Notes Placeholder 2">
            <a:extLst>
              <a:ext uri="{FF2B5EF4-FFF2-40B4-BE49-F238E27FC236}">
                <a16:creationId xmlns:a16="http://schemas.microsoft.com/office/drawing/2014/main" id="{07E731EF-BE2F-4EEC-A216-35B76355B6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299908" name="Slide Number Placeholder 3">
            <a:extLst>
              <a:ext uri="{FF2B5EF4-FFF2-40B4-BE49-F238E27FC236}">
                <a16:creationId xmlns:a16="http://schemas.microsoft.com/office/drawing/2014/main" id="{A57EEB05-B11A-4DC7-9895-D9E2A219C4FF}"/>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7EA7B793-C8E3-48AD-913B-87DB6AABC66C}" type="slidenum">
              <a:rPr lang="es-PR" altLang="en-US" sz="1200">
                <a:latin typeface="Calibri" panose="020F0502020204030204" pitchFamily="34" charset="0"/>
              </a:rPr>
              <a:pPr algn="r"/>
              <a:t>160</a:t>
            </a:fld>
            <a:endParaRPr lang="es-PR" altLang="en-US" sz="1200">
              <a:latin typeface="Calibri" panose="020F0502020204030204" pitchFamily="34"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6834" name="Slide Image Placeholder 1">
            <a:extLst>
              <a:ext uri="{FF2B5EF4-FFF2-40B4-BE49-F238E27FC236}">
                <a16:creationId xmlns:a16="http://schemas.microsoft.com/office/drawing/2014/main" id="{B413C8BC-3440-4879-B50B-15560CA79E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6835" name="Notes Placeholder 2">
            <a:extLst>
              <a:ext uri="{FF2B5EF4-FFF2-40B4-BE49-F238E27FC236}">
                <a16:creationId xmlns:a16="http://schemas.microsoft.com/office/drawing/2014/main" id="{24F75DBB-EDB6-4716-B354-7C3C65CBFE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296836" name="Slide Number Placeholder 3">
            <a:extLst>
              <a:ext uri="{FF2B5EF4-FFF2-40B4-BE49-F238E27FC236}">
                <a16:creationId xmlns:a16="http://schemas.microsoft.com/office/drawing/2014/main" id="{7880166A-455F-43BC-AE3A-81EFD06BC4B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D339CCC8-AE08-4EC0-9A4B-4C9DA9008527}" type="slidenum">
              <a:rPr lang="es-PR" altLang="en-US" sz="1200">
                <a:latin typeface="Calibri" panose="020F0502020204030204" pitchFamily="34" charset="0"/>
              </a:rPr>
              <a:pPr algn="r"/>
              <a:t>161</a:t>
            </a:fld>
            <a:endParaRPr lang="es-PR" altLang="en-US" sz="1200">
              <a:latin typeface="Calibri" panose="020F0502020204030204" pitchFamily="34"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1954" name="Slide Image Placeholder 1">
            <a:extLst>
              <a:ext uri="{FF2B5EF4-FFF2-40B4-BE49-F238E27FC236}">
                <a16:creationId xmlns:a16="http://schemas.microsoft.com/office/drawing/2014/main" id="{9845B826-38FC-4EBC-8046-6DAC910158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1955" name="Notes Placeholder 2">
            <a:extLst>
              <a:ext uri="{FF2B5EF4-FFF2-40B4-BE49-F238E27FC236}">
                <a16:creationId xmlns:a16="http://schemas.microsoft.com/office/drawing/2014/main" id="{33E2325D-8D58-4E7C-8149-4BE1D61870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301956" name="Slide Number Placeholder 3">
            <a:extLst>
              <a:ext uri="{FF2B5EF4-FFF2-40B4-BE49-F238E27FC236}">
                <a16:creationId xmlns:a16="http://schemas.microsoft.com/office/drawing/2014/main" id="{37A4B15B-A86C-45CB-85A5-802759C82241}"/>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374EFC6D-7217-4060-8E5B-382D22FB1287}" type="slidenum">
              <a:rPr lang="es-PR" altLang="en-US" sz="1200">
                <a:latin typeface="Calibri" panose="020F0502020204030204" pitchFamily="34" charset="0"/>
              </a:rPr>
              <a:pPr algn="r"/>
              <a:t>162</a:t>
            </a:fld>
            <a:endParaRPr lang="es-PR" altLang="en-US" sz="1200">
              <a:latin typeface="Calibri" panose="020F0502020204030204" pitchFamily="34"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02" name="Slide Image Placeholder 1">
            <a:extLst>
              <a:ext uri="{FF2B5EF4-FFF2-40B4-BE49-F238E27FC236}">
                <a16:creationId xmlns:a16="http://schemas.microsoft.com/office/drawing/2014/main" id="{A3640A4C-7F74-4CEC-891F-1D1819B4FC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03" name="Notes Placeholder 2">
            <a:extLst>
              <a:ext uri="{FF2B5EF4-FFF2-40B4-BE49-F238E27FC236}">
                <a16:creationId xmlns:a16="http://schemas.microsoft.com/office/drawing/2014/main" id="{6950A4A2-A0F4-4F1B-B437-625A05B117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304004" name="Slide Number Placeholder 3">
            <a:extLst>
              <a:ext uri="{FF2B5EF4-FFF2-40B4-BE49-F238E27FC236}">
                <a16:creationId xmlns:a16="http://schemas.microsoft.com/office/drawing/2014/main" id="{CC6B2421-E0C1-47D0-9DAC-AED57F6C38F9}"/>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1EC0B8DD-E9EB-4D26-8671-4C559344C7D8}" type="slidenum">
              <a:rPr lang="es-PR" altLang="en-US" sz="1200">
                <a:latin typeface="Calibri" panose="020F0502020204030204" pitchFamily="34" charset="0"/>
              </a:rPr>
              <a:pPr algn="r"/>
              <a:t>163</a:t>
            </a:fld>
            <a:endParaRPr lang="es-PR" altLang="en-US" sz="1200">
              <a:latin typeface="Calibri" panose="020F0502020204030204" pitchFamily="34"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8098" name="Slide Image Placeholder 1">
            <a:extLst>
              <a:ext uri="{FF2B5EF4-FFF2-40B4-BE49-F238E27FC236}">
                <a16:creationId xmlns:a16="http://schemas.microsoft.com/office/drawing/2014/main" id="{2882C395-7AE2-4456-99B4-F24F8F9DE4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8099" name="Notes Placeholder 2">
            <a:extLst>
              <a:ext uri="{FF2B5EF4-FFF2-40B4-BE49-F238E27FC236}">
                <a16:creationId xmlns:a16="http://schemas.microsoft.com/office/drawing/2014/main" id="{6C8505CD-49AD-466F-9061-4A24970D75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308100" name="Slide Number Placeholder 3">
            <a:extLst>
              <a:ext uri="{FF2B5EF4-FFF2-40B4-BE49-F238E27FC236}">
                <a16:creationId xmlns:a16="http://schemas.microsoft.com/office/drawing/2014/main" id="{9C32F518-4571-4A1C-AC39-5B92FDD08442}"/>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0A9CC547-38D4-40C6-804C-AD29CDA99921}" type="slidenum">
              <a:rPr lang="es-PR" altLang="en-US" sz="1200">
                <a:latin typeface="Calibri" panose="020F0502020204030204" pitchFamily="34" charset="0"/>
              </a:rPr>
              <a:pPr algn="r"/>
              <a:t>164</a:t>
            </a:fld>
            <a:endParaRPr lang="es-PR" altLang="en-US" sz="1200">
              <a:latin typeface="Calibri" panose="020F0502020204030204" pitchFamily="34"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5026" name="Slide Image Placeholder 1">
            <a:extLst>
              <a:ext uri="{FF2B5EF4-FFF2-40B4-BE49-F238E27FC236}">
                <a16:creationId xmlns:a16="http://schemas.microsoft.com/office/drawing/2014/main" id="{5FEEF5EA-E43D-41F1-BD35-706145A755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5027" name="Notes Placeholder 2">
            <a:extLst>
              <a:ext uri="{FF2B5EF4-FFF2-40B4-BE49-F238E27FC236}">
                <a16:creationId xmlns:a16="http://schemas.microsoft.com/office/drawing/2014/main" id="{175A7D80-8A68-4D8F-8DE2-E6025BD991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305028" name="Slide Number Placeholder 3">
            <a:extLst>
              <a:ext uri="{FF2B5EF4-FFF2-40B4-BE49-F238E27FC236}">
                <a16:creationId xmlns:a16="http://schemas.microsoft.com/office/drawing/2014/main" id="{F7752D70-06D0-4B85-A124-4909D20067DC}"/>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205EE01E-45FF-41D2-A2CA-903BDD5E3FE4}" type="slidenum">
              <a:rPr lang="es-PR" altLang="en-US" sz="1200">
                <a:latin typeface="Calibri" panose="020F0502020204030204" pitchFamily="34" charset="0"/>
              </a:rPr>
              <a:pPr algn="r"/>
              <a:t>165</a:t>
            </a:fld>
            <a:endParaRPr lang="es-PR" altLang="en-US" sz="1200">
              <a:latin typeface="Calibri" panose="020F0502020204030204" pitchFamily="34"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82" name="Slide Image Placeholder 1">
            <a:extLst>
              <a:ext uri="{FF2B5EF4-FFF2-40B4-BE49-F238E27FC236}">
                <a16:creationId xmlns:a16="http://schemas.microsoft.com/office/drawing/2014/main" id="{2214C270-B990-4C16-B689-59086582C8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483" name="Notes Placeholder 2">
            <a:extLst>
              <a:ext uri="{FF2B5EF4-FFF2-40B4-BE49-F238E27FC236}">
                <a16:creationId xmlns:a16="http://schemas.microsoft.com/office/drawing/2014/main" id="{826A03D0-0185-4B8F-B19F-48BFEE609F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324484" name="Slide Number Placeholder 3">
            <a:extLst>
              <a:ext uri="{FF2B5EF4-FFF2-40B4-BE49-F238E27FC236}">
                <a16:creationId xmlns:a16="http://schemas.microsoft.com/office/drawing/2014/main" id="{0DE6AA74-03C4-494F-A429-3ADB3A846CFB}"/>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75FEEF6A-8377-480D-BF22-E510C8B6CF85}" type="slidenum">
              <a:rPr lang="es-PR" altLang="en-US" sz="1200">
                <a:latin typeface="Calibri" panose="020F0502020204030204" pitchFamily="34" charset="0"/>
              </a:rPr>
              <a:pPr algn="r"/>
              <a:t>166</a:t>
            </a:fld>
            <a:endParaRPr lang="es-PR" altLang="en-US" sz="1200">
              <a:latin typeface="Calibri" panose="020F0502020204030204" pitchFamily="34"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5986" name="Slide Image Placeholder 1">
            <a:extLst>
              <a:ext uri="{FF2B5EF4-FFF2-40B4-BE49-F238E27FC236}">
                <a16:creationId xmlns:a16="http://schemas.microsoft.com/office/drawing/2014/main" id="{E76A7E42-710F-45B5-BF80-8CDBD5D6A4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5987" name="Notes Placeholder 2">
            <a:extLst>
              <a:ext uri="{FF2B5EF4-FFF2-40B4-BE49-F238E27FC236}">
                <a16:creationId xmlns:a16="http://schemas.microsoft.com/office/drawing/2014/main" id="{D7A78E62-F4D2-4B6C-B482-6DB2778291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345988" name="Slide Number Placeholder 3">
            <a:extLst>
              <a:ext uri="{FF2B5EF4-FFF2-40B4-BE49-F238E27FC236}">
                <a16:creationId xmlns:a16="http://schemas.microsoft.com/office/drawing/2014/main" id="{67AC7B32-3473-478B-9C3F-11204DBC2171}"/>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A4F54AA0-150E-45C5-9993-5AF4DAFAC96B}" type="slidenum">
              <a:rPr lang="es-PR" altLang="en-US" sz="1200">
                <a:latin typeface="Calibri" panose="020F0502020204030204" pitchFamily="34" charset="0"/>
              </a:rPr>
              <a:pPr algn="r"/>
              <a:t>167</a:t>
            </a:fld>
            <a:endParaRPr lang="es-PR" altLang="en-US" sz="1200">
              <a:latin typeface="Calibri" panose="020F0502020204030204" pitchFamily="34"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9122" name="Slide Image Placeholder 1">
            <a:extLst>
              <a:ext uri="{FF2B5EF4-FFF2-40B4-BE49-F238E27FC236}">
                <a16:creationId xmlns:a16="http://schemas.microsoft.com/office/drawing/2014/main" id="{2DC7EA0F-E277-41FF-805C-ACCFF4AF8B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9123" name="Notes Placeholder 2">
            <a:extLst>
              <a:ext uri="{FF2B5EF4-FFF2-40B4-BE49-F238E27FC236}">
                <a16:creationId xmlns:a16="http://schemas.microsoft.com/office/drawing/2014/main" id="{DA1A44F7-608D-48AA-9856-583F7B00DB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309124" name="Slide Number Placeholder 3">
            <a:extLst>
              <a:ext uri="{FF2B5EF4-FFF2-40B4-BE49-F238E27FC236}">
                <a16:creationId xmlns:a16="http://schemas.microsoft.com/office/drawing/2014/main" id="{E839C49C-784C-480D-BF72-FE10914EE391}"/>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72BCCD2A-D489-43A2-B2C8-1D20B81D7E88}" type="slidenum">
              <a:rPr lang="es-PR" altLang="en-US" sz="1200">
                <a:latin typeface="Calibri" panose="020F0502020204030204" pitchFamily="34" charset="0"/>
              </a:rPr>
              <a:pPr algn="r"/>
              <a:t>168</a:t>
            </a:fld>
            <a:endParaRPr lang="es-PR" altLang="en-US" sz="1200">
              <a:latin typeface="Calibri" panose="020F0502020204030204" pitchFamily="34"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1170" name="Slide Image Placeholder 1">
            <a:extLst>
              <a:ext uri="{FF2B5EF4-FFF2-40B4-BE49-F238E27FC236}">
                <a16:creationId xmlns:a16="http://schemas.microsoft.com/office/drawing/2014/main" id="{EFC9B71B-CD9F-4A3C-8D9F-59815E585C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1171" name="Notes Placeholder 2">
            <a:extLst>
              <a:ext uri="{FF2B5EF4-FFF2-40B4-BE49-F238E27FC236}">
                <a16:creationId xmlns:a16="http://schemas.microsoft.com/office/drawing/2014/main" id="{70FCAD86-1259-442C-95BF-FD893F0BFC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311172" name="Slide Number Placeholder 3">
            <a:extLst>
              <a:ext uri="{FF2B5EF4-FFF2-40B4-BE49-F238E27FC236}">
                <a16:creationId xmlns:a16="http://schemas.microsoft.com/office/drawing/2014/main" id="{F9796F25-824C-4552-A1EF-930DFE2DF8C7}"/>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B5F53400-F34C-4DD1-BD8B-90CF8A72162E}" type="slidenum">
              <a:rPr lang="es-PR" altLang="en-US" sz="1200">
                <a:latin typeface="Calibri" panose="020F0502020204030204" pitchFamily="34" charset="0"/>
              </a:rPr>
              <a:pPr algn="r"/>
              <a:t>169</a:t>
            </a:fld>
            <a:endParaRPr lang="es-PR" altLang="en-US" sz="1200">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5058" name="Rectangle 2">
            <a:extLst>
              <a:ext uri="{FF2B5EF4-FFF2-40B4-BE49-F238E27FC236}">
                <a16:creationId xmlns:a16="http://schemas.microsoft.com/office/drawing/2014/main" id="{568815AB-001C-4541-AFE7-841754CCFD86}"/>
              </a:ext>
            </a:extLst>
          </p:cNvPr>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5059" name="Rectangle 3">
            <a:extLst>
              <a:ext uri="{FF2B5EF4-FFF2-40B4-BE49-F238E27FC236}">
                <a16:creationId xmlns:a16="http://schemas.microsoft.com/office/drawing/2014/main" id="{EB2C959C-325C-4542-92B4-C3712978490D}"/>
              </a:ext>
            </a:extLst>
          </p:cNvPr>
          <p:cNvSpPr>
            <a:spLocks noGrp="1" noChangeArrowheads="1"/>
          </p:cNvSpPr>
          <p:nvPr>
            <p:ph type="body" idx="1"/>
          </p:nvPr>
        </p:nvSpPr>
        <p:spPr bwMode="auto">
          <a:xfrm>
            <a:off x="930275" y="4408488"/>
            <a:ext cx="5124450"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R" alt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0146" name="Slide Image Placeholder 1">
            <a:extLst>
              <a:ext uri="{FF2B5EF4-FFF2-40B4-BE49-F238E27FC236}">
                <a16:creationId xmlns:a16="http://schemas.microsoft.com/office/drawing/2014/main" id="{50FA6D43-FB38-4338-B58F-4F96D3C665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0147" name="Notes Placeholder 2">
            <a:extLst>
              <a:ext uri="{FF2B5EF4-FFF2-40B4-BE49-F238E27FC236}">
                <a16:creationId xmlns:a16="http://schemas.microsoft.com/office/drawing/2014/main" id="{7D32E7EF-5C7E-4672-997E-D37C36328D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310148" name="Slide Number Placeholder 3">
            <a:extLst>
              <a:ext uri="{FF2B5EF4-FFF2-40B4-BE49-F238E27FC236}">
                <a16:creationId xmlns:a16="http://schemas.microsoft.com/office/drawing/2014/main" id="{1E3EDF34-9332-4034-BFA8-2DEF8B2471D0}"/>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D8ED388F-DA64-485C-9509-14601B55A5C2}" type="slidenum">
              <a:rPr lang="es-PR" altLang="en-US" sz="1200">
                <a:latin typeface="Calibri" panose="020F0502020204030204" pitchFamily="34" charset="0"/>
              </a:rPr>
              <a:pPr algn="r"/>
              <a:t>170</a:t>
            </a:fld>
            <a:endParaRPr lang="es-PR" altLang="en-US" sz="1200">
              <a:latin typeface="Calibri" panose="020F0502020204030204" pitchFamily="34"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7314" name="Slide Image Placeholder 1">
            <a:extLst>
              <a:ext uri="{FF2B5EF4-FFF2-40B4-BE49-F238E27FC236}">
                <a16:creationId xmlns:a16="http://schemas.microsoft.com/office/drawing/2014/main" id="{BA324BDE-697D-4045-99C8-F07B0F968A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7315" name="Notes Placeholder 2">
            <a:extLst>
              <a:ext uri="{FF2B5EF4-FFF2-40B4-BE49-F238E27FC236}">
                <a16:creationId xmlns:a16="http://schemas.microsoft.com/office/drawing/2014/main" id="{C0B70C95-966C-4ECF-94CF-DCFFF2CDF8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317316" name="Slide Number Placeholder 3">
            <a:extLst>
              <a:ext uri="{FF2B5EF4-FFF2-40B4-BE49-F238E27FC236}">
                <a16:creationId xmlns:a16="http://schemas.microsoft.com/office/drawing/2014/main" id="{FCE2B3F4-4436-44FD-8E42-66F35E45093B}"/>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5E1E86AA-0CF0-419D-848C-5C9085A1A554}" type="slidenum">
              <a:rPr lang="es-PR" altLang="en-US" sz="1200">
                <a:latin typeface="Calibri" panose="020F0502020204030204" pitchFamily="34" charset="0"/>
              </a:rPr>
              <a:pPr algn="r"/>
              <a:t>171</a:t>
            </a:fld>
            <a:endParaRPr lang="es-PR" altLang="en-US" sz="1200">
              <a:latin typeface="Calibri" panose="020F0502020204030204" pitchFamily="34"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7554" name="Slide Image Placeholder 1">
            <a:extLst>
              <a:ext uri="{FF2B5EF4-FFF2-40B4-BE49-F238E27FC236}">
                <a16:creationId xmlns:a16="http://schemas.microsoft.com/office/drawing/2014/main" id="{53520AFC-061E-411E-B481-4037AF9F1E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7555" name="Notes Placeholder 2">
            <a:extLst>
              <a:ext uri="{FF2B5EF4-FFF2-40B4-BE49-F238E27FC236}">
                <a16:creationId xmlns:a16="http://schemas.microsoft.com/office/drawing/2014/main" id="{ABEA3706-10FA-419B-B1BD-6A299782D2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327556" name="Slide Number Placeholder 3">
            <a:extLst>
              <a:ext uri="{FF2B5EF4-FFF2-40B4-BE49-F238E27FC236}">
                <a16:creationId xmlns:a16="http://schemas.microsoft.com/office/drawing/2014/main" id="{0AD21AC0-BFE2-4B37-8466-F3149299C8F0}"/>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DA018A54-338E-46C8-9F8B-C1AECB9BB0C9}" type="slidenum">
              <a:rPr lang="es-PR" altLang="en-US" sz="1200">
                <a:latin typeface="Calibri" panose="020F0502020204030204" pitchFamily="34" charset="0"/>
              </a:rPr>
              <a:pPr algn="r"/>
              <a:t>172</a:t>
            </a:fld>
            <a:endParaRPr lang="es-PR" altLang="en-US" sz="1200">
              <a:latin typeface="Calibri" panose="020F0502020204030204" pitchFamily="34"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8338" name="Slide Image Placeholder 1">
            <a:extLst>
              <a:ext uri="{FF2B5EF4-FFF2-40B4-BE49-F238E27FC236}">
                <a16:creationId xmlns:a16="http://schemas.microsoft.com/office/drawing/2014/main" id="{2AFCFEE9-2EE2-4FAC-BE47-66DCE734D6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8339" name="Notes Placeholder 2">
            <a:extLst>
              <a:ext uri="{FF2B5EF4-FFF2-40B4-BE49-F238E27FC236}">
                <a16:creationId xmlns:a16="http://schemas.microsoft.com/office/drawing/2014/main" id="{9440B69D-A412-4A6A-9E37-1C9340FB68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318340" name="Slide Number Placeholder 3">
            <a:extLst>
              <a:ext uri="{FF2B5EF4-FFF2-40B4-BE49-F238E27FC236}">
                <a16:creationId xmlns:a16="http://schemas.microsoft.com/office/drawing/2014/main" id="{02813F8F-D357-4331-8D16-E4440E22B846}"/>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0350AF92-BCAA-4727-822E-3C01BBBA0653}" type="slidenum">
              <a:rPr lang="es-PR" altLang="en-US" sz="1200">
                <a:latin typeface="Calibri" panose="020F0502020204030204" pitchFamily="34" charset="0"/>
              </a:rPr>
              <a:pPr algn="r"/>
              <a:t>173</a:t>
            </a:fld>
            <a:endParaRPr lang="es-PR" altLang="en-US" sz="1200">
              <a:latin typeface="Calibri" panose="020F0502020204030204" pitchFamily="34"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9362" name="Slide Image Placeholder 1">
            <a:extLst>
              <a:ext uri="{FF2B5EF4-FFF2-40B4-BE49-F238E27FC236}">
                <a16:creationId xmlns:a16="http://schemas.microsoft.com/office/drawing/2014/main" id="{BD8D5295-865E-4F11-A1A4-484A5EABA2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9363" name="Notes Placeholder 2">
            <a:extLst>
              <a:ext uri="{FF2B5EF4-FFF2-40B4-BE49-F238E27FC236}">
                <a16:creationId xmlns:a16="http://schemas.microsoft.com/office/drawing/2014/main" id="{A376E777-70D0-4050-93CD-9F81319F5E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319364" name="Slide Number Placeholder 3">
            <a:extLst>
              <a:ext uri="{FF2B5EF4-FFF2-40B4-BE49-F238E27FC236}">
                <a16:creationId xmlns:a16="http://schemas.microsoft.com/office/drawing/2014/main" id="{512A419B-8749-4BFE-A351-6D74E45C3AF1}"/>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D172D792-281F-4B91-8F13-85FBB16D8330}" type="slidenum">
              <a:rPr lang="es-PR" altLang="en-US" sz="1200">
                <a:latin typeface="Calibri" panose="020F0502020204030204" pitchFamily="34" charset="0"/>
              </a:rPr>
              <a:pPr algn="r"/>
              <a:t>174</a:t>
            </a:fld>
            <a:endParaRPr lang="es-PR" altLang="en-US" sz="1200">
              <a:latin typeface="Calibri" panose="020F0502020204030204" pitchFamily="34"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6530" name="Slide Image Placeholder 1">
            <a:extLst>
              <a:ext uri="{FF2B5EF4-FFF2-40B4-BE49-F238E27FC236}">
                <a16:creationId xmlns:a16="http://schemas.microsoft.com/office/drawing/2014/main" id="{0936EAD7-8B44-4370-887C-38A813D2E4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6531" name="Notes Placeholder 2">
            <a:extLst>
              <a:ext uri="{FF2B5EF4-FFF2-40B4-BE49-F238E27FC236}">
                <a16:creationId xmlns:a16="http://schemas.microsoft.com/office/drawing/2014/main" id="{0A3AE868-9C3B-47A9-BACF-5B176C5D78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326532" name="Slide Number Placeholder 3">
            <a:extLst>
              <a:ext uri="{FF2B5EF4-FFF2-40B4-BE49-F238E27FC236}">
                <a16:creationId xmlns:a16="http://schemas.microsoft.com/office/drawing/2014/main" id="{87C0E6A9-F2DB-4036-B83B-8EAE09FBE71B}"/>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3F2C734F-C8F5-470B-9B1E-2C7391BB3EF2}" type="slidenum">
              <a:rPr lang="es-PR" altLang="en-US" sz="1200">
                <a:latin typeface="Calibri" panose="020F0502020204030204" pitchFamily="34" charset="0"/>
              </a:rPr>
              <a:pPr algn="r"/>
              <a:t>175</a:t>
            </a:fld>
            <a:endParaRPr lang="es-PR" altLang="en-US" sz="1200">
              <a:latin typeface="Calibri" panose="020F0502020204030204" pitchFamily="34"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6290" name="Slide Image Placeholder 1">
            <a:extLst>
              <a:ext uri="{FF2B5EF4-FFF2-40B4-BE49-F238E27FC236}">
                <a16:creationId xmlns:a16="http://schemas.microsoft.com/office/drawing/2014/main" id="{E16AFF18-E45A-41FF-8B74-E4A03E66C8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6291" name="Notes Placeholder 2">
            <a:extLst>
              <a:ext uri="{FF2B5EF4-FFF2-40B4-BE49-F238E27FC236}">
                <a16:creationId xmlns:a16="http://schemas.microsoft.com/office/drawing/2014/main" id="{0313E6EE-9C8B-4E23-9F26-DC248091FA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316292" name="Slide Number Placeholder 3">
            <a:extLst>
              <a:ext uri="{FF2B5EF4-FFF2-40B4-BE49-F238E27FC236}">
                <a16:creationId xmlns:a16="http://schemas.microsoft.com/office/drawing/2014/main" id="{68C7FB28-B124-44E8-AAC1-1F255923DF72}"/>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4538EC38-DC51-40CE-8ACD-0837689E5BCB}" type="slidenum">
              <a:rPr lang="es-PR" altLang="en-US" sz="1200">
                <a:latin typeface="Calibri" panose="020F0502020204030204" pitchFamily="34" charset="0"/>
              </a:rPr>
              <a:pPr algn="r"/>
              <a:t>176</a:t>
            </a:fld>
            <a:endParaRPr lang="es-PR" altLang="en-US" sz="1200">
              <a:latin typeface="Calibri" panose="020F0502020204030204" pitchFamily="34"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0626" name="Slide Image Placeholder 1">
            <a:extLst>
              <a:ext uri="{FF2B5EF4-FFF2-40B4-BE49-F238E27FC236}">
                <a16:creationId xmlns:a16="http://schemas.microsoft.com/office/drawing/2014/main" id="{0FBD7B9C-A9B1-46A5-BC8B-ABB19EDE7B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0627" name="Notes Placeholder 2">
            <a:extLst>
              <a:ext uri="{FF2B5EF4-FFF2-40B4-BE49-F238E27FC236}">
                <a16:creationId xmlns:a16="http://schemas.microsoft.com/office/drawing/2014/main" id="{EC7F2C7C-F242-4513-845A-C9C5380360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330628" name="Slide Number Placeholder 3">
            <a:extLst>
              <a:ext uri="{FF2B5EF4-FFF2-40B4-BE49-F238E27FC236}">
                <a16:creationId xmlns:a16="http://schemas.microsoft.com/office/drawing/2014/main" id="{0D674E3B-74FE-44BF-9A4F-946719C86281}"/>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BB280934-F8AA-45E9-AAC7-496F41E5EEE4}" type="slidenum">
              <a:rPr lang="es-PR" altLang="en-US" sz="1200">
                <a:latin typeface="Calibri" panose="020F0502020204030204" pitchFamily="34" charset="0"/>
              </a:rPr>
              <a:pPr algn="r"/>
              <a:t>177</a:t>
            </a:fld>
            <a:endParaRPr lang="es-PR" altLang="en-US" sz="1200">
              <a:latin typeface="Calibri" panose="020F0502020204030204" pitchFamily="34"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4786" name="Slide Image Placeholder 1">
            <a:extLst>
              <a:ext uri="{FF2B5EF4-FFF2-40B4-BE49-F238E27FC236}">
                <a16:creationId xmlns:a16="http://schemas.microsoft.com/office/drawing/2014/main" id="{1FDD2844-A36F-4B1E-8A65-2202FDACAD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4787" name="Notes Placeholder 2">
            <a:extLst>
              <a:ext uri="{FF2B5EF4-FFF2-40B4-BE49-F238E27FC236}">
                <a16:creationId xmlns:a16="http://schemas.microsoft.com/office/drawing/2014/main" id="{91067C0F-6767-4A8E-AC41-0D281F6403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294788" name="Slide Number Placeholder 3">
            <a:extLst>
              <a:ext uri="{FF2B5EF4-FFF2-40B4-BE49-F238E27FC236}">
                <a16:creationId xmlns:a16="http://schemas.microsoft.com/office/drawing/2014/main" id="{EBBDF254-AC2D-4404-9FDD-5332205171F2}"/>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27B4339F-FF78-441F-910A-1E3731FB1E0A}" type="slidenum">
              <a:rPr lang="es-PR" altLang="en-US" sz="1200">
                <a:latin typeface="Calibri" panose="020F0502020204030204" pitchFamily="34" charset="0"/>
              </a:rPr>
              <a:pPr algn="r"/>
              <a:t>178</a:t>
            </a:fld>
            <a:endParaRPr lang="es-PR" altLang="en-US" sz="1200">
              <a:latin typeface="Calibri" panose="020F0502020204030204" pitchFamily="34"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6770" name="Slide Image Placeholder 1">
            <a:extLst>
              <a:ext uri="{FF2B5EF4-FFF2-40B4-BE49-F238E27FC236}">
                <a16:creationId xmlns:a16="http://schemas.microsoft.com/office/drawing/2014/main" id="{0EDEB5E2-5206-4544-BE53-99A27C795F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6771" name="Notes Placeholder 2">
            <a:extLst>
              <a:ext uri="{FF2B5EF4-FFF2-40B4-BE49-F238E27FC236}">
                <a16:creationId xmlns:a16="http://schemas.microsoft.com/office/drawing/2014/main" id="{32EBF3FD-EA87-4DAA-9C6E-592A2BD0C1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336772" name="Slide Number Placeholder 3">
            <a:extLst>
              <a:ext uri="{FF2B5EF4-FFF2-40B4-BE49-F238E27FC236}">
                <a16:creationId xmlns:a16="http://schemas.microsoft.com/office/drawing/2014/main" id="{227B4B28-F280-4C61-8172-7915AD952531}"/>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8EF6D841-3BC5-4841-9D0D-0417210173DA}" type="slidenum">
              <a:rPr lang="es-PR" altLang="en-US" sz="1200">
                <a:latin typeface="Calibri" panose="020F0502020204030204" pitchFamily="34" charset="0"/>
              </a:rPr>
              <a:pPr algn="r"/>
              <a:t>179</a:t>
            </a:fld>
            <a:endParaRPr lang="es-PR" altLang="en-US" sz="120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7106" name="Rectangle 2">
            <a:extLst>
              <a:ext uri="{FF2B5EF4-FFF2-40B4-BE49-F238E27FC236}">
                <a16:creationId xmlns:a16="http://schemas.microsoft.com/office/drawing/2014/main" id="{1DD7CD68-FDD1-4170-A185-62B1EE788D09}"/>
              </a:ext>
            </a:extLst>
          </p:cNvPr>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7107" name="Rectangle 3">
            <a:extLst>
              <a:ext uri="{FF2B5EF4-FFF2-40B4-BE49-F238E27FC236}">
                <a16:creationId xmlns:a16="http://schemas.microsoft.com/office/drawing/2014/main" id="{CFD5BB55-A42E-4198-A754-72752EA79861}"/>
              </a:ext>
            </a:extLst>
          </p:cNvPr>
          <p:cNvSpPr>
            <a:spLocks noGrp="1" noChangeArrowheads="1"/>
          </p:cNvSpPr>
          <p:nvPr>
            <p:ph type="body" idx="1"/>
          </p:nvPr>
        </p:nvSpPr>
        <p:spPr bwMode="auto">
          <a:xfrm>
            <a:off x="930275" y="4408488"/>
            <a:ext cx="5124450"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R" alt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7794" name="Slide Image Placeholder 1">
            <a:extLst>
              <a:ext uri="{FF2B5EF4-FFF2-40B4-BE49-F238E27FC236}">
                <a16:creationId xmlns:a16="http://schemas.microsoft.com/office/drawing/2014/main" id="{D879D104-D6E0-4BCE-B470-6D7C29F142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7795" name="Notes Placeholder 2">
            <a:extLst>
              <a:ext uri="{FF2B5EF4-FFF2-40B4-BE49-F238E27FC236}">
                <a16:creationId xmlns:a16="http://schemas.microsoft.com/office/drawing/2014/main" id="{10CDA3C3-7071-4CF8-A742-F21C4AE4E8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337796" name="Slide Number Placeholder 3">
            <a:extLst>
              <a:ext uri="{FF2B5EF4-FFF2-40B4-BE49-F238E27FC236}">
                <a16:creationId xmlns:a16="http://schemas.microsoft.com/office/drawing/2014/main" id="{D0BB789A-32AB-43C5-950F-AD30D0CA675C}"/>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59CC516D-A89F-4CE1-B0A9-AD8A65846DD3}" type="slidenum">
              <a:rPr lang="es-PR" altLang="en-US" sz="1200">
                <a:latin typeface="Calibri" panose="020F0502020204030204" pitchFamily="34" charset="0"/>
              </a:rPr>
              <a:pPr algn="r"/>
              <a:t>180</a:t>
            </a:fld>
            <a:endParaRPr lang="es-PR" altLang="en-US" sz="1200">
              <a:latin typeface="Calibri" panose="020F0502020204030204" pitchFamily="34"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5746" name="Slide Image Placeholder 1">
            <a:extLst>
              <a:ext uri="{FF2B5EF4-FFF2-40B4-BE49-F238E27FC236}">
                <a16:creationId xmlns:a16="http://schemas.microsoft.com/office/drawing/2014/main" id="{81F97030-EC38-44E1-8B3A-CEA2409BF6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5747" name="Notes Placeholder 2">
            <a:extLst>
              <a:ext uri="{FF2B5EF4-FFF2-40B4-BE49-F238E27FC236}">
                <a16:creationId xmlns:a16="http://schemas.microsoft.com/office/drawing/2014/main" id="{39F98049-7546-46CB-B4B5-C73B682967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335748" name="Slide Number Placeholder 3">
            <a:extLst>
              <a:ext uri="{FF2B5EF4-FFF2-40B4-BE49-F238E27FC236}">
                <a16:creationId xmlns:a16="http://schemas.microsoft.com/office/drawing/2014/main" id="{816E6BFD-918B-4208-997B-BE3C495AD596}"/>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B5B4D1D4-E5BC-4125-A516-AF5EF082E220}" type="slidenum">
              <a:rPr lang="es-PR" altLang="en-US" sz="1200">
                <a:latin typeface="Calibri" panose="020F0502020204030204" pitchFamily="34" charset="0"/>
              </a:rPr>
              <a:pPr algn="r"/>
              <a:t>181</a:t>
            </a:fld>
            <a:endParaRPr lang="es-PR" altLang="en-US" sz="1200">
              <a:latin typeface="Calibri" panose="020F0502020204030204" pitchFamily="34"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3698" name="Slide Image Placeholder 1">
            <a:extLst>
              <a:ext uri="{FF2B5EF4-FFF2-40B4-BE49-F238E27FC236}">
                <a16:creationId xmlns:a16="http://schemas.microsoft.com/office/drawing/2014/main" id="{BCCA98E1-8481-404E-B58C-CDD0F49BBA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3699" name="Notes Placeholder 2">
            <a:extLst>
              <a:ext uri="{FF2B5EF4-FFF2-40B4-BE49-F238E27FC236}">
                <a16:creationId xmlns:a16="http://schemas.microsoft.com/office/drawing/2014/main" id="{A0C63D57-A61D-4509-9E65-0ACD7CD21C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333700" name="Slide Number Placeholder 3">
            <a:extLst>
              <a:ext uri="{FF2B5EF4-FFF2-40B4-BE49-F238E27FC236}">
                <a16:creationId xmlns:a16="http://schemas.microsoft.com/office/drawing/2014/main" id="{9BCE74AA-CDE4-49A8-8421-892EDDE7A112}"/>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663E6FC9-E256-400D-8F67-0F1A3D0E0D53}" type="slidenum">
              <a:rPr lang="es-PR" altLang="en-US" sz="1200">
                <a:latin typeface="Calibri" panose="020F0502020204030204" pitchFamily="34" charset="0"/>
              </a:rPr>
              <a:pPr algn="r"/>
              <a:t>182</a:t>
            </a:fld>
            <a:endParaRPr lang="es-PR" altLang="en-US" sz="1200">
              <a:latin typeface="Calibri" panose="020F0502020204030204" pitchFamily="34"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22" name="Slide Image Placeholder 1">
            <a:extLst>
              <a:ext uri="{FF2B5EF4-FFF2-40B4-BE49-F238E27FC236}">
                <a16:creationId xmlns:a16="http://schemas.microsoft.com/office/drawing/2014/main" id="{F728428F-E6FE-4C08-A9D9-474BCE2F24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23" name="Notes Placeholder 2">
            <a:extLst>
              <a:ext uri="{FF2B5EF4-FFF2-40B4-BE49-F238E27FC236}">
                <a16:creationId xmlns:a16="http://schemas.microsoft.com/office/drawing/2014/main" id="{B5C12167-CDEF-47FD-9674-0F3021F875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334724" name="Slide Number Placeholder 3">
            <a:extLst>
              <a:ext uri="{FF2B5EF4-FFF2-40B4-BE49-F238E27FC236}">
                <a16:creationId xmlns:a16="http://schemas.microsoft.com/office/drawing/2014/main" id="{93A933A0-C168-4E99-A233-27F8698365DA}"/>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81E7CD44-B85F-4199-AA60-D3987A4F6EE3}" type="slidenum">
              <a:rPr lang="es-PR" altLang="en-US" sz="1200">
                <a:latin typeface="Calibri" panose="020F0502020204030204" pitchFamily="34" charset="0"/>
              </a:rPr>
              <a:pPr algn="r"/>
              <a:t>183</a:t>
            </a:fld>
            <a:endParaRPr lang="es-PR" altLang="en-US" sz="1200">
              <a:latin typeface="Calibri" panose="020F0502020204030204" pitchFamily="34"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3938" name="Slide Image Placeholder 1">
            <a:extLst>
              <a:ext uri="{FF2B5EF4-FFF2-40B4-BE49-F238E27FC236}">
                <a16:creationId xmlns:a16="http://schemas.microsoft.com/office/drawing/2014/main" id="{A9611934-439B-406B-AE42-F14C607A45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3939" name="Notes Placeholder 2">
            <a:extLst>
              <a:ext uri="{FF2B5EF4-FFF2-40B4-BE49-F238E27FC236}">
                <a16:creationId xmlns:a16="http://schemas.microsoft.com/office/drawing/2014/main" id="{3E7E6249-5686-44FC-A5BC-AF21FFAE32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343940" name="Slide Number Placeholder 3">
            <a:extLst>
              <a:ext uri="{FF2B5EF4-FFF2-40B4-BE49-F238E27FC236}">
                <a16:creationId xmlns:a16="http://schemas.microsoft.com/office/drawing/2014/main" id="{518488F1-45E8-4C66-9743-C23283D8606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B3930078-AAB7-4FB9-87BA-290A8ACECD82}" type="slidenum">
              <a:rPr lang="es-PR" altLang="en-US" sz="1200">
                <a:latin typeface="Calibri" panose="020F0502020204030204" pitchFamily="34" charset="0"/>
              </a:rPr>
              <a:pPr algn="r"/>
              <a:t>184</a:t>
            </a:fld>
            <a:endParaRPr lang="es-PR" altLang="en-US" sz="1200">
              <a:latin typeface="Calibri" panose="020F0502020204030204" pitchFamily="34"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Slide Image Placeholder 1">
            <a:extLst>
              <a:ext uri="{FF2B5EF4-FFF2-40B4-BE49-F238E27FC236}">
                <a16:creationId xmlns:a16="http://schemas.microsoft.com/office/drawing/2014/main" id="{25555FDC-127F-46F2-9659-4AFCD4CBA8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43" name="Notes Placeholder 2">
            <a:extLst>
              <a:ext uri="{FF2B5EF4-FFF2-40B4-BE49-F238E27FC236}">
                <a16:creationId xmlns:a16="http://schemas.microsoft.com/office/drawing/2014/main" id="{7ADEA383-FD07-4A4B-9761-9550BB39D2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1751044" name="Slide Number Placeholder 3">
            <a:extLst>
              <a:ext uri="{FF2B5EF4-FFF2-40B4-BE49-F238E27FC236}">
                <a16:creationId xmlns:a16="http://schemas.microsoft.com/office/drawing/2014/main" id="{85C67472-C07A-4DE6-9F57-701A896200FB}"/>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746C7C1A-95C1-43C8-B756-44CD7F2B27B9}" type="slidenum">
              <a:rPr lang="es-PR" altLang="en-US" sz="1200">
                <a:latin typeface="Calibri" panose="020F0502020204030204" pitchFamily="34" charset="0"/>
              </a:rPr>
              <a:pPr algn="r"/>
              <a:t>185</a:t>
            </a:fld>
            <a:endParaRPr lang="es-PR" altLang="en-US" sz="1200">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9154" name="Rectangle 2">
            <a:extLst>
              <a:ext uri="{FF2B5EF4-FFF2-40B4-BE49-F238E27FC236}">
                <a16:creationId xmlns:a16="http://schemas.microsoft.com/office/drawing/2014/main" id="{4493E87C-D9A9-4622-9F6C-1361207EFC74}"/>
              </a:ext>
            </a:extLst>
          </p:cNvPr>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9155" name="Rectangle 3">
            <a:extLst>
              <a:ext uri="{FF2B5EF4-FFF2-40B4-BE49-F238E27FC236}">
                <a16:creationId xmlns:a16="http://schemas.microsoft.com/office/drawing/2014/main" id="{F2441044-2DC8-4722-B257-CDB31FE3DDDF}"/>
              </a:ext>
            </a:extLst>
          </p:cNvPr>
          <p:cNvSpPr>
            <a:spLocks noGrp="1" noChangeArrowheads="1"/>
          </p:cNvSpPr>
          <p:nvPr>
            <p:ph type="body" idx="1"/>
          </p:nvPr>
        </p:nvSpPr>
        <p:spPr bwMode="auto">
          <a:xfrm>
            <a:off x="930275" y="4408488"/>
            <a:ext cx="5124450"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R"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1874" name="Slide Image Placeholder 1">
            <a:extLst>
              <a:ext uri="{FF2B5EF4-FFF2-40B4-BE49-F238E27FC236}">
                <a16:creationId xmlns:a16="http://schemas.microsoft.com/office/drawing/2014/main" id="{B10311CD-7B34-462B-A58D-BA6C3B0049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1875" name="Notes Placeholder 2">
            <a:extLst>
              <a:ext uri="{FF2B5EF4-FFF2-40B4-BE49-F238E27FC236}">
                <a16:creationId xmlns:a16="http://schemas.microsoft.com/office/drawing/2014/main" id="{4517EE78-75E0-494E-9407-0A63EE7DA3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1871876" name="Slide Number Placeholder 3">
            <a:extLst>
              <a:ext uri="{FF2B5EF4-FFF2-40B4-BE49-F238E27FC236}">
                <a16:creationId xmlns:a16="http://schemas.microsoft.com/office/drawing/2014/main" id="{0DE862BC-46C2-42D6-98E0-2445FC0316EB}"/>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FBBE95A3-94B5-4673-AA8B-113B284D0279}" type="slidenum">
              <a:rPr lang="es-PR" altLang="en-US" sz="1200">
                <a:latin typeface="Calibri" panose="020F0502020204030204" pitchFamily="34" charset="0"/>
              </a:rPr>
              <a:pPr algn="r"/>
              <a:t>2</a:t>
            </a:fld>
            <a:endParaRPr lang="es-PR" altLang="en-US" sz="1200">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1202" name="Rectangle 2">
            <a:extLst>
              <a:ext uri="{FF2B5EF4-FFF2-40B4-BE49-F238E27FC236}">
                <a16:creationId xmlns:a16="http://schemas.microsoft.com/office/drawing/2014/main" id="{396E157A-6086-4262-A3BA-F6584350185D}"/>
              </a:ext>
            </a:extLst>
          </p:cNvPr>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1203" name="Rectangle 3">
            <a:extLst>
              <a:ext uri="{FF2B5EF4-FFF2-40B4-BE49-F238E27FC236}">
                <a16:creationId xmlns:a16="http://schemas.microsoft.com/office/drawing/2014/main" id="{887DEAFF-7BE2-48E9-9A7F-5375F96585B5}"/>
              </a:ext>
            </a:extLst>
          </p:cNvPr>
          <p:cNvSpPr>
            <a:spLocks noGrp="1" noChangeArrowheads="1"/>
          </p:cNvSpPr>
          <p:nvPr>
            <p:ph type="body" idx="1"/>
          </p:nvPr>
        </p:nvSpPr>
        <p:spPr bwMode="auto">
          <a:xfrm>
            <a:off x="930275" y="4408488"/>
            <a:ext cx="5124450"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R"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3250" name="Rectangle 2">
            <a:extLst>
              <a:ext uri="{FF2B5EF4-FFF2-40B4-BE49-F238E27FC236}">
                <a16:creationId xmlns:a16="http://schemas.microsoft.com/office/drawing/2014/main" id="{CA2D1A5D-4B8B-4A8F-97F6-516EB7C1F6B8}"/>
              </a:ext>
            </a:extLst>
          </p:cNvPr>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3251" name="Rectangle 3">
            <a:extLst>
              <a:ext uri="{FF2B5EF4-FFF2-40B4-BE49-F238E27FC236}">
                <a16:creationId xmlns:a16="http://schemas.microsoft.com/office/drawing/2014/main" id="{C8938871-A450-4B20-A847-CCC59F899475}"/>
              </a:ext>
            </a:extLst>
          </p:cNvPr>
          <p:cNvSpPr>
            <a:spLocks noGrp="1" noChangeArrowheads="1"/>
          </p:cNvSpPr>
          <p:nvPr>
            <p:ph type="body" idx="1"/>
          </p:nvPr>
        </p:nvSpPr>
        <p:spPr bwMode="auto">
          <a:xfrm>
            <a:off x="930275" y="4408488"/>
            <a:ext cx="5124450"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R"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5298" name="Rectangle 2">
            <a:extLst>
              <a:ext uri="{FF2B5EF4-FFF2-40B4-BE49-F238E27FC236}">
                <a16:creationId xmlns:a16="http://schemas.microsoft.com/office/drawing/2014/main" id="{8931D6B8-6017-4350-B753-388EB6C313E9}"/>
              </a:ext>
            </a:extLst>
          </p:cNvPr>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5299" name="Rectangle 3">
            <a:extLst>
              <a:ext uri="{FF2B5EF4-FFF2-40B4-BE49-F238E27FC236}">
                <a16:creationId xmlns:a16="http://schemas.microsoft.com/office/drawing/2014/main" id="{AB85995F-B6BD-4835-8A74-35153E31819F}"/>
              </a:ext>
            </a:extLst>
          </p:cNvPr>
          <p:cNvSpPr>
            <a:spLocks noGrp="1" noChangeArrowheads="1"/>
          </p:cNvSpPr>
          <p:nvPr>
            <p:ph type="body" idx="1"/>
          </p:nvPr>
        </p:nvSpPr>
        <p:spPr bwMode="auto">
          <a:xfrm>
            <a:off x="930275" y="4408488"/>
            <a:ext cx="5124450"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R"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9394" name="Rectangle 2">
            <a:extLst>
              <a:ext uri="{FF2B5EF4-FFF2-40B4-BE49-F238E27FC236}">
                <a16:creationId xmlns:a16="http://schemas.microsoft.com/office/drawing/2014/main" id="{B20A084F-3CAD-4B89-BDFB-420924840944}"/>
              </a:ext>
            </a:extLst>
          </p:cNvPr>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9395" name="Rectangle 3">
            <a:extLst>
              <a:ext uri="{FF2B5EF4-FFF2-40B4-BE49-F238E27FC236}">
                <a16:creationId xmlns:a16="http://schemas.microsoft.com/office/drawing/2014/main" id="{614E27C4-116D-436E-9E94-00FD76BD28AA}"/>
              </a:ext>
            </a:extLst>
          </p:cNvPr>
          <p:cNvSpPr>
            <a:spLocks noGrp="1" noChangeArrowheads="1"/>
          </p:cNvSpPr>
          <p:nvPr>
            <p:ph type="body" idx="1"/>
          </p:nvPr>
        </p:nvSpPr>
        <p:spPr bwMode="auto">
          <a:xfrm>
            <a:off x="930275" y="4408488"/>
            <a:ext cx="5124450"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R"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1442" name="Rectangle 2">
            <a:extLst>
              <a:ext uri="{FF2B5EF4-FFF2-40B4-BE49-F238E27FC236}">
                <a16:creationId xmlns:a16="http://schemas.microsoft.com/office/drawing/2014/main" id="{41DA2038-575A-4DA1-91EC-052977710195}"/>
              </a:ext>
            </a:extLst>
          </p:cNvPr>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1443" name="Rectangle 3">
            <a:extLst>
              <a:ext uri="{FF2B5EF4-FFF2-40B4-BE49-F238E27FC236}">
                <a16:creationId xmlns:a16="http://schemas.microsoft.com/office/drawing/2014/main" id="{EDC5F299-E723-4A47-ACAB-F09F2AD77153}"/>
              </a:ext>
            </a:extLst>
          </p:cNvPr>
          <p:cNvSpPr>
            <a:spLocks noGrp="1" noChangeArrowheads="1"/>
          </p:cNvSpPr>
          <p:nvPr>
            <p:ph type="body" idx="1"/>
          </p:nvPr>
        </p:nvSpPr>
        <p:spPr bwMode="auto">
          <a:xfrm>
            <a:off x="930275" y="4408488"/>
            <a:ext cx="5124450"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R"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3490" name="Rectangle 2">
            <a:extLst>
              <a:ext uri="{FF2B5EF4-FFF2-40B4-BE49-F238E27FC236}">
                <a16:creationId xmlns:a16="http://schemas.microsoft.com/office/drawing/2014/main" id="{80A8FF94-9C99-46BA-BDCD-6523F869CCFB}"/>
              </a:ext>
            </a:extLst>
          </p:cNvPr>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3491" name="Rectangle 3">
            <a:extLst>
              <a:ext uri="{FF2B5EF4-FFF2-40B4-BE49-F238E27FC236}">
                <a16:creationId xmlns:a16="http://schemas.microsoft.com/office/drawing/2014/main" id="{97FB1830-B93C-43C1-B408-51AF399D4D4C}"/>
              </a:ext>
            </a:extLst>
          </p:cNvPr>
          <p:cNvSpPr>
            <a:spLocks noGrp="1" noChangeArrowheads="1"/>
          </p:cNvSpPr>
          <p:nvPr>
            <p:ph type="body" idx="1"/>
          </p:nvPr>
        </p:nvSpPr>
        <p:spPr bwMode="auto">
          <a:xfrm>
            <a:off x="930275" y="4408488"/>
            <a:ext cx="5124450"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R"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5538" name="Rectangle 2">
            <a:extLst>
              <a:ext uri="{FF2B5EF4-FFF2-40B4-BE49-F238E27FC236}">
                <a16:creationId xmlns:a16="http://schemas.microsoft.com/office/drawing/2014/main" id="{4FAED5C5-75D6-4140-A2BE-3A9F126043D6}"/>
              </a:ext>
            </a:extLst>
          </p:cNvPr>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5539" name="Rectangle 3">
            <a:extLst>
              <a:ext uri="{FF2B5EF4-FFF2-40B4-BE49-F238E27FC236}">
                <a16:creationId xmlns:a16="http://schemas.microsoft.com/office/drawing/2014/main" id="{2F758B17-FCE5-40C8-BC5E-2AE9444F53E5}"/>
              </a:ext>
            </a:extLst>
          </p:cNvPr>
          <p:cNvSpPr>
            <a:spLocks noGrp="1" noChangeArrowheads="1"/>
          </p:cNvSpPr>
          <p:nvPr>
            <p:ph type="body" idx="1"/>
          </p:nvPr>
        </p:nvSpPr>
        <p:spPr bwMode="auto">
          <a:xfrm>
            <a:off x="930275" y="4408488"/>
            <a:ext cx="5124450"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R"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7586" name="Rectangle 2">
            <a:extLst>
              <a:ext uri="{FF2B5EF4-FFF2-40B4-BE49-F238E27FC236}">
                <a16:creationId xmlns:a16="http://schemas.microsoft.com/office/drawing/2014/main" id="{139C2831-2FE7-499D-92F5-1AFD7A9D63DE}"/>
              </a:ext>
            </a:extLst>
          </p:cNvPr>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7587" name="Rectangle 3">
            <a:extLst>
              <a:ext uri="{FF2B5EF4-FFF2-40B4-BE49-F238E27FC236}">
                <a16:creationId xmlns:a16="http://schemas.microsoft.com/office/drawing/2014/main" id="{103D9F59-652D-4F26-84B8-0A55B6FF8161}"/>
              </a:ext>
            </a:extLst>
          </p:cNvPr>
          <p:cNvSpPr>
            <a:spLocks noGrp="1" noChangeArrowheads="1"/>
          </p:cNvSpPr>
          <p:nvPr>
            <p:ph type="body" idx="1"/>
          </p:nvPr>
        </p:nvSpPr>
        <p:spPr bwMode="auto">
          <a:xfrm>
            <a:off x="930275" y="4408488"/>
            <a:ext cx="5124450"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R"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122" name="Slide Image Placeholder 1">
            <a:extLst>
              <a:ext uri="{FF2B5EF4-FFF2-40B4-BE49-F238E27FC236}">
                <a16:creationId xmlns:a16="http://schemas.microsoft.com/office/drawing/2014/main" id="{253D09EA-23BD-498E-BC30-1D0D212226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3123" name="Notes Placeholder 2">
            <a:extLst>
              <a:ext uri="{FF2B5EF4-FFF2-40B4-BE49-F238E27FC236}">
                <a16:creationId xmlns:a16="http://schemas.microsoft.com/office/drawing/2014/main" id="{D2844713-F587-4523-950F-9FB4B7F259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053124" name="Slide Number Placeholder 3">
            <a:extLst>
              <a:ext uri="{FF2B5EF4-FFF2-40B4-BE49-F238E27FC236}">
                <a16:creationId xmlns:a16="http://schemas.microsoft.com/office/drawing/2014/main" id="{98A868ED-4019-4BB7-ACDD-48244FAB85E1}"/>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B5CAFAAE-4837-4CE5-9447-FF6D8DADA2FD}" type="slidenum">
              <a:rPr lang="es-PR" altLang="en-US" sz="1200">
                <a:latin typeface="Calibri" panose="020F0502020204030204" pitchFamily="34" charset="0"/>
              </a:rPr>
              <a:pPr algn="r"/>
              <a:t>28</a:t>
            </a:fld>
            <a:endParaRPr lang="es-PR" altLang="en-US" sz="1200">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9634" name="Rectangle 2">
            <a:extLst>
              <a:ext uri="{FF2B5EF4-FFF2-40B4-BE49-F238E27FC236}">
                <a16:creationId xmlns:a16="http://schemas.microsoft.com/office/drawing/2014/main" id="{F3F78DD4-2FA1-4588-AF05-34EFB13385B2}"/>
              </a:ext>
            </a:extLst>
          </p:cNvPr>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9635" name="Rectangle 3">
            <a:extLst>
              <a:ext uri="{FF2B5EF4-FFF2-40B4-BE49-F238E27FC236}">
                <a16:creationId xmlns:a16="http://schemas.microsoft.com/office/drawing/2014/main" id="{96BB03C4-1D87-44C1-8DC1-F3E8C06B8592}"/>
              </a:ext>
            </a:extLst>
          </p:cNvPr>
          <p:cNvSpPr>
            <a:spLocks noGrp="1" noChangeArrowheads="1"/>
          </p:cNvSpPr>
          <p:nvPr>
            <p:ph type="body" idx="1"/>
          </p:nvPr>
        </p:nvSpPr>
        <p:spPr bwMode="auto">
          <a:xfrm>
            <a:off x="930275" y="4408488"/>
            <a:ext cx="5124450"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R"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8674" name="Rectangle 2">
            <a:extLst>
              <a:ext uri="{FF2B5EF4-FFF2-40B4-BE49-F238E27FC236}">
                <a16:creationId xmlns:a16="http://schemas.microsoft.com/office/drawing/2014/main" id="{5769B954-98D7-4C47-B395-DF78D9B13B26}"/>
              </a:ext>
            </a:extLst>
          </p:cNvPr>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8675" name="Rectangle 3">
            <a:extLst>
              <a:ext uri="{FF2B5EF4-FFF2-40B4-BE49-F238E27FC236}">
                <a16:creationId xmlns:a16="http://schemas.microsoft.com/office/drawing/2014/main" id="{CD30F377-361B-4340-A94B-377027D8F35E}"/>
              </a:ext>
            </a:extLst>
          </p:cNvPr>
          <p:cNvSpPr>
            <a:spLocks noGrp="1" noChangeArrowheads="1"/>
          </p:cNvSpPr>
          <p:nvPr>
            <p:ph type="body" idx="1"/>
          </p:nvPr>
        </p:nvSpPr>
        <p:spPr bwMode="auto">
          <a:xfrm>
            <a:off x="930275" y="4408488"/>
            <a:ext cx="5124450"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R"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2882" name="Rectangle 2">
            <a:extLst>
              <a:ext uri="{FF2B5EF4-FFF2-40B4-BE49-F238E27FC236}">
                <a16:creationId xmlns:a16="http://schemas.microsoft.com/office/drawing/2014/main" id="{3855594E-CBFB-4FCA-B7D2-BC0A40505CF4}"/>
              </a:ext>
            </a:extLst>
          </p:cNvPr>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2883" name="Rectangle 3">
            <a:extLst>
              <a:ext uri="{FF2B5EF4-FFF2-40B4-BE49-F238E27FC236}">
                <a16:creationId xmlns:a16="http://schemas.microsoft.com/office/drawing/2014/main" id="{0E7CB1E3-DCEB-4F33-9578-E4F177F270E2}"/>
              </a:ext>
            </a:extLst>
          </p:cNvPr>
          <p:cNvSpPr>
            <a:spLocks noGrp="1" noChangeArrowheads="1"/>
          </p:cNvSpPr>
          <p:nvPr>
            <p:ph type="body" idx="1"/>
          </p:nvPr>
        </p:nvSpPr>
        <p:spPr bwMode="auto">
          <a:xfrm>
            <a:off x="930275" y="4408488"/>
            <a:ext cx="5124450"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R"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0834" name="Rectangle 2">
            <a:extLst>
              <a:ext uri="{FF2B5EF4-FFF2-40B4-BE49-F238E27FC236}">
                <a16:creationId xmlns:a16="http://schemas.microsoft.com/office/drawing/2014/main" id="{510608E0-0630-4631-9591-982774B36BD4}"/>
              </a:ext>
            </a:extLst>
          </p:cNvPr>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0835" name="Rectangle 3">
            <a:extLst>
              <a:ext uri="{FF2B5EF4-FFF2-40B4-BE49-F238E27FC236}">
                <a16:creationId xmlns:a16="http://schemas.microsoft.com/office/drawing/2014/main" id="{817CDD7E-8136-42A4-BD73-4B8E269E4EC7}"/>
              </a:ext>
            </a:extLst>
          </p:cNvPr>
          <p:cNvSpPr>
            <a:spLocks noGrp="1" noChangeArrowheads="1"/>
          </p:cNvSpPr>
          <p:nvPr>
            <p:ph type="body" idx="1"/>
          </p:nvPr>
        </p:nvSpPr>
        <p:spPr bwMode="auto">
          <a:xfrm>
            <a:off x="930275" y="4408488"/>
            <a:ext cx="5124450"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R"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1682" name="Rectangle 2">
            <a:extLst>
              <a:ext uri="{FF2B5EF4-FFF2-40B4-BE49-F238E27FC236}">
                <a16:creationId xmlns:a16="http://schemas.microsoft.com/office/drawing/2014/main" id="{32C3E513-389B-4FC4-AA00-0A67F875D5C0}"/>
              </a:ext>
            </a:extLst>
          </p:cNvPr>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1683" name="Rectangle 3">
            <a:extLst>
              <a:ext uri="{FF2B5EF4-FFF2-40B4-BE49-F238E27FC236}">
                <a16:creationId xmlns:a16="http://schemas.microsoft.com/office/drawing/2014/main" id="{876FF65E-7F3D-4D1C-8365-B12420A44AD0}"/>
              </a:ext>
            </a:extLst>
          </p:cNvPr>
          <p:cNvSpPr>
            <a:spLocks noGrp="1" noChangeArrowheads="1"/>
          </p:cNvSpPr>
          <p:nvPr>
            <p:ph type="body" idx="1"/>
          </p:nvPr>
        </p:nvSpPr>
        <p:spPr bwMode="auto">
          <a:xfrm>
            <a:off x="930275" y="4408488"/>
            <a:ext cx="5124450"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R"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4818" name="Rectangle 2">
            <a:extLst>
              <a:ext uri="{FF2B5EF4-FFF2-40B4-BE49-F238E27FC236}">
                <a16:creationId xmlns:a16="http://schemas.microsoft.com/office/drawing/2014/main" id="{AA814266-6EC5-43C5-A417-3CC3C613CB0D}"/>
              </a:ext>
            </a:extLst>
          </p:cNvPr>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4819" name="Rectangle 3">
            <a:extLst>
              <a:ext uri="{FF2B5EF4-FFF2-40B4-BE49-F238E27FC236}">
                <a16:creationId xmlns:a16="http://schemas.microsoft.com/office/drawing/2014/main" id="{FA00C09B-C535-4DF0-8A3C-B8F0AB3888B7}"/>
              </a:ext>
            </a:extLst>
          </p:cNvPr>
          <p:cNvSpPr>
            <a:spLocks noGrp="1" noChangeArrowheads="1"/>
          </p:cNvSpPr>
          <p:nvPr>
            <p:ph type="body" idx="1"/>
          </p:nvPr>
        </p:nvSpPr>
        <p:spPr bwMode="auto">
          <a:xfrm>
            <a:off x="930275" y="4408488"/>
            <a:ext cx="5124450"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R"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7346" name="Rectangle 2">
            <a:extLst>
              <a:ext uri="{FF2B5EF4-FFF2-40B4-BE49-F238E27FC236}">
                <a16:creationId xmlns:a16="http://schemas.microsoft.com/office/drawing/2014/main" id="{1036E850-425C-4964-A5E1-D6DFAB10BA27}"/>
              </a:ext>
            </a:extLst>
          </p:cNvPr>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7347" name="Rectangle 3">
            <a:extLst>
              <a:ext uri="{FF2B5EF4-FFF2-40B4-BE49-F238E27FC236}">
                <a16:creationId xmlns:a16="http://schemas.microsoft.com/office/drawing/2014/main" id="{F5DFA708-1197-4BF2-BA6E-BE84290B6671}"/>
              </a:ext>
            </a:extLst>
          </p:cNvPr>
          <p:cNvSpPr>
            <a:spLocks noGrp="1" noChangeArrowheads="1"/>
          </p:cNvSpPr>
          <p:nvPr>
            <p:ph type="body" idx="1"/>
          </p:nvPr>
        </p:nvSpPr>
        <p:spPr bwMode="auto">
          <a:xfrm>
            <a:off x="930275" y="4408488"/>
            <a:ext cx="5124450"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R"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7826" name="Rectangle 2">
            <a:extLst>
              <a:ext uri="{FF2B5EF4-FFF2-40B4-BE49-F238E27FC236}">
                <a16:creationId xmlns:a16="http://schemas.microsoft.com/office/drawing/2014/main" id="{EB896F80-1DD5-4F5C-A311-A51E4B9D4299}"/>
              </a:ext>
            </a:extLst>
          </p:cNvPr>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7827" name="Rectangle 3">
            <a:extLst>
              <a:ext uri="{FF2B5EF4-FFF2-40B4-BE49-F238E27FC236}">
                <a16:creationId xmlns:a16="http://schemas.microsoft.com/office/drawing/2014/main" id="{C72C687D-43E4-471F-986D-FF866539B84B}"/>
              </a:ext>
            </a:extLst>
          </p:cNvPr>
          <p:cNvSpPr>
            <a:spLocks noGrp="1" noChangeArrowheads="1"/>
          </p:cNvSpPr>
          <p:nvPr>
            <p:ph type="body" idx="1"/>
          </p:nvPr>
        </p:nvSpPr>
        <p:spPr bwMode="auto">
          <a:xfrm>
            <a:off x="930275" y="4408488"/>
            <a:ext cx="5124450"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R"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3730" name="Rectangle 2">
            <a:extLst>
              <a:ext uri="{FF2B5EF4-FFF2-40B4-BE49-F238E27FC236}">
                <a16:creationId xmlns:a16="http://schemas.microsoft.com/office/drawing/2014/main" id="{C31A86E4-B218-4119-9138-762C0B1CAEC8}"/>
              </a:ext>
            </a:extLst>
          </p:cNvPr>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3731" name="Rectangle 3">
            <a:extLst>
              <a:ext uri="{FF2B5EF4-FFF2-40B4-BE49-F238E27FC236}">
                <a16:creationId xmlns:a16="http://schemas.microsoft.com/office/drawing/2014/main" id="{29ECB12C-6279-4137-97C0-C2A3BE9BA764}"/>
              </a:ext>
            </a:extLst>
          </p:cNvPr>
          <p:cNvSpPr>
            <a:spLocks noGrp="1" noChangeArrowheads="1"/>
          </p:cNvSpPr>
          <p:nvPr>
            <p:ph type="body" idx="1"/>
          </p:nvPr>
        </p:nvSpPr>
        <p:spPr bwMode="auto">
          <a:xfrm>
            <a:off x="930275" y="4408488"/>
            <a:ext cx="5124450"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R"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9586" name="Slide Image Placeholder 1">
            <a:extLst>
              <a:ext uri="{FF2B5EF4-FFF2-40B4-BE49-F238E27FC236}">
                <a16:creationId xmlns:a16="http://schemas.microsoft.com/office/drawing/2014/main" id="{66308416-1780-4170-8590-5BA4D63585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9587" name="Notes Placeholder 2">
            <a:extLst>
              <a:ext uri="{FF2B5EF4-FFF2-40B4-BE49-F238E27FC236}">
                <a16:creationId xmlns:a16="http://schemas.microsoft.com/office/drawing/2014/main" id="{01F998C7-0A3F-469C-BFCF-B12836D693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1859588" name="Slide Number Placeholder 3">
            <a:extLst>
              <a:ext uri="{FF2B5EF4-FFF2-40B4-BE49-F238E27FC236}">
                <a16:creationId xmlns:a16="http://schemas.microsoft.com/office/drawing/2014/main" id="{7358A5FE-EFF9-40D1-ACFA-8FDBC474E549}"/>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78310E9F-C552-4780-8F6C-2C0B473DB826}" type="slidenum">
              <a:rPr lang="es-PR" altLang="en-US" sz="1200">
                <a:latin typeface="Calibri" panose="020F0502020204030204" pitchFamily="34" charset="0"/>
              </a:rPr>
              <a:pPr algn="r"/>
              <a:t>37</a:t>
            </a:fld>
            <a:endParaRPr lang="es-PR" altLang="en-US" sz="1200">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0114" name="Slide Image Placeholder 1">
            <a:extLst>
              <a:ext uri="{FF2B5EF4-FFF2-40B4-BE49-F238E27FC236}">
                <a16:creationId xmlns:a16="http://schemas.microsoft.com/office/drawing/2014/main" id="{57ED8303-735B-49AD-81CB-E84698D411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0115" name="Notes Placeholder 2">
            <a:extLst>
              <a:ext uri="{FF2B5EF4-FFF2-40B4-BE49-F238E27FC236}">
                <a16:creationId xmlns:a16="http://schemas.microsoft.com/office/drawing/2014/main" id="{377ED507-4E09-4631-8D37-F89EC7CFE2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010116" name="Slide Number Placeholder 3">
            <a:extLst>
              <a:ext uri="{FF2B5EF4-FFF2-40B4-BE49-F238E27FC236}">
                <a16:creationId xmlns:a16="http://schemas.microsoft.com/office/drawing/2014/main" id="{97CF4505-7579-41DC-9C0E-396C97E8390E}"/>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0F086B7D-EF9F-4287-828B-DDFAC80CE8B4}" type="slidenum">
              <a:rPr lang="es-PR" altLang="en-US" sz="1200">
                <a:latin typeface="Calibri" panose="020F0502020204030204" pitchFamily="34" charset="0"/>
              </a:rPr>
              <a:pPr algn="r"/>
              <a:t>38</a:t>
            </a:fld>
            <a:endParaRPr lang="es-PR" altLang="en-US" sz="1200">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3186" name="Slide Image Placeholder 1">
            <a:extLst>
              <a:ext uri="{FF2B5EF4-FFF2-40B4-BE49-F238E27FC236}">
                <a16:creationId xmlns:a16="http://schemas.microsoft.com/office/drawing/2014/main" id="{CE1EECA2-977C-4F23-9C4C-B7EBD3A195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3187" name="Notes Placeholder 2">
            <a:extLst>
              <a:ext uri="{FF2B5EF4-FFF2-40B4-BE49-F238E27FC236}">
                <a16:creationId xmlns:a16="http://schemas.microsoft.com/office/drawing/2014/main" id="{A21D6E88-073E-4E4F-85B7-9EFFD8C7D3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013188" name="Slide Number Placeholder 3">
            <a:extLst>
              <a:ext uri="{FF2B5EF4-FFF2-40B4-BE49-F238E27FC236}">
                <a16:creationId xmlns:a16="http://schemas.microsoft.com/office/drawing/2014/main" id="{AD5EBCCD-10BE-46BD-B8BB-CFB6544F2D5E}"/>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6DF19FDF-6A39-4127-AAFC-0C215CF183B1}" type="slidenum">
              <a:rPr lang="es-PR" altLang="en-US" sz="1200">
                <a:latin typeface="Calibri" panose="020F0502020204030204" pitchFamily="34" charset="0"/>
              </a:rPr>
              <a:pPr algn="r"/>
              <a:t>39</a:t>
            </a:fld>
            <a:endParaRPr lang="es-PR" altLang="en-US" sz="120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2770" name="Rectangle 2">
            <a:extLst>
              <a:ext uri="{FF2B5EF4-FFF2-40B4-BE49-F238E27FC236}">
                <a16:creationId xmlns:a16="http://schemas.microsoft.com/office/drawing/2014/main" id="{BAF08C22-BD2B-4ABD-850C-555565BC4974}"/>
              </a:ext>
            </a:extLst>
          </p:cNvPr>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2771" name="Rectangle 3">
            <a:extLst>
              <a:ext uri="{FF2B5EF4-FFF2-40B4-BE49-F238E27FC236}">
                <a16:creationId xmlns:a16="http://schemas.microsoft.com/office/drawing/2014/main" id="{AF12F378-B6C8-40F1-BF6C-23DBE6F73E84}"/>
              </a:ext>
            </a:extLst>
          </p:cNvPr>
          <p:cNvSpPr>
            <a:spLocks noGrp="1" noChangeArrowheads="1"/>
          </p:cNvSpPr>
          <p:nvPr>
            <p:ph type="body" idx="1"/>
          </p:nvPr>
        </p:nvSpPr>
        <p:spPr bwMode="auto">
          <a:xfrm>
            <a:off x="930275" y="4408488"/>
            <a:ext cx="5124450"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R"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4210" name="Slide Image Placeholder 1">
            <a:extLst>
              <a:ext uri="{FF2B5EF4-FFF2-40B4-BE49-F238E27FC236}">
                <a16:creationId xmlns:a16="http://schemas.microsoft.com/office/drawing/2014/main" id="{CF3A6644-32D5-4EA3-A722-0568F5BB097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4211" name="Notes Placeholder 2">
            <a:extLst>
              <a:ext uri="{FF2B5EF4-FFF2-40B4-BE49-F238E27FC236}">
                <a16:creationId xmlns:a16="http://schemas.microsoft.com/office/drawing/2014/main" id="{DCE6979B-4278-4D57-9B0F-38B5A4C4FD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014212" name="Slide Number Placeholder 3">
            <a:extLst>
              <a:ext uri="{FF2B5EF4-FFF2-40B4-BE49-F238E27FC236}">
                <a16:creationId xmlns:a16="http://schemas.microsoft.com/office/drawing/2014/main" id="{7811E40A-05EF-4D75-92EE-88492A1EE5C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12800E73-E93F-48D3-AEE4-E13C95CFA240}" type="slidenum">
              <a:rPr lang="es-PR" altLang="en-US" sz="1200">
                <a:latin typeface="Calibri" panose="020F0502020204030204" pitchFamily="34" charset="0"/>
              </a:rPr>
              <a:pPr algn="r"/>
              <a:t>40</a:t>
            </a:fld>
            <a:endParaRPr lang="es-PR" altLang="en-US" sz="1200">
              <a:latin typeface="Calibri" panose="020F050202020403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7458" name="Slide Image Placeholder 1">
            <a:extLst>
              <a:ext uri="{FF2B5EF4-FFF2-40B4-BE49-F238E27FC236}">
                <a16:creationId xmlns:a16="http://schemas.microsoft.com/office/drawing/2014/main" id="{CE6AF745-B61E-408D-9BEE-5CC5C8D8C8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7459" name="Notes Placeholder 2">
            <a:extLst>
              <a:ext uri="{FF2B5EF4-FFF2-40B4-BE49-F238E27FC236}">
                <a16:creationId xmlns:a16="http://schemas.microsoft.com/office/drawing/2014/main" id="{88DCAAF2-E75D-4210-8D03-9510832AB8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067460" name="Slide Number Placeholder 3">
            <a:extLst>
              <a:ext uri="{FF2B5EF4-FFF2-40B4-BE49-F238E27FC236}">
                <a16:creationId xmlns:a16="http://schemas.microsoft.com/office/drawing/2014/main" id="{8F0C6A74-CDEF-41B9-A577-A9BD363F08B4}"/>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3024326E-ACF2-47B1-B528-F4CC54850780}" type="slidenum">
              <a:rPr lang="es-PR" altLang="en-US" sz="1200">
                <a:latin typeface="Calibri" panose="020F0502020204030204" pitchFamily="34" charset="0"/>
              </a:rPr>
              <a:pPr algn="r"/>
              <a:t>41</a:t>
            </a:fld>
            <a:endParaRPr lang="es-PR" altLang="en-US" sz="1200">
              <a:latin typeface="Calibri" panose="020F0502020204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5234" name="Slide Image Placeholder 1">
            <a:extLst>
              <a:ext uri="{FF2B5EF4-FFF2-40B4-BE49-F238E27FC236}">
                <a16:creationId xmlns:a16="http://schemas.microsoft.com/office/drawing/2014/main" id="{3C033A5B-0304-435A-AB1A-B74627FB9A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5235" name="Notes Placeholder 2">
            <a:extLst>
              <a:ext uri="{FF2B5EF4-FFF2-40B4-BE49-F238E27FC236}">
                <a16:creationId xmlns:a16="http://schemas.microsoft.com/office/drawing/2014/main" id="{AC238B78-0B56-4C20-8174-16DB7AF843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015236" name="Slide Number Placeholder 3">
            <a:extLst>
              <a:ext uri="{FF2B5EF4-FFF2-40B4-BE49-F238E27FC236}">
                <a16:creationId xmlns:a16="http://schemas.microsoft.com/office/drawing/2014/main" id="{454AAFF2-0FE7-4130-9465-E129DCD5D5D0}"/>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E1C915C1-0F4F-4729-9304-8DFE5104239F}" type="slidenum">
              <a:rPr lang="es-PR" altLang="en-US" sz="1200">
                <a:latin typeface="Calibri" panose="020F0502020204030204" pitchFamily="34" charset="0"/>
              </a:rPr>
              <a:pPr algn="r"/>
              <a:t>42</a:t>
            </a:fld>
            <a:endParaRPr lang="es-PR" altLang="en-US" sz="1200">
              <a:latin typeface="Calibri" panose="020F050202020403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6258" name="Slide Image Placeholder 1">
            <a:extLst>
              <a:ext uri="{FF2B5EF4-FFF2-40B4-BE49-F238E27FC236}">
                <a16:creationId xmlns:a16="http://schemas.microsoft.com/office/drawing/2014/main" id="{EF6462C6-9E54-41DA-8F09-64CDE7E564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6259" name="Notes Placeholder 2">
            <a:extLst>
              <a:ext uri="{FF2B5EF4-FFF2-40B4-BE49-F238E27FC236}">
                <a16:creationId xmlns:a16="http://schemas.microsoft.com/office/drawing/2014/main" id="{14FC44B4-9A17-47B8-A6EE-C62D6A4CBE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016260" name="Slide Number Placeholder 3">
            <a:extLst>
              <a:ext uri="{FF2B5EF4-FFF2-40B4-BE49-F238E27FC236}">
                <a16:creationId xmlns:a16="http://schemas.microsoft.com/office/drawing/2014/main" id="{870354B6-2EC4-4559-B476-B181B149B3FD}"/>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451A41C2-D903-409C-954B-337C115A0124}" type="slidenum">
              <a:rPr lang="es-PR" altLang="en-US" sz="1200">
                <a:latin typeface="Calibri" panose="020F0502020204030204" pitchFamily="34" charset="0"/>
              </a:rPr>
              <a:pPr algn="r"/>
              <a:t>43</a:t>
            </a:fld>
            <a:endParaRPr lang="es-PR" altLang="en-US" sz="1200">
              <a:latin typeface="Calibri" panose="020F050202020403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82" name="Slide Image Placeholder 1">
            <a:extLst>
              <a:ext uri="{FF2B5EF4-FFF2-40B4-BE49-F238E27FC236}">
                <a16:creationId xmlns:a16="http://schemas.microsoft.com/office/drawing/2014/main" id="{280E5200-5AF3-4800-A8B9-6D26EC10BC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283" name="Notes Placeholder 2">
            <a:extLst>
              <a:ext uri="{FF2B5EF4-FFF2-40B4-BE49-F238E27FC236}">
                <a16:creationId xmlns:a16="http://schemas.microsoft.com/office/drawing/2014/main" id="{FB12E16F-4337-4703-B903-D065122BAE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017284" name="Slide Number Placeholder 3">
            <a:extLst>
              <a:ext uri="{FF2B5EF4-FFF2-40B4-BE49-F238E27FC236}">
                <a16:creationId xmlns:a16="http://schemas.microsoft.com/office/drawing/2014/main" id="{11B93794-2D34-470A-AC67-EB20AB3609B9}"/>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B2B1A000-3EEB-4EFD-93C1-EF6D3C17B4FF}" type="slidenum">
              <a:rPr lang="es-PR" altLang="en-US" sz="1200">
                <a:latin typeface="Calibri" panose="020F0502020204030204" pitchFamily="34" charset="0"/>
              </a:rPr>
              <a:pPr algn="r"/>
              <a:t>44</a:t>
            </a:fld>
            <a:endParaRPr lang="es-PR" altLang="en-US" sz="1200">
              <a:latin typeface="Calibri" panose="020F050202020403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9330" name="Slide Image Placeholder 1">
            <a:extLst>
              <a:ext uri="{FF2B5EF4-FFF2-40B4-BE49-F238E27FC236}">
                <a16:creationId xmlns:a16="http://schemas.microsoft.com/office/drawing/2014/main" id="{76E97BAC-0EBD-4760-A058-AE343939CF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9331" name="Notes Placeholder 2">
            <a:extLst>
              <a:ext uri="{FF2B5EF4-FFF2-40B4-BE49-F238E27FC236}">
                <a16:creationId xmlns:a16="http://schemas.microsoft.com/office/drawing/2014/main" id="{8F4EB70E-D73F-4075-8B23-D326F3CFDA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019332" name="Slide Number Placeholder 3">
            <a:extLst>
              <a:ext uri="{FF2B5EF4-FFF2-40B4-BE49-F238E27FC236}">
                <a16:creationId xmlns:a16="http://schemas.microsoft.com/office/drawing/2014/main" id="{5B769CDF-1C07-4854-B9E9-B2FF39FBAA4F}"/>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6A7BC5B2-D1D3-46C5-9E06-ABEF044D22FE}" type="slidenum">
              <a:rPr lang="es-PR" altLang="en-US" sz="1200">
                <a:latin typeface="Calibri" panose="020F0502020204030204" pitchFamily="34" charset="0"/>
              </a:rPr>
              <a:pPr algn="r"/>
              <a:t>45</a:t>
            </a:fld>
            <a:endParaRPr lang="es-PR" altLang="en-US" sz="1200">
              <a:latin typeface="Calibri" panose="020F050202020403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146" name="Slide Image Placeholder 1">
            <a:extLst>
              <a:ext uri="{FF2B5EF4-FFF2-40B4-BE49-F238E27FC236}">
                <a16:creationId xmlns:a16="http://schemas.microsoft.com/office/drawing/2014/main" id="{BDD25C4F-6C1E-4FB9-BDC3-3559FA76F5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4147" name="Notes Placeholder 2">
            <a:extLst>
              <a:ext uri="{FF2B5EF4-FFF2-40B4-BE49-F238E27FC236}">
                <a16:creationId xmlns:a16="http://schemas.microsoft.com/office/drawing/2014/main" id="{BFB6A9A7-719B-41CF-B30D-6FFDF359DB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054148" name="Slide Number Placeholder 3">
            <a:extLst>
              <a:ext uri="{FF2B5EF4-FFF2-40B4-BE49-F238E27FC236}">
                <a16:creationId xmlns:a16="http://schemas.microsoft.com/office/drawing/2014/main" id="{1D5FFE8A-9DBD-4189-8D86-837D8D2F98A2}"/>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D9BA4379-1D3E-4509-B641-69045C115DEB}" type="slidenum">
              <a:rPr lang="es-PR" altLang="en-US" sz="1200">
                <a:latin typeface="Calibri" panose="020F0502020204030204" pitchFamily="34" charset="0"/>
              </a:rPr>
              <a:pPr algn="r"/>
              <a:t>46</a:t>
            </a:fld>
            <a:endParaRPr lang="es-PR" altLang="en-US" sz="1200">
              <a:latin typeface="Calibri" panose="020F050202020403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8306" name="Slide Image Placeholder 1">
            <a:extLst>
              <a:ext uri="{FF2B5EF4-FFF2-40B4-BE49-F238E27FC236}">
                <a16:creationId xmlns:a16="http://schemas.microsoft.com/office/drawing/2014/main" id="{F408A49D-C440-4392-986B-DD4212470B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8307" name="Notes Placeholder 2">
            <a:extLst>
              <a:ext uri="{FF2B5EF4-FFF2-40B4-BE49-F238E27FC236}">
                <a16:creationId xmlns:a16="http://schemas.microsoft.com/office/drawing/2014/main" id="{2E4CFD3B-8C04-480A-B9AF-1DB7366B31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018308" name="Slide Number Placeholder 3">
            <a:extLst>
              <a:ext uri="{FF2B5EF4-FFF2-40B4-BE49-F238E27FC236}">
                <a16:creationId xmlns:a16="http://schemas.microsoft.com/office/drawing/2014/main" id="{63088C4E-DD14-485A-BCEE-7C1653764021}"/>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495E1BFA-7117-4624-9F6B-8F3ECE68599B}" type="slidenum">
              <a:rPr lang="es-PR" altLang="en-US" sz="1200">
                <a:latin typeface="Calibri" panose="020F0502020204030204" pitchFamily="34" charset="0"/>
              </a:rPr>
              <a:pPr algn="r"/>
              <a:t>47</a:t>
            </a:fld>
            <a:endParaRPr lang="es-PR" altLang="en-US" sz="1200">
              <a:latin typeface="Calibri" panose="020F050202020403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0354" name="Slide Image Placeholder 1">
            <a:extLst>
              <a:ext uri="{FF2B5EF4-FFF2-40B4-BE49-F238E27FC236}">
                <a16:creationId xmlns:a16="http://schemas.microsoft.com/office/drawing/2014/main" id="{DF2A9C19-53A7-4BC8-BDCF-E42544862D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0355" name="Notes Placeholder 2">
            <a:extLst>
              <a:ext uri="{FF2B5EF4-FFF2-40B4-BE49-F238E27FC236}">
                <a16:creationId xmlns:a16="http://schemas.microsoft.com/office/drawing/2014/main" id="{AF7A703F-7A89-4D3D-988D-0C16DB066C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020356" name="Slide Number Placeholder 3">
            <a:extLst>
              <a:ext uri="{FF2B5EF4-FFF2-40B4-BE49-F238E27FC236}">
                <a16:creationId xmlns:a16="http://schemas.microsoft.com/office/drawing/2014/main" id="{221DE96F-24CB-45B9-8F3A-1951650E5FCF}"/>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4F488E50-32F1-4C25-97F2-76CC2FCB7C40}" type="slidenum">
              <a:rPr lang="es-PR" altLang="en-US" sz="1200">
                <a:latin typeface="Calibri" panose="020F0502020204030204" pitchFamily="34" charset="0"/>
              </a:rPr>
              <a:pPr algn="r"/>
              <a:t>48</a:t>
            </a:fld>
            <a:endParaRPr lang="es-PR" altLang="en-US" sz="1200">
              <a:latin typeface="Calibri" panose="020F050202020403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2402" name="Slide Image Placeholder 1">
            <a:extLst>
              <a:ext uri="{FF2B5EF4-FFF2-40B4-BE49-F238E27FC236}">
                <a16:creationId xmlns:a16="http://schemas.microsoft.com/office/drawing/2014/main" id="{6A1B0859-81AE-498A-9867-093951CDE0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2403" name="Notes Placeholder 2">
            <a:extLst>
              <a:ext uri="{FF2B5EF4-FFF2-40B4-BE49-F238E27FC236}">
                <a16:creationId xmlns:a16="http://schemas.microsoft.com/office/drawing/2014/main" id="{6795F839-959B-4103-A7CB-385C889BEC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022404" name="Slide Number Placeholder 3">
            <a:extLst>
              <a:ext uri="{FF2B5EF4-FFF2-40B4-BE49-F238E27FC236}">
                <a16:creationId xmlns:a16="http://schemas.microsoft.com/office/drawing/2014/main" id="{9E9AE414-BB58-4A7F-A886-86C9AEBD00B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9B69848B-BE0C-4024-BBE1-D13BF42F366E}" type="slidenum">
              <a:rPr lang="es-PR" altLang="en-US" sz="1200">
                <a:latin typeface="Calibri" panose="020F0502020204030204" pitchFamily="34" charset="0"/>
              </a:rPr>
              <a:pPr algn="r"/>
              <a:t>49</a:t>
            </a:fld>
            <a:endParaRPr lang="es-PR" altLang="en-US" sz="120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0722" name="Rectangle 2">
            <a:extLst>
              <a:ext uri="{FF2B5EF4-FFF2-40B4-BE49-F238E27FC236}">
                <a16:creationId xmlns:a16="http://schemas.microsoft.com/office/drawing/2014/main" id="{05585E4E-C014-4D55-AEA2-A45AF1311013}"/>
              </a:ext>
            </a:extLst>
          </p:cNvPr>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0723" name="Rectangle 3">
            <a:extLst>
              <a:ext uri="{FF2B5EF4-FFF2-40B4-BE49-F238E27FC236}">
                <a16:creationId xmlns:a16="http://schemas.microsoft.com/office/drawing/2014/main" id="{6DC91FB6-D2E1-404D-9A71-9260F3CDFA69}"/>
              </a:ext>
            </a:extLst>
          </p:cNvPr>
          <p:cNvSpPr>
            <a:spLocks noGrp="1" noChangeArrowheads="1"/>
          </p:cNvSpPr>
          <p:nvPr>
            <p:ph type="body" idx="1"/>
          </p:nvPr>
        </p:nvSpPr>
        <p:spPr bwMode="auto">
          <a:xfrm>
            <a:off x="930275" y="4408488"/>
            <a:ext cx="5124450"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R"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3426" name="Slide Image Placeholder 1">
            <a:extLst>
              <a:ext uri="{FF2B5EF4-FFF2-40B4-BE49-F238E27FC236}">
                <a16:creationId xmlns:a16="http://schemas.microsoft.com/office/drawing/2014/main" id="{2F51ACE6-5E50-4408-B48A-388CF72E133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3427" name="Notes Placeholder 2">
            <a:extLst>
              <a:ext uri="{FF2B5EF4-FFF2-40B4-BE49-F238E27FC236}">
                <a16:creationId xmlns:a16="http://schemas.microsoft.com/office/drawing/2014/main" id="{C9771CC8-9BE0-4414-ADE5-E7C6B78C08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023428" name="Slide Number Placeholder 3">
            <a:extLst>
              <a:ext uri="{FF2B5EF4-FFF2-40B4-BE49-F238E27FC236}">
                <a16:creationId xmlns:a16="http://schemas.microsoft.com/office/drawing/2014/main" id="{50FB3D12-B0DD-43B1-9E93-22B44504B008}"/>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85A27C3D-98EB-4C23-9F98-591552A69E54}" type="slidenum">
              <a:rPr lang="es-PR" altLang="en-US" sz="1200">
                <a:latin typeface="Calibri" panose="020F0502020204030204" pitchFamily="34" charset="0"/>
              </a:rPr>
              <a:pPr algn="r"/>
              <a:t>50</a:t>
            </a:fld>
            <a:endParaRPr lang="es-PR" altLang="en-US" sz="1200">
              <a:latin typeface="Calibri" panose="020F050202020403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4450" name="Slide Image Placeholder 1">
            <a:extLst>
              <a:ext uri="{FF2B5EF4-FFF2-40B4-BE49-F238E27FC236}">
                <a16:creationId xmlns:a16="http://schemas.microsoft.com/office/drawing/2014/main" id="{BD6ADBF8-B79A-4884-AD93-0BA1EC32D6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4451" name="Notes Placeholder 2">
            <a:extLst>
              <a:ext uri="{FF2B5EF4-FFF2-40B4-BE49-F238E27FC236}">
                <a16:creationId xmlns:a16="http://schemas.microsoft.com/office/drawing/2014/main" id="{42C855A6-FE1C-4477-B972-8A769C811E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024452" name="Slide Number Placeholder 3">
            <a:extLst>
              <a:ext uri="{FF2B5EF4-FFF2-40B4-BE49-F238E27FC236}">
                <a16:creationId xmlns:a16="http://schemas.microsoft.com/office/drawing/2014/main" id="{20EF1A78-BF73-4D1A-B2EF-9B0E120940EC}"/>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1F77C010-6AF7-458C-87B7-30616867A6B7}" type="slidenum">
              <a:rPr lang="es-PR" altLang="en-US" sz="1200">
                <a:latin typeface="Calibri" panose="020F0502020204030204" pitchFamily="34" charset="0"/>
              </a:rPr>
              <a:pPr algn="r"/>
              <a:t>51</a:t>
            </a:fld>
            <a:endParaRPr lang="es-PR" altLang="en-US" sz="1200">
              <a:latin typeface="Calibri" panose="020F050202020403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5474" name="Slide Image Placeholder 1">
            <a:extLst>
              <a:ext uri="{FF2B5EF4-FFF2-40B4-BE49-F238E27FC236}">
                <a16:creationId xmlns:a16="http://schemas.microsoft.com/office/drawing/2014/main" id="{DC4AB267-CBE6-46B9-A0C1-3D03A0E517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5475" name="Notes Placeholder 2">
            <a:extLst>
              <a:ext uri="{FF2B5EF4-FFF2-40B4-BE49-F238E27FC236}">
                <a16:creationId xmlns:a16="http://schemas.microsoft.com/office/drawing/2014/main" id="{1FD5689C-B262-4BA2-9177-942CDCE736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025476" name="Slide Number Placeholder 3">
            <a:extLst>
              <a:ext uri="{FF2B5EF4-FFF2-40B4-BE49-F238E27FC236}">
                <a16:creationId xmlns:a16="http://schemas.microsoft.com/office/drawing/2014/main" id="{2D0207A9-DD29-44E3-BC73-3EB207B1A51F}"/>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5D799CC8-BAB3-4F62-9A26-6E1A9376A9C8}" type="slidenum">
              <a:rPr lang="es-PR" altLang="en-US" sz="1200">
                <a:latin typeface="Calibri" panose="020F0502020204030204" pitchFamily="34" charset="0"/>
              </a:rPr>
              <a:pPr algn="r"/>
              <a:t>52</a:t>
            </a:fld>
            <a:endParaRPr lang="es-PR" altLang="en-US" sz="1200">
              <a:latin typeface="Calibri" panose="020F050202020403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4930" name="Slide Image Placeholder 1">
            <a:extLst>
              <a:ext uri="{FF2B5EF4-FFF2-40B4-BE49-F238E27FC236}">
                <a16:creationId xmlns:a16="http://schemas.microsoft.com/office/drawing/2014/main" id="{5AEDF89D-E2FB-4989-B423-3507540BB8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4931" name="Notes Placeholder 2">
            <a:extLst>
              <a:ext uri="{FF2B5EF4-FFF2-40B4-BE49-F238E27FC236}">
                <a16:creationId xmlns:a16="http://schemas.microsoft.com/office/drawing/2014/main" id="{71B5067F-3568-42D6-B7C4-19523346D7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044932" name="Slide Number Placeholder 3">
            <a:extLst>
              <a:ext uri="{FF2B5EF4-FFF2-40B4-BE49-F238E27FC236}">
                <a16:creationId xmlns:a16="http://schemas.microsoft.com/office/drawing/2014/main" id="{AE564AC3-A11C-4B4D-9377-57AD2F02B616}"/>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573E33D5-53D5-4C08-B60F-2C08A174645A}" type="slidenum">
              <a:rPr lang="es-PR" altLang="en-US" sz="1200">
                <a:latin typeface="Calibri" panose="020F0502020204030204" pitchFamily="34" charset="0"/>
              </a:rPr>
              <a:pPr algn="r"/>
              <a:t>53</a:t>
            </a:fld>
            <a:endParaRPr lang="es-PR" altLang="en-US" sz="1200">
              <a:latin typeface="Calibri" panose="020F050202020403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5954" name="Slide Image Placeholder 1">
            <a:extLst>
              <a:ext uri="{FF2B5EF4-FFF2-40B4-BE49-F238E27FC236}">
                <a16:creationId xmlns:a16="http://schemas.microsoft.com/office/drawing/2014/main" id="{95417136-40D9-4719-B3ED-D714CF089A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5955" name="Notes Placeholder 2">
            <a:extLst>
              <a:ext uri="{FF2B5EF4-FFF2-40B4-BE49-F238E27FC236}">
                <a16:creationId xmlns:a16="http://schemas.microsoft.com/office/drawing/2014/main" id="{A0C2E94D-DBAF-4BFB-9315-BA385B34B9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045956" name="Slide Number Placeholder 3">
            <a:extLst>
              <a:ext uri="{FF2B5EF4-FFF2-40B4-BE49-F238E27FC236}">
                <a16:creationId xmlns:a16="http://schemas.microsoft.com/office/drawing/2014/main" id="{53EEDA12-DCB9-4B6C-BB39-6F79741EA98B}"/>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39590FFC-69C3-4537-A2A5-0FC4AF733784}" type="slidenum">
              <a:rPr lang="es-PR" altLang="en-US" sz="1200">
                <a:latin typeface="Calibri" panose="020F0502020204030204" pitchFamily="34" charset="0"/>
              </a:rPr>
              <a:pPr algn="r"/>
              <a:t>54</a:t>
            </a:fld>
            <a:endParaRPr lang="es-PR" altLang="en-US" sz="1200">
              <a:latin typeface="Calibri" panose="020F050202020403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02" name="Slide Image Placeholder 1">
            <a:extLst>
              <a:ext uri="{FF2B5EF4-FFF2-40B4-BE49-F238E27FC236}">
                <a16:creationId xmlns:a16="http://schemas.microsoft.com/office/drawing/2014/main" id="{B419396D-9DC8-42C2-99DC-93E8ACB7E2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03" name="Notes Placeholder 2">
            <a:extLst>
              <a:ext uri="{FF2B5EF4-FFF2-40B4-BE49-F238E27FC236}">
                <a16:creationId xmlns:a16="http://schemas.microsoft.com/office/drawing/2014/main" id="{C939AF7C-74DC-4A1C-B43C-97FF8B8A3F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048004" name="Slide Number Placeholder 3">
            <a:extLst>
              <a:ext uri="{FF2B5EF4-FFF2-40B4-BE49-F238E27FC236}">
                <a16:creationId xmlns:a16="http://schemas.microsoft.com/office/drawing/2014/main" id="{E9308AD5-26A5-40E3-AE90-84860BB23C6F}"/>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ADE69BA5-D7BD-4684-A18C-F03E96FBA978}" type="slidenum">
              <a:rPr lang="es-PR" altLang="en-US" sz="1200">
                <a:latin typeface="Calibri" panose="020F0502020204030204" pitchFamily="34" charset="0"/>
              </a:rPr>
              <a:pPr algn="r"/>
              <a:t>55</a:t>
            </a:fld>
            <a:endParaRPr lang="es-PR" altLang="en-US" sz="1200">
              <a:latin typeface="Calibri" panose="020F050202020403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170" name="Slide Image Placeholder 1">
            <a:extLst>
              <a:ext uri="{FF2B5EF4-FFF2-40B4-BE49-F238E27FC236}">
                <a16:creationId xmlns:a16="http://schemas.microsoft.com/office/drawing/2014/main" id="{6CC61984-A3CD-4BD8-AC8A-73CD5221D4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5171" name="Notes Placeholder 2">
            <a:extLst>
              <a:ext uri="{FF2B5EF4-FFF2-40B4-BE49-F238E27FC236}">
                <a16:creationId xmlns:a16="http://schemas.microsoft.com/office/drawing/2014/main" id="{4133FE8E-1609-4E57-814A-96917CE535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055172" name="Slide Number Placeholder 3">
            <a:extLst>
              <a:ext uri="{FF2B5EF4-FFF2-40B4-BE49-F238E27FC236}">
                <a16:creationId xmlns:a16="http://schemas.microsoft.com/office/drawing/2014/main" id="{44C0B1B8-A195-4D36-9247-B8684CF54C66}"/>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98359B42-C919-4101-9501-5383632DB60F}" type="slidenum">
              <a:rPr lang="es-PR" altLang="en-US" sz="1200">
                <a:latin typeface="Calibri" panose="020F0502020204030204" pitchFamily="34" charset="0"/>
              </a:rPr>
              <a:pPr algn="r"/>
              <a:t>56</a:t>
            </a:fld>
            <a:endParaRPr lang="es-PR" altLang="en-US" sz="1200">
              <a:latin typeface="Calibri" panose="020F050202020403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6978" name="Slide Image Placeholder 1">
            <a:extLst>
              <a:ext uri="{FF2B5EF4-FFF2-40B4-BE49-F238E27FC236}">
                <a16:creationId xmlns:a16="http://schemas.microsoft.com/office/drawing/2014/main" id="{B74AB5E8-1D89-4346-B3D2-6516E3C2C4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6979" name="Notes Placeholder 2">
            <a:extLst>
              <a:ext uri="{FF2B5EF4-FFF2-40B4-BE49-F238E27FC236}">
                <a16:creationId xmlns:a16="http://schemas.microsoft.com/office/drawing/2014/main" id="{A05D4291-9063-4356-A9A5-0D672D3B03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046980" name="Slide Number Placeholder 3">
            <a:extLst>
              <a:ext uri="{FF2B5EF4-FFF2-40B4-BE49-F238E27FC236}">
                <a16:creationId xmlns:a16="http://schemas.microsoft.com/office/drawing/2014/main" id="{99F7F56E-5F32-4F3B-B8BD-0D2ACC43A5BE}"/>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46A36D5C-CC00-4F87-9BE4-296C8F76053E}" type="slidenum">
              <a:rPr lang="es-PR" altLang="en-US" sz="1200">
                <a:latin typeface="Calibri" panose="020F0502020204030204" pitchFamily="34" charset="0"/>
              </a:rPr>
              <a:pPr algn="r"/>
              <a:t>57</a:t>
            </a:fld>
            <a:endParaRPr lang="es-PR" altLang="en-US" sz="1200">
              <a:latin typeface="Calibri" panose="020F050202020403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026" name="Slide Image Placeholder 1">
            <a:extLst>
              <a:ext uri="{FF2B5EF4-FFF2-40B4-BE49-F238E27FC236}">
                <a16:creationId xmlns:a16="http://schemas.microsoft.com/office/drawing/2014/main" id="{B858D185-BB33-4AD8-AAD4-4D0BACA12A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9027" name="Notes Placeholder 2">
            <a:extLst>
              <a:ext uri="{FF2B5EF4-FFF2-40B4-BE49-F238E27FC236}">
                <a16:creationId xmlns:a16="http://schemas.microsoft.com/office/drawing/2014/main" id="{D4F10D2F-1FF1-465C-B6AE-8B6EF9AAD6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049028" name="Slide Number Placeholder 3">
            <a:extLst>
              <a:ext uri="{FF2B5EF4-FFF2-40B4-BE49-F238E27FC236}">
                <a16:creationId xmlns:a16="http://schemas.microsoft.com/office/drawing/2014/main" id="{2AE79A50-3EB8-4996-834A-099B172EF8FB}"/>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D2AEBBED-B0D8-494D-B662-EBCD2BBD09D0}" type="slidenum">
              <a:rPr lang="es-PR" altLang="en-US" sz="1200">
                <a:latin typeface="Calibri" panose="020F0502020204030204" pitchFamily="34" charset="0"/>
              </a:rPr>
              <a:pPr algn="r"/>
              <a:t>58</a:t>
            </a:fld>
            <a:endParaRPr lang="es-PR" altLang="en-US" sz="1200">
              <a:latin typeface="Calibri" panose="020F050202020403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82" name="Slide Image Placeholder 1">
            <a:extLst>
              <a:ext uri="{FF2B5EF4-FFF2-40B4-BE49-F238E27FC236}">
                <a16:creationId xmlns:a16="http://schemas.microsoft.com/office/drawing/2014/main" id="{D9A9201C-87FA-4F5B-ADBA-EAEBD30B97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483" name="Notes Placeholder 2">
            <a:extLst>
              <a:ext uri="{FF2B5EF4-FFF2-40B4-BE49-F238E27FC236}">
                <a16:creationId xmlns:a16="http://schemas.microsoft.com/office/drawing/2014/main" id="{8C32C8F7-F45B-40B6-996D-F0F5717A5A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068484" name="Slide Number Placeholder 3">
            <a:extLst>
              <a:ext uri="{FF2B5EF4-FFF2-40B4-BE49-F238E27FC236}">
                <a16:creationId xmlns:a16="http://schemas.microsoft.com/office/drawing/2014/main" id="{9921A97D-3DC7-4CA5-BCB3-A69F1F56E6AC}"/>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25586DDD-2902-4C20-B0BC-BF6674663B3E}" type="slidenum">
              <a:rPr lang="es-PR" altLang="en-US" sz="1200">
                <a:latin typeface="Calibri" panose="020F0502020204030204" pitchFamily="34" charset="0"/>
              </a:rPr>
              <a:pPr algn="r"/>
              <a:t>59</a:t>
            </a:fld>
            <a:endParaRPr lang="es-PR" altLang="en-US" sz="1200">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3970" name="Rectangle 2">
            <a:extLst>
              <a:ext uri="{FF2B5EF4-FFF2-40B4-BE49-F238E27FC236}">
                <a16:creationId xmlns:a16="http://schemas.microsoft.com/office/drawing/2014/main" id="{83252807-4F38-4913-B890-CAAE842DAC5E}"/>
              </a:ext>
            </a:extLst>
          </p:cNvPr>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3971" name="Rectangle 3">
            <a:extLst>
              <a:ext uri="{FF2B5EF4-FFF2-40B4-BE49-F238E27FC236}">
                <a16:creationId xmlns:a16="http://schemas.microsoft.com/office/drawing/2014/main" id="{3C806A3F-A0FB-406C-BFD9-C456E35FA7F1}"/>
              </a:ext>
            </a:extLst>
          </p:cNvPr>
          <p:cNvSpPr>
            <a:spLocks noGrp="1" noChangeArrowheads="1"/>
          </p:cNvSpPr>
          <p:nvPr>
            <p:ph type="body" idx="1"/>
          </p:nvPr>
        </p:nvSpPr>
        <p:spPr bwMode="auto">
          <a:xfrm>
            <a:off x="930275" y="4408488"/>
            <a:ext cx="5124450"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R"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9506" name="Slide Image Placeholder 1">
            <a:extLst>
              <a:ext uri="{FF2B5EF4-FFF2-40B4-BE49-F238E27FC236}">
                <a16:creationId xmlns:a16="http://schemas.microsoft.com/office/drawing/2014/main" id="{101376DC-E607-449A-8C1E-93DF144564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9507" name="Notes Placeholder 2">
            <a:extLst>
              <a:ext uri="{FF2B5EF4-FFF2-40B4-BE49-F238E27FC236}">
                <a16:creationId xmlns:a16="http://schemas.microsoft.com/office/drawing/2014/main" id="{484F124B-1708-4805-9F53-F74B1EF161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069508" name="Slide Number Placeholder 3">
            <a:extLst>
              <a:ext uri="{FF2B5EF4-FFF2-40B4-BE49-F238E27FC236}">
                <a16:creationId xmlns:a16="http://schemas.microsoft.com/office/drawing/2014/main" id="{60D83F95-2969-49F3-9DBD-B0FE6F574EDB}"/>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821C2132-8A95-4A69-9657-5BD84A9594D2}" type="slidenum">
              <a:rPr lang="es-PR" altLang="en-US" sz="1200">
                <a:latin typeface="Calibri" panose="020F0502020204030204" pitchFamily="34" charset="0"/>
              </a:rPr>
              <a:pPr algn="r"/>
              <a:t>60</a:t>
            </a:fld>
            <a:endParaRPr lang="es-PR" altLang="en-US" sz="1200">
              <a:latin typeface="Calibri" panose="020F050202020403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050" name="Slide Image Placeholder 1">
            <a:extLst>
              <a:ext uri="{FF2B5EF4-FFF2-40B4-BE49-F238E27FC236}">
                <a16:creationId xmlns:a16="http://schemas.microsoft.com/office/drawing/2014/main" id="{80735AE5-3420-41F9-B254-F3F788AAEB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0051" name="Notes Placeholder 2">
            <a:extLst>
              <a:ext uri="{FF2B5EF4-FFF2-40B4-BE49-F238E27FC236}">
                <a16:creationId xmlns:a16="http://schemas.microsoft.com/office/drawing/2014/main" id="{E65FBA70-A881-4976-A05C-4DC0C8A248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050052" name="Slide Number Placeholder 3">
            <a:extLst>
              <a:ext uri="{FF2B5EF4-FFF2-40B4-BE49-F238E27FC236}">
                <a16:creationId xmlns:a16="http://schemas.microsoft.com/office/drawing/2014/main" id="{CABA0B11-E1EF-4665-BE98-671F115244B6}"/>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E11BD1EE-C66D-42BF-ABF2-58901FE8ADD0}" type="slidenum">
              <a:rPr lang="es-PR" altLang="en-US" sz="1200">
                <a:latin typeface="Calibri" panose="020F0502020204030204" pitchFamily="34" charset="0"/>
              </a:rPr>
              <a:pPr algn="r"/>
              <a:t>61</a:t>
            </a:fld>
            <a:endParaRPr lang="es-PR" altLang="en-US" sz="1200">
              <a:latin typeface="Calibri" panose="020F050202020403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074" name="Slide Image Placeholder 1">
            <a:extLst>
              <a:ext uri="{FF2B5EF4-FFF2-40B4-BE49-F238E27FC236}">
                <a16:creationId xmlns:a16="http://schemas.microsoft.com/office/drawing/2014/main" id="{3680EAAA-CE74-4EC3-84A2-B8723043D3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1075" name="Notes Placeholder 2">
            <a:extLst>
              <a:ext uri="{FF2B5EF4-FFF2-40B4-BE49-F238E27FC236}">
                <a16:creationId xmlns:a16="http://schemas.microsoft.com/office/drawing/2014/main" id="{70338B80-1814-4876-886B-8F1C4AD5BC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051076" name="Slide Number Placeholder 3">
            <a:extLst>
              <a:ext uri="{FF2B5EF4-FFF2-40B4-BE49-F238E27FC236}">
                <a16:creationId xmlns:a16="http://schemas.microsoft.com/office/drawing/2014/main" id="{B6B93167-C73D-4F19-A199-464E29686C30}"/>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665EFBA5-6DC5-4577-A9E0-EFA3354E5230}" type="slidenum">
              <a:rPr lang="es-PR" altLang="en-US" sz="1200">
                <a:latin typeface="Calibri" panose="020F0502020204030204" pitchFamily="34" charset="0"/>
              </a:rPr>
              <a:pPr algn="r"/>
              <a:t>62</a:t>
            </a:fld>
            <a:endParaRPr lang="es-PR" altLang="en-US" sz="1200">
              <a:latin typeface="Calibri" panose="020F050202020403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098" name="Slide Image Placeholder 1">
            <a:extLst>
              <a:ext uri="{FF2B5EF4-FFF2-40B4-BE49-F238E27FC236}">
                <a16:creationId xmlns:a16="http://schemas.microsoft.com/office/drawing/2014/main" id="{CB771937-19A1-4C40-B61D-07A7B9226C9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2099" name="Notes Placeholder 2">
            <a:extLst>
              <a:ext uri="{FF2B5EF4-FFF2-40B4-BE49-F238E27FC236}">
                <a16:creationId xmlns:a16="http://schemas.microsoft.com/office/drawing/2014/main" id="{E7A29680-E352-484E-B872-5536464375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052100" name="Slide Number Placeholder 3">
            <a:extLst>
              <a:ext uri="{FF2B5EF4-FFF2-40B4-BE49-F238E27FC236}">
                <a16:creationId xmlns:a16="http://schemas.microsoft.com/office/drawing/2014/main" id="{A3B10A4C-6BC6-4409-9FD9-8DD49FCCD0BA}"/>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E141D056-9F20-4488-8503-3964160B2B5A}" type="slidenum">
              <a:rPr lang="es-PR" altLang="en-US" sz="1200">
                <a:latin typeface="Calibri" panose="020F0502020204030204" pitchFamily="34" charset="0"/>
              </a:rPr>
              <a:pPr algn="r"/>
              <a:t>63</a:t>
            </a:fld>
            <a:endParaRPr lang="es-PR" altLang="en-US" sz="1200">
              <a:latin typeface="Calibri" panose="020F050202020403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5650" name="Slide Image Placeholder 1">
            <a:extLst>
              <a:ext uri="{FF2B5EF4-FFF2-40B4-BE49-F238E27FC236}">
                <a16:creationId xmlns:a16="http://schemas.microsoft.com/office/drawing/2014/main" id="{9B76E0C8-CCB0-4DFA-9CAE-5C8C5DE128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5651" name="Notes Placeholder 2">
            <a:extLst>
              <a:ext uri="{FF2B5EF4-FFF2-40B4-BE49-F238E27FC236}">
                <a16:creationId xmlns:a16="http://schemas.microsoft.com/office/drawing/2014/main" id="{DA78E8BC-A1F5-48DD-B809-66A1D408D7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075652" name="Slide Number Placeholder 3">
            <a:extLst>
              <a:ext uri="{FF2B5EF4-FFF2-40B4-BE49-F238E27FC236}">
                <a16:creationId xmlns:a16="http://schemas.microsoft.com/office/drawing/2014/main" id="{3EF6CAAD-CAC6-4CD9-A944-C26E49F922DD}"/>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58F9FB21-FB24-4265-B0D0-608DE8B3A546}" type="slidenum">
              <a:rPr lang="es-PR" altLang="en-US" sz="1200">
                <a:latin typeface="Calibri" panose="020F0502020204030204" pitchFamily="34" charset="0"/>
              </a:rPr>
              <a:pPr algn="r"/>
              <a:t>64</a:t>
            </a:fld>
            <a:endParaRPr lang="es-PR" altLang="en-US" sz="1200">
              <a:latin typeface="Calibri" panose="020F050202020403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530" name="Slide Image Placeholder 1">
            <a:extLst>
              <a:ext uri="{FF2B5EF4-FFF2-40B4-BE49-F238E27FC236}">
                <a16:creationId xmlns:a16="http://schemas.microsoft.com/office/drawing/2014/main" id="{84F67206-9B72-408C-BE4E-8AC6C995E6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0531" name="Notes Placeholder 2">
            <a:extLst>
              <a:ext uri="{FF2B5EF4-FFF2-40B4-BE49-F238E27FC236}">
                <a16:creationId xmlns:a16="http://schemas.microsoft.com/office/drawing/2014/main" id="{5D7C083A-A068-4F29-9283-7B4614A187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070532" name="Slide Number Placeholder 3">
            <a:extLst>
              <a:ext uri="{FF2B5EF4-FFF2-40B4-BE49-F238E27FC236}">
                <a16:creationId xmlns:a16="http://schemas.microsoft.com/office/drawing/2014/main" id="{AF1347DF-579F-4027-9A70-7254338B5BE8}"/>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40C18B02-5A65-4924-B6D0-900DB1898311}" type="slidenum">
              <a:rPr lang="es-PR" altLang="en-US" sz="1200">
                <a:latin typeface="Calibri" panose="020F0502020204030204" pitchFamily="34" charset="0"/>
              </a:rPr>
              <a:pPr algn="r"/>
              <a:t>65</a:t>
            </a:fld>
            <a:endParaRPr lang="es-PR" altLang="en-US" sz="1200">
              <a:latin typeface="Calibri" panose="020F050202020403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4626" name="Slide Image Placeholder 1">
            <a:extLst>
              <a:ext uri="{FF2B5EF4-FFF2-40B4-BE49-F238E27FC236}">
                <a16:creationId xmlns:a16="http://schemas.microsoft.com/office/drawing/2014/main" id="{E25FBC53-2ED9-46AD-813B-E8543B6CED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4627" name="Notes Placeholder 2">
            <a:extLst>
              <a:ext uri="{FF2B5EF4-FFF2-40B4-BE49-F238E27FC236}">
                <a16:creationId xmlns:a16="http://schemas.microsoft.com/office/drawing/2014/main" id="{C902EBE8-AA30-4BAE-8DC7-FCBAC19E87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074628" name="Slide Number Placeholder 3">
            <a:extLst>
              <a:ext uri="{FF2B5EF4-FFF2-40B4-BE49-F238E27FC236}">
                <a16:creationId xmlns:a16="http://schemas.microsoft.com/office/drawing/2014/main" id="{2C2D8B8C-9752-4D28-AADA-65FBE783E1D0}"/>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B4B39CF4-F982-4894-ADA3-A9D960DA3CA6}" type="slidenum">
              <a:rPr lang="es-PR" altLang="en-US" sz="1200">
                <a:latin typeface="Calibri" panose="020F0502020204030204" pitchFamily="34" charset="0"/>
              </a:rPr>
              <a:pPr algn="r"/>
              <a:t>66</a:t>
            </a:fld>
            <a:endParaRPr lang="es-PR" altLang="en-US" sz="1200">
              <a:latin typeface="Calibri" panose="020F050202020403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6674" name="Slide Image Placeholder 1">
            <a:extLst>
              <a:ext uri="{FF2B5EF4-FFF2-40B4-BE49-F238E27FC236}">
                <a16:creationId xmlns:a16="http://schemas.microsoft.com/office/drawing/2014/main" id="{191C78A3-BD88-489D-B116-2C5FB5AF92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6675" name="Notes Placeholder 2">
            <a:extLst>
              <a:ext uri="{FF2B5EF4-FFF2-40B4-BE49-F238E27FC236}">
                <a16:creationId xmlns:a16="http://schemas.microsoft.com/office/drawing/2014/main" id="{61D9340B-4093-4AA0-ABC3-E61730AA14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076676" name="Slide Number Placeholder 3">
            <a:extLst>
              <a:ext uri="{FF2B5EF4-FFF2-40B4-BE49-F238E27FC236}">
                <a16:creationId xmlns:a16="http://schemas.microsoft.com/office/drawing/2014/main" id="{358F66B2-2A49-4BF1-AE0D-1DC3EBB05E1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855E1443-ADE9-4DE2-B9A6-EC865010A8CA}" type="slidenum">
              <a:rPr lang="es-PR" altLang="en-US" sz="1200">
                <a:latin typeface="Calibri" panose="020F0502020204030204" pitchFamily="34" charset="0"/>
              </a:rPr>
              <a:pPr algn="r"/>
              <a:t>67</a:t>
            </a:fld>
            <a:endParaRPr lang="es-PR" altLang="en-US" sz="1200">
              <a:latin typeface="Calibri" panose="020F050202020403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0770" name="Slide Image Placeholder 1">
            <a:extLst>
              <a:ext uri="{FF2B5EF4-FFF2-40B4-BE49-F238E27FC236}">
                <a16:creationId xmlns:a16="http://schemas.microsoft.com/office/drawing/2014/main" id="{A20F96B0-76C4-4B78-8ACD-8B83C10C12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0771" name="Notes Placeholder 2">
            <a:extLst>
              <a:ext uri="{FF2B5EF4-FFF2-40B4-BE49-F238E27FC236}">
                <a16:creationId xmlns:a16="http://schemas.microsoft.com/office/drawing/2014/main" id="{20FCA223-268C-4080-8CCC-B13CC50E63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080772" name="Slide Number Placeholder 3">
            <a:extLst>
              <a:ext uri="{FF2B5EF4-FFF2-40B4-BE49-F238E27FC236}">
                <a16:creationId xmlns:a16="http://schemas.microsoft.com/office/drawing/2014/main" id="{9118C4DF-CFAE-46CF-932B-96937D1C0E6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32A3D839-356D-449F-BF3F-86D2D9E64D64}" type="slidenum">
              <a:rPr lang="es-PR" altLang="en-US" sz="1200">
                <a:latin typeface="Calibri" panose="020F0502020204030204" pitchFamily="34" charset="0"/>
              </a:rPr>
              <a:pPr algn="r"/>
              <a:t>68</a:t>
            </a:fld>
            <a:endParaRPr lang="es-PR" altLang="en-US" sz="1200">
              <a:latin typeface="Calibri" panose="020F050202020403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1794" name="Slide Image Placeholder 1">
            <a:extLst>
              <a:ext uri="{FF2B5EF4-FFF2-40B4-BE49-F238E27FC236}">
                <a16:creationId xmlns:a16="http://schemas.microsoft.com/office/drawing/2014/main" id="{C1ED40B4-B09D-4BD6-A4A4-40C9276E85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1795" name="Notes Placeholder 2">
            <a:extLst>
              <a:ext uri="{FF2B5EF4-FFF2-40B4-BE49-F238E27FC236}">
                <a16:creationId xmlns:a16="http://schemas.microsoft.com/office/drawing/2014/main" id="{465858EC-DF6C-4E66-B650-7BF1C06326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081796" name="Slide Number Placeholder 3">
            <a:extLst>
              <a:ext uri="{FF2B5EF4-FFF2-40B4-BE49-F238E27FC236}">
                <a16:creationId xmlns:a16="http://schemas.microsoft.com/office/drawing/2014/main" id="{21C8D980-299F-4906-BC18-A5DCFB618607}"/>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D30A65CA-1124-4F1C-8A73-367D0CF6B3E1}" type="slidenum">
              <a:rPr lang="es-PR" altLang="en-US" sz="1200">
                <a:latin typeface="Calibri" panose="020F0502020204030204" pitchFamily="34" charset="0"/>
              </a:rPr>
              <a:pPr algn="r"/>
              <a:t>69</a:t>
            </a:fld>
            <a:endParaRPr lang="es-PR" altLang="en-US" sz="1200">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9874" name="Rectangle 2">
            <a:extLst>
              <a:ext uri="{FF2B5EF4-FFF2-40B4-BE49-F238E27FC236}">
                <a16:creationId xmlns:a16="http://schemas.microsoft.com/office/drawing/2014/main" id="{D4E6AF80-C4E4-49BE-978D-94403A7D2BE3}"/>
              </a:ext>
            </a:extLst>
          </p:cNvPr>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9875" name="Rectangle 3">
            <a:extLst>
              <a:ext uri="{FF2B5EF4-FFF2-40B4-BE49-F238E27FC236}">
                <a16:creationId xmlns:a16="http://schemas.microsoft.com/office/drawing/2014/main" id="{CA674AA0-B52B-415E-9936-918D97690BC7}"/>
              </a:ext>
            </a:extLst>
          </p:cNvPr>
          <p:cNvSpPr>
            <a:spLocks noGrp="1" noChangeArrowheads="1"/>
          </p:cNvSpPr>
          <p:nvPr>
            <p:ph type="body" idx="1"/>
          </p:nvPr>
        </p:nvSpPr>
        <p:spPr bwMode="auto">
          <a:xfrm>
            <a:off x="930275" y="4408488"/>
            <a:ext cx="5124450"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R"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4866" name="Slide Image Placeholder 1">
            <a:extLst>
              <a:ext uri="{FF2B5EF4-FFF2-40B4-BE49-F238E27FC236}">
                <a16:creationId xmlns:a16="http://schemas.microsoft.com/office/drawing/2014/main" id="{CBA4A51D-6843-4D33-BEC0-B8EC6626D96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4867" name="Notes Placeholder 2">
            <a:extLst>
              <a:ext uri="{FF2B5EF4-FFF2-40B4-BE49-F238E27FC236}">
                <a16:creationId xmlns:a16="http://schemas.microsoft.com/office/drawing/2014/main" id="{63C40476-1D62-4A3A-91FF-E9775D1309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084868" name="Slide Number Placeholder 3">
            <a:extLst>
              <a:ext uri="{FF2B5EF4-FFF2-40B4-BE49-F238E27FC236}">
                <a16:creationId xmlns:a16="http://schemas.microsoft.com/office/drawing/2014/main" id="{FC7F56D5-6FCF-48D3-A838-08818DE37FA0}"/>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AB934B28-D721-4809-92AA-70DD1D4657EB}" type="slidenum">
              <a:rPr lang="es-PR" altLang="en-US" sz="1200">
                <a:latin typeface="Calibri" panose="020F0502020204030204" pitchFamily="34" charset="0"/>
              </a:rPr>
              <a:pPr algn="r"/>
              <a:t>70</a:t>
            </a:fld>
            <a:endParaRPr lang="es-PR" altLang="en-US" sz="1200">
              <a:latin typeface="Calibri" panose="020F050202020403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3058" name="Slide Image Placeholder 1">
            <a:extLst>
              <a:ext uri="{FF2B5EF4-FFF2-40B4-BE49-F238E27FC236}">
                <a16:creationId xmlns:a16="http://schemas.microsoft.com/office/drawing/2014/main" id="{358582EC-6B1D-46B7-9D09-A51FC81D6D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3059" name="Notes Placeholder 2">
            <a:extLst>
              <a:ext uri="{FF2B5EF4-FFF2-40B4-BE49-F238E27FC236}">
                <a16:creationId xmlns:a16="http://schemas.microsoft.com/office/drawing/2014/main" id="{191C8735-DD02-49AE-8856-C3B06F3B10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093060" name="Slide Number Placeholder 3">
            <a:extLst>
              <a:ext uri="{FF2B5EF4-FFF2-40B4-BE49-F238E27FC236}">
                <a16:creationId xmlns:a16="http://schemas.microsoft.com/office/drawing/2014/main" id="{97DB2A6A-28F4-4F47-B056-70B6C52D3998}"/>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0C5014C4-0285-4919-A493-197FEF9BAB06}" type="slidenum">
              <a:rPr lang="es-PR" altLang="en-US" sz="1200">
                <a:latin typeface="Calibri" panose="020F0502020204030204" pitchFamily="34" charset="0"/>
              </a:rPr>
              <a:pPr algn="r"/>
              <a:t>71</a:t>
            </a:fld>
            <a:endParaRPr lang="es-PR" altLang="en-US" sz="1200">
              <a:latin typeface="Calibri" panose="020F050202020403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4082" name="Slide Image Placeholder 1">
            <a:extLst>
              <a:ext uri="{FF2B5EF4-FFF2-40B4-BE49-F238E27FC236}">
                <a16:creationId xmlns:a16="http://schemas.microsoft.com/office/drawing/2014/main" id="{841A23C1-9B63-4999-86E1-F87DAFC3B7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4083" name="Notes Placeholder 2">
            <a:extLst>
              <a:ext uri="{FF2B5EF4-FFF2-40B4-BE49-F238E27FC236}">
                <a16:creationId xmlns:a16="http://schemas.microsoft.com/office/drawing/2014/main" id="{1E71AC47-7356-4460-A420-5759CB43FE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094084" name="Slide Number Placeholder 3">
            <a:extLst>
              <a:ext uri="{FF2B5EF4-FFF2-40B4-BE49-F238E27FC236}">
                <a16:creationId xmlns:a16="http://schemas.microsoft.com/office/drawing/2014/main" id="{B9F66388-271A-4E3B-83EE-1C09C9CC9FCE}"/>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874CBA69-62D0-4A95-B4C8-176D5AFDFBAE}" type="slidenum">
              <a:rPr lang="es-PR" altLang="en-US" sz="1200">
                <a:latin typeface="Calibri" panose="020F0502020204030204" pitchFamily="34" charset="0"/>
              </a:rPr>
              <a:pPr algn="r"/>
              <a:t>72</a:t>
            </a:fld>
            <a:endParaRPr lang="es-PR" altLang="en-US" sz="1200">
              <a:latin typeface="Calibri" panose="020F050202020403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6914" name="Slide Image Placeholder 1">
            <a:extLst>
              <a:ext uri="{FF2B5EF4-FFF2-40B4-BE49-F238E27FC236}">
                <a16:creationId xmlns:a16="http://schemas.microsoft.com/office/drawing/2014/main" id="{FF162038-C65E-4110-BE7B-16EC24FAE1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6915" name="Notes Placeholder 2">
            <a:extLst>
              <a:ext uri="{FF2B5EF4-FFF2-40B4-BE49-F238E27FC236}">
                <a16:creationId xmlns:a16="http://schemas.microsoft.com/office/drawing/2014/main" id="{70F0E9FE-B739-42F0-B299-E63F970B92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086916" name="Slide Number Placeholder 3">
            <a:extLst>
              <a:ext uri="{FF2B5EF4-FFF2-40B4-BE49-F238E27FC236}">
                <a16:creationId xmlns:a16="http://schemas.microsoft.com/office/drawing/2014/main" id="{6B0FCF9A-6EBD-454F-925C-3EBCC72EB6CE}"/>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2715D4C4-3C4A-40EF-9A5D-0CC5457B7941}" type="slidenum">
              <a:rPr lang="es-PR" altLang="en-US" sz="1200">
                <a:latin typeface="Calibri" panose="020F0502020204030204" pitchFamily="34" charset="0"/>
              </a:rPr>
              <a:pPr algn="r"/>
              <a:t>73</a:t>
            </a:fld>
            <a:endParaRPr lang="es-PR" altLang="en-US" sz="1200">
              <a:latin typeface="Calibri" panose="020F050202020403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7154" name="Slide Image Placeholder 1">
            <a:extLst>
              <a:ext uri="{FF2B5EF4-FFF2-40B4-BE49-F238E27FC236}">
                <a16:creationId xmlns:a16="http://schemas.microsoft.com/office/drawing/2014/main" id="{516ADD5E-6A1A-40FE-BBE8-D3B8A1AEC9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7155" name="Notes Placeholder 2">
            <a:extLst>
              <a:ext uri="{FF2B5EF4-FFF2-40B4-BE49-F238E27FC236}">
                <a16:creationId xmlns:a16="http://schemas.microsoft.com/office/drawing/2014/main" id="{8DC24A95-9E31-47EC-AAC9-0866A9CC29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097156" name="Slide Number Placeholder 3">
            <a:extLst>
              <a:ext uri="{FF2B5EF4-FFF2-40B4-BE49-F238E27FC236}">
                <a16:creationId xmlns:a16="http://schemas.microsoft.com/office/drawing/2014/main" id="{C7FFC1B0-5EA8-4324-BC83-54E8613739B7}"/>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C156A1DF-DBFF-4C23-BAF7-B520F19E1769}" type="slidenum">
              <a:rPr lang="es-PR" altLang="en-US" sz="1200">
                <a:latin typeface="Calibri" panose="020F0502020204030204" pitchFamily="34" charset="0"/>
              </a:rPr>
              <a:pPr algn="r"/>
              <a:t>74</a:t>
            </a:fld>
            <a:endParaRPr lang="es-PR" altLang="en-US" sz="1200">
              <a:latin typeface="Calibri" panose="020F050202020403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8178" name="Slide Image Placeholder 1">
            <a:extLst>
              <a:ext uri="{FF2B5EF4-FFF2-40B4-BE49-F238E27FC236}">
                <a16:creationId xmlns:a16="http://schemas.microsoft.com/office/drawing/2014/main" id="{03D740CD-331D-495B-B0CD-4880142781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8179" name="Notes Placeholder 2">
            <a:extLst>
              <a:ext uri="{FF2B5EF4-FFF2-40B4-BE49-F238E27FC236}">
                <a16:creationId xmlns:a16="http://schemas.microsoft.com/office/drawing/2014/main" id="{927AD121-B321-468E-BD89-65EE089619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098180" name="Slide Number Placeholder 3">
            <a:extLst>
              <a:ext uri="{FF2B5EF4-FFF2-40B4-BE49-F238E27FC236}">
                <a16:creationId xmlns:a16="http://schemas.microsoft.com/office/drawing/2014/main" id="{99217D1B-D295-42C9-9462-3E4C4952C0D9}"/>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F481D342-7D8B-4472-BFF4-43478B70A769}" type="slidenum">
              <a:rPr lang="es-PR" altLang="en-US" sz="1200">
                <a:latin typeface="Calibri" panose="020F0502020204030204" pitchFamily="34" charset="0"/>
              </a:rPr>
              <a:pPr algn="r"/>
              <a:t>75</a:t>
            </a:fld>
            <a:endParaRPr lang="es-PR" altLang="en-US" sz="1200">
              <a:latin typeface="Calibri" panose="020F050202020403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02" name="Slide Image Placeholder 1">
            <a:extLst>
              <a:ext uri="{FF2B5EF4-FFF2-40B4-BE49-F238E27FC236}">
                <a16:creationId xmlns:a16="http://schemas.microsoft.com/office/drawing/2014/main" id="{76B1AF06-FCE0-4828-8A81-96078FB37C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03" name="Notes Placeholder 2">
            <a:extLst>
              <a:ext uri="{FF2B5EF4-FFF2-40B4-BE49-F238E27FC236}">
                <a16:creationId xmlns:a16="http://schemas.microsoft.com/office/drawing/2014/main" id="{09A460BC-EF35-4282-8EE1-7CF33DE588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099204" name="Slide Number Placeholder 3">
            <a:extLst>
              <a:ext uri="{FF2B5EF4-FFF2-40B4-BE49-F238E27FC236}">
                <a16:creationId xmlns:a16="http://schemas.microsoft.com/office/drawing/2014/main" id="{525880FE-66B2-468A-9AC5-B714E7CE3350}"/>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BC95406B-9992-45A3-85D0-EF07E2A9361A}" type="slidenum">
              <a:rPr lang="es-PR" altLang="en-US" sz="1200">
                <a:latin typeface="Calibri" panose="020F0502020204030204" pitchFamily="34" charset="0"/>
              </a:rPr>
              <a:pPr algn="r"/>
              <a:t>76</a:t>
            </a:fld>
            <a:endParaRPr lang="es-PR" altLang="en-US" sz="1200">
              <a:latin typeface="Calibri" panose="020F050202020403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5890" name="Slide Image Placeholder 1">
            <a:extLst>
              <a:ext uri="{FF2B5EF4-FFF2-40B4-BE49-F238E27FC236}">
                <a16:creationId xmlns:a16="http://schemas.microsoft.com/office/drawing/2014/main" id="{DC9816CE-3F58-4BFF-B51C-3E4880E256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5891" name="Notes Placeholder 2">
            <a:extLst>
              <a:ext uri="{FF2B5EF4-FFF2-40B4-BE49-F238E27FC236}">
                <a16:creationId xmlns:a16="http://schemas.microsoft.com/office/drawing/2014/main" id="{8EAA3D96-A82A-4DF4-94EF-64A6E93385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085892" name="Slide Number Placeholder 3">
            <a:extLst>
              <a:ext uri="{FF2B5EF4-FFF2-40B4-BE49-F238E27FC236}">
                <a16:creationId xmlns:a16="http://schemas.microsoft.com/office/drawing/2014/main" id="{EED0EC3C-8703-4218-B582-DF4134F1FBEF}"/>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C08390C5-DA5A-4ACB-B2BC-7013BD147913}" type="slidenum">
              <a:rPr lang="es-PR" altLang="en-US" sz="1200">
                <a:latin typeface="Calibri" panose="020F0502020204030204" pitchFamily="34" charset="0"/>
              </a:rPr>
              <a:pPr algn="r"/>
              <a:t>77</a:t>
            </a:fld>
            <a:endParaRPr lang="es-PR" altLang="en-US" sz="1200">
              <a:latin typeface="Calibri" panose="020F0502020204030204"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0226" name="Slide Image Placeholder 1">
            <a:extLst>
              <a:ext uri="{FF2B5EF4-FFF2-40B4-BE49-F238E27FC236}">
                <a16:creationId xmlns:a16="http://schemas.microsoft.com/office/drawing/2014/main" id="{F69F178E-7434-49E5-A6C5-2C1F5DBBA0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0227" name="Notes Placeholder 2">
            <a:extLst>
              <a:ext uri="{FF2B5EF4-FFF2-40B4-BE49-F238E27FC236}">
                <a16:creationId xmlns:a16="http://schemas.microsoft.com/office/drawing/2014/main" id="{204ACAE3-CCB6-4373-A8D7-9F1D5B1AB2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00228" name="Slide Number Placeholder 3">
            <a:extLst>
              <a:ext uri="{FF2B5EF4-FFF2-40B4-BE49-F238E27FC236}">
                <a16:creationId xmlns:a16="http://schemas.microsoft.com/office/drawing/2014/main" id="{FB636A91-D2E2-4403-98CE-644542A2C9ED}"/>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32522B23-3BFF-4AC4-8BEC-D96ADBA66084}" type="slidenum">
              <a:rPr lang="es-PR" altLang="en-US" sz="1200">
                <a:latin typeface="Calibri" panose="020F0502020204030204" pitchFamily="34" charset="0"/>
              </a:rPr>
              <a:pPr algn="r"/>
              <a:t>78</a:t>
            </a:fld>
            <a:endParaRPr lang="es-PR" altLang="en-US" sz="1200">
              <a:latin typeface="Calibri" panose="020F050202020403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5346" name="Slide Image Placeholder 1">
            <a:extLst>
              <a:ext uri="{FF2B5EF4-FFF2-40B4-BE49-F238E27FC236}">
                <a16:creationId xmlns:a16="http://schemas.microsoft.com/office/drawing/2014/main" id="{E0EA390E-536B-47C0-B67A-400ED6160E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5347" name="Notes Placeholder 2">
            <a:extLst>
              <a:ext uri="{FF2B5EF4-FFF2-40B4-BE49-F238E27FC236}">
                <a16:creationId xmlns:a16="http://schemas.microsoft.com/office/drawing/2014/main" id="{D60A6573-2DEE-4142-A660-75D3BE725C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05348" name="Slide Number Placeholder 3">
            <a:extLst>
              <a:ext uri="{FF2B5EF4-FFF2-40B4-BE49-F238E27FC236}">
                <a16:creationId xmlns:a16="http://schemas.microsoft.com/office/drawing/2014/main" id="{F50531C1-FF0B-4735-B91E-0C3334A6DEE4}"/>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44F63EB1-57D8-4EEF-8530-264975BE8B51}" type="slidenum">
              <a:rPr lang="es-PR" altLang="en-US" sz="1200">
                <a:latin typeface="Calibri" panose="020F0502020204030204" pitchFamily="34" charset="0"/>
              </a:rPr>
              <a:pPr algn="r"/>
              <a:t>79</a:t>
            </a:fld>
            <a:endParaRPr lang="es-PR" altLang="en-US" sz="1200">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1922" name="Rectangle 2">
            <a:extLst>
              <a:ext uri="{FF2B5EF4-FFF2-40B4-BE49-F238E27FC236}">
                <a16:creationId xmlns:a16="http://schemas.microsoft.com/office/drawing/2014/main" id="{C52EF477-01F8-4907-8AC1-33F19F97106F}"/>
              </a:ext>
            </a:extLst>
          </p:cNvPr>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1923" name="Rectangle 3">
            <a:extLst>
              <a:ext uri="{FF2B5EF4-FFF2-40B4-BE49-F238E27FC236}">
                <a16:creationId xmlns:a16="http://schemas.microsoft.com/office/drawing/2014/main" id="{9A665607-3F9F-4953-BE8B-FEB8E16F71BF}"/>
              </a:ext>
            </a:extLst>
          </p:cNvPr>
          <p:cNvSpPr>
            <a:spLocks noGrp="1" noChangeArrowheads="1"/>
          </p:cNvSpPr>
          <p:nvPr>
            <p:ph type="body" idx="1"/>
          </p:nvPr>
        </p:nvSpPr>
        <p:spPr bwMode="auto">
          <a:xfrm>
            <a:off x="930275" y="4408488"/>
            <a:ext cx="5124450"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R"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7938" name="Slide Image Placeholder 1">
            <a:extLst>
              <a:ext uri="{FF2B5EF4-FFF2-40B4-BE49-F238E27FC236}">
                <a16:creationId xmlns:a16="http://schemas.microsoft.com/office/drawing/2014/main" id="{96858334-2E26-4115-A1F6-ECE91EBE22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7939" name="Notes Placeholder 2">
            <a:extLst>
              <a:ext uri="{FF2B5EF4-FFF2-40B4-BE49-F238E27FC236}">
                <a16:creationId xmlns:a16="http://schemas.microsoft.com/office/drawing/2014/main" id="{1F004FCC-F4B4-4EC9-B528-7DBB538EBF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087940" name="Slide Number Placeholder 3">
            <a:extLst>
              <a:ext uri="{FF2B5EF4-FFF2-40B4-BE49-F238E27FC236}">
                <a16:creationId xmlns:a16="http://schemas.microsoft.com/office/drawing/2014/main" id="{841A44C7-3082-4A87-A41B-81E372C9F05C}"/>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73089A6E-1EF9-444A-AF93-FB47FC8C3A50}" type="slidenum">
              <a:rPr lang="es-PR" altLang="en-US" sz="1200">
                <a:latin typeface="Calibri" panose="020F0502020204030204" pitchFamily="34" charset="0"/>
              </a:rPr>
              <a:pPr algn="r"/>
              <a:t>80</a:t>
            </a:fld>
            <a:endParaRPr lang="es-PR" altLang="en-US" sz="1200">
              <a:latin typeface="Calibri" panose="020F050202020403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2162" name="Slide Image Placeholder 1">
            <a:extLst>
              <a:ext uri="{FF2B5EF4-FFF2-40B4-BE49-F238E27FC236}">
                <a16:creationId xmlns:a16="http://schemas.microsoft.com/office/drawing/2014/main" id="{5E82F287-0ED8-4537-83C1-EAD985B276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2163" name="Notes Placeholder 2">
            <a:extLst>
              <a:ext uri="{FF2B5EF4-FFF2-40B4-BE49-F238E27FC236}">
                <a16:creationId xmlns:a16="http://schemas.microsoft.com/office/drawing/2014/main" id="{C2A4A21F-BEE0-44E0-AAB6-28DD2EFB93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012164" name="Slide Number Placeholder 3">
            <a:extLst>
              <a:ext uri="{FF2B5EF4-FFF2-40B4-BE49-F238E27FC236}">
                <a16:creationId xmlns:a16="http://schemas.microsoft.com/office/drawing/2014/main" id="{65CDE338-A657-4ED9-B57F-3BD8DDA3C00F}"/>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59B97EFB-C65B-4861-9AD6-7F6C7D78FBC8}" type="slidenum">
              <a:rPr lang="es-PR" altLang="en-US" sz="1200">
                <a:latin typeface="Calibri" panose="020F0502020204030204" pitchFamily="34" charset="0"/>
              </a:rPr>
              <a:pPr algn="r"/>
              <a:t>81</a:t>
            </a:fld>
            <a:endParaRPr lang="es-PR" altLang="en-US" sz="1200">
              <a:latin typeface="Calibri" panose="020F0502020204030204"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0466" name="Slide Image Placeholder 1">
            <a:extLst>
              <a:ext uri="{FF2B5EF4-FFF2-40B4-BE49-F238E27FC236}">
                <a16:creationId xmlns:a16="http://schemas.microsoft.com/office/drawing/2014/main" id="{932BB91F-3696-4EC4-BC67-68DFA0D23A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0467" name="Notes Placeholder 2">
            <a:extLst>
              <a:ext uri="{FF2B5EF4-FFF2-40B4-BE49-F238E27FC236}">
                <a16:creationId xmlns:a16="http://schemas.microsoft.com/office/drawing/2014/main" id="{CA76F98C-B1B4-4040-90E2-18A4B66725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10468" name="Slide Number Placeholder 3">
            <a:extLst>
              <a:ext uri="{FF2B5EF4-FFF2-40B4-BE49-F238E27FC236}">
                <a16:creationId xmlns:a16="http://schemas.microsoft.com/office/drawing/2014/main" id="{7B26C7EE-9F14-4B27-9175-E60F1C66AFB6}"/>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B98C0319-63BD-4A18-9A7E-BF3C508FFB41}" type="slidenum">
              <a:rPr lang="es-PR" altLang="en-US" sz="1200">
                <a:latin typeface="Calibri" panose="020F0502020204030204" pitchFamily="34" charset="0"/>
              </a:rPr>
              <a:pPr algn="r"/>
              <a:t>82</a:t>
            </a:fld>
            <a:endParaRPr lang="es-PR" altLang="en-US" sz="1200">
              <a:latin typeface="Calibri" panose="020F0502020204030204"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1490" name="Slide Image Placeholder 1">
            <a:extLst>
              <a:ext uri="{FF2B5EF4-FFF2-40B4-BE49-F238E27FC236}">
                <a16:creationId xmlns:a16="http://schemas.microsoft.com/office/drawing/2014/main" id="{6C4B262A-2097-4473-B15E-19E009B0FA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1491" name="Notes Placeholder 2">
            <a:extLst>
              <a:ext uri="{FF2B5EF4-FFF2-40B4-BE49-F238E27FC236}">
                <a16:creationId xmlns:a16="http://schemas.microsoft.com/office/drawing/2014/main" id="{263C9EB5-C7B8-47C5-AEFA-4CF979EA50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11492" name="Slide Number Placeholder 3">
            <a:extLst>
              <a:ext uri="{FF2B5EF4-FFF2-40B4-BE49-F238E27FC236}">
                <a16:creationId xmlns:a16="http://schemas.microsoft.com/office/drawing/2014/main" id="{A11126CF-A64B-4701-8DF2-88A3EDB8E73E}"/>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605427BD-301F-48B1-AB87-7DBEACB713CF}" type="slidenum">
              <a:rPr lang="es-PR" altLang="en-US" sz="1200">
                <a:latin typeface="Calibri" panose="020F0502020204030204" pitchFamily="34" charset="0"/>
              </a:rPr>
              <a:pPr algn="r"/>
              <a:t>83</a:t>
            </a:fld>
            <a:endParaRPr lang="es-PR" altLang="en-US" sz="1200">
              <a:latin typeface="Calibri" panose="020F0502020204030204"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1970" name="Slide Image Placeholder 1">
            <a:extLst>
              <a:ext uri="{FF2B5EF4-FFF2-40B4-BE49-F238E27FC236}">
                <a16:creationId xmlns:a16="http://schemas.microsoft.com/office/drawing/2014/main" id="{E70B2272-5642-40DD-B6DF-F092B7CBE4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31971" name="Notes Placeholder 2">
            <a:extLst>
              <a:ext uri="{FF2B5EF4-FFF2-40B4-BE49-F238E27FC236}">
                <a16:creationId xmlns:a16="http://schemas.microsoft.com/office/drawing/2014/main" id="{5107E209-6AE8-4F6E-8409-C29A2C63C7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31972" name="Slide Number Placeholder 3">
            <a:extLst>
              <a:ext uri="{FF2B5EF4-FFF2-40B4-BE49-F238E27FC236}">
                <a16:creationId xmlns:a16="http://schemas.microsoft.com/office/drawing/2014/main" id="{D8D8ACDD-7AEA-4C5E-B1EA-E7645D68539C}"/>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B37512CC-28E8-4538-A2AF-D96A536B24D9}" type="slidenum">
              <a:rPr lang="es-PR" altLang="en-US" sz="1200">
                <a:latin typeface="Calibri" panose="020F0502020204030204" pitchFamily="34" charset="0"/>
              </a:rPr>
              <a:pPr algn="r"/>
              <a:t>84</a:t>
            </a:fld>
            <a:endParaRPr lang="es-PR" altLang="en-US" sz="1200">
              <a:latin typeface="Calibri" panose="020F0502020204030204"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2994" name="Slide Image Placeholder 1">
            <a:extLst>
              <a:ext uri="{FF2B5EF4-FFF2-40B4-BE49-F238E27FC236}">
                <a16:creationId xmlns:a16="http://schemas.microsoft.com/office/drawing/2014/main" id="{FBCB07BD-05AE-4F48-82FC-61D0B09E08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32995" name="Notes Placeholder 2">
            <a:extLst>
              <a:ext uri="{FF2B5EF4-FFF2-40B4-BE49-F238E27FC236}">
                <a16:creationId xmlns:a16="http://schemas.microsoft.com/office/drawing/2014/main" id="{ECD1F978-1283-4051-9F16-EF97AB68B7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32996" name="Slide Number Placeholder 3">
            <a:extLst>
              <a:ext uri="{FF2B5EF4-FFF2-40B4-BE49-F238E27FC236}">
                <a16:creationId xmlns:a16="http://schemas.microsoft.com/office/drawing/2014/main" id="{D2699AB0-AE22-4690-8671-9E8BCCA48F53}"/>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12D64FCF-7FAD-4192-8FA2-2D8B5532FE2F}" type="slidenum">
              <a:rPr lang="es-PR" altLang="en-US" sz="1200">
                <a:latin typeface="Calibri" panose="020F0502020204030204" pitchFamily="34" charset="0"/>
              </a:rPr>
              <a:pPr algn="r"/>
              <a:t>85</a:t>
            </a:fld>
            <a:endParaRPr lang="es-PR" altLang="en-US" sz="1200">
              <a:latin typeface="Calibri" panose="020F0502020204030204"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4562" name="Slide Image Placeholder 1">
            <a:extLst>
              <a:ext uri="{FF2B5EF4-FFF2-40B4-BE49-F238E27FC236}">
                <a16:creationId xmlns:a16="http://schemas.microsoft.com/office/drawing/2014/main" id="{07AEE0AE-30FE-4329-8073-EA387D42BE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4563" name="Notes Placeholder 2">
            <a:extLst>
              <a:ext uri="{FF2B5EF4-FFF2-40B4-BE49-F238E27FC236}">
                <a16:creationId xmlns:a16="http://schemas.microsoft.com/office/drawing/2014/main" id="{FC2CFDC2-5521-424D-95F6-3085C03BD0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14564" name="Slide Number Placeholder 3">
            <a:extLst>
              <a:ext uri="{FF2B5EF4-FFF2-40B4-BE49-F238E27FC236}">
                <a16:creationId xmlns:a16="http://schemas.microsoft.com/office/drawing/2014/main" id="{792E46C2-A064-417F-B568-26D0B8E63107}"/>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AE7A3AD6-0F52-47F2-85D6-31D78F659AA5}" type="slidenum">
              <a:rPr lang="es-PR" altLang="en-US" sz="1200">
                <a:latin typeface="Calibri" panose="020F0502020204030204" pitchFamily="34" charset="0"/>
              </a:rPr>
              <a:pPr algn="r"/>
              <a:t>86</a:t>
            </a:fld>
            <a:endParaRPr lang="es-PR" altLang="en-US" sz="1200">
              <a:latin typeface="Calibri" panose="020F0502020204030204"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6610" name="Slide Image Placeholder 1">
            <a:extLst>
              <a:ext uri="{FF2B5EF4-FFF2-40B4-BE49-F238E27FC236}">
                <a16:creationId xmlns:a16="http://schemas.microsoft.com/office/drawing/2014/main" id="{35ACBEA5-FBAC-48E3-8D1D-BE2DA7A523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6611" name="Notes Placeholder 2">
            <a:extLst>
              <a:ext uri="{FF2B5EF4-FFF2-40B4-BE49-F238E27FC236}">
                <a16:creationId xmlns:a16="http://schemas.microsoft.com/office/drawing/2014/main" id="{1A9A920D-F526-46AC-B407-780959F24A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16612" name="Slide Number Placeholder 3">
            <a:extLst>
              <a:ext uri="{FF2B5EF4-FFF2-40B4-BE49-F238E27FC236}">
                <a16:creationId xmlns:a16="http://schemas.microsoft.com/office/drawing/2014/main" id="{FFD54D64-2E8A-4682-B6C9-9921250C3376}"/>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C0045A3A-95CF-45B0-978B-E103812F6F1C}" type="slidenum">
              <a:rPr lang="es-PR" altLang="en-US" sz="1200">
                <a:latin typeface="Calibri" panose="020F0502020204030204" pitchFamily="34" charset="0"/>
              </a:rPr>
              <a:pPr algn="r"/>
              <a:t>87</a:t>
            </a:fld>
            <a:endParaRPr lang="es-PR" altLang="en-US" sz="1200">
              <a:latin typeface="Calibri" panose="020F0502020204030204"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2514" name="Slide Image Placeholder 1">
            <a:extLst>
              <a:ext uri="{FF2B5EF4-FFF2-40B4-BE49-F238E27FC236}">
                <a16:creationId xmlns:a16="http://schemas.microsoft.com/office/drawing/2014/main" id="{4522097C-56DA-49DE-BA98-0790EF3B3C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2515" name="Notes Placeholder 2">
            <a:extLst>
              <a:ext uri="{FF2B5EF4-FFF2-40B4-BE49-F238E27FC236}">
                <a16:creationId xmlns:a16="http://schemas.microsoft.com/office/drawing/2014/main" id="{AA21785D-EDE4-4DB0-8C53-65520FCBA8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12516" name="Slide Number Placeholder 3">
            <a:extLst>
              <a:ext uri="{FF2B5EF4-FFF2-40B4-BE49-F238E27FC236}">
                <a16:creationId xmlns:a16="http://schemas.microsoft.com/office/drawing/2014/main" id="{B12E64CF-F080-4122-AB1C-6DAF5B28F08D}"/>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0FDE1976-C674-454F-A11D-64F9802C8C7B}" type="slidenum">
              <a:rPr lang="es-PR" altLang="en-US" sz="1200">
                <a:latin typeface="Calibri" panose="020F0502020204030204" pitchFamily="34" charset="0"/>
              </a:rPr>
              <a:pPr algn="r"/>
              <a:t>88</a:t>
            </a:fld>
            <a:endParaRPr lang="es-PR" altLang="en-US" sz="1200">
              <a:latin typeface="Calibri" panose="020F0502020204030204"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3538" name="Slide Image Placeholder 1">
            <a:extLst>
              <a:ext uri="{FF2B5EF4-FFF2-40B4-BE49-F238E27FC236}">
                <a16:creationId xmlns:a16="http://schemas.microsoft.com/office/drawing/2014/main" id="{FDEFBFC4-F403-4BA9-ACB2-7328CC0454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3539" name="Notes Placeholder 2">
            <a:extLst>
              <a:ext uri="{FF2B5EF4-FFF2-40B4-BE49-F238E27FC236}">
                <a16:creationId xmlns:a16="http://schemas.microsoft.com/office/drawing/2014/main" id="{A118B716-25AE-4307-9804-5331CCDBC7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13540" name="Slide Number Placeholder 3">
            <a:extLst>
              <a:ext uri="{FF2B5EF4-FFF2-40B4-BE49-F238E27FC236}">
                <a16:creationId xmlns:a16="http://schemas.microsoft.com/office/drawing/2014/main" id="{9D99DDC8-9D36-4DC5-8990-DFFF92F9C904}"/>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BCDF7303-FA85-4759-9EAC-9D573CFCAB30}" type="slidenum">
              <a:rPr lang="es-PR" altLang="en-US" sz="1200">
                <a:latin typeface="Calibri" panose="020F0502020204030204" pitchFamily="34" charset="0"/>
              </a:rPr>
              <a:pPr algn="r"/>
              <a:t>89</a:t>
            </a:fld>
            <a:endParaRPr lang="es-PR" altLang="en-US" sz="120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6018" name="Rectangle 2">
            <a:extLst>
              <a:ext uri="{FF2B5EF4-FFF2-40B4-BE49-F238E27FC236}">
                <a16:creationId xmlns:a16="http://schemas.microsoft.com/office/drawing/2014/main" id="{E9DE9891-83B0-43EB-B4EB-64FEE9C04091}"/>
              </a:ext>
            </a:extLst>
          </p:cNvPr>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6019" name="Rectangle 3">
            <a:extLst>
              <a:ext uri="{FF2B5EF4-FFF2-40B4-BE49-F238E27FC236}">
                <a16:creationId xmlns:a16="http://schemas.microsoft.com/office/drawing/2014/main" id="{2658ED72-E8A8-4E3F-BCEB-80FF39B7A4CF}"/>
              </a:ext>
            </a:extLst>
          </p:cNvPr>
          <p:cNvSpPr>
            <a:spLocks noGrp="1" noChangeArrowheads="1"/>
          </p:cNvSpPr>
          <p:nvPr>
            <p:ph type="body" idx="1"/>
          </p:nvPr>
        </p:nvSpPr>
        <p:spPr bwMode="auto">
          <a:xfrm>
            <a:off x="930275" y="4408488"/>
            <a:ext cx="5124450"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R"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42" name="Slide Image Placeholder 1">
            <a:extLst>
              <a:ext uri="{FF2B5EF4-FFF2-40B4-BE49-F238E27FC236}">
                <a16:creationId xmlns:a16="http://schemas.microsoft.com/office/drawing/2014/main" id="{688CB55C-2B61-4C85-86DE-2C4B903718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43" name="Notes Placeholder 2">
            <a:extLst>
              <a:ext uri="{FF2B5EF4-FFF2-40B4-BE49-F238E27FC236}">
                <a16:creationId xmlns:a16="http://schemas.microsoft.com/office/drawing/2014/main" id="{6A7B9681-01F1-411E-93BF-E711B9F36B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09444" name="Slide Number Placeholder 3">
            <a:extLst>
              <a:ext uri="{FF2B5EF4-FFF2-40B4-BE49-F238E27FC236}">
                <a16:creationId xmlns:a16="http://schemas.microsoft.com/office/drawing/2014/main" id="{FACFBF2B-EB55-4DE1-AEE9-3D508CD1B602}"/>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D70E8AA8-7AED-4B00-BA81-CF60C522042C}" type="slidenum">
              <a:rPr lang="es-PR" altLang="en-US" sz="1200">
                <a:latin typeface="Calibri" panose="020F0502020204030204" pitchFamily="34" charset="0"/>
              </a:rPr>
              <a:pPr algn="r"/>
              <a:t>90</a:t>
            </a:fld>
            <a:endParaRPr lang="es-PR" altLang="en-US" sz="1200">
              <a:latin typeface="Calibri" panose="020F0502020204030204"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4018" name="Slide Image Placeholder 1">
            <a:extLst>
              <a:ext uri="{FF2B5EF4-FFF2-40B4-BE49-F238E27FC236}">
                <a16:creationId xmlns:a16="http://schemas.microsoft.com/office/drawing/2014/main" id="{6FE0A0F2-3798-4DCB-BDF7-6D22E9DBFB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34019" name="Notes Placeholder 2">
            <a:extLst>
              <a:ext uri="{FF2B5EF4-FFF2-40B4-BE49-F238E27FC236}">
                <a16:creationId xmlns:a16="http://schemas.microsoft.com/office/drawing/2014/main" id="{FB8EB63D-27A3-4788-B0BC-84B3020A47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34020" name="Slide Number Placeholder 3">
            <a:extLst>
              <a:ext uri="{FF2B5EF4-FFF2-40B4-BE49-F238E27FC236}">
                <a16:creationId xmlns:a16="http://schemas.microsoft.com/office/drawing/2014/main" id="{1B4EBB7A-AE11-469A-8D8E-5EE7E8A9BCB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F2414523-A8AD-4729-8E2A-777BBAAE433E}" type="slidenum">
              <a:rPr lang="es-PR" altLang="en-US" sz="1200">
                <a:latin typeface="Calibri" panose="020F0502020204030204" pitchFamily="34" charset="0"/>
              </a:rPr>
              <a:pPr algn="r"/>
              <a:t>91</a:t>
            </a:fld>
            <a:endParaRPr lang="es-PR" altLang="en-US" sz="1200">
              <a:latin typeface="Calibri" panose="020F0502020204030204"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5586" name="Slide Image Placeholder 1">
            <a:extLst>
              <a:ext uri="{FF2B5EF4-FFF2-40B4-BE49-F238E27FC236}">
                <a16:creationId xmlns:a16="http://schemas.microsoft.com/office/drawing/2014/main" id="{A7D841C6-EA14-4C2C-BA57-6D40F6C5C3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5587" name="Notes Placeholder 2">
            <a:extLst>
              <a:ext uri="{FF2B5EF4-FFF2-40B4-BE49-F238E27FC236}">
                <a16:creationId xmlns:a16="http://schemas.microsoft.com/office/drawing/2014/main" id="{392060EB-FC6C-4D94-9630-C7B4856BA1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15588" name="Slide Number Placeholder 3">
            <a:extLst>
              <a:ext uri="{FF2B5EF4-FFF2-40B4-BE49-F238E27FC236}">
                <a16:creationId xmlns:a16="http://schemas.microsoft.com/office/drawing/2014/main" id="{E39ACDEA-CF85-439E-BA40-9470B8BCCBBE}"/>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B4828979-F55F-4CD9-939C-E96214BC5BC9}" type="slidenum">
              <a:rPr lang="es-PR" altLang="en-US" sz="1200">
                <a:latin typeface="Calibri" panose="020F0502020204030204" pitchFamily="34" charset="0"/>
              </a:rPr>
              <a:pPr algn="r"/>
              <a:t>92</a:t>
            </a:fld>
            <a:endParaRPr lang="es-PR" altLang="en-US" sz="1200">
              <a:latin typeface="Calibri" panose="020F0502020204030204"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7634" name="Slide Image Placeholder 1">
            <a:extLst>
              <a:ext uri="{FF2B5EF4-FFF2-40B4-BE49-F238E27FC236}">
                <a16:creationId xmlns:a16="http://schemas.microsoft.com/office/drawing/2014/main" id="{4D3EFE95-94B6-44C8-A2FB-6B7FC3F906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7635" name="Notes Placeholder 2">
            <a:extLst>
              <a:ext uri="{FF2B5EF4-FFF2-40B4-BE49-F238E27FC236}">
                <a16:creationId xmlns:a16="http://schemas.microsoft.com/office/drawing/2014/main" id="{D1AD9A86-E7F2-4060-B2E1-0E4488F1CE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17636" name="Slide Number Placeholder 3">
            <a:extLst>
              <a:ext uri="{FF2B5EF4-FFF2-40B4-BE49-F238E27FC236}">
                <a16:creationId xmlns:a16="http://schemas.microsoft.com/office/drawing/2014/main" id="{FC392716-D839-4096-8651-3405C30C7096}"/>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2CAC188B-986A-4433-BB4E-A37BEBF883DA}" type="slidenum">
              <a:rPr lang="es-PR" altLang="en-US" sz="1200">
                <a:latin typeface="Calibri" panose="020F0502020204030204" pitchFamily="34" charset="0"/>
              </a:rPr>
              <a:pPr algn="r"/>
              <a:t>93</a:t>
            </a:fld>
            <a:endParaRPr lang="es-PR" altLang="en-US" sz="1200">
              <a:latin typeface="Calibri" panose="020F0502020204030204"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8658" name="Slide Image Placeholder 1">
            <a:extLst>
              <a:ext uri="{FF2B5EF4-FFF2-40B4-BE49-F238E27FC236}">
                <a16:creationId xmlns:a16="http://schemas.microsoft.com/office/drawing/2014/main" id="{D0DDE6B1-8AA3-4E6E-A8A0-2DA397A375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8659" name="Notes Placeholder 2">
            <a:extLst>
              <a:ext uri="{FF2B5EF4-FFF2-40B4-BE49-F238E27FC236}">
                <a16:creationId xmlns:a16="http://schemas.microsoft.com/office/drawing/2014/main" id="{0667F309-E668-4893-8109-A5A1303ECC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18660" name="Slide Number Placeholder 3">
            <a:extLst>
              <a:ext uri="{FF2B5EF4-FFF2-40B4-BE49-F238E27FC236}">
                <a16:creationId xmlns:a16="http://schemas.microsoft.com/office/drawing/2014/main" id="{AC96B511-2D36-4B27-863B-8D4F4B1EEACD}"/>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E1B0F309-773A-462D-88E9-2F38AC3BE5F1}" type="slidenum">
              <a:rPr lang="es-PR" altLang="en-US" sz="1200">
                <a:latin typeface="Calibri" panose="020F0502020204030204" pitchFamily="34" charset="0"/>
              </a:rPr>
              <a:pPr algn="r"/>
              <a:t>94</a:t>
            </a:fld>
            <a:endParaRPr lang="es-PR" altLang="en-US" sz="1200">
              <a:latin typeface="Calibri" panose="020F0502020204030204"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8114" name="Slide Image Placeholder 1">
            <a:extLst>
              <a:ext uri="{FF2B5EF4-FFF2-40B4-BE49-F238E27FC236}">
                <a16:creationId xmlns:a16="http://schemas.microsoft.com/office/drawing/2014/main" id="{F0770AE7-1B52-4E83-9322-0D12296BD5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38115" name="Notes Placeholder 2">
            <a:extLst>
              <a:ext uri="{FF2B5EF4-FFF2-40B4-BE49-F238E27FC236}">
                <a16:creationId xmlns:a16="http://schemas.microsoft.com/office/drawing/2014/main" id="{68F48990-FE57-4599-B129-BF30EBAA5F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38116" name="Slide Number Placeholder 3">
            <a:extLst>
              <a:ext uri="{FF2B5EF4-FFF2-40B4-BE49-F238E27FC236}">
                <a16:creationId xmlns:a16="http://schemas.microsoft.com/office/drawing/2014/main" id="{9DE253E8-E026-4539-8AF8-3889B5F704EC}"/>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6D550289-1BD4-47C0-ACFD-84665F9FC547}" type="slidenum">
              <a:rPr lang="es-PR" altLang="en-US" sz="1200">
                <a:latin typeface="Calibri" panose="020F0502020204030204" pitchFamily="34" charset="0"/>
              </a:rPr>
              <a:pPr algn="r"/>
              <a:t>95</a:t>
            </a:fld>
            <a:endParaRPr lang="es-PR" altLang="en-US" sz="1200">
              <a:latin typeface="Calibri" panose="020F0502020204030204"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1298" name="Slide Image Placeholder 1">
            <a:extLst>
              <a:ext uri="{FF2B5EF4-FFF2-40B4-BE49-F238E27FC236}">
                <a16:creationId xmlns:a16="http://schemas.microsoft.com/office/drawing/2014/main" id="{E302965E-2F50-4EF8-9908-2A498C6629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1299" name="Notes Placeholder 2">
            <a:extLst>
              <a:ext uri="{FF2B5EF4-FFF2-40B4-BE49-F238E27FC236}">
                <a16:creationId xmlns:a16="http://schemas.microsoft.com/office/drawing/2014/main" id="{A1F93134-3B0C-46AA-AA83-3E09F85245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231300" name="Slide Number Placeholder 3">
            <a:extLst>
              <a:ext uri="{FF2B5EF4-FFF2-40B4-BE49-F238E27FC236}">
                <a16:creationId xmlns:a16="http://schemas.microsoft.com/office/drawing/2014/main" id="{94C96935-6A85-4A04-853D-7A9CCE70834D}"/>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4CCE0912-1CE7-45C3-AA8B-0FECF1AD91EE}" type="slidenum">
              <a:rPr lang="es-PR" altLang="en-US" sz="1200">
                <a:latin typeface="Calibri" panose="020F0502020204030204" pitchFamily="34" charset="0"/>
              </a:rPr>
              <a:pPr algn="r"/>
              <a:t>96</a:t>
            </a:fld>
            <a:endParaRPr lang="es-PR" altLang="en-US" sz="1200">
              <a:latin typeface="Calibri" panose="020F0502020204030204"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9378" name="Slide Image Placeholder 1">
            <a:extLst>
              <a:ext uri="{FF2B5EF4-FFF2-40B4-BE49-F238E27FC236}">
                <a16:creationId xmlns:a16="http://schemas.microsoft.com/office/drawing/2014/main" id="{CAD0F448-BEA8-4B16-8E28-C6DFB2EC7D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9379" name="Notes Placeholder 2">
            <a:extLst>
              <a:ext uri="{FF2B5EF4-FFF2-40B4-BE49-F238E27FC236}">
                <a16:creationId xmlns:a16="http://schemas.microsoft.com/office/drawing/2014/main" id="{C1EB5C1D-F8AF-42B4-B77A-F442D85CC4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149380" name="Slide Number Placeholder 3">
            <a:extLst>
              <a:ext uri="{FF2B5EF4-FFF2-40B4-BE49-F238E27FC236}">
                <a16:creationId xmlns:a16="http://schemas.microsoft.com/office/drawing/2014/main" id="{8611D429-6A4B-4455-B6C0-D643158845B8}"/>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8D9C527C-0CE5-47C7-9176-A053997E4C51}" type="slidenum">
              <a:rPr lang="es-PR" altLang="en-US" sz="1200">
                <a:latin typeface="Calibri" panose="020F0502020204030204" pitchFamily="34" charset="0"/>
              </a:rPr>
              <a:pPr algn="r"/>
              <a:t>97</a:t>
            </a:fld>
            <a:endParaRPr lang="es-PR" altLang="en-US" sz="1200">
              <a:latin typeface="Calibri" panose="020F0502020204030204"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0274" name="Slide Image Placeholder 1">
            <a:extLst>
              <a:ext uri="{FF2B5EF4-FFF2-40B4-BE49-F238E27FC236}">
                <a16:creationId xmlns:a16="http://schemas.microsoft.com/office/drawing/2014/main" id="{DF20A656-5D7A-4142-A808-CC14C70977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0275" name="Notes Placeholder 2">
            <a:extLst>
              <a:ext uri="{FF2B5EF4-FFF2-40B4-BE49-F238E27FC236}">
                <a16:creationId xmlns:a16="http://schemas.microsoft.com/office/drawing/2014/main" id="{89A7EB12-B3F3-4CB0-976C-AA8DC30857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230276" name="Slide Number Placeholder 3">
            <a:extLst>
              <a:ext uri="{FF2B5EF4-FFF2-40B4-BE49-F238E27FC236}">
                <a16:creationId xmlns:a16="http://schemas.microsoft.com/office/drawing/2014/main" id="{CB2530DF-718C-44CA-B496-F81260FDBD27}"/>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953B9DA2-4BD6-4A5B-958A-B24221A0B0B4}" type="slidenum">
              <a:rPr lang="es-PR" altLang="en-US" sz="1200">
                <a:latin typeface="Calibri" panose="020F0502020204030204" pitchFamily="34" charset="0"/>
              </a:rPr>
              <a:pPr algn="r"/>
              <a:t>98</a:t>
            </a:fld>
            <a:endParaRPr lang="es-PR" altLang="en-US" sz="1200">
              <a:latin typeface="Calibri" panose="020F0502020204030204"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7202" name="Slide Image Placeholder 1">
            <a:extLst>
              <a:ext uri="{FF2B5EF4-FFF2-40B4-BE49-F238E27FC236}">
                <a16:creationId xmlns:a16="http://schemas.microsoft.com/office/drawing/2014/main" id="{26CCD73B-CC7B-43FF-A485-5447808C4D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7203" name="Notes Placeholder 2">
            <a:extLst>
              <a:ext uri="{FF2B5EF4-FFF2-40B4-BE49-F238E27FC236}">
                <a16:creationId xmlns:a16="http://schemas.microsoft.com/office/drawing/2014/main" id="{7FCCAFEA-D41A-4A8E-9F06-253842F2CE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n-US"/>
          </a:p>
        </p:txBody>
      </p:sp>
      <p:sp>
        <p:nvSpPr>
          <p:cNvPr id="2227204" name="Slide Number Placeholder 3">
            <a:extLst>
              <a:ext uri="{FF2B5EF4-FFF2-40B4-BE49-F238E27FC236}">
                <a16:creationId xmlns:a16="http://schemas.microsoft.com/office/drawing/2014/main" id="{EC7BB134-22CA-4D0F-B202-63A8A2A357DD}"/>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r"/>
            <a:fld id="{275E4267-EC88-4A9A-9068-89543A7B6B24}" type="slidenum">
              <a:rPr lang="es-PR" altLang="en-US" sz="1200">
                <a:latin typeface="Calibri" panose="020F0502020204030204" pitchFamily="34" charset="0"/>
              </a:rPr>
              <a:pPr algn="r"/>
              <a:t>99</a:t>
            </a:fld>
            <a:endParaRPr lang="es-PR" altLang="en-US" sz="120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hyperlink" Target="http://creativecommons.org/licenses/by-nc-nd/3.0/pr/" TargetMode="External"/><Relationship Id="rId4" Type="http://schemas.openxmlformats.org/officeDocument/2006/relationships/hyperlink" Target="http://www.saludmed.com/"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7D42C3-8BB2-40E0-B0AA-253E87DF7B61}"/>
              </a:ext>
            </a:extLst>
          </p:cNvPr>
          <p:cNvSpPr/>
          <p:nvPr/>
        </p:nvSpPr>
        <p:spPr>
          <a:xfrm>
            <a:off x="0" y="0"/>
            <a:ext cx="9144000" cy="3702050"/>
          </a:xfrm>
          <a:prstGeom prst="rect">
            <a:avLst/>
          </a:prstGeom>
          <a:solidFill>
            <a:srgbClr val="484876"/>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5" name="Picture 36">
            <a:extLst>
              <a:ext uri="{FF2B5EF4-FFF2-40B4-BE49-F238E27FC236}">
                <a16:creationId xmlns:a16="http://schemas.microsoft.com/office/drawing/2014/main" id="{62A83317-55ED-4381-8A90-087F05F12E1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9144000" cy="3651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E6B860E-0ECA-4D20-A0CD-86CB3E7CC95F}"/>
              </a:ext>
            </a:extLst>
          </p:cNvPr>
          <p:cNvSpPr/>
          <p:nvPr userDrawn="1"/>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 name="Rectangle 6">
            <a:extLst>
              <a:ext uri="{FF2B5EF4-FFF2-40B4-BE49-F238E27FC236}">
                <a16:creationId xmlns:a16="http://schemas.microsoft.com/office/drawing/2014/main" id="{DE221611-5247-4F5B-A4F7-FED5A017B87D}"/>
              </a:ext>
            </a:extLst>
          </p:cNvPr>
          <p:cNvSpPr/>
          <p:nvPr userDrawn="1"/>
        </p:nvSpPr>
        <p:spPr>
          <a:xfrm>
            <a:off x="0" y="3675063"/>
            <a:ext cx="9144000" cy="141287"/>
          </a:xfrm>
          <a:prstGeom prst="rect">
            <a:avLst/>
          </a:prstGeom>
          <a:solidFill>
            <a:srgbClr val="8383BC"/>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10" name="Picture 1">
            <a:extLst>
              <a:ext uri="{FF2B5EF4-FFF2-40B4-BE49-F238E27FC236}">
                <a16:creationId xmlns:a16="http://schemas.microsoft.com/office/drawing/2014/main" id="{D594F9A6-0AFE-4E17-AD27-7571A5D9E59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6263" y="6284913"/>
            <a:ext cx="11176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2">
            <a:extLst>
              <a:ext uri="{FF2B5EF4-FFF2-40B4-BE49-F238E27FC236}">
                <a16:creationId xmlns:a16="http://schemas.microsoft.com/office/drawing/2014/main" id="{A8A21290-9F69-49C5-A9A7-F5B90DBA917C}"/>
              </a:ext>
            </a:extLst>
          </p:cNvPr>
          <p:cNvSpPr txBox="1">
            <a:spLocks noChangeArrowheads="1"/>
          </p:cNvSpPr>
          <p:nvPr userDrawn="1"/>
        </p:nvSpPr>
        <p:spPr bwMode="auto">
          <a:xfrm>
            <a:off x="1693863" y="6157913"/>
            <a:ext cx="74168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r>
              <a:rPr lang="es-PR" altLang="en-US" sz="1200">
                <a:latin typeface="Arial" panose="020B0604020202020204" pitchFamily="34" charset="0"/>
              </a:rPr>
              <a:t>Saludmed 2014, por </a:t>
            </a:r>
            <a:r>
              <a:rPr lang="es-PR" altLang="en-US" sz="1200" b="1" i="1">
                <a:latin typeface="Arial" panose="020B0604020202020204" pitchFamily="34" charset="0"/>
                <a:hlinkClick r:id="rId4"/>
              </a:rPr>
              <a:t>Edgar Lopategui Corsino</a:t>
            </a:r>
            <a:r>
              <a:rPr lang="es-PR" altLang="en-US" sz="1200">
                <a:latin typeface="Arial" panose="020B0604020202020204" pitchFamily="34" charset="0"/>
              </a:rPr>
              <a:t>, se encuentra bajo una licencia </a:t>
            </a:r>
            <a:r>
              <a:rPr lang="es-PR" altLang="en-US" sz="1200" i="1">
                <a:latin typeface="Arial" panose="020B0604020202020204" pitchFamily="34" charset="0"/>
                <a:hlinkClick r:id="rId5"/>
              </a:rPr>
              <a:t>"Creative Commons"</a:t>
            </a:r>
            <a:r>
              <a:rPr lang="es-PR" altLang="en-US" sz="1200">
                <a:latin typeface="Arial" panose="020B0604020202020204" pitchFamily="34" charset="0"/>
              </a:rPr>
              <a:t>, </a:t>
            </a:r>
          </a:p>
          <a:p>
            <a:r>
              <a:rPr lang="es-PR" altLang="en-US" sz="1200">
                <a:latin typeface="Arial" panose="020B0604020202020204" pitchFamily="34" charset="0"/>
              </a:rPr>
              <a:t>de tipo: </a:t>
            </a:r>
            <a:r>
              <a:rPr lang="es-PR" altLang="en-US" sz="1200" b="1" i="1">
                <a:latin typeface="Arial" panose="020B0604020202020204" pitchFamily="34" charset="0"/>
                <a:hlinkClick r:id="rId5"/>
              </a:rPr>
              <a:t>Reconocimiento-NoComercial-Sin Obras Derivadas 3.0.  Licencia de Puerto Rico</a:t>
            </a:r>
            <a:r>
              <a:rPr lang="es-PR" altLang="en-US" sz="1200">
                <a:latin typeface="Arial" panose="020B0604020202020204" pitchFamily="34" charset="0"/>
              </a:rPr>
              <a:t>.  </a:t>
            </a:r>
          </a:p>
          <a:p>
            <a:r>
              <a:rPr lang="es-PR" altLang="en-US" sz="1200">
                <a:latin typeface="Arial" panose="020B0604020202020204" pitchFamily="34" charset="0"/>
              </a:rPr>
              <a:t>Basado en las páginas publicadas para el sitio Web: </a:t>
            </a:r>
            <a:r>
              <a:rPr lang="es-PR" altLang="en-US" sz="1200" b="1" i="1">
                <a:latin typeface="Arial" panose="020B0604020202020204" pitchFamily="34" charset="0"/>
                <a:hlinkClick r:id="rId4"/>
              </a:rPr>
              <a:t>www.saludmed.com</a:t>
            </a:r>
            <a:r>
              <a:rPr lang="es-PR" altLang="en-US" sz="1200">
                <a:latin typeface="Arial" panose="020B0604020202020204" pitchFamily="34" charset="0"/>
              </a:rPr>
              <a:t>.</a:t>
            </a:r>
            <a:endParaRPr lang="es-PR" altLang="en-US" sz="1800">
              <a:latin typeface="Arial" panose="020B0604020202020204" pitchFamily="34" charset="0"/>
            </a:endParaRPr>
          </a:p>
        </p:txBody>
      </p:sp>
      <p:sp>
        <p:nvSpPr>
          <p:cNvPr id="12" name="Rectangle 11">
            <a:extLst>
              <a:ext uri="{FF2B5EF4-FFF2-40B4-BE49-F238E27FC236}">
                <a16:creationId xmlns:a16="http://schemas.microsoft.com/office/drawing/2014/main" id="{DC20F6CD-FAC1-4A58-9C89-3DCF991E94A2}"/>
              </a:ext>
            </a:extLst>
          </p:cNvPr>
          <p:cNvSpPr>
            <a:spLocks noChangeArrowheads="1"/>
          </p:cNvSpPr>
          <p:nvPr userDrawn="1"/>
        </p:nvSpPr>
        <p:spPr bwMode="auto">
          <a:xfrm flipV="1">
            <a:off x="5410200" y="3810000"/>
            <a:ext cx="3733800" cy="90488"/>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13" name="Rectangle 12">
            <a:extLst>
              <a:ext uri="{FF2B5EF4-FFF2-40B4-BE49-F238E27FC236}">
                <a16:creationId xmlns:a16="http://schemas.microsoft.com/office/drawing/2014/main" id="{BAB3F4C7-E4F7-44A3-A432-8B84CE9CBFE8}"/>
              </a:ext>
            </a:extLst>
          </p:cNvPr>
          <p:cNvSpPr>
            <a:spLocks noChangeArrowheads="1"/>
          </p:cNvSpPr>
          <p:nvPr userDrawn="1"/>
        </p:nvSpPr>
        <p:spPr bwMode="auto">
          <a:xfrm flipV="1">
            <a:off x="6413500" y="3643313"/>
            <a:ext cx="2730500" cy="247650"/>
          </a:xfrm>
          <a:prstGeom prst="rect">
            <a:avLst/>
          </a:prstGeom>
          <a:solidFill>
            <a:srgbClr val="8383B5"/>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14" name="Rectangle 13">
            <a:extLst>
              <a:ext uri="{FF2B5EF4-FFF2-40B4-BE49-F238E27FC236}">
                <a16:creationId xmlns:a16="http://schemas.microsoft.com/office/drawing/2014/main" id="{2E627180-EA41-421B-A39B-17C06FF16F6E}"/>
              </a:ext>
            </a:extLst>
          </p:cNvPr>
          <p:cNvSpPr>
            <a:spLocks noChangeArrowheads="1"/>
          </p:cNvSpPr>
          <p:nvPr userDrawn="1"/>
        </p:nvSpPr>
        <p:spPr bwMode="auto">
          <a:xfrm flipV="1">
            <a:off x="5410200" y="3933825"/>
            <a:ext cx="3733800" cy="192088"/>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15" name="Rectangle 14">
            <a:extLst>
              <a:ext uri="{FF2B5EF4-FFF2-40B4-BE49-F238E27FC236}">
                <a16:creationId xmlns:a16="http://schemas.microsoft.com/office/drawing/2014/main" id="{727F0D48-76A2-44E5-AA41-7DA293FBC3A4}"/>
              </a:ext>
            </a:extLst>
          </p:cNvPr>
          <p:cNvSpPr>
            <a:spLocks noChangeArrowheads="1"/>
          </p:cNvSpPr>
          <p:nvPr userDrawn="1"/>
        </p:nvSpPr>
        <p:spPr bwMode="auto">
          <a:xfrm flipV="1">
            <a:off x="5410200" y="4114800"/>
            <a:ext cx="3733800" cy="9525"/>
          </a:xfrm>
          <a:prstGeom prst="rect">
            <a:avLst/>
          </a:prstGeom>
          <a:solidFill>
            <a:schemeClr val="accent2">
              <a:alpha val="65097"/>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16" name="Rectangle 15">
            <a:extLst>
              <a:ext uri="{FF2B5EF4-FFF2-40B4-BE49-F238E27FC236}">
                <a16:creationId xmlns:a16="http://schemas.microsoft.com/office/drawing/2014/main" id="{D940DA3C-FD35-4C14-9A66-17E541526259}"/>
              </a:ext>
            </a:extLst>
          </p:cNvPr>
          <p:cNvSpPr>
            <a:spLocks noChangeArrowheads="1"/>
          </p:cNvSpPr>
          <p:nvPr userDrawn="1"/>
        </p:nvSpPr>
        <p:spPr bwMode="auto">
          <a:xfrm flipV="1">
            <a:off x="5410200" y="4164013"/>
            <a:ext cx="1966913" cy="19050"/>
          </a:xfrm>
          <a:prstGeom prst="rect">
            <a:avLst/>
          </a:prstGeom>
          <a:solidFill>
            <a:schemeClr val="accent2">
              <a:alpha val="59999"/>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17" name="Rectangle 16">
            <a:extLst>
              <a:ext uri="{FF2B5EF4-FFF2-40B4-BE49-F238E27FC236}">
                <a16:creationId xmlns:a16="http://schemas.microsoft.com/office/drawing/2014/main" id="{28FD7451-777F-4675-9D4C-94896A67A89E}"/>
              </a:ext>
            </a:extLst>
          </p:cNvPr>
          <p:cNvSpPr>
            <a:spLocks noChangeArrowheads="1"/>
          </p:cNvSpPr>
          <p:nvPr userDrawn="1"/>
        </p:nvSpPr>
        <p:spPr bwMode="auto">
          <a:xfrm flipV="1">
            <a:off x="5410200" y="4198938"/>
            <a:ext cx="1966913" cy="9525"/>
          </a:xfrm>
          <a:prstGeom prst="rect">
            <a:avLst/>
          </a:prstGeom>
          <a:solidFill>
            <a:schemeClr val="accent2">
              <a:alpha val="65097"/>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useBgFill="1">
        <p:nvSpPr>
          <p:cNvPr id="18" name="Rounded Rectangle 26">
            <a:extLst>
              <a:ext uri="{FF2B5EF4-FFF2-40B4-BE49-F238E27FC236}">
                <a16:creationId xmlns:a16="http://schemas.microsoft.com/office/drawing/2014/main" id="{22A09524-1257-4A09-BD12-7C30D666EC9F}"/>
              </a:ext>
            </a:extLst>
          </p:cNvPr>
          <p:cNvSpPr/>
          <p:nvPr userDrawn="1"/>
        </p:nvSpPr>
        <p:spPr bwMode="white">
          <a:xfrm>
            <a:off x="5410200" y="3962400"/>
            <a:ext cx="3065463"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useBgFill="1">
        <p:nvSpPr>
          <p:cNvPr id="19" name="Rounded Rectangle 40">
            <a:extLst>
              <a:ext uri="{FF2B5EF4-FFF2-40B4-BE49-F238E27FC236}">
                <a16:creationId xmlns:a16="http://schemas.microsoft.com/office/drawing/2014/main" id="{5A923E7F-091C-41E1-BDD9-5786617475CF}"/>
              </a:ext>
            </a:extLst>
          </p:cNvPr>
          <p:cNvSpPr/>
          <p:nvPr userDrawn="1"/>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dirty="0"/>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0" name="Slide Number Placeholder 28">
            <a:extLst>
              <a:ext uri="{FF2B5EF4-FFF2-40B4-BE49-F238E27FC236}">
                <a16:creationId xmlns:a16="http://schemas.microsoft.com/office/drawing/2014/main" id="{79C648A6-D8C0-4117-9669-AFC596F38B70}"/>
              </a:ext>
            </a:extLst>
          </p:cNvPr>
          <p:cNvSpPr>
            <a:spLocks noGrp="1"/>
          </p:cNvSpPr>
          <p:nvPr>
            <p:ph type="sldNum" sz="quarter" idx="10"/>
          </p:nvPr>
        </p:nvSpPr>
        <p:spPr>
          <a:xfrm>
            <a:off x="8320088" y="1588"/>
            <a:ext cx="747712" cy="365125"/>
          </a:xfrm>
        </p:spPr>
        <p:txBody>
          <a:bodyPr/>
          <a:lstStyle>
            <a:lvl1pPr>
              <a:defRPr>
                <a:solidFill>
                  <a:schemeClr val="bg1"/>
                </a:solidFill>
              </a:defRPr>
            </a:lvl1pPr>
          </a:lstStyle>
          <a:p>
            <a:fld id="{A196F607-1DD8-42CE-B5FD-074C40B6E4D6}" type="slidenum">
              <a:rPr lang="es-PR" altLang="en-US"/>
              <a:pPr/>
              <a:t>‹#›</a:t>
            </a:fld>
            <a:endParaRPr lang="es-PR" altLang="en-US"/>
          </a:p>
        </p:txBody>
      </p:sp>
      <p:sp>
        <p:nvSpPr>
          <p:cNvPr id="21" name="Date Placeholder 27">
            <a:extLst>
              <a:ext uri="{FF2B5EF4-FFF2-40B4-BE49-F238E27FC236}">
                <a16:creationId xmlns:a16="http://schemas.microsoft.com/office/drawing/2014/main" id="{E23F0C8D-68F7-4CC6-9D60-4C760F9BD166}"/>
              </a:ext>
            </a:extLst>
          </p:cNvPr>
          <p:cNvSpPr>
            <a:spLocks noGrp="1"/>
          </p:cNvSpPr>
          <p:nvPr>
            <p:ph type="dt" sz="half" idx="11"/>
          </p:nvPr>
        </p:nvSpPr>
        <p:spPr>
          <a:xfrm>
            <a:off x="6705600" y="4206875"/>
            <a:ext cx="960438" cy="457200"/>
          </a:xfrm>
        </p:spPr>
        <p:txBody>
          <a:bodyPr/>
          <a:lstStyle>
            <a:lvl1pPr>
              <a:defRPr/>
            </a:lvl1pPr>
          </a:lstStyle>
          <a:p>
            <a:pPr>
              <a:defRPr/>
            </a:pPr>
            <a:fld id="{976C66C2-CCA8-478B-82DF-CDE5AD89F11D}" type="datetimeFigureOut">
              <a:rPr lang="es-PR"/>
              <a:pPr>
                <a:defRPr/>
              </a:pPr>
              <a:t>10/22/2024</a:t>
            </a:fld>
            <a:endParaRPr lang="es-PR"/>
          </a:p>
        </p:txBody>
      </p:sp>
      <p:sp>
        <p:nvSpPr>
          <p:cNvPr id="22" name="Footer Placeholder 16">
            <a:extLst>
              <a:ext uri="{FF2B5EF4-FFF2-40B4-BE49-F238E27FC236}">
                <a16:creationId xmlns:a16="http://schemas.microsoft.com/office/drawing/2014/main" id="{8438C6E4-CAD7-4808-9C6A-DD8F953C224D}"/>
              </a:ext>
            </a:extLst>
          </p:cNvPr>
          <p:cNvSpPr>
            <a:spLocks noGrp="1"/>
          </p:cNvSpPr>
          <p:nvPr>
            <p:ph type="ftr" sz="quarter" idx="12"/>
          </p:nvPr>
        </p:nvSpPr>
        <p:spPr>
          <a:xfrm>
            <a:off x="5410200" y="4205288"/>
            <a:ext cx="1295400" cy="457200"/>
          </a:xfrm>
        </p:spPr>
        <p:txBody>
          <a:bodyPr/>
          <a:lstStyle>
            <a:lvl1pPr>
              <a:defRPr/>
            </a:lvl1pPr>
          </a:lstStyle>
          <a:p>
            <a:pPr>
              <a:defRPr/>
            </a:pPr>
            <a:endParaRPr lang="es-PR"/>
          </a:p>
        </p:txBody>
      </p:sp>
    </p:spTree>
    <p:extLst>
      <p:ext uri="{BB962C8B-B14F-4D97-AF65-F5344CB8AC3E}">
        <p14:creationId xmlns:p14="http://schemas.microsoft.com/office/powerpoint/2010/main" val="3702244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2ABF8936-5076-461C-B8DA-E42277D7CEC5}"/>
              </a:ext>
            </a:extLst>
          </p:cNvPr>
          <p:cNvSpPr>
            <a:spLocks noGrp="1"/>
          </p:cNvSpPr>
          <p:nvPr>
            <p:ph type="dt" sz="half" idx="10"/>
          </p:nvPr>
        </p:nvSpPr>
        <p:spPr/>
        <p:txBody>
          <a:bodyPr/>
          <a:lstStyle>
            <a:lvl1pPr>
              <a:defRPr/>
            </a:lvl1pPr>
          </a:lstStyle>
          <a:p>
            <a:pPr>
              <a:defRPr/>
            </a:pPr>
            <a:fld id="{458C7512-C9D1-4C0E-862C-7E2AB06E5F92}" type="datetimeFigureOut">
              <a:rPr lang="es-PR"/>
              <a:pPr>
                <a:defRPr/>
              </a:pPr>
              <a:t>10/22/2024</a:t>
            </a:fld>
            <a:endParaRPr lang="es-PR"/>
          </a:p>
        </p:txBody>
      </p:sp>
      <p:sp>
        <p:nvSpPr>
          <p:cNvPr id="5" name="Footer Placeholder 2">
            <a:extLst>
              <a:ext uri="{FF2B5EF4-FFF2-40B4-BE49-F238E27FC236}">
                <a16:creationId xmlns:a16="http://schemas.microsoft.com/office/drawing/2014/main" id="{67AAFD68-3660-4DF1-8FB5-226AA53B49B6}"/>
              </a:ext>
            </a:extLst>
          </p:cNvPr>
          <p:cNvSpPr>
            <a:spLocks noGrp="1"/>
          </p:cNvSpPr>
          <p:nvPr>
            <p:ph type="ftr" sz="quarter" idx="11"/>
          </p:nvPr>
        </p:nvSpPr>
        <p:spPr/>
        <p:txBody>
          <a:bodyPr/>
          <a:lstStyle>
            <a:lvl1pPr>
              <a:defRPr/>
            </a:lvl1pPr>
          </a:lstStyle>
          <a:p>
            <a:pPr>
              <a:defRPr/>
            </a:pPr>
            <a:endParaRPr lang="es-PR"/>
          </a:p>
        </p:txBody>
      </p:sp>
      <p:sp>
        <p:nvSpPr>
          <p:cNvPr id="6" name="Slide Number Placeholder 22">
            <a:extLst>
              <a:ext uri="{FF2B5EF4-FFF2-40B4-BE49-F238E27FC236}">
                <a16:creationId xmlns:a16="http://schemas.microsoft.com/office/drawing/2014/main" id="{597BE2BA-759C-4272-81B9-CD5DD32EFEA1}"/>
              </a:ext>
            </a:extLst>
          </p:cNvPr>
          <p:cNvSpPr>
            <a:spLocks noGrp="1"/>
          </p:cNvSpPr>
          <p:nvPr>
            <p:ph type="sldNum" sz="quarter" idx="12"/>
          </p:nvPr>
        </p:nvSpPr>
        <p:spPr/>
        <p:txBody>
          <a:bodyPr/>
          <a:lstStyle>
            <a:lvl1pPr>
              <a:defRPr/>
            </a:lvl1pPr>
          </a:lstStyle>
          <a:p>
            <a:fld id="{7296CC1B-817A-4658-A77C-F2CA92981701}" type="slidenum">
              <a:rPr lang="es-PR" altLang="en-US"/>
              <a:pPr/>
              <a:t>‹#›</a:t>
            </a:fld>
            <a:endParaRPr lang="es-PR" altLang="en-US"/>
          </a:p>
        </p:txBody>
      </p:sp>
    </p:spTree>
    <p:extLst>
      <p:ext uri="{BB962C8B-B14F-4D97-AF65-F5344CB8AC3E}">
        <p14:creationId xmlns:p14="http://schemas.microsoft.com/office/powerpoint/2010/main" val="393272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E756D4A1-F6BF-463F-9944-D969D9E3E0B8}"/>
              </a:ext>
            </a:extLst>
          </p:cNvPr>
          <p:cNvSpPr>
            <a:spLocks noGrp="1"/>
          </p:cNvSpPr>
          <p:nvPr>
            <p:ph type="dt" sz="half" idx="10"/>
          </p:nvPr>
        </p:nvSpPr>
        <p:spPr/>
        <p:txBody>
          <a:bodyPr/>
          <a:lstStyle>
            <a:lvl1pPr>
              <a:defRPr/>
            </a:lvl1pPr>
          </a:lstStyle>
          <a:p>
            <a:pPr>
              <a:defRPr/>
            </a:pPr>
            <a:fld id="{575E7F34-40C0-46CC-B76D-CD527CC330D7}" type="datetimeFigureOut">
              <a:rPr lang="es-PR"/>
              <a:pPr>
                <a:defRPr/>
              </a:pPr>
              <a:t>10/22/2024</a:t>
            </a:fld>
            <a:endParaRPr lang="es-PR"/>
          </a:p>
        </p:txBody>
      </p:sp>
      <p:sp>
        <p:nvSpPr>
          <p:cNvPr id="5" name="Footer Placeholder 2">
            <a:extLst>
              <a:ext uri="{FF2B5EF4-FFF2-40B4-BE49-F238E27FC236}">
                <a16:creationId xmlns:a16="http://schemas.microsoft.com/office/drawing/2014/main" id="{D1CD1CC5-88D7-43A4-A8C7-97B6FC968BAB}"/>
              </a:ext>
            </a:extLst>
          </p:cNvPr>
          <p:cNvSpPr>
            <a:spLocks noGrp="1"/>
          </p:cNvSpPr>
          <p:nvPr>
            <p:ph type="ftr" sz="quarter" idx="11"/>
          </p:nvPr>
        </p:nvSpPr>
        <p:spPr/>
        <p:txBody>
          <a:bodyPr/>
          <a:lstStyle>
            <a:lvl1pPr>
              <a:defRPr/>
            </a:lvl1pPr>
          </a:lstStyle>
          <a:p>
            <a:pPr>
              <a:defRPr/>
            </a:pPr>
            <a:endParaRPr lang="es-PR"/>
          </a:p>
        </p:txBody>
      </p:sp>
      <p:sp>
        <p:nvSpPr>
          <p:cNvPr id="6" name="Slide Number Placeholder 22">
            <a:extLst>
              <a:ext uri="{FF2B5EF4-FFF2-40B4-BE49-F238E27FC236}">
                <a16:creationId xmlns:a16="http://schemas.microsoft.com/office/drawing/2014/main" id="{B85DDA31-DC71-4B4B-821E-5FA240FD6970}"/>
              </a:ext>
            </a:extLst>
          </p:cNvPr>
          <p:cNvSpPr>
            <a:spLocks noGrp="1"/>
          </p:cNvSpPr>
          <p:nvPr>
            <p:ph type="sldNum" sz="quarter" idx="12"/>
          </p:nvPr>
        </p:nvSpPr>
        <p:spPr/>
        <p:txBody>
          <a:bodyPr/>
          <a:lstStyle>
            <a:lvl1pPr>
              <a:defRPr/>
            </a:lvl1pPr>
          </a:lstStyle>
          <a:p>
            <a:fld id="{E1C31DBE-0D7F-4A0F-80E6-D6D84156AAC3}" type="slidenum">
              <a:rPr lang="es-PR" altLang="en-US"/>
              <a:pPr/>
              <a:t>‹#›</a:t>
            </a:fld>
            <a:endParaRPr lang="es-PR" altLang="en-US"/>
          </a:p>
        </p:txBody>
      </p:sp>
    </p:spTree>
    <p:extLst>
      <p:ext uri="{BB962C8B-B14F-4D97-AF65-F5344CB8AC3E}">
        <p14:creationId xmlns:p14="http://schemas.microsoft.com/office/powerpoint/2010/main" val="952279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544E27E3-0862-4178-9F5C-75240254AB8F}"/>
              </a:ext>
            </a:extLst>
          </p:cNvPr>
          <p:cNvSpPr>
            <a:spLocks noGrp="1"/>
          </p:cNvSpPr>
          <p:nvPr>
            <p:ph type="dt" sz="half" idx="10"/>
          </p:nvPr>
        </p:nvSpPr>
        <p:spPr/>
        <p:txBody>
          <a:bodyPr/>
          <a:lstStyle>
            <a:lvl1pPr>
              <a:defRPr/>
            </a:lvl1pPr>
          </a:lstStyle>
          <a:p>
            <a:pPr>
              <a:defRPr/>
            </a:pPr>
            <a:fld id="{2C52C964-8DC6-4890-8743-97B45685BE34}" type="datetimeFigureOut">
              <a:rPr lang="es-PR"/>
              <a:pPr>
                <a:defRPr/>
              </a:pPr>
              <a:t>10/22/2024</a:t>
            </a:fld>
            <a:endParaRPr lang="es-PR"/>
          </a:p>
        </p:txBody>
      </p:sp>
      <p:sp>
        <p:nvSpPr>
          <p:cNvPr id="5" name="Footer Placeholder 2">
            <a:extLst>
              <a:ext uri="{FF2B5EF4-FFF2-40B4-BE49-F238E27FC236}">
                <a16:creationId xmlns:a16="http://schemas.microsoft.com/office/drawing/2014/main" id="{883B9256-CF9E-4B8D-8FBD-6AD508D7E50E}"/>
              </a:ext>
            </a:extLst>
          </p:cNvPr>
          <p:cNvSpPr>
            <a:spLocks noGrp="1"/>
          </p:cNvSpPr>
          <p:nvPr>
            <p:ph type="ftr" sz="quarter" idx="11"/>
          </p:nvPr>
        </p:nvSpPr>
        <p:spPr/>
        <p:txBody>
          <a:bodyPr/>
          <a:lstStyle>
            <a:lvl1pPr>
              <a:defRPr/>
            </a:lvl1pPr>
          </a:lstStyle>
          <a:p>
            <a:pPr>
              <a:defRPr/>
            </a:pPr>
            <a:endParaRPr lang="es-PR"/>
          </a:p>
        </p:txBody>
      </p:sp>
      <p:sp>
        <p:nvSpPr>
          <p:cNvPr id="6" name="Slide Number Placeholder 22">
            <a:extLst>
              <a:ext uri="{FF2B5EF4-FFF2-40B4-BE49-F238E27FC236}">
                <a16:creationId xmlns:a16="http://schemas.microsoft.com/office/drawing/2014/main" id="{DCFB0895-B4BA-419B-BBB5-4E061AD5703A}"/>
              </a:ext>
            </a:extLst>
          </p:cNvPr>
          <p:cNvSpPr>
            <a:spLocks noGrp="1"/>
          </p:cNvSpPr>
          <p:nvPr>
            <p:ph type="sldNum" sz="quarter" idx="12"/>
          </p:nvPr>
        </p:nvSpPr>
        <p:spPr/>
        <p:txBody>
          <a:bodyPr/>
          <a:lstStyle>
            <a:lvl1pPr>
              <a:defRPr/>
            </a:lvl1pPr>
          </a:lstStyle>
          <a:p>
            <a:fld id="{1CE3CE1B-F8EA-4944-BFE3-3C609A4805DE}" type="slidenum">
              <a:rPr lang="es-PR" altLang="en-US"/>
              <a:pPr/>
              <a:t>‹#›</a:t>
            </a:fld>
            <a:endParaRPr lang="es-PR" altLang="en-US"/>
          </a:p>
        </p:txBody>
      </p:sp>
    </p:spTree>
    <p:extLst>
      <p:ext uri="{BB962C8B-B14F-4D97-AF65-F5344CB8AC3E}">
        <p14:creationId xmlns:p14="http://schemas.microsoft.com/office/powerpoint/2010/main" val="1514495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a:t>Click to edit Master title style</a:t>
            </a:r>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13">
            <a:extLst>
              <a:ext uri="{FF2B5EF4-FFF2-40B4-BE49-F238E27FC236}">
                <a16:creationId xmlns:a16="http://schemas.microsoft.com/office/drawing/2014/main" id="{96AE6788-8E9B-4880-A101-C6C3A6060955}"/>
              </a:ext>
            </a:extLst>
          </p:cNvPr>
          <p:cNvSpPr>
            <a:spLocks noGrp="1"/>
          </p:cNvSpPr>
          <p:nvPr>
            <p:ph type="dt" sz="half" idx="10"/>
          </p:nvPr>
        </p:nvSpPr>
        <p:spPr/>
        <p:txBody>
          <a:bodyPr/>
          <a:lstStyle>
            <a:lvl1pPr>
              <a:defRPr/>
            </a:lvl1pPr>
          </a:lstStyle>
          <a:p>
            <a:pPr>
              <a:defRPr/>
            </a:pPr>
            <a:fld id="{9E576E37-3169-451B-AE34-D28707182419}" type="datetimeFigureOut">
              <a:rPr lang="es-PR"/>
              <a:pPr>
                <a:defRPr/>
              </a:pPr>
              <a:t>10/22/2024</a:t>
            </a:fld>
            <a:endParaRPr lang="es-PR"/>
          </a:p>
        </p:txBody>
      </p:sp>
      <p:sp>
        <p:nvSpPr>
          <p:cNvPr id="5" name="Footer Placeholder 2">
            <a:extLst>
              <a:ext uri="{FF2B5EF4-FFF2-40B4-BE49-F238E27FC236}">
                <a16:creationId xmlns:a16="http://schemas.microsoft.com/office/drawing/2014/main" id="{CBD7493C-F910-4E7D-B5AD-1AEF55C2A47D}"/>
              </a:ext>
            </a:extLst>
          </p:cNvPr>
          <p:cNvSpPr>
            <a:spLocks noGrp="1"/>
          </p:cNvSpPr>
          <p:nvPr>
            <p:ph type="ftr" sz="quarter" idx="11"/>
          </p:nvPr>
        </p:nvSpPr>
        <p:spPr/>
        <p:txBody>
          <a:bodyPr/>
          <a:lstStyle>
            <a:lvl1pPr>
              <a:defRPr/>
            </a:lvl1pPr>
          </a:lstStyle>
          <a:p>
            <a:pPr>
              <a:defRPr/>
            </a:pPr>
            <a:endParaRPr lang="es-PR"/>
          </a:p>
        </p:txBody>
      </p:sp>
      <p:sp>
        <p:nvSpPr>
          <p:cNvPr id="6" name="Slide Number Placeholder 22">
            <a:extLst>
              <a:ext uri="{FF2B5EF4-FFF2-40B4-BE49-F238E27FC236}">
                <a16:creationId xmlns:a16="http://schemas.microsoft.com/office/drawing/2014/main" id="{E9100DBD-853B-491D-A141-2A6A82DA97E2}"/>
              </a:ext>
            </a:extLst>
          </p:cNvPr>
          <p:cNvSpPr>
            <a:spLocks noGrp="1"/>
          </p:cNvSpPr>
          <p:nvPr>
            <p:ph type="sldNum" sz="quarter" idx="12"/>
          </p:nvPr>
        </p:nvSpPr>
        <p:spPr/>
        <p:txBody>
          <a:bodyPr/>
          <a:lstStyle>
            <a:lvl1pPr>
              <a:defRPr/>
            </a:lvl1pPr>
          </a:lstStyle>
          <a:p>
            <a:fld id="{66F549FC-E57C-4740-A57E-054F58ED1A1F}" type="slidenum">
              <a:rPr lang="es-PR" altLang="en-US"/>
              <a:pPr/>
              <a:t>‹#›</a:t>
            </a:fld>
            <a:endParaRPr lang="es-PR" altLang="en-US"/>
          </a:p>
        </p:txBody>
      </p:sp>
    </p:spTree>
    <p:extLst>
      <p:ext uri="{BB962C8B-B14F-4D97-AF65-F5344CB8AC3E}">
        <p14:creationId xmlns:p14="http://schemas.microsoft.com/office/powerpoint/2010/main" val="1402057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C947F36B-771F-4C8C-87F0-C0E1864E3FB6}"/>
              </a:ext>
            </a:extLst>
          </p:cNvPr>
          <p:cNvSpPr>
            <a:spLocks noGrp="1"/>
          </p:cNvSpPr>
          <p:nvPr>
            <p:ph type="dt" sz="half" idx="10"/>
          </p:nvPr>
        </p:nvSpPr>
        <p:spPr/>
        <p:txBody>
          <a:bodyPr/>
          <a:lstStyle>
            <a:lvl1pPr>
              <a:defRPr/>
            </a:lvl1pPr>
          </a:lstStyle>
          <a:p>
            <a:pPr>
              <a:defRPr/>
            </a:pPr>
            <a:fld id="{9D2EB962-3299-495A-A22E-AE19512FB1C2}" type="datetimeFigureOut">
              <a:rPr lang="es-PR"/>
              <a:pPr>
                <a:defRPr/>
              </a:pPr>
              <a:t>10/22/2024</a:t>
            </a:fld>
            <a:endParaRPr lang="es-PR"/>
          </a:p>
        </p:txBody>
      </p:sp>
      <p:sp>
        <p:nvSpPr>
          <p:cNvPr id="6" name="Footer Placeholder 2">
            <a:extLst>
              <a:ext uri="{FF2B5EF4-FFF2-40B4-BE49-F238E27FC236}">
                <a16:creationId xmlns:a16="http://schemas.microsoft.com/office/drawing/2014/main" id="{89A470E1-19F5-4270-9220-AC12BB42B47E}"/>
              </a:ext>
            </a:extLst>
          </p:cNvPr>
          <p:cNvSpPr>
            <a:spLocks noGrp="1"/>
          </p:cNvSpPr>
          <p:nvPr>
            <p:ph type="ftr" sz="quarter" idx="11"/>
          </p:nvPr>
        </p:nvSpPr>
        <p:spPr/>
        <p:txBody>
          <a:bodyPr/>
          <a:lstStyle>
            <a:lvl1pPr>
              <a:defRPr/>
            </a:lvl1pPr>
          </a:lstStyle>
          <a:p>
            <a:pPr>
              <a:defRPr/>
            </a:pPr>
            <a:endParaRPr lang="es-PR"/>
          </a:p>
        </p:txBody>
      </p:sp>
      <p:sp>
        <p:nvSpPr>
          <p:cNvPr id="7" name="Slide Number Placeholder 22">
            <a:extLst>
              <a:ext uri="{FF2B5EF4-FFF2-40B4-BE49-F238E27FC236}">
                <a16:creationId xmlns:a16="http://schemas.microsoft.com/office/drawing/2014/main" id="{63E255BD-C836-48BB-AEFD-DC051FE20400}"/>
              </a:ext>
            </a:extLst>
          </p:cNvPr>
          <p:cNvSpPr>
            <a:spLocks noGrp="1"/>
          </p:cNvSpPr>
          <p:nvPr>
            <p:ph type="sldNum" sz="quarter" idx="12"/>
          </p:nvPr>
        </p:nvSpPr>
        <p:spPr/>
        <p:txBody>
          <a:bodyPr/>
          <a:lstStyle>
            <a:lvl1pPr>
              <a:defRPr/>
            </a:lvl1pPr>
          </a:lstStyle>
          <a:p>
            <a:fld id="{81195947-2563-4FE6-9328-04D26C1B9A71}" type="slidenum">
              <a:rPr lang="es-PR" altLang="en-US"/>
              <a:pPr/>
              <a:t>‹#›</a:t>
            </a:fld>
            <a:endParaRPr lang="es-PR" altLang="en-US"/>
          </a:p>
        </p:txBody>
      </p:sp>
    </p:spTree>
    <p:extLst>
      <p:ext uri="{BB962C8B-B14F-4D97-AF65-F5344CB8AC3E}">
        <p14:creationId xmlns:p14="http://schemas.microsoft.com/office/powerpoint/2010/main" val="3013600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D2A8D3-8355-4EC7-B88B-8E836EBD83F7}"/>
              </a:ext>
            </a:extLst>
          </p:cNvPr>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8" name="Rectangle 7">
            <a:extLst>
              <a:ext uri="{FF2B5EF4-FFF2-40B4-BE49-F238E27FC236}">
                <a16:creationId xmlns:a16="http://schemas.microsoft.com/office/drawing/2014/main" id="{3030F21E-8AC3-4868-A37C-57A2286842AB}"/>
              </a:ext>
            </a:extLst>
          </p:cNvPr>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p>
            <a:pPr algn="ctr" fontAlgn="auto">
              <a:spcBef>
                <a:spcPts val="0"/>
              </a:spcBef>
              <a:spcAft>
                <a:spcPts val="0"/>
              </a:spcAft>
              <a:defRPr/>
            </a:pPr>
            <a:endParaRPr lang="en-US" sz="1800">
              <a:solidFill>
                <a:schemeClr val="lt1"/>
              </a:solidFill>
              <a:latin typeface="+mn-lt"/>
            </a:endParaRPr>
          </a:p>
        </p:txBody>
      </p:sp>
      <p:sp>
        <p:nvSpPr>
          <p:cNvPr id="9" name="Rectangle 8">
            <a:extLst>
              <a:ext uri="{FF2B5EF4-FFF2-40B4-BE49-F238E27FC236}">
                <a16:creationId xmlns:a16="http://schemas.microsoft.com/office/drawing/2014/main" id="{7425866C-2A8A-4A3E-AD51-85126972A730}"/>
              </a:ext>
            </a:extLst>
          </p:cNvPr>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0" name="Rectangle 9">
            <a:extLst>
              <a:ext uri="{FF2B5EF4-FFF2-40B4-BE49-F238E27FC236}">
                <a16:creationId xmlns:a16="http://schemas.microsoft.com/office/drawing/2014/main" id="{F480716A-0CB6-48D0-84C9-913636E2675D}"/>
              </a:ext>
            </a:extLst>
          </p:cNvPr>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11" name="Rectangle 10">
            <a:extLst>
              <a:ext uri="{FF2B5EF4-FFF2-40B4-BE49-F238E27FC236}">
                <a16:creationId xmlns:a16="http://schemas.microsoft.com/office/drawing/2014/main" id="{BBF4112F-66DB-4CA5-8CD3-238A72D5992E}"/>
              </a:ext>
            </a:extLst>
          </p:cNvPr>
          <p:cNvSpPr>
            <a:spLocks noChangeArrowheads="1"/>
          </p:cNvSpPr>
          <p:nvPr/>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useBgFill="1">
        <p:nvSpPr>
          <p:cNvPr id="12" name="Rounded Rectangle 32">
            <a:extLst>
              <a:ext uri="{FF2B5EF4-FFF2-40B4-BE49-F238E27FC236}">
                <a16:creationId xmlns:a16="http://schemas.microsoft.com/office/drawing/2014/main" id="{3D707000-AB9E-40E6-BDA1-53C0080734AB}"/>
              </a:ext>
            </a:extLst>
          </p:cNvPr>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useBgFill="1">
        <p:nvSpPr>
          <p:cNvPr id="13" name="Rounded Rectangle 33">
            <a:extLst>
              <a:ext uri="{FF2B5EF4-FFF2-40B4-BE49-F238E27FC236}">
                <a16:creationId xmlns:a16="http://schemas.microsoft.com/office/drawing/2014/main" id="{5A4BB472-6CC4-4059-85DB-68A89DCBAB43}"/>
              </a:ext>
            </a:extLst>
          </p:cNvPr>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4" name="Rectangle 13">
            <a:extLst>
              <a:ext uri="{FF2B5EF4-FFF2-40B4-BE49-F238E27FC236}">
                <a16:creationId xmlns:a16="http://schemas.microsoft.com/office/drawing/2014/main" id="{1151EB43-5034-4858-91A4-FDFD039F8722}"/>
              </a:ext>
            </a:extLst>
          </p:cNvPr>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5" name="Rectangle 14">
            <a:extLst>
              <a:ext uri="{FF2B5EF4-FFF2-40B4-BE49-F238E27FC236}">
                <a16:creationId xmlns:a16="http://schemas.microsoft.com/office/drawing/2014/main" id="{05517233-68A4-47B4-9CB7-442B2B53E6EF}"/>
              </a:ext>
            </a:extLst>
          </p:cNvPr>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6" name="Rectangle 15">
            <a:extLst>
              <a:ext uri="{FF2B5EF4-FFF2-40B4-BE49-F238E27FC236}">
                <a16:creationId xmlns:a16="http://schemas.microsoft.com/office/drawing/2014/main" id="{7A186333-D42D-4C80-8BBE-E36E87C83FD6}"/>
              </a:ext>
            </a:extLst>
          </p:cNvPr>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7" name="Rectangle 16">
            <a:extLst>
              <a:ext uri="{FF2B5EF4-FFF2-40B4-BE49-F238E27FC236}">
                <a16:creationId xmlns:a16="http://schemas.microsoft.com/office/drawing/2014/main" id="{D923ABCD-F56E-405B-8B45-7CAAE2DB486C}"/>
              </a:ext>
            </a:extLst>
          </p:cNvPr>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8" name="Rectangle 17">
            <a:extLst>
              <a:ext uri="{FF2B5EF4-FFF2-40B4-BE49-F238E27FC236}">
                <a16:creationId xmlns:a16="http://schemas.microsoft.com/office/drawing/2014/main" id="{9BBA4D7D-FEB9-4AAF-85BF-5A3465B33C65}"/>
              </a:ext>
            </a:extLst>
          </p:cNvPr>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9" name="Rectangle 18">
            <a:extLst>
              <a:ext uri="{FF2B5EF4-FFF2-40B4-BE49-F238E27FC236}">
                <a16:creationId xmlns:a16="http://schemas.microsoft.com/office/drawing/2014/main" id="{9A58274E-FDB2-4BF4-9BDD-0A66D5203703}"/>
              </a:ext>
            </a:extLst>
          </p:cNvPr>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20" name="Picture 21">
            <a:extLst>
              <a:ext uri="{FF2B5EF4-FFF2-40B4-BE49-F238E27FC236}">
                <a16:creationId xmlns:a16="http://schemas.microsoft.com/office/drawing/2014/main" id="{3226AECD-9766-4E8F-9EE6-E5C4CDEAE0A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6988"/>
            <a:ext cx="8894763" cy="3333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Date Placeholder 25">
            <a:extLst>
              <a:ext uri="{FF2B5EF4-FFF2-40B4-BE49-F238E27FC236}">
                <a16:creationId xmlns:a16="http://schemas.microsoft.com/office/drawing/2014/main" id="{83E0C002-D8D7-4915-BA86-1844FF8F296D}"/>
              </a:ext>
            </a:extLst>
          </p:cNvPr>
          <p:cNvSpPr>
            <a:spLocks noGrp="1"/>
          </p:cNvSpPr>
          <p:nvPr>
            <p:ph type="dt" sz="half" idx="10"/>
          </p:nvPr>
        </p:nvSpPr>
        <p:spPr/>
        <p:txBody>
          <a:bodyPr rtlCol="0"/>
          <a:lstStyle>
            <a:lvl1pPr>
              <a:defRPr/>
            </a:lvl1pPr>
          </a:lstStyle>
          <a:p>
            <a:pPr>
              <a:defRPr/>
            </a:pPr>
            <a:fld id="{90781AE6-939F-4352-B668-99EAF29B8FB7}" type="datetimeFigureOut">
              <a:rPr lang="es-PR"/>
              <a:pPr>
                <a:defRPr/>
              </a:pPr>
              <a:t>10/22/2024</a:t>
            </a:fld>
            <a:endParaRPr lang="es-PR"/>
          </a:p>
        </p:txBody>
      </p:sp>
      <p:sp>
        <p:nvSpPr>
          <p:cNvPr id="22" name="Footer Placeholder 27">
            <a:extLst>
              <a:ext uri="{FF2B5EF4-FFF2-40B4-BE49-F238E27FC236}">
                <a16:creationId xmlns:a16="http://schemas.microsoft.com/office/drawing/2014/main" id="{04A69CCB-FF92-4D97-BD6C-EDEFEAED4A04}"/>
              </a:ext>
            </a:extLst>
          </p:cNvPr>
          <p:cNvSpPr>
            <a:spLocks noGrp="1"/>
          </p:cNvSpPr>
          <p:nvPr>
            <p:ph type="ftr" sz="quarter" idx="11"/>
          </p:nvPr>
        </p:nvSpPr>
        <p:spPr/>
        <p:txBody>
          <a:bodyPr rtlCol="0"/>
          <a:lstStyle>
            <a:lvl1pPr>
              <a:defRPr/>
            </a:lvl1pPr>
          </a:lstStyle>
          <a:p>
            <a:pPr>
              <a:defRPr/>
            </a:pPr>
            <a:endParaRPr lang="es-PR"/>
          </a:p>
        </p:txBody>
      </p:sp>
      <p:sp>
        <p:nvSpPr>
          <p:cNvPr id="23" name="Slide Number Placeholder 26">
            <a:extLst>
              <a:ext uri="{FF2B5EF4-FFF2-40B4-BE49-F238E27FC236}">
                <a16:creationId xmlns:a16="http://schemas.microsoft.com/office/drawing/2014/main" id="{20D4F2E4-3DBD-4157-8E62-000242FC6698}"/>
              </a:ext>
            </a:extLst>
          </p:cNvPr>
          <p:cNvSpPr>
            <a:spLocks noGrp="1"/>
          </p:cNvSpPr>
          <p:nvPr>
            <p:ph type="sldNum" sz="quarter" idx="12"/>
          </p:nvPr>
        </p:nvSpPr>
        <p:spPr/>
        <p:txBody>
          <a:bodyPr/>
          <a:lstStyle>
            <a:lvl1pPr>
              <a:defRPr/>
            </a:lvl1pPr>
          </a:lstStyle>
          <a:p>
            <a:fld id="{747511E6-9E07-47E5-BA4C-808212679455}" type="slidenum">
              <a:rPr lang="es-PR" altLang="en-US"/>
              <a:pPr/>
              <a:t>‹#›</a:t>
            </a:fld>
            <a:endParaRPr lang="es-PR" altLang="en-US"/>
          </a:p>
        </p:txBody>
      </p:sp>
    </p:spTree>
    <p:extLst>
      <p:ext uri="{BB962C8B-B14F-4D97-AF65-F5344CB8AC3E}">
        <p14:creationId xmlns:p14="http://schemas.microsoft.com/office/powerpoint/2010/main" val="1185082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E021D9-46F0-4A6D-A19E-E12C055D5FB6}"/>
              </a:ext>
            </a:extLst>
          </p:cNvPr>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 name="Rectangle 3">
            <a:extLst>
              <a:ext uri="{FF2B5EF4-FFF2-40B4-BE49-F238E27FC236}">
                <a16:creationId xmlns:a16="http://schemas.microsoft.com/office/drawing/2014/main" id="{9CDF4FE5-C3CD-4359-B42C-0ECEDBFB0382}"/>
              </a:ext>
            </a:extLst>
          </p:cNvPr>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p>
            <a:pPr algn="ctr" fontAlgn="auto">
              <a:spcBef>
                <a:spcPts val="0"/>
              </a:spcBef>
              <a:spcAft>
                <a:spcPts val="0"/>
              </a:spcAft>
              <a:defRPr/>
            </a:pPr>
            <a:endParaRPr lang="en-US" sz="1800">
              <a:solidFill>
                <a:schemeClr val="lt1"/>
              </a:solidFill>
              <a:latin typeface="+mn-lt"/>
            </a:endParaRPr>
          </a:p>
        </p:txBody>
      </p:sp>
      <p:sp>
        <p:nvSpPr>
          <p:cNvPr id="5" name="Rectangle 4">
            <a:extLst>
              <a:ext uri="{FF2B5EF4-FFF2-40B4-BE49-F238E27FC236}">
                <a16:creationId xmlns:a16="http://schemas.microsoft.com/office/drawing/2014/main" id="{5B1456F1-391E-42ED-B8E0-A38FDE6AA433}"/>
              </a:ext>
            </a:extLst>
          </p:cNvPr>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ectangle 5">
            <a:extLst>
              <a:ext uri="{FF2B5EF4-FFF2-40B4-BE49-F238E27FC236}">
                <a16:creationId xmlns:a16="http://schemas.microsoft.com/office/drawing/2014/main" id="{06A84A80-6709-4081-993B-706C859FE371}"/>
              </a:ext>
            </a:extLst>
          </p:cNvPr>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7" name="Rectangle 6">
            <a:extLst>
              <a:ext uri="{FF2B5EF4-FFF2-40B4-BE49-F238E27FC236}">
                <a16:creationId xmlns:a16="http://schemas.microsoft.com/office/drawing/2014/main" id="{C1C40657-9012-4CBD-B077-02E1ACA0BDA4}"/>
              </a:ext>
            </a:extLst>
          </p:cNvPr>
          <p:cNvSpPr>
            <a:spLocks noChangeArrowheads="1"/>
          </p:cNvSpPr>
          <p:nvPr/>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useBgFill="1">
        <p:nvSpPr>
          <p:cNvPr id="8" name="Rounded Rectangle 32">
            <a:extLst>
              <a:ext uri="{FF2B5EF4-FFF2-40B4-BE49-F238E27FC236}">
                <a16:creationId xmlns:a16="http://schemas.microsoft.com/office/drawing/2014/main" id="{B43793E6-F40C-49D5-8C10-04D37800CF22}"/>
              </a:ext>
            </a:extLst>
          </p:cNvPr>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useBgFill="1">
        <p:nvSpPr>
          <p:cNvPr id="9" name="Rounded Rectangle 33">
            <a:extLst>
              <a:ext uri="{FF2B5EF4-FFF2-40B4-BE49-F238E27FC236}">
                <a16:creationId xmlns:a16="http://schemas.microsoft.com/office/drawing/2014/main" id="{7FA3FBA3-37A0-4E09-8D38-BF612B015C68}"/>
              </a:ext>
            </a:extLst>
          </p:cNvPr>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0" name="Rectangle 9">
            <a:extLst>
              <a:ext uri="{FF2B5EF4-FFF2-40B4-BE49-F238E27FC236}">
                <a16:creationId xmlns:a16="http://schemas.microsoft.com/office/drawing/2014/main" id="{D62FA758-2671-454C-9D8E-A4589182D531}"/>
              </a:ext>
            </a:extLst>
          </p:cNvPr>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1" name="Rectangle 10">
            <a:extLst>
              <a:ext uri="{FF2B5EF4-FFF2-40B4-BE49-F238E27FC236}">
                <a16:creationId xmlns:a16="http://schemas.microsoft.com/office/drawing/2014/main" id="{76D0B254-BB2A-49E9-96C7-EBEEE1BB02E0}"/>
              </a:ext>
            </a:extLst>
          </p:cNvPr>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2" name="Rectangle 11">
            <a:extLst>
              <a:ext uri="{FF2B5EF4-FFF2-40B4-BE49-F238E27FC236}">
                <a16:creationId xmlns:a16="http://schemas.microsoft.com/office/drawing/2014/main" id="{CD55E4C8-700C-4664-9DD4-B210D35B210C}"/>
              </a:ext>
            </a:extLst>
          </p:cNvPr>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3" name="Rectangle 12">
            <a:extLst>
              <a:ext uri="{FF2B5EF4-FFF2-40B4-BE49-F238E27FC236}">
                <a16:creationId xmlns:a16="http://schemas.microsoft.com/office/drawing/2014/main" id="{73643155-AC61-4E99-AABE-843A1E7A6AAC}"/>
              </a:ext>
            </a:extLst>
          </p:cNvPr>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4" name="Rectangle 13">
            <a:extLst>
              <a:ext uri="{FF2B5EF4-FFF2-40B4-BE49-F238E27FC236}">
                <a16:creationId xmlns:a16="http://schemas.microsoft.com/office/drawing/2014/main" id="{904EA301-343F-4630-8020-DC4993AA9F03}"/>
              </a:ext>
            </a:extLst>
          </p:cNvPr>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5" name="Rectangle 14">
            <a:extLst>
              <a:ext uri="{FF2B5EF4-FFF2-40B4-BE49-F238E27FC236}">
                <a16:creationId xmlns:a16="http://schemas.microsoft.com/office/drawing/2014/main" id="{A35E3A38-7CFC-440C-8280-CA8D0C1C57EE}"/>
              </a:ext>
            </a:extLst>
          </p:cNvPr>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16" name="Picture 21">
            <a:extLst>
              <a:ext uri="{FF2B5EF4-FFF2-40B4-BE49-F238E27FC236}">
                <a16:creationId xmlns:a16="http://schemas.microsoft.com/office/drawing/2014/main" id="{05A6C5C4-95C7-4E9D-AD8F-DD7351C5FC7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6988"/>
            <a:ext cx="8894763" cy="3333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a:t>Click to edit Master title style</a:t>
            </a:r>
          </a:p>
        </p:txBody>
      </p:sp>
      <p:sp>
        <p:nvSpPr>
          <p:cNvPr id="17" name="Date Placeholder 2">
            <a:extLst>
              <a:ext uri="{FF2B5EF4-FFF2-40B4-BE49-F238E27FC236}">
                <a16:creationId xmlns:a16="http://schemas.microsoft.com/office/drawing/2014/main" id="{3F9F454A-8B72-4F1F-8A8E-4C41D221D4BF}"/>
              </a:ext>
            </a:extLst>
          </p:cNvPr>
          <p:cNvSpPr>
            <a:spLocks noGrp="1"/>
          </p:cNvSpPr>
          <p:nvPr>
            <p:ph type="dt" sz="half" idx="10"/>
          </p:nvPr>
        </p:nvSpPr>
        <p:spPr>
          <a:xfrm>
            <a:off x="6583363" y="612775"/>
            <a:ext cx="958850" cy="457200"/>
          </a:xfrm>
        </p:spPr>
        <p:txBody>
          <a:bodyPr/>
          <a:lstStyle>
            <a:lvl1pPr>
              <a:defRPr/>
            </a:lvl1pPr>
          </a:lstStyle>
          <a:p>
            <a:pPr>
              <a:defRPr/>
            </a:pPr>
            <a:fld id="{607D5144-1CE0-4018-A2D5-A2A738775528}" type="datetimeFigureOut">
              <a:rPr lang="es-PR"/>
              <a:pPr>
                <a:defRPr/>
              </a:pPr>
              <a:t>10/22/2024</a:t>
            </a:fld>
            <a:endParaRPr lang="es-PR"/>
          </a:p>
        </p:txBody>
      </p:sp>
      <p:sp>
        <p:nvSpPr>
          <p:cNvPr id="18" name="Footer Placeholder 3">
            <a:extLst>
              <a:ext uri="{FF2B5EF4-FFF2-40B4-BE49-F238E27FC236}">
                <a16:creationId xmlns:a16="http://schemas.microsoft.com/office/drawing/2014/main" id="{D3F19D26-2025-48F9-AB95-78FD2E1D6114}"/>
              </a:ext>
            </a:extLst>
          </p:cNvPr>
          <p:cNvSpPr>
            <a:spLocks noGrp="1"/>
          </p:cNvSpPr>
          <p:nvPr>
            <p:ph type="ftr" sz="quarter" idx="11"/>
          </p:nvPr>
        </p:nvSpPr>
        <p:spPr/>
        <p:txBody>
          <a:bodyPr/>
          <a:lstStyle>
            <a:lvl1pPr>
              <a:defRPr/>
            </a:lvl1pPr>
          </a:lstStyle>
          <a:p>
            <a:pPr>
              <a:defRPr/>
            </a:pPr>
            <a:endParaRPr lang="es-PR"/>
          </a:p>
        </p:txBody>
      </p:sp>
      <p:sp>
        <p:nvSpPr>
          <p:cNvPr id="19" name="Slide Number Placeholder 4">
            <a:extLst>
              <a:ext uri="{FF2B5EF4-FFF2-40B4-BE49-F238E27FC236}">
                <a16:creationId xmlns:a16="http://schemas.microsoft.com/office/drawing/2014/main" id="{3B5B661A-7CBE-478A-824A-597AC5FFDC1D}"/>
              </a:ext>
            </a:extLst>
          </p:cNvPr>
          <p:cNvSpPr>
            <a:spLocks noGrp="1"/>
          </p:cNvSpPr>
          <p:nvPr>
            <p:ph type="sldNum" sz="quarter" idx="12"/>
          </p:nvPr>
        </p:nvSpPr>
        <p:spPr/>
        <p:txBody>
          <a:bodyPr/>
          <a:lstStyle>
            <a:lvl1pPr>
              <a:defRPr/>
            </a:lvl1pPr>
          </a:lstStyle>
          <a:p>
            <a:fld id="{206013D5-C3B9-435D-BF67-F0E8FAEB6403}" type="slidenum">
              <a:rPr lang="es-PR" altLang="en-US"/>
              <a:pPr/>
              <a:t>‹#›</a:t>
            </a:fld>
            <a:endParaRPr lang="es-PR" altLang="en-US"/>
          </a:p>
        </p:txBody>
      </p:sp>
    </p:spTree>
    <p:extLst>
      <p:ext uri="{BB962C8B-B14F-4D97-AF65-F5344CB8AC3E}">
        <p14:creationId xmlns:p14="http://schemas.microsoft.com/office/powerpoint/2010/main" val="2216199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DDC33A0D-7BAB-4BBE-A0F8-BCE652EBFC09}"/>
              </a:ext>
            </a:extLst>
          </p:cNvPr>
          <p:cNvSpPr>
            <a:spLocks noGrp="1"/>
          </p:cNvSpPr>
          <p:nvPr>
            <p:ph type="dt" sz="half" idx="10"/>
          </p:nvPr>
        </p:nvSpPr>
        <p:spPr/>
        <p:txBody>
          <a:bodyPr/>
          <a:lstStyle>
            <a:lvl1pPr>
              <a:defRPr/>
            </a:lvl1pPr>
          </a:lstStyle>
          <a:p>
            <a:pPr>
              <a:defRPr/>
            </a:pPr>
            <a:fld id="{EFD77604-1BE9-4400-B830-918598D50A6E}" type="datetimeFigureOut">
              <a:rPr lang="es-PR"/>
              <a:pPr>
                <a:defRPr/>
              </a:pPr>
              <a:t>10/22/2024</a:t>
            </a:fld>
            <a:endParaRPr lang="es-PR"/>
          </a:p>
        </p:txBody>
      </p:sp>
      <p:sp>
        <p:nvSpPr>
          <p:cNvPr id="3" name="Footer Placeholder 2">
            <a:extLst>
              <a:ext uri="{FF2B5EF4-FFF2-40B4-BE49-F238E27FC236}">
                <a16:creationId xmlns:a16="http://schemas.microsoft.com/office/drawing/2014/main" id="{D413231E-E11F-4B79-8C67-70EDCB311681}"/>
              </a:ext>
            </a:extLst>
          </p:cNvPr>
          <p:cNvSpPr>
            <a:spLocks noGrp="1"/>
          </p:cNvSpPr>
          <p:nvPr>
            <p:ph type="ftr" sz="quarter" idx="11"/>
          </p:nvPr>
        </p:nvSpPr>
        <p:spPr/>
        <p:txBody>
          <a:bodyPr/>
          <a:lstStyle>
            <a:lvl1pPr>
              <a:defRPr/>
            </a:lvl1pPr>
          </a:lstStyle>
          <a:p>
            <a:pPr>
              <a:defRPr/>
            </a:pPr>
            <a:endParaRPr lang="es-PR"/>
          </a:p>
        </p:txBody>
      </p:sp>
      <p:sp>
        <p:nvSpPr>
          <p:cNvPr id="4" name="Slide Number Placeholder 22">
            <a:extLst>
              <a:ext uri="{FF2B5EF4-FFF2-40B4-BE49-F238E27FC236}">
                <a16:creationId xmlns:a16="http://schemas.microsoft.com/office/drawing/2014/main" id="{331A898F-2F07-492F-997F-FCF4D54951DF}"/>
              </a:ext>
            </a:extLst>
          </p:cNvPr>
          <p:cNvSpPr>
            <a:spLocks noGrp="1"/>
          </p:cNvSpPr>
          <p:nvPr>
            <p:ph type="sldNum" sz="quarter" idx="12"/>
          </p:nvPr>
        </p:nvSpPr>
        <p:spPr/>
        <p:txBody>
          <a:bodyPr/>
          <a:lstStyle>
            <a:lvl1pPr>
              <a:defRPr/>
            </a:lvl1pPr>
          </a:lstStyle>
          <a:p>
            <a:fld id="{2446589E-928D-44DD-926B-A8AA883A451F}" type="slidenum">
              <a:rPr lang="es-PR" altLang="en-US"/>
              <a:pPr/>
              <a:t>‹#›</a:t>
            </a:fld>
            <a:endParaRPr lang="es-PR" altLang="en-US"/>
          </a:p>
        </p:txBody>
      </p:sp>
    </p:spTree>
    <p:extLst>
      <p:ext uri="{BB962C8B-B14F-4D97-AF65-F5344CB8AC3E}">
        <p14:creationId xmlns:p14="http://schemas.microsoft.com/office/powerpoint/2010/main" val="4018902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430DF2FA-B057-4CD7-881F-0362CCA3D20E}"/>
              </a:ext>
            </a:extLst>
          </p:cNvPr>
          <p:cNvSpPr>
            <a:spLocks noGrp="1"/>
          </p:cNvSpPr>
          <p:nvPr>
            <p:ph type="dt" sz="half" idx="10"/>
          </p:nvPr>
        </p:nvSpPr>
        <p:spPr/>
        <p:txBody>
          <a:bodyPr/>
          <a:lstStyle>
            <a:lvl1pPr>
              <a:defRPr/>
            </a:lvl1pPr>
          </a:lstStyle>
          <a:p>
            <a:pPr>
              <a:defRPr/>
            </a:pPr>
            <a:fld id="{878CA308-0330-40F1-8736-A259A535022F}" type="datetimeFigureOut">
              <a:rPr lang="es-PR"/>
              <a:pPr>
                <a:defRPr/>
              </a:pPr>
              <a:t>10/22/2024</a:t>
            </a:fld>
            <a:endParaRPr lang="es-PR"/>
          </a:p>
        </p:txBody>
      </p:sp>
      <p:sp>
        <p:nvSpPr>
          <p:cNvPr id="6" name="Footer Placeholder 2">
            <a:extLst>
              <a:ext uri="{FF2B5EF4-FFF2-40B4-BE49-F238E27FC236}">
                <a16:creationId xmlns:a16="http://schemas.microsoft.com/office/drawing/2014/main" id="{FF66C184-FE08-4D17-96C6-89F4C097F869}"/>
              </a:ext>
            </a:extLst>
          </p:cNvPr>
          <p:cNvSpPr>
            <a:spLocks noGrp="1"/>
          </p:cNvSpPr>
          <p:nvPr>
            <p:ph type="ftr" sz="quarter" idx="11"/>
          </p:nvPr>
        </p:nvSpPr>
        <p:spPr/>
        <p:txBody>
          <a:bodyPr/>
          <a:lstStyle>
            <a:lvl1pPr>
              <a:defRPr/>
            </a:lvl1pPr>
          </a:lstStyle>
          <a:p>
            <a:pPr>
              <a:defRPr/>
            </a:pPr>
            <a:endParaRPr lang="es-PR"/>
          </a:p>
        </p:txBody>
      </p:sp>
      <p:sp>
        <p:nvSpPr>
          <p:cNvPr id="7" name="Slide Number Placeholder 22">
            <a:extLst>
              <a:ext uri="{FF2B5EF4-FFF2-40B4-BE49-F238E27FC236}">
                <a16:creationId xmlns:a16="http://schemas.microsoft.com/office/drawing/2014/main" id="{BBD422E2-98B3-4410-A45B-B21FA06C3011}"/>
              </a:ext>
            </a:extLst>
          </p:cNvPr>
          <p:cNvSpPr>
            <a:spLocks noGrp="1"/>
          </p:cNvSpPr>
          <p:nvPr>
            <p:ph type="sldNum" sz="quarter" idx="12"/>
          </p:nvPr>
        </p:nvSpPr>
        <p:spPr/>
        <p:txBody>
          <a:bodyPr/>
          <a:lstStyle>
            <a:lvl1pPr>
              <a:defRPr/>
            </a:lvl1pPr>
          </a:lstStyle>
          <a:p>
            <a:fld id="{957166C4-1B07-465C-9574-BB87D0C5AB8A}" type="slidenum">
              <a:rPr lang="es-PR" altLang="en-US"/>
              <a:pPr/>
              <a:t>‹#›</a:t>
            </a:fld>
            <a:endParaRPr lang="es-PR" altLang="en-US"/>
          </a:p>
        </p:txBody>
      </p:sp>
    </p:spTree>
    <p:extLst>
      <p:ext uri="{BB962C8B-B14F-4D97-AF65-F5344CB8AC3E}">
        <p14:creationId xmlns:p14="http://schemas.microsoft.com/office/powerpoint/2010/main" val="1506142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13">
            <a:extLst>
              <a:ext uri="{FF2B5EF4-FFF2-40B4-BE49-F238E27FC236}">
                <a16:creationId xmlns:a16="http://schemas.microsoft.com/office/drawing/2014/main" id="{99FF1C01-020E-4EA6-8FB9-1BBD1BAF15E8}"/>
              </a:ext>
            </a:extLst>
          </p:cNvPr>
          <p:cNvSpPr>
            <a:spLocks noGrp="1"/>
          </p:cNvSpPr>
          <p:nvPr>
            <p:ph type="dt" sz="half" idx="10"/>
          </p:nvPr>
        </p:nvSpPr>
        <p:spPr/>
        <p:txBody>
          <a:bodyPr/>
          <a:lstStyle>
            <a:lvl1pPr>
              <a:defRPr/>
            </a:lvl1pPr>
          </a:lstStyle>
          <a:p>
            <a:pPr>
              <a:defRPr/>
            </a:pPr>
            <a:fld id="{78805CCB-375B-4CC2-A7B5-3DFDE718B93A}" type="datetimeFigureOut">
              <a:rPr lang="es-PR"/>
              <a:pPr>
                <a:defRPr/>
              </a:pPr>
              <a:t>10/22/2024</a:t>
            </a:fld>
            <a:endParaRPr lang="es-PR"/>
          </a:p>
        </p:txBody>
      </p:sp>
      <p:sp>
        <p:nvSpPr>
          <p:cNvPr id="6" name="Footer Placeholder 2">
            <a:extLst>
              <a:ext uri="{FF2B5EF4-FFF2-40B4-BE49-F238E27FC236}">
                <a16:creationId xmlns:a16="http://schemas.microsoft.com/office/drawing/2014/main" id="{0630A5D0-16F6-4E33-B8AB-50A1968C7448}"/>
              </a:ext>
            </a:extLst>
          </p:cNvPr>
          <p:cNvSpPr>
            <a:spLocks noGrp="1"/>
          </p:cNvSpPr>
          <p:nvPr>
            <p:ph type="ftr" sz="quarter" idx="11"/>
          </p:nvPr>
        </p:nvSpPr>
        <p:spPr/>
        <p:txBody>
          <a:bodyPr/>
          <a:lstStyle>
            <a:lvl1pPr>
              <a:defRPr/>
            </a:lvl1pPr>
          </a:lstStyle>
          <a:p>
            <a:pPr>
              <a:defRPr/>
            </a:pPr>
            <a:endParaRPr lang="es-PR"/>
          </a:p>
        </p:txBody>
      </p:sp>
      <p:sp>
        <p:nvSpPr>
          <p:cNvPr id="7" name="Slide Number Placeholder 22">
            <a:extLst>
              <a:ext uri="{FF2B5EF4-FFF2-40B4-BE49-F238E27FC236}">
                <a16:creationId xmlns:a16="http://schemas.microsoft.com/office/drawing/2014/main" id="{2AD30478-A0C2-4DD2-82A6-509B43631EC2}"/>
              </a:ext>
            </a:extLst>
          </p:cNvPr>
          <p:cNvSpPr>
            <a:spLocks noGrp="1"/>
          </p:cNvSpPr>
          <p:nvPr>
            <p:ph type="sldNum" sz="quarter" idx="12"/>
          </p:nvPr>
        </p:nvSpPr>
        <p:spPr/>
        <p:txBody>
          <a:bodyPr/>
          <a:lstStyle>
            <a:lvl1pPr>
              <a:defRPr/>
            </a:lvl1pPr>
          </a:lstStyle>
          <a:p>
            <a:fld id="{CB3F0FA3-52A0-4FD7-9125-1E39BE30C880}" type="slidenum">
              <a:rPr lang="es-PR" altLang="en-US"/>
              <a:pPr/>
              <a:t>‹#›</a:t>
            </a:fld>
            <a:endParaRPr lang="es-PR" altLang="en-US"/>
          </a:p>
        </p:txBody>
      </p:sp>
    </p:spTree>
    <p:extLst>
      <p:ext uri="{BB962C8B-B14F-4D97-AF65-F5344CB8AC3E}">
        <p14:creationId xmlns:p14="http://schemas.microsoft.com/office/powerpoint/2010/main" val="650654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0116B752-1AA3-4611-B7D9-DB12B7AABE06}"/>
              </a:ext>
            </a:extLst>
          </p:cNvPr>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9" name="Rectangle 28">
            <a:extLst>
              <a:ext uri="{FF2B5EF4-FFF2-40B4-BE49-F238E27FC236}">
                <a16:creationId xmlns:a16="http://schemas.microsoft.com/office/drawing/2014/main" id="{B3378A0B-D501-4D54-86A0-6217324C6260}"/>
              </a:ext>
            </a:extLst>
          </p:cNvPr>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p>
            <a:pPr algn="ctr" fontAlgn="auto">
              <a:spcBef>
                <a:spcPts val="0"/>
              </a:spcBef>
              <a:spcAft>
                <a:spcPts val="0"/>
              </a:spcAft>
              <a:defRPr/>
            </a:pPr>
            <a:endParaRPr lang="en-US" sz="1800">
              <a:solidFill>
                <a:schemeClr val="lt1"/>
              </a:solidFill>
              <a:latin typeface="+mn-lt"/>
            </a:endParaRPr>
          </a:p>
        </p:txBody>
      </p:sp>
      <p:sp>
        <p:nvSpPr>
          <p:cNvPr id="30" name="Rectangle 29">
            <a:extLst>
              <a:ext uri="{FF2B5EF4-FFF2-40B4-BE49-F238E27FC236}">
                <a16:creationId xmlns:a16="http://schemas.microsoft.com/office/drawing/2014/main" id="{D021E099-F5AF-47EF-95CC-B2615F2E80B5}"/>
              </a:ext>
            </a:extLst>
          </p:cNvPr>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1" name="Rectangle 30">
            <a:extLst>
              <a:ext uri="{FF2B5EF4-FFF2-40B4-BE49-F238E27FC236}">
                <a16:creationId xmlns:a16="http://schemas.microsoft.com/office/drawing/2014/main" id="{862E01A1-E871-4DED-BB88-F4E8956A52E9}"/>
              </a:ext>
            </a:extLst>
          </p:cNvPr>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32" name="Rectangle 31">
            <a:extLst>
              <a:ext uri="{FF2B5EF4-FFF2-40B4-BE49-F238E27FC236}">
                <a16:creationId xmlns:a16="http://schemas.microsoft.com/office/drawing/2014/main" id="{4B943AFE-A76C-4A16-970B-172DA57E24EF}"/>
              </a:ext>
            </a:extLst>
          </p:cNvPr>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useBgFill="1">
        <p:nvSpPr>
          <p:cNvPr id="33" name="Rounded Rectangle 32">
            <a:extLst>
              <a:ext uri="{FF2B5EF4-FFF2-40B4-BE49-F238E27FC236}">
                <a16:creationId xmlns:a16="http://schemas.microsoft.com/office/drawing/2014/main" id="{566B0F37-ED59-4B5E-AC39-5DC492B2DC4A}"/>
              </a:ext>
            </a:extLst>
          </p:cNvPr>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useBgFill="1">
        <p:nvSpPr>
          <p:cNvPr id="34" name="Rounded Rectangle 33">
            <a:extLst>
              <a:ext uri="{FF2B5EF4-FFF2-40B4-BE49-F238E27FC236}">
                <a16:creationId xmlns:a16="http://schemas.microsoft.com/office/drawing/2014/main" id="{772C12D2-7E72-4B64-9995-F5EEDA978E88}"/>
              </a:ext>
            </a:extLst>
          </p:cNvPr>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5" name="Rectangle 34">
            <a:extLst>
              <a:ext uri="{FF2B5EF4-FFF2-40B4-BE49-F238E27FC236}">
                <a16:creationId xmlns:a16="http://schemas.microsoft.com/office/drawing/2014/main" id="{0C1EC56B-3AA2-4593-90EB-9DB446C369F1}"/>
              </a:ext>
            </a:extLst>
          </p:cNvPr>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36" name="Rectangle 35">
            <a:extLst>
              <a:ext uri="{FF2B5EF4-FFF2-40B4-BE49-F238E27FC236}">
                <a16:creationId xmlns:a16="http://schemas.microsoft.com/office/drawing/2014/main" id="{798DCE00-2B1E-4851-AC70-CD3CAEEA63E0}"/>
              </a:ext>
            </a:extLst>
          </p:cNvPr>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37" name="Rectangle 36">
            <a:extLst>
              <a:ext uri="{FF2B5EF4-FFF2-40B4-BE49-F238E27FC236}">
                <a16:creationId xmlns:a16="http://schemas.microsoft.com/office/drawing/2014/main" id="{A6E9C48E-45A8-42C3-AECE-CAD9BB1BA57C}"/>
              </a:ext>
            </a:extLst>
          </p:cNvPr>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8" name="Rectangle 37">
            <a:extLst>
              <a:ext uri="{FF2B5EF4-FFF2-40B4-BE49-F238E27FC236}">
                <a16:creationId xmlns:a16="http://schemas.microsoft.com/office/drawing/2014/main" id="{FC48B558-70C3-430E-BC97-A568F1E78394}"/>
              </a:ext>
            </a:extLst>
          </p:cNvPr>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9" name="Rectangle 38">
            <a:extLst>
              <a:ext uri="{FF2B5EF4-FFF2-40B4-BE49-F238E27FC236}">
                <a16:creationId xmlns:a16="http://schemas.microsoft.com/office/drawing/2014/main" id="{E9FACAE1-18FB-483D-8D2F-648BFB2C03C9}"/>
              </a:ext>
            </a:extLst>
          </p:cNvPr>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0" name="Rectangle 39">
            <a:extLst>
              <a:ext uri="{FF2B5EF4-FFF2-40B4-BE49-F238E27FC236}">
                <a16:creationId xmlns:a16="http://schemas.microsoft.com/office/drawing/2014/main" id="{B13FAA02-1FB8-4B63-BCA6-BBF2C515B31D}"/>
              </a:ext>
            </a:extLst>
          </p:cNvPr>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039" name="Title Placeholder 21">
            <a:extLst>
              <a:ext uri="{FF2B5EF4-FFF2-40B4-BE49-F238E27FC236}">
                <a16:creationId xmlns:a16="http://schemas.microsoft.com/office/drawing/2014/main" id="{A79651A0-BB64-42FC-BD0A-35495179386E}"/>
              </a:ext>
            </a:extLst>
          </p:cNvPr>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40" name="Text Placeholder 12">
            <a:extLst>
              <a:ext uri="{FF2B5EF4-FFF2-40B4-BE49-F238E27FC236}">
                <a16:creationId xmlns:a16="http://schemas.microsoft.com/office/drawing/2014/main" id="{33CA010D-33E6-4BA0-B2AA-2454EC339778}"/>
              </a:ext>
            </a:extLst>
          </p:cNvPr>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F0A2259C-1483-47E4-8879-31DE03085196}"/>
              </a:ext>
            </a:extLst>
          </p:cNvPr>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smtClean="0">
                <a:solidFill>
                  <a:schemeClr val="accent2"/>
                </a:solidFill>
                <a:latin typeface="+mn-lt"/>
              </a:defRPr>
            </a:lvl1pPr>
          </a:lstStyle>
          <a:p>
            <a:pPr>
              <a:defRPr/>
            </a:pPr>
            <a:fld id="{B2B28512-F67F-4011-940B-63B7C609DFFC}" type="datetimeFigureOut">
              <a:rPr lang="es-PR"/>
              <a:pPr>
                <a:defRPr/>
              </a:pPr>
              <a:t>10/22/2024</a:t>
            </a:fld>
            <a:endParaRPr lang="es-PR"/>
          </a:p>
        </p:txBody>
      </p:sp>
      <p:sp>
        <p:nvSpPr>
          <p:cNvPr id="3" name="Footer Placeholder 2">
            <a:extLst>
              <a:ext uri="{FF2B5EF4-FFF2-40B4-BE49-F238E27FC236}">
                <a16:creationId xmlns:a16="http://schemas.microsoft.com/office/drawing/2014/main" id="{36E6F447-3122-4C73-A6F2-800D0B2F8F03}"/>
              </a:ext>
            </a:extLst>
          </p:cNvPr>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chemeClr val="accent2"/>
                </a:solidFill>
                <a:latin typeface="+mn-lt"/>
              </a:defRPr>
            </a:lvl1pPr>
          </a:lstStyle>
          <a:p>
            <a:pPr>
              <a:defRPr/>
            </a:pPr>
            <a:endParaRPr lang="es-PR"/>
          </a:p>
        </p:txBody>
      </p:sp>
      <p:pic>
        <p:nvPicPr>
          <p:cNvPr id="1058" name="Picture 34">
            <a:extLst>
              <a:ext uri="{FF2B5EF4-FFF2-40B4-BE49-F238E27FC236}">
                <a16:creationId xmlns:a16="http://schemas.microsoft.com/office/drawing/2014/main" id="{7332AAA1-622F-463B-8BC4-06483454468E}"/>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extLst>
            <a:ext uri="{909E8E84-426E-40DD-AFC4-6F175D3DCCD1}">
              <a14:hiddenFill xmlns:a14="http://schemas.microsoft.com/office/drawing/2010/main">
                <a:solidFill>
                  <a:srgbClr val="FFFFFF"/>
                </a:solidFill>
              </a14:hiddenFill>
            </a:ext>
          </a:extLst>
        </p:spPr>
      </p:pic>
      <p:sp>
        <p:nvSpPr>
          <p:cNvPr id="23" name="Slide Number Placeholder 22">
            <a:extLst>
              <a:ext uri="{FF2B5EF4-FFF2-40B4-BE49-F238E27FC236}">
                <a16:creationId xmlns:a16="http://schemas.microsoft.com/office/drawing/2014/main" id="{10604C50-49EC-46CB-85B8-6CEE02E9F4CF}"/>
              </a:ext>
            </a:extLst>
          </p:cNvPr>
          <p:cNvSpPr>
            <a:spLocks noGrp="1"/>
          </p:cNvSpPr>
          <p:nvPr>
            <p:ph type="sldNum" sz="quarter" idx="4"/>
          </p:nvPr>
        </p:nvSpPr>
        <p:spPr>
          <a:xfrm>
            <a:off x="8174038" y="1588"/>
            <a:ext cx="762000" cy="366712"/>
          </a:xfrm>
          <a:prstGeom prst="rect">
            <a:avLst/>
          </a:prstGeom>
        </p:spPr>
        <p:txBody>
          <a:bodyPr vert="horz" wrap="square" lIns="91440" tIns="45720" rIns="91440" bIns="45720" numCol="1" anchor="b" anchorCtr="0" compatLnSpc="1">
            <a:prstTxWarp prst="textNoShape">
              <a:avLst/>
            </a:prstTxWarp>
          </a:bodyPr>
          <a:lstStyle>
            <a:lvl1pPr algn="r">
              <a:defRPr sz="1800">
                <a:solidFill>
                  <a:srgbClr val="FFFFFF"/>
                </a:solidFill>
              </a:defRPr>
            </a:lvl1pPr>
          </a:lstStyle>
          <a:p>
            <a:fld id="{39B96B01-686C-4508-8FAF-C8DE1CA05EA0}" type="slidenum">
              <a:rPr lang="es-PR" altLang="en-US"/>
              <a:pPr/>
              <a:t>‹#›</a:t>
            </a:fld>
            <a:endParaRPr lang="es-PR" altLang="en-US"/>
          </a:p>
        </p:txBody>
      </p:sp>
      <p:sp>
        <p:nvSpPr>
          <p:cNvPr id="10" name="Text Box 6">
            <a:extLst>
              <a:ext uri="{FF2B5EF4-FFF2-40B4-BE49-F238E27FC236}">
                <a16:creationId xmlns:a16="http://schemas.microsoft.com/office/drawing/2014/main" id="{7AF60D1C-D2E9-4242-AEA9-7A1A9829B552}"/>
              </a:ext>
            </a:extLst>
          </p:cNvPr>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tabLst>
                <a:tab pos="7485063" algn="l"/>
              </a:tabLst>
              <a:defRPr>
                <a:solidFill>
                  <a:schemeClr val="tx1"/>
                </a:solidFill>
                <a:latin typeface="Georgia" panose="02040502050405020303" pitchFamily="18" charset="0"/>
              </a:defRPr>
            </a:lvl1pPr>
            <a:lvl2pPr marL="742950" indent="-285750">
              <a:tabLst>
                <a:tab pos="7485063" algn="l"/>
              </a:tabLst>
              <a:defRPr>
                <a:solidFill>
                  <a:schemeClr val="tx1"/>
                </a:solidFill>
                <a:latin typeface="Georgia" panose="02040502050405020303" pitchFamily="18" charset="0"/>
              </a:defRPr>
            </a:lvl2pPr>
            <a:lvl3pPr marL="1143000" indent="-228600">
              <a:tabLst>
                <a:tab pos="7485063" algn="l"/>
              </a:tabLst>
              <a:defRPr>
                <a:solidFill>
                  <a:schemeClr val="tx1"/>
                </a:solidFill>
                <a:latin typeface="Georgia" panose="02040502050405020303" pitchFamily="18" charset="0"/>
              </a:defRPr>
            </a:lvl3pPr>
            <a:lvl4pPr marL="1600200" indent="-228600">
              <a:tabLst>
                <a:tab pos="7485063" algn="l"/>
              </a:tabLst>
              <a:defRPr>
                <a:solidFill>
                  <a:schemeClr val="tx1"/>
                </a:solidFill>
                <a:latin typeface="Georgia" panose="02040502050405020303" pitchFamily="18" charset="0"/>
              </a:defRPr>
            </a:lvl4pPr>
            <a:lvl5pPr marL="2057400" indent="-228600">
              <a:tabLst>
                <a:tab pos="7485063" algn="l"/>
              </a:tabLst>
              <a:defRPr>
                <a:solidFill>
                  <a:schemeClr val="tx1"/>
                </a:solidFill>
                <a:latin typeface="Georgia" panose="02040502050405020303" pitchFamily="18" charset="0"/>
              </a:defRPr>
            </a:lvl5pPr>
            <a:lvl6pPr marL="2514600" indent="-228600" fontAlgn="base">
              <a:spcBef>
                <a:spcPct val="0"/>
              </a:spcBef>
              <a:spcAft>
                <a:spcPct val="0"/>
              </a:spcAft>
              <a:tabLst>
                <a:tab pos="7485063" algn="l"/>
              </a:tabLst>
              <a:defRPr>
                <a:solidFill>
                  <a:schemeClr val="tx1"/>
                </a:solidFill>
                <a:latin typeface="Georgia" panose="02040502050405020303" pitchFamily="18" charset="0"/>
              </a:defRPr>
            </a:lvl6pPr>
            <a:lvl7pPr marL="2971800" indent="-228600" fontAlgn="base">
              <a:spcBef>
                <a:spcPct val="0"/>
              </a:spcBef>
              <a:spcAft>
                <a:spcPct val="0"/>
              </a:spcAft>
              <a:tabLst>
                <a:tab pos="7485063" algn="l"/>
              </a:tabLst>
              <a:defRPr>
                <a:solidFill>
                  <a:schemeClr val="tx1"/>
                </a:solidFill>
                <a:latin typeface="Georgia" panose="02040502050405020303" pitchFamily="18" charset="0"/>
              </a:defRPr>
            </a:lvl7pPr>
            <a:lvl8pPr marL="3429000" indent="-228600" fontAlgn="base">
              <a:spcBef>
                <a:spcPct val="0"/>
              </a:spcBef>
              <a:spcAft>
                <a:spcPct val="0"/>
              </a:spcAft>
              <a:tabLst>
                <a:tab pos="7485063" algn="l"/>
              </a:tabLst>
              <a:defRPr>
                <a:solidFill>
                  <a:schemeClr val="tx1"/>
                </a:solidFill>
                <a:latin typeface="Georgia" panose="02040502050405020303" pitchFamily="18" charset="0"/>
              </a:defRPr>
            </a:lvl8pPr>
            <a:lvl9pPr marL="3886200" indent="-228600" fontAlgn="base">
              <a:spcBef>
                <a:spcPct val="0"/>
              </a:spcBef>
              <a:spcAft>
                <a:spcPct val="0"/>
              </a:spcAft>
              <a:tabLst>
                <a:tab pos="7485063" algn="l"/>
              </a:tabLst>
              <a:defRPr>
                <a:solidFill>
                  <a:schemeClr val="tx1"/>
                </a:solidFill>
                <a:latin typeface="Georgia" panose="02040502050405020303" pitchFamily="18" charset="0"/>
              </a:defRPr>
            </a:lvl9pPr>
          </a:lstStyle>
          <a:p>
            <a:pPr algn="ctr">
              <a:spcBef>
                <a:spcPct val="50000"/>
              </a:spcBef>
            </a:pPr>
            <a:r>
              <a:rPr lang="en-US" altLang="en-US" sz="1000">
                <a:latin typeface="Arial" panose="020B0604020202020204" pitchFamily="34" charset="0"/>
              </a:rPr>
              <a:t>Copyright © 2014 Edgar Lopategui Corsino | Saludmed </a:t>
            </a:r>
          </a:p>
        </p:txBody>
      </p:sp>
    </p:spTree>
  </p:cSld>
  <p:clrMap bg1="lt1" tx1="dk1" bg2="lt2" tx2="dk2" accent1="accent1" accent2="accent2" accent3="accent3" accent4="accent4" accent5="accent5" accent6="accent6" hlink="hlink" folHlink="folHlink"/>
  <p:sldLayoutIdLst>
    <p:sldLayoutId id="2147483695" r:id="rId1"/>
    <p:sldLayoutId id="2147483694" r:id="rId2"/>
    <p:sldLayoutId id="2147483693" r:id="rId3"/>
    <p:sldLayoutId id="2147483692" r:id="rId4"/>
    <p:sldLayoutId id="2147483696" r:id="rId5"/>
    <p:sldLayoutId id="2147483697" r:id="rId6"/>
    <p:sldLayoutId id="2147483691" r:id="rId7"/>
    <p:sldLayoutId id="2147483690" r:id="rId8"/>
    <p:sldLayoutId id="2147483689" r:id="rId9"/>
    <p:sldLayoutId id="2147483688" r:id="rId10"/>
    <p:sldLayoutId id="2147483687" r:id="rId11"/>
  </p:sldLayoutIdLst>
  <p:txStyles>
    <p:titleStyle>
      <a:lvl1pPr algn="l" rtl="0" fontAlgn="base">
        <a:spcBef>
          <a:spcPct val="0"/>
        </a:spcBef>
        <a:spcAft>
          <a:spcPct val="0"/>
        </a:spcAft>
        <a:defRPr sz="4000" kern="1200">
          <a:solidFill>
            <a:schemeClr val="tx2"/>
          </a:solidFill>
          <a:latin typeface="+mj-lt"/>
          <a:ea typeface="+mj-ea"/>
          <a:cs typeface="+mj-cs"/>
        </a:defRPr>
      </a:lvl1pPr>
      <a:lvl2pPr algn="l" rtl="0" fontAlgn="base">
        <a:spcBef>
          <a:spcPct val="0"/>
        </a:spcBef>
        <a:spcAft>
          <a:spcPct val="0"/>
        </a:spcAft>
        <a:defRPr sz="4000">
          <a:solidFill>
            <a:schemeClr val="tx2"/>
          </a:solidFill>
          <a:latin typeface="Trebuchet MS" panose="020B0603020202020204" pitchFamily="34" charset="0"/>
        </a:defRPr>
      </a:lvl2pPr>
      <a:lvl3pPr algn="l" rtl="0" fontAlgn="base">
        <a:spcBef>
          <a:spcPct val="0"/>
        </a:spcBef>
        <a:spcAft>
          <a:spcPct val="0"/>
        </a:spcAft>
        <a:defRPr sz="4000">
          <a:solidFill>
            <a:schemeClr val="tx2"/>
          </a:solidFill>
          <a:latin typeface="Trebuchet MS" panose="020B0603020202020204" pitchFamily="34" charset="0"/>
        </a:defRPr>
      </a:lvl3pPr>
      <a:lvl4pPr algn="l" rtl="0" fontAlgn="base">
        <a:spcBef>
          <a:spcPct val="0"/>
        </a:spcBef>
        <a:spcAft>
          <a:spcPct val="0"/>
        </a:spcAft>
        <a:defRPr sz="4000">
          <a:solidFill>
            <a:schemeClr val="tx2"/>
          </a:solidFill>
          <a:latin typeface="Trebuchet MS" panose="020B0603020202020204" pitchFamily="34" charset="0"/>
        </a:defRPr>
      </a:lvl4pPr>
      <a:lvl5pPr algn="l" rtl="0" fontAlgn="base">
        <a:spcBef>
          <a:spcPct val="0"/>
        </a:spcBef>
        <a:spcAft>
          <a:spcPct val="0"/>
        </a:spcAft>
        <a:defRPr sz="4000">
          <a:solidFill>
            <a:schemeClr val="tx2"/>
          </a:solidFill>
          <a:latin typeface="Trebuchet MS" panose="020B0603020202020204" pitchFamily="34" charset="0"/>
        </a:defRPr>
      </a:lvl5pPr>
      <a:lvl6pPr marL="457200" algn="l" rtl="0" fontAlgn="base">
        <a:spcBef>
          <a:spcPct val="0"/>
        </a:spcBef>
        <a:spcAft>
          <a:spcPct val="0"/>
        </a:spcAft>
        <a:defRPr sz="4000">
          <a:solidFill>
            <a:schemeClr val="tx2"/>
          </a:solidFill>
          <a:latin typeface="Trebuchet MS" panose="020B0603020202020204" pitchFamily="34" charset="0"/>
        </a:defRPr>
      </a:lvl6pPr>
      <a:lvl7pPr marL="914400" algn="l" rtl="0" fontAlgn="base">
        <a:spcBef>
          <a:spcPct val="0"/>
        </a:spcBef>
        <a:spcAft>
          <a:spcPct val="0"/>
        </a:spcAft>
        <a:defRPr sz="4000">
          <a:solidFill>
            <a:schemeClr val="tx2"/>
          </a:solidFill>
          <a:latin typeface="Trebuchet MS" panose="020B0603020202020204" pitchFamily="34" charset="0"/>
        </a:defRPr>
      </a:lvl7pPr>
      <a:lvl8pPr marL="1371600" algn="l" rtl="0" fontAlgn="base">
        <a:spcBef>
          <a:spcPct val="0"/>
        </a:spcBef>
        <a:spcAft>
          <a:spcPct val="0"/>
        </a:spcAft>
        <a:defRPr sz="4000">
          <a:solidFill>
            <a:schemeClr val="tx2"/>
          </a:solidFill>
          <a:latin typeface="Trebuchet MS" panose="020B0603020202020204" pitchFamily="34" charset="0"/>
        </a:defRPr>
      </a:lvl8pPr>
      <a:lvl9pPr marL="1828800" algn="l" rtl="0" fontAlgn="base">
        <a:spcBef>
          <a:spcPct val="0"/>
        </a:spcBef>
        <a:spcAft>
          <a:spcPct val="0"/>
        </a:spcAft>
        <a:defRPr sz="4000">
          <a:solidFill>
            <a:schemeClr val="tx2"/>
          </a:solidFill>
          <a:latin typeface="Trebuchet MS" panose="020B0603020202020204" pitchFamily="34" charset="0"/>
        </a:defRPr>
      </a:lvl9pPr>
    </p:titleStyle>
    <p:bodyStyle>
      <a:lvl1pPr marL="365125" indent="-255588" algn="l" rtl="0" fontAlgn="base">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fontAlgn="base">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fontAlgn="base">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fontAlgn="base">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fontAlgn="base">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notesSlide" Target="../notesSlides/notesSlide1.xml"/><Relationship Id="rId7"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audio" Target="../media/audio1.wav"/><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3.wmf"/><Relationship Id="rId4" Type="http://schemas.openxmlformats.org/officeDocument/2006/relationships/image" Target="../media/image23.jpeg"/></Relationships>
</file>

<file path=ppt/slides/_rels/slide100.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notesSlide" Target="../notesSlides/notesSlide100.xml"/><Relationship Id="rId7" Type="http://schemas.openxmlformats.org/officeDocument/2006/relationships/image" Target="../media/image10.wmf"/><Relationship Id="rId2" Type="http://schemas.openxmlformats.org/officeDocument/2006/relationships/slideLayout" Target="../slideLayouts/slideLayout7.xml"/><Relationship Id="rId1" Type="http://schemas.openxmlformats.org/officeDocument/2006/relationships/tags" Target="../tags/tag68.xml"/><Relationship Id="rId6" Type="http://schemas.openxmlformats.org/officeDocument/2006/relationships/image" Target="../media/image26.wmf"/><Relationship Id="rId5" Type="http://schemas.openxmlformats.org/officeDocument/2006/relationships/image" Target="../media/image161.jpeg"/><Relationship Id="rId4" Type="http://schemas.openxmlformats.org/officeDocument/2006/relationships/audio" Target="../media/audio3.wav"/></Relationships>
</file>

<file path=ppt/slides/_rels/slide101.xml.rels><?xml version="1.0" encoding="UTF-8" standalone="yes"?>
<Relationships xmlns="http://schemas.openxmlformats.org/package/2006/relationships"><Relationship Id="rId8" Type="http://schemas.openxmlformats.org/officeDocument/2006/relationships/image" Target="../media/image164.jpeg"/><Relationship Id="rId3" Type="http://schemas.openxmlformats.org/officeDocument/2006/relationships/notesSlide" Target="../notesSlides/notesSlide101.xml"/><Relationship Id="rId7" Type="http://schemas.openxmlformats.org/officeDocument/2006/relationships/image" Target="../media/image163.jpeg"/><Relationship Id="rId2" Type="http://schemas.openxmlformats.org/officeDocument/2006/relationships/slideLayout" Target="../slideLayouts/slideLayout7.xml"/><Relationship Id="rId1" Type="http://schemas.openxmlformats.org/officeDocument/2006/relationships/tags" Target="../tags/tag69.xml"/><Relationship Id="rId6" Type="http://schemas.openxmlformats.org/officeDocument/2006/relationships/image" Target="../media/image14.wmf"/><Relationship Id="rId11" Type="http://schemas.openxmlformats.org/officeDocument/2006/relationships/image" Target="../media/image166.jpeg"/><Relationship Id="rId5" Type="http://schemas.openxmlformats.org/officeDocument/2006/relationships/image" Target="../media/image10.wmf"/><Relationship Id="rId10" Type="http://schemas.openxmlformats.org/officeDocument/2006/relationships/image" Target="../media/image165.jpeg"/><Relationship Id="rId4" Type="http://schemas.openxmlformats.org/officeDocument/2006/relationships/audio" Target="../media/audio3.wav"/><Relationship Id="rId9" Type="http://schemas.openxmlformats.org/officeDocument/2006/relationships/image" Target="../media/image26.wmf"/></Relationships>
</file>

<file path=ppt/slides/_rels/slide102.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notesSlide" Target="../notesSlides/notesSlide102.xml"/><Relationship Id="rId7" Type="http://schemas.openxmlformats.org/officeDocument/2006/relationships/image" Target="../media/image10.wmf"/><Relationship Id="rId2" Type="http://schemas.openxmlformats.org/officeDocument/2006/relationships/slideLayout" Target="../slideLayouts/slideLayout7.xml"/><Relationship Id="rId1" Type="http://schemas.openxmlformats.org/officeDocument/2006/relationships/tags" Target="../tags/tag70.xml"/><Relationship Id="rId6" Type="http://schemas.openxmlformats.org/officeDocument/2006/relationships/image" Target="../media/image167.jpeg"/><Relationship Id="rId11" Type="http://schemas.openxmlformats.org/officeDocument/2006/relationships/image" Target="../media/image169.jpeg"/><Relationship Id="rId5" Type="http://schemas.openxmlformats.org/officeDocument/2006/relationships/image" Target="../media/image26.wmf"/><Relationship Id="rId10" Type="http://schemas.openxmlformats.org/officeDocument/2006/relationships/image" Target="../media/image168.jpeg"/><Relationship Id="rId4" Type="http://schemas.openxmlformats.org/officeDocument/2006/relationships/audio" Target="../media/audio3.wav"/><Relationship Id="rId9" Type="http://schemas.openxmlformats.org/officeDocument/2006/relationships/image" Target="../media/image31.wmf"/></Relationships>
</file>

<file path=ppt/slides/_rels/slide103.xml.rels><?xml version="1.0" encoding="UTF-8" standalone="yes"?>
<Relationships xmlns="http://schemas.openxmlformats.org/package/2006/relationships"><Relationship Id="rId8" Type="http://schemas.openxmlformats.org/officeDocument/2006/relationships/image" Target="../media/image173.jpeg"/><Relationship Id="rId3" Type="http://schemas.openxmlformats.org/officeDocument/2006/relationships/notesSlide" Target="../notesSlides/notesSlide103.xml"/><Relationship Id="rId7" Type="http://schemas.openxmlformats.org/officeDocument/2006/relationships/image" Target="../media/image172.jpeg"/><Relationship Id="rId2" Type="http://schemas.openxmlformats.org/officeDocument/2006/relationships/slideLayout" Target="../slideLayouts/slideLayout7.xml"/><Relationship Id="rId1" Type="http://schemas.openxmlformats.org/officeDocument/2006/relationships/tags" Target="../tags/tag71.xml"/><Relationship Id="rId6" Type="http://schemas.openxmlformats.org/officeDocument/2006/relationships/image" Target="../media/image171.jpeg"/><Relationship Id="rId5" Type="http://schemas.openxmlformats.org/officeDocument/2006/relationships/image" Target="../media/image170.jpeg"/><Relationship Id="rId10" Type="http://schemas.openxmlformats.org/officeDocument/2006/relationships/image" Target="../media/image175.jpeg"/><Relationship Id="rId4" Type="http://schemas.openxmlformats.org/officeDocument/2006/relationships/audio" Target="../media/audio3.wav"/><Relationship Id="rId9" Type="http://schemas.openxmlformats.org/officeDocument/2006/relationships/image" Target="../media/image174.jpe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7.xml"/><Relationship Id="rId1" Type="http://schemas.openxmlformats.org/officeDocument/2006/relationships/tags" Target="../tags/tag72.xml"/><Relationship Id="rId5" Type="http://schemas.openxmlformats.org/officeDocument/2006/relationships/image" Target="../media/image176.jpeg"/><Relationship Id="rId4" Type="http://schemas.openxmlformats.org/officeDocument/2006/relationships/audio" Target="../media/audio3.wav"/></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7.xml"/><Relationship Id="rId1" Type="http://schemas.openxmlformats.org/officeDocument/2006/relationships/tags" Target="../tags/tag73.xml"/><Relationship Id="rId5" Type="http://schemas.openxmlformats.org/officeDocument/2006/relationships/image" Target="../media/image177.jpeg"/><Relationship Id="rId4" Type="http://schemas.openxmlformats.org/officeDocument/2006/relationships/audio" Target="../media/audio3.wav"/></Relationships>
</file>

<file path=ppt/slides/_rels/slide106.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notesSlide" Target="../notesSlides/notesSlide106.xml"/><Relationship Id="rId7" Type="http://schemas.openxmlformats.org/officeDocument/2006/relationships/image" Target="../media/image31.wmf"/><Relationship Id="rId2" Type="http://schemas.openxmlformats.org/officeDocument/2006/relationships/slideLayout" Target="../slideLayouts/slideLayout7.xml"/><Relationship Id="rId1" Type="http://schemas.openxmlformats.org/officeDocument/2006/relationships/tags" Target="../tags/tag74.xml"/><Relationship Id="rId6" Type="http://schemas.openxmlformats.org/officeDocument/2006/relationships/image" Target="../media/image10.wmf"/><Relationship Id="rId5" Type="http://schemas.openxmlformats.org/officeDocument/2006/relationships/image" Target="../media/image26.wmf"/><Relationship Id="rId4" Type="http://schemas.openxmlformats.org/officeDocument/2006/relationships/audio" Target="../media/audio3.wav"/><Relationship Id="rId9" Type="http://schemas.openxmlformats.org/officeDocument/2006/relationships/image" Target="../media/image178.jpeg"/></Relationships>
</file>

<file path=ppt/slides/_rels/slide107.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notesSlide" Target="../notesSlides/notesSlide107.xml"/><Relationship Id="rId7" Type="http://schemas.openxmlformats.org/officeDocument/2006/relationships/image" Target="../media/image14.wmf"/><Relationship Id="rId2" Type="http://schemas.openxmlformats.org/officeDocument/2006/relationships/slideLayout" Target="../slideLayouts/slideLayout7.xml"/><Relationship Id="rId1" Type="http://schemas.openxmlformats.org/officeDocument/2006/relationships/tags" Target="../tags/tag75.xml"/><Relationship Id="rId6" Type="http://schemas.openxmlformats.org/officeDocument/2006/relationships/image" Target="../media/image10.wmf"/><Relationship Id="rId5" Type="http://schemas.openxmlformats.org/officeDocument/2006/relationships/image" Target="../media/image26.wmf"/><Relationship Id="rId4" Type="http://schemas.openxmlformats.org/officeDocument/2006/relationships/audio" Target="../media/audio3.wav"/><Relationship Id="rId9" Type="http://schemas.openxmlformats.org/officeDocument/2006/relationships/image" Target="../media/image179.jpeg"/></Relationships>
</file>

<file path=ppt/slides/_rels/slide108.xml.rels><?xml version="1.0" encoding="UTF-8" standalone="yes"?>
<Relationships xmlns="http://schemas.openxmlformats.org/package/2006/relationships"><Relationship Id="rId8" Type="http://schemas.openxmlformats.org/officeDocument/2006/relationships/image" Target="../media/image180.jpeg"/><Relationship Id="rId3" Type="http://schemas.openxmlformats.org/officeDocument/2006/relationships/notesSlide" Target="../notesSlides/notesSlide108.xml"/><Relationship Id="rId7" Type="http://schemas.openxmlformats.org/officeDocument/2006/relationships/image" Target="../media/image14.wmf"/><Relationship Id="rId2" Type="http://schemas.openxmlformats.org/officeDocument/2006/relationships/slideLayout" Target="../slideLayouts/slideLayout7.xml"/><Relationship Id="rId1" Type="http://schemas.openxmlformats.org/officeDocument/2006/relationships/tags" Target="../tags/tag76.xml"/><Relationship Id="rId6" Type="http://schemas.openxmlformats.org/officeDocument/2006/relationships/image" Target="../media/image10.wmf"/><Relationship Id="rId5" Type="http://schemas.openxmlformats.org/officeDocument/2006/relationships/image" Target="../media/image26.wmf"/><Relationship Id="rId4" Type="http://schemas.openxmlformats.org/officeDocument/2006/relationships/audio" Target="../media/audio3.wav"/><Relationship Id="rId9" Type="http://schemas.openxmlformats.org/officeDocument/2006/relationships/image" Target="../media/image181.jpeg"/></Relationships>
</file>

<file path=ppt/slides/_rels/slide109.xml.rels><?xml version="1.0" encoding="UTF-8" standalone="yes"?>
<Relationships xmlns="http://schemas.openxmlformats.org/package/2006/relationships"><Relationship Id="rId8" Type="http://schemas.openxmlformats.org/officeDocument/2006/relationships/image" Target="../media/image183.jpeg"/><Relationship Id="rId3" Type="http://schemas.openxmlformats.org/officeDocument/2006/relationships/notesSlide" Target="../notesSlides/notesSlide109.xml"/><Relationship Id="rId7" Type="http://schemas.openxmlformats.org/officeDocument/2006/relationships/image" Target="../media/image182.jpeg"/><Relationship Id="rId2" Type="http://schemas.openxmlformats.org/officeDocument/2006/relationships/slideLayout" Target="../slideLayouts/slideLayout7.xml"/><Relationship Id="rId1" Type="http://schemas.openxmlformats.org/officeDocument/2006/relationships/tags" Target="../tags/tag77.xml"/><Relationship Id="rId6" Type="http://schemas.openxmlformats.org/officeDocument/2006/relationships/image" Target="../media/image10.wmf"/><Relationship Id="rId5" Type="http://schemas.openxmlformats.org/officeDocument/2006/relationships/image" Target="../media/image26.wmf"/><Relationship Id="rId4" Type="http://schemas.openxmlformats.org/officeDocument/2006/relationships/audio" Target="../media/audio3.wav"/></Relationships>
</file>

<file path=ppt/slides/_rels/slide11.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10.xml.rels><?xml version="1.0" encoding="UTF-8" standalone="yes"?>
<Relationships xmlns="http://schemas.openxmlformats.org/package/2006/relationships"><Relationship Id="rId8" Type="http://schemas.openxmlformats.org/officeDocument/2006/relationships/image" Target="../media/image185.jpeg"/><Relationship Id="rId13" Type="http://schemas.openxmlformats.org/officeDocument/2006/relationships/image" Target="../media/image14.wmf"/><Relationship Id="rId3" Type="http://schemas.openxmlformats.org/officeDocument/2006/relationships/notesSlide" Target="../notesSlides/notesSlide110.xml"/><Relationship Id="rId7" Type="http://schemas.openxmlformats.org/officeDocument/2006/relationships/image" Target="../media/image184.jpeg"/><Relationship Id="rId12" Type="http://schemas.openxmlformats.org/officeDocument/2006/relationships/image" Target="../media/image189.jpeg"/><Relationship Id="rId2" Type="http://schemas.openxmlformats.org/officeDocument/2006/relationships/slideLayout" Target="../slideLayouts/slideLayout7.xml"/><Relationship Id="rId1" Type="http://schemas.openxmlformats.org/officeDocument/2006/relationships/tags" Target="../tags/tag78.xml"/><Relationship Id="rId6" Type="http://schemas.openxmlformats.org/officeDocument/2006/relationships/image" Target="../media/image10.wmf"/><Relationship Id="rId11" Type="http://schemas.openxmlformats.org/officeDocument/2006/relationships/image" Target="../media/image188.jpeg"/><Relationship Id="rId5" Type="http://schemas.openxmlformats.org/officeDocument/2006/relationships/image" Target="../media/image26.wmf"/><Relationship Id="rId15" Type="http://schemas.openxmlformats.org/officeDocument/2006/relationships/image" Target="../media/image31.wmf"/><Relationship Id="rId10" Type="http://schemas.openxmlformats.org/officeDocument/2006/relationships/image" Target="../media/image187.jpeg"/><Relationship Id="rId4" Type="http://schemas.openxmlformats.org/officeDocument/2006/relationships/audio" Target="../media/audio3.wav"/><Relationship Id="rId9" Type="http://schemas.openxmlformats.org/officeDocument/2006/relationships/image" Target="../media/image186.jpeg"/><Relationship Id="rId14" Type="http://schemas.openxmlformats.org/officeDocument/2006/relationships/image" Target="../media/image190.jpeg"/></Relationships>
</file>

<file path=ppt/slides/_rels/slide111.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notesSlide" Target="../notesSlides/notesSlide111.xml"/><Relationship Id="rId7" Type="http://schemas.openxmlformats.org/officeDocument/2006/relationships/image" Target="../media/image191.jpeg"/><Relationship Id="rId2" Type="http://schemas.openxmlformats.org/officeDocument/2006/relationships/slideLayout" Target="../slideLayouts/slideLayout7.xml"/><Relationship Id="rId1" Type="http://schemas.openxmlformats.org/officeDocument/2006/relationships/tags" Target="../tags/tag79.xml"/><Relationship Id="rId6" Type="http://schemas.openxmlformats.org/officeDocument/2006/relationships/image" Target="../media/image10.wmf"/><Relationship Id="rId5" Type="http://schemas.openxmlformats.org/officeDocument/2006/relationships/image" Target="../media/image26.wmf"/><Relationship Id="rId4" Type="http://schemas.openxmlformats.org/officeDocument/2006/relationships/audio" Target="../media/audio3.wav"/><Relationship Id="rId9" Type="http://schemas.openxmlformats.org/officeDocument/2006/relationships/image" Target="../media/image193.jpeg"/></Relationships>
</file>

<file path=ppt/slides/_rels/slide112.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notesSlide" Target="../notesSlides/notesSlide112.xml"/><Relationship Id="rId7" Type="http://schemas.openxmlformats.org/officeDocument/2006/relationships/image" Target="../media/image195.jpeg"/><Relationship Id="rId2" Type="http://schemas.openxmlformats.org/officeDocument/2006/relationships/slideLayout" Target="../slideLayouts/slideLayout7.xml"/><Relationship Id="rId1" Type="http://schemas.openxmlformats.org/officeDocument/2006/relationships/tags" Target="../tags/tag80.xml"/><Relationship Id="rId6" Type="http://schemas.openxmlformats.org/officeDocument/2006/relationships/image" Target="../media/image194.jpeg"/><Relationship Id="rId11" Type="http://schemas.openxmlformats.org/officeDocument/2006/relationships/image" Target="../media/image198.jpeg"/><Relationship Id="rId5" Type="http://schemas.openxmlformats.org/officeDocument/2006/relationships/image" Target="../media/image26.wmf"/><Relationship Id="rId10" Type="http://schemas.openxmlformats.org/officeDocument/2006/relationships/image" Target="../media/image197.jpeg"/><Relationship Id="rId4" Type="http://schemas.openxmlformats.org/officeDocument/2006/relationships/audio" Target="../media/audio3.wav"/><Relationship Id="rId9" Type="http://schemas.openxmlformats.org/officeDocument/2006/relationships/image" Target="../media/image196.jpeg"/></Relationships>
</file>

<file path=ppt/slides/_rels/slide113.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notesSlide" Target="../notesSlides/notesSlide113.xml"/><Relationship Id="rId7" Type="http://schemas.openxmlformats.org/officeDocument/2006/relationships/image" Target="../media/image14.wmf"/><Relationship Id="rId2" Type="http://schemas.openxmlformats.org/officeDocument/2006/relationships/slideLayout" Target="../slideLayouts/slideLayout7.xml"/><Relationship Id="rId1" Type="http://schemas.openxmlformats.org/officeDocument/2006/relationships/tags" Target="../tags/tag81.xml"/><Relationship Id="rId6" Type="http://schemas.openxmlformats.org/officeDocument/2006/relationships/image" Target="../media/image10.wmf"/><Relationship Id="rId5" Type="http://schemas.openxmlformats.org/officeDocument/2006/relationships/image" Target="../media/image26.wmf"/><Relationship Id="rId10" Type="http://schemas.openxmlformats.org/officeDocument/2006/relationships/image" Target="../media/image200.jpeg"/><Relationship Id="rId4" Type="http://schemas.openxmlformats.org/officeDocument/2006/relationships/audio" Target="../media/audio3.wav"/><Relationship Id="rId9" Type="http://schemas.openxmlformats.org/officeDocument/2006/relationships/image" Target="../media/image199.jpeg"/></Relationships>
</file>

<file path=ppt/slides/_rels/slide114.xml.rels><?xml version="1.0" encoding="UTF-8" standalone="yes"?>
<Relationships xmlns="http://schemas.openxmlformats.org/package/2006/relationships"><Relationship Id="rId8" Type="http://schemas.openxmlformats.org/officeDocument/2006/relationships/image" Target="../media/image31.wmf"/><Relationship Id="rId13" Type="http://schemas.openxmlformats.org/officeDocument/2006/relationships/image" Target="../media/image205.jpeg"/><Relationship Id="rId3" Type="http://schemas.openxmlformats.org/officeDocument/2006/relationships/notesSlide" Target="../notesSlides/notesSlide114.xml"/><Relationship Id="rId7" Type="http://schemas.openxmlformats.org/officeDocument/2006/relationships/image" Target="../media/image14.wmf"/><Relationship Id="rId12" Type="http://schemas.openxmlformats.org/officeDocument/2006/relationships/image" Target="../media/image204.jpeg"/><Relationship Id="rId2" Type="http://schemas.openxmlformats.org/officeDocument/2006/relationships/slideLayout" Target="../slideLayouts/slideLayout7.xml"/><Relationship Id="rId1" Type="http://schemas.openxmlformats.org/officeDocument/2006/relationships/tags" Target="../tags/tag82.xml"/><Relationship Id="rId6" Type="http://schemas.openxmlformats.org/officeDocument/2006/relationships/image" Target="../media/image10.wmf"/><Relationship Id="rId11" Type="http://schemas.openxmlformats.org/officeDocument/2006/relationships/image" Target="../media/image203.jpeg"/><Relationship Id="rId5" Type="http://schemas.openxmlformats.org/officeDocument/2006/relationships/image" Target="../media/image26.wmf"/><Relationship Id="rId10" Type="http://schemas.openxmlformats.org/officeDocument/2006/relationships/image" Target="../media/image202.jpeg"/><Relationship Id="rId4" Type="http://schemas.openxmlformats.org/officeDocument/2006/relationships/audio" Target="../media/audio3.wav"/><Relationship Id="rId9" Type="http://schemas.openxmlformats.org/officeDocument/2006/relationships/image" Target="../media/image201.jpeg"/></Relationships>
</file>

<file path=ppt/slides/_rels/slide115.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notesSlide" Target="../notesSlides/notesSlide115.xml"/><Relationship Id="rId7" Type="http://schemas.openxmlformats.org/officeDocument/2006/relationships/image" Target="../media/image31.wmf"/><Relationship Id="rId12" Type="http://schemas.openxmlformats.org/officeDocument/2006/relationships/image" Target="../media/image209.jpeg"/><Relationship Id="rId2" Type="http://schemas.openxmlformats.org/officeDocument/2006/relationships/slideLayout" Target="../slideLayouts/slideLayout7.xml"/><Relationship Id="rId1" Type="http://schemas.openxmlformats.org/officeDocument/2006/relationships/tags" Target="../tags/tag83.xml"/><Relationship Id="rId6" Type="http://schemas.openxmlformats.org/officeDocument/2006/relationships/image" Target="../media/image10.wmf"/><Relationship Id="rId11" Type="http://schemas.openxmlformats.org/officeDocument/2006/relationships/image" Target="../media/image208.jpeg"/><Relationship Id="rId5" Type="http://schemas.openxmlformats.org/officeDocument/2006/relationships/image" Target="../media/image26.wmf"/><Relationship Id="rId10" Type="http://schemas.openxmlformats.org/officeDocument/2006/relationships/image" Target="../media/image207.jpeg"/><Relationship Id="rId4" Type="http://schemas.openxmlformats.org/officeDocument/2006/relationships/audio" Target="../media/audio3.wav"/><Relationship Id="rId9" Type="http://schemas.openxmlformats.org/officeDocument/2006/relationships/image" Target="../media/image206.jpeg"/></Relationships>
</file>

<file path=ppt/slides/_rels/slide116.xml.rels><?xml version="1.0" encoding="UTF-8" standalone="yes"?>
<Relationships xmlns="http://schemas.openxmlformats.org/package/2006/relationships"><Relationship Id="rId8" Type="http://schemas.openxmlformats.org/officeDocument/2006/relationships/image" Target="../media/image210.jpeg"/><Relationship Id="rId3" Type="http://schemas.openxmlformats.org/officeDocument/2006/relationships/notesSlide" Target="../notesSlides/notesSlide116.xml"/><Relationship Id="rId7" Type="http://schemas.openxmlformats.org/officeDocument/2006/relationships/image" Target="../media/image14.wmf"/><Relationship Id="rId2" Type="http://schemas.openxmlformats.org/officeDocument/2006/relationships/slideLayout" Target="../slideLayouts/slideLayout7.xml"/><Relationship Id="rId1" Type="http://schemas.openxmlformats.org/officeDocument/2006/relationships/tags" Target="../tags/tag84.xml"/><Relationship Id="rId6" Type="http://schemas.openxmlformats.org/officeDocument/2006/relationships/image" Target="../media/image10.wmf"/><Relationship Id="rId5" Type="http://schemas.openxmlformats.org/officeDocument/2006/relationships/image" Target="../media/image26.wmf"/><Relationship Id="rId4" Type="http://schemas.openxmlformats.org/officeDocument/2006/relationships/audio" Target="../media/audio3.wav"/><Relationship Id="rId9" Type="http://schemas.openxmlformats.org/officeDocument/2006/relationships/image" Target="../media/image211.jpeg"/></Relationships>
</file>

<file path=ppt/slides/_rels/slide117.xml.rels><?xml version="1.0" encoding="UTF-8" standalone="yes"?>
<Relationships xmlns="http://schemas.openxmlformats.org/package/2006/relationships"><Relationship Id="rId8" Type="http://schemas.openxmlformats.org/officeDocument/2006/relationships/image" Target="../media/image212.jpeg"/><Relationship Id="rId3" Type="http://schemas.openxmlformats.org/officeDocument/2006/relationships/notesSlide" Target="../notesSlides/notesSlide117.xml"/><Relationship Id="rId7" Type="http://schemas.openxmlformats.org/officeDocument/2006/relationships/image" Target="../media/image14.wmf"/><Relationship Id="rId2" Type="http://schemas.openxmlformats.org/officeDocument/2006/relationships/slideLayout" Target="../slideLayouts/slideLayout7.xml"/><Relationship Id="rId1" Type="http://schemas.openxmlformats.org/officeDocument/2006/relationships/tags" Target="../tags/tag85.xml"/><Relationship Id="rId6" Type="http://schemas.openxmlformats.org/officeDocument/2006/relationships/image" Target="../media/image10.wmf"/><Relationship Id="rId5" Type="http://schemas.openxmlformats.org/officeDocument/2006/relationships/image" Target="../media/image26.wmf"/><Relationship Id="rId4" Type="http://schemas.openxmlformats.org/officeDocument/2006/relationships/audio" Target="../media/audio3.wav"/></Relationships>
</file>

<file path=ppt/slides/_rels/slide118.xml.rels><?xml version="1.0" encoding="UTF-8" standalone="yes"?>
<Relationships xmlns="http://schemas.openxmlformats.org/package/2006/relationships"><Relationship Id="rId8" Type="http://schemas.openxmlformats.org/officeDocument/2006/relationships/image" Target="../media/image213.jpeg"/><Relationship Id="rId3" Type="http://schemas.openxmlformats.org/officeDocument/2006/relationships/notesSlide" Target="../notesSlides/notesSlide118.xml"/><Relationship Id="rId7" Type="http://schemas.openxmlformats.org/officeDocument/2006/relationships/image" Target="../media/image14.wmf"/><Relationship Id="rId12" Type="http://schemas.openxmlformats.org/officeDocument/2006/relationships/image" Target="../media/image217.jpeg"/><Relationship Id="rId2" Type="http://schemas.openxmlformats.org/officeDocument/2006/relationships/slideLayout" Target="../slideLayouts/slideLayout7.xml"/><Relationship Id="rId1" Type="http://schemas.openxmlformats.org/officeDocument/2006/relationships/tags" Target="../tags/tag86.xml"/><Relationship Id="rId6" Type="http://schemas.openxmlformats.org/officeDocument/2006/relationships/image" Target="../media/image10.wmf"/><Relationship Id="rId11" Type="http://schemas.openxmlformats.org/officeDocument/2006/relationships/image" Target="../media/image216.jpeg"/><Relationship Id="rId5" Type="http://schemas.openxmlformats.org/officeDocument/2006/relationships/image" Target="../media/image26.wmf"/><Relationship Id="rId10" Type="http://schemas.openxmlformats.org/officeDocument/2006/relationships/image" Target="../media/image215.jpeg"/><Relationship Id="rId4" Type="http://schemas.openxmlformats.org/officeDocument/2006/relationships/audio" Target="../media/audio3.wav"/><Relationship Id="rId9" Type="http://schemas.openxmlformats.org/officeDocument/2006/relationships/image" Target="../media/image214.jpeg"/></Relationships>
</file>

<file path=ppt/slides/_rels/slide119.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notesSlide" Target="../notesSlides/notesSlide119.xml"/><Relationship Id="rId7" Type="http://schemas.openxmlformats.org/officeDocument/2006/relationships/image" Target="../media/image219.jpeg"/><Relationship Id="rId2" Type="http://schemas.openxmlformats.org/officeDocument/2006/relationships/slideLayout" Target="../slideLayouts/slideLayout7.xml"/><Relationship Id="rId1" Type="http://schemas.openxmlformats.org/officeDocument/2006/relationships/tags" Target="../tags/tag87.xml"/><Relationship Id="rId6" Type="http://schemas.openxmlformats.org/officeDocument/2006/relationships/image" Target="../media/image218.jpeg"/><Relationship Id="rId5" Type="http://schemas.openxmlformats.org/officeDocument/2006/relationships/image" Target="../media/image26.wmf"/><Relationship Id="rId4" Type="http://schemas.openxmlformats.org/officeDocument/2006/relationships/audio" Target="../media/audio3.wav"/><Relationship Id="rId9" Type="http://schemas.openxmlformats.org/officeDocument/2006/relationships/image" Target="../media/image2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7.xml"/><Relationship Id="rId1" Type="http://schemas.openxmlformats.org/officeDocument/2006/relationships/tags" Target="../tags/tag88.xml"/><Relationship Id="rId6" Type="http://schemas.openxmlformats.org/officeDocument/2006/relationships/image" Target="../media/image222.jpeg"/><Relationship Id="rId5" Type="http://schemas.openxmlformats.org/officeDocument/2006/relationships/image" Target="../media/image221.jpeg"/><Relationship Id="rId4" Type="http://schemas.openxmlformats.org/officeDocument/2006/relationships/audio" Target="../media/audio3.wav"/></Relationships>
</file>

<file path=ppt/slides/_rels/slide121.xml.rels><?xml version="1.0" encoding="UTF-8" standalone="yes"?>
<Relationships xmlns="http://schemas.openxmlformats.org/package/2006/relationships"><Relationship Id="rId8" Type="http://schemas.openxmlformats.org/officeDocument/2006/relationships/image" Target="../media/image223.jpeg"/><Relationship Id="rId3" Type="http://schemas.openxmlformats.org/officeDocument/2006/relationships/notesSlide" Target="../notesSlides/notesSlide121.xml"/><Relationship Id="rId7" Type="http://schemas.openxmlformats.org/officeDocument/2006/relationships/image" Target="../media/image26.wmf"/><Relationship Id="rId2" Type="http://schemas.openxmlformats.org/officeDocument/2006/relationships/slideLayout" Target="../slideLayouts/slideLayout7.xml"/><Relationship Id="rId1" Type="http://schemas.openxmlformats.org/officeDocument/2006/relationships/tags" Target="../tags/tag89.xml"/><Relationship Id="rId6" Type="http://schemas.openxmlformats.org/officeDocument/2006/relationships/image" Target="../media/image14.wmf"/><Relationship Id="rId5" Type="http://schemas.openxmlformats.org/officeDocument/2006/relationships/image" Target="../media/image10.wmf"/><Relationship Id="rId10" Type="http://schemas.openxmlformats.org/officeDocument/2006/relationships/image" Target="../media/image225.jpeg"/><Relationship Id="rId4" Type="http://schemas.openxmlformats.org/officeDocument/2006/relationships/audio" Target="../media/audio3.wav"/><Relationship Id="rId9" Type="http://schemas.openxmlformats.org/officeDocument/2006/relationships/image" Target="../media/image224.jpeg"/></Relationships>
</file>

<file path=ppt/slides/_rels/slide122.xml.rels><?xml version="1.0" encoding="UTF-8" standalone="yes"?>
<Relationships xmlns="http://schemas.openxmlformats.org/package/2006/relationships"><Relationship Id="rId8" Type="http://schemas.openxmlformats.org/officeDocument/2006/relationships/image" Target="../media/image226.jpeg"/><Relationship Id="rId3" Type="http://schemas.openxmlformats.org/officeDocument/2006/relationships/notesSlide" Target="../notesSlides/notesSlide122.xml"/><Relationship Id="rId7" Type="http://schemas.openxmlformats.org/officeDocument/2006/relationships/image" Target="../media/image26.wmf"/><Relationship Id="rId2" Type="http://schemas.openxmlformats.org/officeDocument/2006/relationships/slideLayout" Target="../slideLayouts/slideLayout7.xml"/><Relationship Id="rId1" Type="http://schemas.openxmlformats.org/officeDocument/2006/relationships/tags" Target="../tags/tag90.xml"/><Relationship Id="rId6" Type="http://schemas.openxmlformats.org/officeDocument/2006/relationships/image" Target="../media/image14.wmf"/><Relationship Id="rId5" Type="http://schemas.openxmlformats.org/officeDocument/2006/relationships/image" Target="../media/image10.wmf"/><Relationship Id="rId4" Type="http://schemas.openxmlformats.org/officeDocument/2006/relationships/audio" Target="../media/audio3.wav"/></Relationships>
</file>

<file path=ppt/slides/_rels/slide123.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notesSlide" Target="../notesSlides/notesSlide123.xml"/><Relationship Id="rId7" Type="http://schemas.openxmlformats.org/officeDocument/2006/relationships/image" Target="../media/image26.wmf"/><Relationship Id="rId2" Type="http://schemas.openxmlformats.org/officeDocument/2006/relationships/slideLayout" Target="../slideLayouts/slideLayout7.xml"/><Relationship Id="rId1" Type="http://schemas.openxmlformats.org/officeDocument/2006/relationships/tags" Target="../tags/tag91.xml"/><Relationship Id="rId6" Type="http://schemas.openxmlformats.org/officeDocument/2006/relationships/image" Target="../media/image14.wmf"/><Relationship Id="rId5" Type="http://schemas.openxmlformats.org/officeDocument/2006/relationships/image" Target="../media/image10.wmf"/><Relationship Id="rId4" Type="http://schemas.openxmlformats.org/officeDocument/2006/relationships/audio" Target="../media/audio3.wav"/><Relationship Id="rId9" Type="http://schemas.openxmlformats.org/officeDocument/2006/relationships/image" Target="../media/image227.jpeg"/></Relationships>
</file>

<file path=ppt/slides/_rels/slide124.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notesSlide" Target="../notesSlides/notesSlide124.xml"/><Relationship Id="rId7" Type="http://schemas.openxmlformats.org/officeDocument/2006/relationships/image" Target="../media/image26.wmf"/><Relationship Id="rId2" Type="http://schemas.openxmlformats.org/officeDocument/2006/relationships/slideLayout" Target="../slideLayouts/slideLayout7.xml"/><Relationship Id="rId1" Type="http://schemas.openxmlformats.org/officeDocument/2006/relationships/tags" Target="../tags/tag92.xml"/><Relationship Id="rId6" Type="http://schemas.openxmlformats.org/officeDocument/2006/relationships/image" Target="../media/image229.jpeg"/><Relationship Id="rId5" Type="http://schemas.openxmlformats.org/officeDocument/2006/relationships/image" Target="../media/image228.jpeg"/><Relationship Id="rId10" Type="http://schemas.openxmlformats.org/officeDocument/2006/relationships/image" Target="../media/image230.jpeg"/><Relationship Id="rId4" Type="http://schemas.openxmlformats.org/officeDocument/2006/relationships/audio" Target="../media/audio3.wav"/><Relationship Id="rId9" Type="http://schemas.openxmlformats.org/officeDocument/2006/relationships/image" Target="../media/image14.wmf"/></Relationships>
</file>

<file path=ppt/slides/_rels/slide125.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notesSlide" Target="../notesSlides/notesSlide125.xml"/><Relationship Id="rId7" Type="http://schemas.openxmlformats.org/officeDocument/2006/relationships/image" Target="../media/image232.jpeg"/><Relationship Id="rId2" Type="http://schemas.openxmlformats.org/officeDocument/2006/relationships/slideLayout" Target="../slideLayouts/slideLayout7.xml"/><Relationship Id="rId1" Type="http://schemas.openxmlformats.org/officeDocument/2006/relationships/tags" Target="../tags/tag93.xml"/><Relationship Id="rId6" Type="http://schemas.openxmlformats.org/officeDocument/2006/relationships/image" Target="../media/image231.jpeg"/><Relationship Id="rId5" Type="http://schemas.openxmlformats.org/officeDocument/2006/relationships/image" Target="../media/image10.wmf"/><Relationship Id="rId4" Type="http://schemas.openxmlformats.org/officeDocument/2006/relationships/audio" Target="../media/audio3.wav"/></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7.xml"/><Relationship Id="rId1" Type="http://schemas.openxmlformats.org/officeDocument/2006/relationships/tags" Target="../tags/tag94.xml"/><Relationship Id="rId5" Type="http://schemas.openxmlformats.org/officeDocument/2006/relationships/image" Target="../media/image233.jpeg"/><Relationship Id="rId4" Type="http://schemas.openxmlformats.org/officeDocument/2006/relationships/audio" Target="../media/audio3.wav"/></Relationships>
</file>

<file path=ppt/slides/_rels/slide127.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notesSlide" Target="../notesSlides/notesSlide127.xml"/><Relationship Id="rId7" Type="http://schemas.openxmlformats.org/officeDocument/2006/relationships/image" Target="../media/image10.wmf"/><Relationship Id="rId2" Type="http://schemas.openxmlformats.org/officeDocument/2006/relationships/slideLayout" Target="../slideLayouts/slideLayout7.xml"/><Relationship Id="rId1" Type="http://schemas.openxmlformats.org/officeDocument/2006/relationships/tags" Target="../tags/tag95.xml"/><Relationship Id="rId6" Type="http://schemas.openxmlformats.org/officeDocument/2006/relationships/image" Target="../media/image26.wmf"/><Relationship Id="rId11" Type="http://schemas.openxmlformats.org/officeDocument/2006/relationships/image" Target="../media/image236.jpeg"/><Relationship Id="rId5" Type="http://schemas.openxmlformats.org/officeDocument/2006/relationships/image" Target="../media/image234.jpeg"/><Relationship Id="rId10" Type="http://schemas.openxmlformats.org/officeDocument/2006/relationships/image" Target="../media/image235.jpeg"/><Relationship Id="rId4" Type="http://schemas.openxmlformats.org/officeDocument/2006/relationships/audio" Target="../media/audio3.wav"/><Relationship Id="rId9" Type="http://schemas.openxmlformats.org/officeDocument/2006/relationships/image" Target="../media/image31.wmf"/></Relationships>
</file>

<file path=ppt/slides/_rels/slide128.xml.rels><?xml version="1.0" encoding="UTF-8" standalone="yes"?>
<Relationships xmlns="http://schemas.openxmlformats.org/package/2006/relationships"><Relationship Id="rId8" Type="http://schemas.openxmlformats.org/officeDocument/2006/relationships/image" Target="../media/image239.jpeg"/><Relationship Id="rId3" Type="http://schemas.openxmlformats.org/officeDocument/2006/relationships/notesSlide" Target="../notesSlides/notesSlide128.xml"/><Relationship Id="rId7" Type="http://schemas.openxmlformats.org/officeDocument/2006/relationships/image" Target="../media/image238.jpeg"/><Relationship Id="rId2" Type="http://schemas.openxmlformats.org/officeDocument/2006/relationships/slideLayout" Target="../slideLayouts/slideLayout7.xml"/><Relationship Id="rId1" Type="http://schemas.openxmlformats.org/officeDocument/2006/relationships/tags" Target="../tags/tag96.xml"/><Relationship Id="rId6" Type="http://schemas.openxmlformats.org/officeDocument/2006/relationships/image" Target="../media/image237.jpeg"/><Relationship Id="rId11" Type="http://schemas.openxmlformats.org/officeDocument/2006/relationships/image" Target="../media/image240.jpeg"/><Relationship Id="rId5" Type="http://schemas.openxmlformats.org/officeDocument/2006/relationships/image" Target="../media/image26.wmf"/><Relationship Id="rId10" Type="http://schemas.openxmlformats.org/officeDocument/2006/relationships/image" Target="../media/image14.wmf"/><Relationship Id="rId4" Type="http://schemas.openxmlformats.org/officeDocument/2006/relationships/audio" Target="../media/audio3.wav"/><Relationship Id="rId9" Type="http://schemas.openxmlformats.org/officeDocument/2006/relationships/image" Target="../media/image10.wmf"/></Relationships>
</file>

<file path=ppt/slides/_rels/slide129.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notesSlide" Target="../notesSlides/notesSlide129.xml"/><Relationship Id="rId7" Type="http://schemas.openxmlformats.org/officeDocument/2006/relationships/image" Target="../media/image14.wmf"/><Relationship Id="rId2" Type="http://schemas.openxmlformats.org/officeDocument/2006/relationships/slideLayout" Target="../slideLayouts/slideLayout7.xml"/><Relationship Id="rId1" Type="http://schemas.openxmlformats.org/officeDocument/2006/relationships/tags" Target="../tags/tag97.xml"/><Relationship Id="rId6" Type="http://schemas.openxmlformats.org/officeDocument/2006/relationships/image" Target="../media/image10.wmf"/><Relationship Id="rId5" Type="http://schemas.openxmlformats.org/officeDocument/2006/relationships/image" Target="../media/image26.wmf"/><Relationship Id="rId10" Type="http://schemas.openxmlformats.org/officeDocument/2006/relationships/image" Target="../media/image242.jpeg"/><Relationship Id="rId4" Type="http://schemas.openxmlformats.org/officeDocument/2006/relationships/audio" Target="../media/audio3.wav"/><Relationship Id="rId9" Type="http://schemas.openxmlformats.org/officeDocument/2006/relationships/image" Target="../media/image241.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8" Type="http://schemas.openxmlformats.org/officeDocument/2006/relationships/image" Target="../media/image244.jpeg"/><Relationship Id="rId3" Type="http://schemas.openxmlformats.org/officeDocument/2006/relationships/notesSlide" Target="../notesSlides/notesSlide130.xml"/><Relationship Id="rId7" Type="http://schemas.openxmlformats.org/officeDocument/2006/relationships/image" Target="../media/image243.jpeg"/><Relationship Id="rId2" Type="http://schemas.openxmlformats.org/officeDocument/2006/relationships/slideLayout" Target="../slideLayouts/slideLayout7.xml"/><Relationship Id="rId1" Type="http://schemas.openxmlformats.org/officeDocument/2006/relationships/tags" Target="../tags/tag98.xml"/><Relationship Id="rId6" Type="http://schemas.openxmlformats.org/officeDocument/2006/relationships/image" Target="../media/image10.wmf"/><Relationship Id="rId5" Type="http://schemas.openxmlformats.org/officeDocument/2006/relationships/image" Target="../media/image26.wmf"/><Relationship Id="rId4" Type="http://schemas.openxmlformats.org/officeDocument/2006/relationships/audio" Target="../media/audio3.wav"/><Relationship Id="rId9" Type="http://schemas.openxmlformats.org/officeDocument/2006/relationships/image" Target="../media/image245.jpeg"/></Relationships>
</file>

<file path=ppt/slides/_rels/slide131.xml.rels><?xml version="1.0" encoding="UTF-8" standalone="yes"?>
<Relationships xmlns="http://schemas.openxmlformats.org/package/2006/relationships"><Relationship Id="rId8" Type="http://schemas.openxmlformats.org/officeDocument/2006/relationships/image" Target="../media/image247.jpeg"/><Relationship Id="rId3" Type="http://schemas.openxmlformats.org/officeDocument/2006/relationships/notesSlide" Target="../notesSlides/notesSlide131.xml"/><Relationship Id="rId7" Type="http://schemas.openxmlformats.org/officeDocument/2006/relationships/image" Target="../media/image246.jpeg"/><Relationship Id="rId2" Type="http://schemas.openxmlformats.org/officeDocument/2006/relationships/slideLayout" Target="../slideLayouts/slideLayout7.xml"/><Relationship Id="rId1" Type="http://schemas.openxmlformats.org/officeDocument/2006/relationships/tags" Target="../tags/tag99.xml"/><Relationship Id="rId6" Type="http://schemas.openxmlformats.org/officeDocument/2006/relationships/image" Target="../media/image26.wmf"/><Relationship Id="rId5" Type="http://schemas.openxmlformats.org/officeDocument/2006/relationships/image" Target="../media/image10.wmf"/><Relationship Id="rId10" Type="http://schemas.openxmlformats.org/officeDocument/2006/relationships/image" Target="../media/image249.jpeg"/><Relationship Id="rId4" Type="http://schemas.openxmlformats.org/officeDocument/2006/relationships/audio" Target="../media/audio3.wav"/><Relationship Id="rId9" Type="http://schemas.openxmlformats.org/officeDocument/2006/relationships/image" Target="../media/image248.jpeg"/></Relationships>
</file>

<file path=ppt/slides/_rels/slide132.xml.rels><?xml version="1.0" encoding="UTF-8" standalone="yes"?>
<Relationships xmlns="http://schemas.openxmlformats.org/package/2006/relationships"><Relationship Id="rId8" Type="http://schemas.openxmlformats.org/officeDocument/2006/relationships/image" Target="../media/image251.jpeg"/><Relationship Id="rId3" Type="http://schemas.openxmlformats.org/officeDocument/2006/relationships/notesSlide" Target="../notesSlides/notesSlide132.xml"/><Relationship Id="rId7" Type="http://schemas.openxmlformats.org/officeDocument/2006/relationships/image" Target="../media/image10.wmf"/><Relationship Id="rId2" Type="http://schemas.openxmlformats.org/officeDocument/2006/relationships/slideLayout" Target="../slideLayouts/slideLayout7.xml"/><Relationship Id="rId1" Type="http://schemas.openxmlformats.org/officeDocument/2006/relationships/tags" Target="../tags/tag100.xml"/><Relationship Id="rId6" Type="http://schemas.openxmlformats.org/officeDocument/2006/relationships/image" Target="../media/image250.jpeg"/><Relationship Id="rId5" Type="http://schemas.openxmlformats.org/officeDocument/2006/relationships/image" Target="../media/image26.wmf"/><Relationship Id="rId10" Type="http://schemas.openxmlformats.org/officeDocument/2006/relationships/image" Target="../media/image253.jpeg"/><Relationship Id="rId4" Type="http://schemas.openxmlformats.org/officeDocument/2006/relationships/audio" Target="../media/audio3.wav"/><Relationship Id="rId9" Type="http://schemas.openxmlformats.org/officeDocument/2006/relationships/image" Target="../media/image252.jpeg"/></Relationships>
</file>

<file path=ppt/slides/_rels/slide133.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notesSlide" Target="../notesSlides/notesSlide133.xml"/><Relationship Id="rId7" Type="http://schemas.openxmlformats.org/officeDocument/2006/relationships/image" Target="../media/image14.wmf"/><Relationship Id="rId2" Type="http://schemas.openxmlformats.org/officeDocument/2006/relationships/slideLayout" Target="../slideLayouts/slideLayout7.xml"/><Relationship Id="rId1" Type="http://schemas.openxmlformats.org/officeDocument/2006/relationships/tags" Target="../tags/tag101.xml"/><Relationship Id="rId6" Type="http://schemas.openxmlformats.org/officeDocument/2006/relationships/image" Target="../media/image10.wmf"/><Relationship Id="rId5" Type="http://schemas.openxmlformats.org/officeDocument/2006/relationships/image" Target="../media/image26.wmf"/><Relationship Id="rId10" Type="http://schemas.openxmlformats.org/officeDocument/2006/relationships/image" Target="../media/image255.jpeg"/><Relationship Id="rId4" Type="http://schemas.openxmlformats.org/officeDocument/2006/relationships/audio" Target="../media/audio3.wav"/><Relationship Id="rId9" Type="http://schemas.openxmlformats.org/officeDocument/2006/relationships/image" Target="../media/image254.jpeg"/></Relationships>
</file>

<file path=ppt/slides/_rels/slide134.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notesSlide" Target="../notesSlides/notesSlide134.xml"/><Relationship Id="rId7" Type="http://schemas.openxmlformats.org/officeDocument/2006/relationships/image" Target="../media/image257.jpeg"/><Relationship Id="rId2" Type="http://schemas.openxmlformats.org/officeDocument/2006/relationships/slideLayout" Target="../slideLayouts/slideLayout7.xml"/><Relationship Id="rId1" Type="http://schemas.openxmlformats.org/officeDocument/2006/relationships/tags" Target="../tags/tag102.xml"/><Relationship Id="rId6" Type="http://schemas.openxmlformats.org/officeDocument/2006/relationships/image" Target="../media/image256.jpeg"/><Relationship Id="rId11" Type="http://schemas.openxmlformats.org/officeDocument/2006/relationships/image" Target="../media/image260.jpeg"/><Relationship Id="rId5" Type="http://schemas.openxmlformats.org/officeDocument/2006/relationships/image" Target="../media/image10.wmf"/><Relationship Id="rId10" Type="http://schemas.openxmlformats.org/officeDocument/2006/relationships/image" Target="../media/image259.jpeg"/><Relationship Id="rId4" Type="http://schemas.openxmlformats.org/officeDocument/2006/relationships/audio" Target="../media/audio3.wav"/><Relationship Id="rId9" Type="http://schemas.openxmlformats.org/officeDocument/2006/relationships/image" Target="../media/image258.jpe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7.xml"/><Relationship Id="rId1" Type="http://schemas.openxmlformats.org/officeDocument/2006/relationships/tags" Target="../tags/tag103.xml"/><Relationship Id="rId5" Type="http://schemas.openxmlformats.org/officeDocument/2006/relationships/image" Target="../media/image261.jpeg"/><Relationship Id="rId4" Type="http://schemas.openxmlformats.org/officeDocument/2006/relationships/audio" Target="../media/audio3.wav"/></Relationships>
</file>

<file path=ppt/slides/_rels/slide136.xml.rels><?xml version="1.0" encoding="UTF-8" standalone="yes"?>
<Relationships xmlns="http://schemas.openxmlformats.org/package/2006/relationships"><Relationship Id="rId8" Type="http://schemas.openxmlformats.org/officeDocument/2006/relationships/image" Target="../media/image263.jpeg"/><Relationship Id="rId3" Type="http://schemas.openxmlformats.org/officeDocument/2006/relationships/notesSlide" Target="../notesSlides/notesSlide136.xml"/><Relationship Id="rId7" Type="http://schemas.openxmlformats.org/officeDocument/2006/relationships/image" Target="../media/image262.jpeg"/><Relationship Id="rId2" Type="http://schemas.openxmlformats.org/officeDocument/2006/relationships/slideLayout" Target="../slideLayouts/slideLayout7.xml"/><Relationship Id="rId1" Type="http://schemas.openxmlformats.org/officeDocument/2006/relationships/tags" Target="../tags/tag104.xml"/><Relationship Id="rId6" Type="http://schemas.openxmlformats.org/officeDocument/2006/relationships/image" Target="../media/image13.wmf"/><Relationship Id="rId5" Type="http://schemas.openxmlformats.org/officeDocument/2006/relationships/image" Target="../media/image26.wmf"/><Relationship Id="rId4" Type="http://schemas.openxmlformats.org/officeDocument/2006/relationships/audio" Target="../media/audio3.wav"/><Relationship Id="rId9" Type="http://schemas.openxmlformats.org/officeDocument/2006/relationships/image" Target="../media/image264.jpeg"/></Relationships>
</file>

<file path=ppt/slides/_rels/slide137.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notesSlide" Target="../notesSlides/notesSlide137.xml"/><Relationship Id="rId7" Type="http://schemas.openxmlformats.org/officeDocument/2006/relationships/image" Target="../media/image31.wmf"/><Relationship Id="rId2" Type="http://schemas.openxmlformats.org/officeDocument/2006/relationships/slideLayout" Target="../slideLayouts/slideLayout7.xml"/><Relationship Id="rId1" Type="http://schemas.openxmlformats.org/officeDocument/2006/relationships/tags" Target="../tags/tag105.xml"/><Relationship Id="rId6" Type="http://schemas.openxmlformats.org/officeDocument/2006/relationships/image" Target="../media/image10.wmf"/><Relationship Id="rId11" Type="http://schemas.openxmlformats.org/officeDocument/2006/relationships/image" Target="../media/image267.jpeg"/><Relationship Id="rId5" Type="http://schemas.openxmlformats.org/officeDocument/2006/relationships/image" Target="../media/image14.wmf"/><Relationship Id="rId10" Type="http://schemas.openxmlformats.org/officeDocument/2006/relationships/image" Target="../media/image266.jpeg"/><Relationship Id="rId4" Type="http://schemas.openxmlformats.org/officeDocument/2006/relationships/audio" Target="../media/audio3.wav"/><Relationship Id="rId9" Type="http://schemas.openxmlformats.org/officeDocument/2006/relationships/image" Target="../media/image265.jpeg"/></Relationships>
</file>

<file path=ppt/slides/_rels/slide138.xml.rels><?xml version="1.0" encoding="UTF-8" standalone="yes"?>
<Relationships xmlns="http://schemas.openxmlformats.org/package/2006/relationships"><Relationship Id="rId8" Type="http://schemas.openxmlformats.org/officeDocument/2006/relationships/image" Target="../media/image268.jpeg"/><Relationship Id="rId3" Type="http://schemas.openxmlformats.org/officeDocument/2006/relationships/notesSlide" Target="../notesSlides/notesSlide138.xml"/><Relationship Id="rId7" Type="http://schemas.openxmlformats.org/officeDocument/2006/relationships/image" Target="../media/image14.wmf"/><Relationship Id="rId2" Type="http://schemas.openxmlformats.org/officeDocument/2006/relationships/slideLayout" Target="../slideLayouts/slideLayout7.xml"/><Relationship Id="rId1" Type="http://schemas.openxmlformats.org/officeDocument/2006/relationships/tags" Target="../tags/tag106.xml"/><Relationship Id="rId6" Type="http://schemas.openxmlformats.org/officeDocument/2006/relationships/image" Target="../media/image13.wmf"/><Relationship Id="rId5" Type="http://schemas.openxmlformats.org/officeDocument/2006/relationships/image" Target="../media/image26.wmf"/><Relationship Id="rId4" Type="http://schemas.openxmlformats.org/officeDocument/2006/relationships/audio" Target="../media/audio3.wav"/><Relationship Id="rId9" Type="http://schemas.openxmlformats.org/officeDocument/2006/relationships/image" Target="../media/image269.jpeg"/></Relationships>
</file>

<file path=ppt/slides/_rels/slide139.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notesSlide" Target="../notesSlides/notesSlide139.xml"/><Relationship Id="rId7" Type="http://schemas.openxmlformats.org/officeDocument/2006/relationships/image" Target="../media/image26.wmf"/><Relationship Id="rId2" Type="http://schemas.openxmlformats.org/officeDocument/2006/relationships/slideLayout" Target="../slideLayouts/slideLayout7.xml"/><Relationship Id="rId1" Type="http://schemas.openxmlformats.org/officeDocument/2006/relationships/tags" Target="../tags/tag107.xml"/><Relationship Id="rId6" Type="http://schemas.openxmlformats.org/officeDocument/2006/relationships/image" Target="../media/image10.wmf"/><Relationship Id="rId11" Type="http://schemas.openxmlformats.org/officeDocument/2006/relationships/image" Target="../media/image272.jpeg"/><Relationship Id="rId5" Type="http://schemas.openxmlformats.org/officeDocument/2006/relationships/image" Target="../media/image14.wmf"/><Relationship Id="rId10" Type="http://schemas.openxmlformats.org/officeDocument/2006/relationships/image" Target="../media/image271.jpeg"/><Relationship Id="rId4" Type="http://schemas.openxmlformats.org/officeDocument/2006/relationships/audio" Target="../media/audio3.wav"/><Relationship Id="rId9" Type="http://schemas.openxmlformats.org/officeDocument/2006/relationships/image" Target="../media/image270.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notesSlide" Target="../notesSlides/notesSlide140.xml"/><Relationship Id="rId7" Type="http://schemas.openxmlformats.org/officeDocument/2006/relationships/image" Target="../media/image10.wmf"/><Relationship Id="rId2" Type="http://schemas.openxmlformats.org/officeDocument/2006/relationships/slideLayout" Target="../slideLayouts/slideLayout7.xml"/><Relationship Id="rId1" Type="http://schemas.openxmlformats.org/officeDocument/2006/relationships/tags" Target="../tags/tag108.xml"/><Relationship Id="rId6" Type="http://schemas.openxmlformats.org/officeDocument/2006/relationships/image" Target="../media/image14.wmf"/><Relationship Id="rId5" Type="http://schemas.openxmlformats.org/officeDocument/2006/relationships/image" Target="../media/image26.wmf"/><Relationship Id="rId10" Type="http://schemas.openxmlformats.org/officeDocument/2006/relationships/image" Target="../media/image274.jpeg"/><Relationship Id="rId4" Type="http://schemas.openxmlformats.org/officeDocument/2006/relationships/audio" Target="../media/audio3.wav"/><Relationship Id="rId9" Type="http://schemas.openxmlformats.org/officeDocument/2006/relationships/image" Target="../media/image273.jpeg"/></Relationships>
</file>

<file path=ppt/slides/_rels/slide141.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notesSlide" Target="../notesSlides/notesSlide141.xml"/><Relationship Id="rId7" Type="http://schemas.openxmlformats.org/officeDocument/2006/relationships/image" Target="../media/image10.wmf"/><Relationship Id="rId2" Type="http://schemas.openxmlformats.org/officeDocument/2006/relationships/slideLayout" Target="../slideLayouts/slideLayout7.xml"/><Relationship Id="rId1" Type="http://schemas.openxmlformats.org/officeDocument/2006/relationships/tags" Target="../tags/tag109.xml"/><Relationship Id="rId6" Type="http://schemas.openxmlformats.org/officeDocument/2006/relationships/image" Target="../media/image14.wmf"/><Relationship Id="rId11" Type="http://schemas.openxmlformats.org/officeDocument/2006/relationships/image" Target="../media/image277.jpeg"/><Relationship Id="rId5" Type="http://schemas.openxmlformats.org/officeDocument/2006/relationships/image" Target="../media/image26.wmf"/><Relationship Id="rId10" Type="http://schemas.openxmlformats.org/officeDocument/2006/relationships/image" Target="../media/image276.jpeg"/><Relationship Id="rId4" Type="http://schemas.openxmlformats.org/officeDocument/2006/relationships/audio" Target="../media/audio3.wav"/><Relationship Id="rId9" Type="http://schemas.openxmlformats.org/officeDocument/2006/relationships/image" Target="../media/image275.jpeg"/></Relationships>
</file>

<file path=ppt/slides/_rels/slide142.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notesSlide" Target="../notesSlides/notesSlide142.xml"/><Relationship Id="rId7" Type="http://schemas.openxmlformats.org/officeDocument/2006/relationships/image" Target="../media/image10.wmf"/><Relationship Id="rId2" Type="http://schemas.openxmlformats.org/officeDocument/2006/relationships/slideLayout" Target="../slideLayouts/slideLayout7.xml"/><Relationship Id="rId1" Type="http://schemas.openxmlformats.org/officeDocument/2006/relationships/tags" Target="../tags/tag110.xml"/><Relationship Id="rId6" Type="http://schemas.openxmlformats.org/officeDocument/2006/relationships/image" Target="../media/image14.wmf"/><Relationship Id="rId5" Type="http://schemas.openxmlformats.org/officeDocument/2006/relationships/image" Target="../media/image26.wmf"/><Relationship Id="rId10" Type="http://schemas.openxmlformats.org/officeDocument/2006/relationships/image" Target="../media/image279.jpeg"/><Relationship Id="rId4" Type="http://schemas.openxmlformats.org/officeDocument/2006/relationships/audio" Target="../media/audio3.wav"/><Relationship Id="rId9" Type="http://schemas.openxmlformats.org/officeDocument/2006/relationships/image" Target="../media/image278.jpeg"/></Relationships>
</file>

<file path=ppt/slides/_rels/slide143.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notesSlide" Target="../notesSlides/notesSlide143.xml"/><Relationship Id="rId7" Type="http://schemas.openxmlformats.org/officeDocument/2006/relationships/image" Target="../media/image10.wmf"/><Relationship Id="rId2" Type="http://schemas.openxmlformats.org/officeDocument/2006/relationships/slideLayout" Target="../slideLayouts/slideLayout7.xml"/><Relationship Id="rId1" Type="http://schemas.openxmlformats.org/officeDocument/2006/relationships/tags" Target="../tags/tag111.xml"/><Relationship Id="rId6" Type="http://schemas.openxmlformats.org/officeDocument/2006/relationships/image" Target="../media/image14.wmf"/><Relationship Id="rId11" Type="http://schemas.openxmlformats.org/officeDocument/2006/relationships/image" Target="../media/image282.jpeg"/><Relationship Id="rId5" Type="http://schemas.openxmlformats.org/officeDocument/2006/relationships/image" Target="../media/image26.wmf"/><Relationship Id="rId10" Type="http://schemas.openxmlformats.org/officeDocument/2006/relationships/image" Target="../media/image281.jpeg"/><Relationship Id="rId4" Type="http://schemas.openxmlformats.org/officeDocument/2006/relationships/audio" Target="../media/audio3.wav"/><Relationship Id="rId9" Type="http://schemas.openxmlformats.org/officeDocument/2006/relationships/image" Target="../media/image280.jpeg"/></Relationships>
</file>

<file path=ppt/slides/_rels/slide144.xml.rels><?xml version="1.0" encoding="UTF-8" standalone="yes"?>
<Relationships xmlns="http://schemas.openxmlformats.org/package/2006/relationships"><Relationship Id="rId8" Type="http://schemas.openxmlformats.org/officeDocument/2006/relationships/image" Target="../media/image283.jpeg"/><Relationship Id="rId3" Type="http://schemas.openxmlformats.org/officeDocument/2006/relationships/notesSlide" Target="../notesSlides/notesSlide144.xml"/><Relationship Id="rId7" Type="http://schemas.openxmlformats.org/officeDocument/2006/relationships/image" Target="../media/image10.wmf"/><Relationship Id="rId2" Type="http://schemas.openxmlformats.org/officeDocument/2006/relationships/slideLayout" Target="../slideLayouts/slideLayout7.xml"/><Relationship Id="rId1" Type="http://schemas.openxmlformats.org/officeDocument/2006/relationships/tags" Target="../tags/tag112.xml"/><Relationship Id="rId6" Type="http://schemas.openxmlformats.org/officeDocument/2006/relationships/image" Target="../media/image14.wmf"/><Relationship Id="rId5" Type="http://schemas.openxmlformats.org/officeDocument/2006/relationships/image" Target="../media/image26.wmf"/><Relationship Id="rId4" Type="http://schemas.openxmlformats.org/officeDocument/2006/relationships/audio" Target="../media/audio3.wav"/><Relationship Id="rId9" Type="http://schemas.openxmlformats.org/officeDocument/2006/relationships/image" Target="../media/image284.jpeg"/></Relationships>
</file>

<file path=ppt/slides/_rels/slide145.xml.rels><?xml version="1.0" encoding="UTF-8" standalone="yes"?>
<Relationships xmlns="http://schemas.openxmlformats.org/package/2006/relationships"><Relationship Id="rId8" Type="http://schemas.openxmlformats.org/officeDocument/2006/relationships/image" Target="../media/image285.jpeg"/><Relationship Id="rId3" Type="http://schemas.openxmlformats.org/officeDocument/2006/relationships/notesSlide" Target="../notesSlides/notesSlide145.xml"/><Relationship Id="rId7" Type="http://schemas.openxmlformats.org/officeDocument/2006/relationships/image" Target="../media/image14.wmf"/><Relationship Id="rId2" Type="http://schemas.openxmlformats.org/officeDocument/2006/relationships/slideLayout" Target="../slideLayouts/slideLayout7.xml"/><Relationship Id="rId1" Type="http://schemas.openxmlformats.org/officeDocument/2006/relationships/tags" Target="../tags/tag113.xml"/><Relationship Id="rId6" Type="http://schemas.openxmlformats.org/officeDocument/2006/relationships/image" Target="../media/image13.wmf"/><Relationship Id="rId5" Type="http://schemas.openxmlformats.org/officeDocument/2006/relationships/image" Target="../media/image26.wmf"/><Relationship Id="rId4" Type="http://schemas.openxmlformats.org/officeDocument/2006/relationships/audio" Target="../media/audio3.wav"/><Relationship Id="rId9" Type="http://schemas.openxmlformats.org/officeDocument/2006/relationships/image" Target="../media/image286.jpeg"/></Relationships>
</file>

<file path=ppt/slides/_rels/slide146.xml.rels><?xml version="1.0" encoding="UTF-8" standalone="yes"?>
<Relationships xmlns="http://schemas.openxmlformats.org/package/2006/relationships"><Relationship Id="rId8" Type="http://schemas.openxmlformats.org/officeDocument/2006/relationships/image" Target="../media/image287.jpeg"/><Relationship Id="rId3" Type="http://schemas.openxmlformats.org/officeDocument/2006/relationships/notesSlide" Target="../notesSlides/notesSlide146.xml"/><Relationship Id="rId7" Type="http://schemas.openxmlformats.org/officeDocument/2006/relationships/image" Target="../media/image14.wmf"/><Relationship Id="rId2" Type="http://schemas.openxmlformats.org/officeDocument/2006/relationships/slideLayout" Target="../slideLayouts/slideLayout7.xml"/><Relationship Id="rId1" Type="http://schemas.openxmlformats.org/officeDocument/2006/relationships/tags" Target="../tags/tag114.xml"/><Relationship Id="rId6" Type="http://schemas.openxmlformats.org/officeDocument/2006/relationships/image" Target="../media/image13.wmf"/><Relationship Id="rId5" Type="http://schemas.openxmlformats.org/officeDocument/2006/relationships/image" Target="../media/image26.wmf"/><Relationship Id="rId4" Type="http://schemas.openxmlformats.org/officeDocument/2006/relationships/audio" Target="../media/audio3.wav"/><Relationship Id="rId9" Type="http://schemas.openxmlformats.org/officeDocument/2006/relationships/image" Target="../media/image288.jpeg"/></Relationships>
</file>

<file path=ppt/slides/_rels/slide147.xml.rels><?xml version="1.0" encoding="UTF-8" standalone="yes"?>
<Relationships xmlns="http://schemas.openxmlformats.org/package/2006/relationships"><Relationship Id="rId8" Type="http://schemas.openxmlformats.org/officeDocument/2006/relationships/image" Target="../media/image291.jpeg"/><Relationship Id="rId3" Type="http://schemas.openxmlformats.org/officeDocument/2006/relationships/notesSlide" Target="../notesSlides/notesSlide147.xml"/><Relationship Id="rId7" Type="http://schemas.openxmlformats.org/officeDocument/2006/relationships/image" Target="../media/image10.wmf"/><Relationship Id="rId2" Type="http://schemas.openxmlformats.org/officeDocument/2006/relationships/slideLayout" Target="../slideLayouts/slideLayout7.xml"/><Relationship Id="rId1" Type="http://schemas.openxmlformats.org/officeDocument/2006/relationships/tags" Target="../tags/tag115.xml"/><Relationship Id="rId6" Type="http://schemas.openxmlformats.org/officeDocument/2006/relationships/image" Target="../media/image290.jpeg"/><Relationship Id="rId5" Type="http://schemas.openxmlformats.org/officeDocument/2006/relationships/image" Target="../media/image289.jpeg"/><Relationship Id="rId4" Type="http://schemas.openxmlformats.org/officeDocument/2006/relationships/audio" Target="../media/audio3.wav"/><Relationship Id="rId9" Type="http://schemas.openxmlformats.org/officeDocument/2006/relationships/image" Target="../media/image292.jpeg"/></Relationships>
</file>

<file path=ppt/slides/_rels/slide148.xml.rels><?xml version="1.0" encoding="UTF-8" standalone="yes"?>
<Relationships xmlns="http://schemas.openxmlformats.org/package/2006/relationships"><Relationship Id="rId8" Type="http://schemas.openxmlformats.org/officeDocument/2006/relationships/image" Target="../media/image294.jpeg"/><Relationship Id="rId3" Type="http://schemas.openxmlformats.org/officeDocument/2006/relationships/notesSlide" Target="../notesSlides/notesSlide148.xml"/><Relationship Id="rId7" Type="http://schemas.openxmlformats.org/officeDocument/2006/relationships/image" Target="../media/image293.jpeg"/><Relationship Id="rId2" Type="http://schemas.openxmlformats.org/officeDocument/2006/relationships/slideLayout" Target="../slideLayouts/slideLayout7.xml"/><Relationship Id="rId1" Type="http://schemas.openxmlformats.org/officeDocument/2006/relationships/tags" Target="../tags/tag116.xml"/><Relationship Id="rId6" Type="http://schemas.openxmlformats.org/officeDocument/2006/relationships/image" Target="../media/image10.wmf"/><Relationship Id="rId5" Type="http://schemas.openxmlformats.org/officeDocument/2006/relationships/image" Target="../media/image26.wmf"/><Relationship Id="rId4" Type="http://schemas.openxmlformats.org/officeDocument/2006/relationships/audio" Target="../media/audio3.wav"/><Relationship Id="rId9" Type="http://schemas.openxmlformats.org/officeDocument/2006/relationships/image" Target="../media/image295.jpeg"/></Relationships>
</file>

<file path=ppt/slides/_rels/slide149.xml.rels><?xml version="1.0" encoding="UTF-8" standalone="yes"?>
<Relationships xmlns="http://schemas.openxmlformats.org/package/2006/relationships"><Relationship Id="rId8" Type="http://schemas.openxmlformats.org/officeDocument/2006/relationships/image" Target="../media/image298.jpeg"/><Relationship Id="rId3" Type="http://schemas.openxmlformats.org/officeDocument/2006/relationships/notesSlide" Target="../notesSlides/notesSlide149.xml"/><Relationship Id="rId7" Type="http://schemas.openxmlformats.org/officeDocument/2006/relationships/image" Target="../media/image297.jpeg"/><Relationship Id="rId2" Type="http://schemas.openxmlformats.org/officeDocument/2006/relationships/slideLayout" Target="../slideLayouts/slideLayout7.xml"/><Relationship Id="rId1" Type="http://schemas.openxmlformats.org/officeDocument/2006/relationships/tags" Target="../tags/tag117.xml"/><Relationship Id="rId6" Type="http://schemas.openxmlformats.org/officeDocument/2006/relationships/image" Target="../media/image296.jpeg"/><Relationship Id="rId5" Type="http://schemas.openxmlformats.org/officeDocument/2006/relationships/image" Target="../media/image10.wmf"/><Relationship Id="rId4" Type="http://schemas.openxmlformats.org/officeDocument/2006/relationships/audio" Target="../media/audio3.wav"/><Relationship Id="rId9" Type="http://schemas.openxmlformats.org/officeDocument/2006/relationships/image" Target="../media/image299.jpeg"/></Relationships>
</file>

<file path=ppt/slides/_rels/slide1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0.png"/><Relationship Id="rId7" Type="http://schemas.openxmlformats.org/officeDocument/2006/relationships/image" Target="../media/image32.w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4.wmf"/><Relationship Id="rId5" Type="http://schemas.openxmlformats.org/officeDocument/2006/relationships/image" Target="../media/image31.wmf"/><Relationship Id="rId4" Type="http://schemas.openxmlformats.org/officeDocument/2006/relationships/image" Target="../media/image10.wmf"/><Relationship Id="rId9" Type="http://schemas.openxmlformats.org/officeDocument/2006/relationships/image" Target="../media/image34.jpeg"/></Relationships>
</file>

<file path=ppt/slides/_rels/slide150.xml.rels><?xml version="1.0" encoding="UTF-8" standalone="yes"?>
<Relationships xmlns="http://schemas.openxmlformats.org/package/2006/relationships"><Relationship Id="rId8" Type="http://schemas.openxmlformats.org/officeDocument/2006/relationships/image" Target="../media/image301.jpeg"/><Relationship Id="rId3" Type="http://schemas.openxmlformats.org/officeDocument/2006/relationships/notesSlide" Target="../notesSlides/notesSlide150.xml"/><Relationship Id="rId7" Type="http://schemas.openxmlformats.org/officeDocument/2006/relationships/image" Target="../media/image300.jpeg"/><Relationship Id="rId2" Type="http://schemas.openxmlformats.org/officeDocument/2006/relationships/slideLayout" Target="../slideLayouts/slideLayout7.xml"/><Relationship Id="rId1" Type="http://schemas.openxmlformats.org/officeDocument/2006/relationships/tags" Target="../tags/tag118.xml"/><Relationship Id="rId6" Type="http://schemas.openxmlformats.org/officeDocument/2006/relationships/image" Target="../media/image13.wmf"/><Relationship Id="rId5" Type="http://schemas.openxmlformats.org/officeDocument/2006/relationships/image" Target="../media/image26.wmf"/><Relationship Id="rId10" Type="http://schemas.openxmlformats.org/officeDocument/2006/relationships/image" Target="../media/image303.jpeg"/><Relationship Id="rId4" Type="http://schemas.openxmlformats.org/officeDocument/2006/relationships/audio" Target="../media/audio3.wav"/><Relationship Id="rId9" Type="http://schemas.openxmlformats.org/officeDocument/2006/relationships/image" Target="../media/image302.jpeg"/></Relationships>
</file>

<file path=ppt/slides/_rels/slide151.xml.rels><?xml version="1.0" encoding="UTF-8" standalone="yes"?>
<Relationships xmlns="http://schemas.openxmlformats.org/package/2006/relationships"><Relationship Id="rId8" Type="http://schemas.openxmlformats.org/officeDocument/2006/relationships/image" Target="../media/image305.jpeg"/><Relationship Id="rId3" Type="http://schemas.openxmlformats.org/officeDocument/2006/relationships/notesSlide" Target="../notesSlides/notesSlide151.xml"/><Relationship Id="rId7" Type="http://schemas.openxmlformats.org/officeDocument/2006/relationships/image" Target="../media/image304.jpeg"/><Relationship Id="rId2" Type="http://schemas.openxmlformats.org/officeDocument/2006/relationships/slideLayout" Target="../slideLayouts/slideLayout7.xml"/><Relationship Id="rId1" Type="http://schemas.openxmlformats.org/officeDocument/2006/relationships/tags" Target="../tags/tag119.xml"/><Relationship Id="rId6" Type="http://schemas.openxmlformats.org/officeDocument/2006/relationships/image" Target="../media/image13.wmf"/><Relationship Id="rId5" Type="http://schemas.openxmlformats.org/officeDocument/2006/relationships/image" Target="../media/image26.wmf"/><Relationship Id="rId10" Type="http://schemas.openxmlformats.org/officeDocument/2006/relationships/image" Target="../media/image307.jpeg"/><Relationship Id="rId4" Type="http://schemas.openxmlformats.org/officeDocument/2006/relationships/audio" Target="../media/audio3.wav"/><Relationship Id="rId9" Type="http://schemas.openxmlformats.org/officeDocument/2006/relationships/image" Target="../media/image306.jpeg"/></Relationships>
</file>

<file path=ppt/slides/_rels/slide152.xml.rels><?xml version="1.0" encoding="UTF-8" standalone="yes"?>
<Relationships xmlns="http://schemas.openxmlformats.org/package/2006/relationships"><Relationship Id="rId8" Type="http://schemas.openxmlformats.org/officeDocument/2006/relationships/image" Target="../media/image309.jpeg"/><Relationship Id="rId3" Type="http://schemas.openxmlformats.org/officeDocument/2006/relationships/notesSlide" Target="../notesSlides/notesSlide152.xml"/><Relationship Id="rId7" Type="http://schemas.openxmlformats.org/officeDocument/2006/relationships/image" Target="../media/image308.jpeg"/><Relationship Id="rId2" Type="http://schemas.openxmlformats.org/officeDocument/2006/relationships/slideLayout" Target="../slideLayouts/slideLayout7.xml"/><Relationship Id="rId1" Type="http://schemas.openxmlformats.org/officeDocument/2006/relationships/tags" Target="../tags/tag120.xml"/><Relationship Id="rId6" Type="http://schemas.openxmlformats.org/officeDocument/2006/relationships/image" Target="../media/image10.wmf"/><Relationship Id="rId5" Type="http://schemas.openxmlformats.org/officeDocument/2006/relationships/image" Target="../media/image26.wmf"/><Relationship Id="rId4" Type="http://schemas.openxmlformats.org/officeDocument/2006/relationships/audio" Target="../media/audio3.wav"/><Relationship Id="rId9" Type="http://schemas.openxmlformats.org/officeDocument/2006/relationships/image" Target="../media/image310.jpeg"/></Relationships>
</file>

<file path=ppt/slides/_rels/slide153.xml.rels><?xml version="1.0" encoding="UTF-8" standalone="yes"?>
<Relationships xmlns="http://schemas.openxmlformats.org/package/2006/relationships"><Relationship Id="rId8" Type="http://schemas.openxmlformats.org/officeDocument/2006/relationships/image" Target="../media/image311.jpeg"/><Relationship Id="rId3" Type="http://schemas.openxmlformats.org/officeDocument/2006/relationships/notesSlide" Target="../notesSlides/notesSlide153.xml"/><Relationship Id="rId7" Type="http://schemas.openxmlformats.org/officeDocument/2006/relationships/image" Target="../media/image10.wmf"/><Relationship Id="rId2" Type="http://schemas.openxmlformats.org/officeDocument/2006/relationships/slideLayout" Target="../slideLayouts/slideLayout7.xml"/><Relationship Id="rId1" Type="http://schemas.openxmlformats.org/officeDocument/2006/relationships/tags" Target="../tags/tag121.xml"/><Relationship Id="rId6" Type="http://schemas.openxmlformats.org/officeDocument/2006/relationships/image" Target="../media/image14.wmf"/><Relationship Id="rId5" Type="http://schemas.openxmlformats.org/officeDocument/2006/relationships/image" Target="../media/image26.wmf"/><Relationship Id="rId10" Type="http://schemas.openxmlformats.org/officeDocument/2006/relationships/image" Target="../media/image313.jpeg"/><Relationship Id="rId4" Type="http://schemas.openxmlformats.org/officeDocument/2006/relationships/audio" Target="../media/audio3.wav"/><Relationship Id="rId9" Type="http://schemas.openxmlformats.org/officeDocument/2006/relationships/image" Target="../media/image312.jpeg"/></Relationships>
</file>

<file path=ppt/slides/_rels/slide154.xml.rels><?xml version="1.0" encoding="UTF-8" standalone="yes"?>
<Relationships xmlns="http://schemas.openxmlformats.org/package/2006/relationships"><Relationship Id="rId8" Type="http://schemas.openxmlformats.org/officeDocument/2006/relationships/image" Target="../media/image314.jpeg"/><Relationship Id="rId3" Type="http://schemas.openxmlformats.org/officeDocument/2006/relationships/notesSlide" Target="../notesSlides/notesSlide154.xml"/><Relationship Id="rId7" Type="http://schemas.openxmlformats.org/officeDocument/2006/relationships/image" Target="../media/image14.wmf"/><Relationship Id="rId2" Type="http://schemas.openxmlformats.org/officeDocument/2006/relationships/slideLayout" Target="../slideLayouts/slideLayout7.xml"/><Relationship Id="rId1" Type="http://schemas.openxmlformats.org/officeDocument/2006/relationships/tags" Target="../tags/tag122.xml"/><Relationship Id="rId6" Type="http://schemas.openxmlformats.org/officeDocument/2006/relationships/image" Target="../media/image10.wmf"/><Relationship Id="rId5" Type="http://schemas.openxmlformats.org/officeDocument/2006/relationships/image" Target="../media/image26.wmf"/><Relationship Id="rId10" Type="http://schemas.openxmlformats.org/officeDocument/2006/relationships/image" Target="../media/image316.jpeg"/><Relationship Id="rId4" Type="http://schemas.openxmlformats.org/officeDocument/2006/relationships/audio" Target="../media/audio3.wav"/><Relationship Id="rId9" Type="http://schemas.openxmlformats.org/officeDocument/2006/relationships/image" Target="../media/image315.jpeg"/></Relationships>
</file>

<file path=ppt/slides/_rels/slide155.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notesSlide" Target="../notesSlides/notesSlide155.xml"/><Relationship Id="rId7" Type="http://schemas.openxmlformats.org/officeDocument/2006/relationships/image" Target="../media/image10.wmf"/><Relationship Id="rId2" Type="http://schemas.openxmlformats.org/officeDocument/2006/relationships/slideLayout" Target="../slideLayouts/slideLayout7.xml"/><Relationship Id="rId1" Type="http://schemas.openxmlformats.org/officeDocument/2006/relationships/tags" Target="../tags/tag123.xml"/><Relationship Id="rId6" Type="http://schemas.openxmlformats.org/officeDocument/2006/relationships/image" Target="../media/image14.wmf"/><Relationship Id="rId11" Type="http://schemas.openxmlformats.org/officeDocument/2006/relationships/image" Target="../media/image319.jpeg"/><Relationship Id="rId5" Type="http://schemas.openxmlformats.org/officeDocument/2006/relationships/image" Target="../media/image26.wmf"/><Relationship Id="rId10" Type="http://schemas.openxmlformats.org/officeDocument/2006/relationships/image" Target="../media/image318.jpeg"/><Relationship Id="rId4" Type="http://schemas.openxmlformats.org/officeDocument/2006/relationships/audio" Target="../media/audio3.wav"/><Relationship Id="rId9" Type="http://schemas.openxmlformats.org/officeDocument/2006/relationships/image" Target="../media/image317.jpeg"/></Relationships>
</file>

<file path=ppt/slides/_rels/slide156.xml.rels><?xml version="1.0" encoding="UTF-8" standalone="yes"?>
<Relationships xmlns="http://schemas.openxmlformats.org/package/2006/relationships"><Relationship Id="rId8" Type="http://schemas.openxmlformats.org/officeDocument/2006/relationships/image" Target="../media/image321.jpeg"/><Relationship Id="rId3" Type="http://schemas.openxmlformats.org/officeDocument/2006/relationships/notesSlide" Target="../notesSlides/notesSlide156.xml"/><Relationship Id="rId7" Type="http://schemas.openxmlformats.org/officeDocument/2006/relationships/image" Target="../media/image320.jpeg"/><Relationship Id="rId2" Type="http://schemas.openxmlformats.org/officeDocument/2006/relationships/slideLayout" Target="../slideLayouts/slideLayout7.xml"/><Relationship Id="rId1" Type="http://schemas.openxmlformats.org/officeDocument/2006/relationships/tags" Target="../tags/tag124.xml"/><Relationship Id="rId6" Type="http://schemas.openxmlformats.org/officeDocument/2006/relationships/image" Target="../media/image13.wmf"/><Relationship Id="rId5" Type="http://schemas.openxmlformats.org/officeDocument/2006/relationships/image" Target="../media/image26.wmf"/><Relationship Id="rId10" Type="http://schemas.openxmlformats.org/officeDocument/2006/relationships/image" Target="../media/image323.jpeg"/><Relationship Id="rId4" Type="http://schemas.openxmlformats.org/officeDocument/2006/relationships/audio" Target="../media/audio3.wav"/><Relationship Id="rId9" Type="http://schemas.openxmlformats.org/officeDocument/2006/relationships/image" Target="../media/image322.jpeg"/></Relationships>
</file>

<file path=ppt/slides/_rels/slide157.xml.rels><?xml version="1.0" encoding="UTF-8" standalone="yes"?>
<Relationships xmlns="http://schemas.openxmlformats.org/package/2006/relationships"><Relationship Id="rId8" Type="http://schemas.openxmlformats.org/officeDocument/2006/relationships/image" Target="../media/image325.jpeg"/><Relationship Id="rId3" Type="http://schemas.openxmlformats.org/officeDocument/2006/relationships/notesSlide" Target="../notesSlides/notesSlide157.xml"/><Relationship Id="rId7" Type="http://schemas.openxmlformats.org/officeDocument/2006/relationships/image" Target="../media/image324.jpeg"/><Relationship Id="rId2" Type="http://schemas.openxmlformats.org/officeDocument/2006/relationships/slideLayout" Target="../slideLayouts/slideLayout7.xml"/><Relationship Id="rId1" Type="http://schemas.openxmlformats.org/officeDocument/2006/relationships/tags" Target="../tags/tag125.xml"/><Relationship Id="rId6" Type="http://schemas.openxmlformats.org/officeDocument/2006/relationships/image" Target="../media/image13.wmf"/><Relationship Id="rId5" Type="http://schemas.openxmlformats.org/officeDocument/2006/relationships/image" Target="../media/image26.wmf"/><Relationship Id="rId4" Type="http://schemas.openxmlformats.org/officeDocument/2006/relationships/audio" Target="../media/audio3.wav"/><Relationship Id="rId9" Type="http://schemas.openxmlformats.org/officeDocument/2006/relationships/image" Target="../media/image326.jpeg"/></Relationships>
</file>

<file path=ppt/slides/_rels/slide158.xml.rels><?xml version="1.0" encoding="UTF-8" standalone="yes"?>
<Relationships xmlns="http://schemas.openxmlformats.org/package/2006/relationships"><Relationship Id="rId8" Type="http://schemas.openxmlformats.org/officeDocument/2006/relationships/image" Target="../media/image327.jpeg"/><Relationship Id="rId3" Type="http://schemas.openxmlformats.org/officeDocument/2006/relationships/notesSlide" Target="../notesSlides/notesSlide158.xml"/><Relationship Id="rId7" Type="http://schemas.openxmlformats.org/officeDocument/2006/relationships/image" Target="../media/image14.wmf"/><Relationship Id="rId2" Type="http://schemas.openxmlformats.org/officeDocument/2006/relationships/slideLayout" Target="../slideLayouts/slideLayout7.xml"/><Relationship Id="rId1" Type="http://schemas.openxmlformats.org/officeDocument/2006/relationships/tags" Target="../tags/tag126.xml"/><Relationship Id="rId6" Type="http://schemas.openxmlformats.org/officeDocument/2006/relationships/image" Target="../media/image10.wmf"/><Relationship Id="rId5" Type="http://schemas.openxmlformats.org/officeDocument/2006/relationships/image" Target="../media/image26.wmf"/><Relationship Id="rId10" Type="http://schemas.openxmlformats.org/officeDocument/2006/relationships/image" Target="../media/image329.jpeg"/><Relationship Id="rId4" Type="http://schemas.openxmlformats.org/officeDocument/2006/relationships/audio" Target="../media/audio3.wav"/><Relationship Id="rId9" Type="http://schemas.openxmlformats.org/officeDocument/2006/relationships/image" Target="../media/image328.jpeg"/></Relationships>
</file>

<file path=ppt/slides/_rels/slide159.xml.rels><?xml version="1.0" encoding="UTF-8" standalone="yes"?>
<Relationships xmlns="http://schemas.openxmlformats.org/package/2006/relationships"><Relationship Id="rId8" Type="http://schemas.openxmlformats.org/officeDocument/2006/relationships/image" Target="../media/image330.jpeg"/><Relationship Id="rId3" Type="http://schemas.openxmlformats.org/officeDocument/2006/relationships/notesSlide" Target="../notesSlides/notesSlide159.xml"/><Relationship Id="rId7" Type="http://schemas.openxmlformats.org/officeDocument/2006/relationships/image" Target="../media/image10.wmf"/><Relationship Id="rId2" Type="http://schemas.openxmlformats.org/officeDocument/2006/relationships/slideLayout" Target="../slideLayouts/slideLayout7.xml"/><Relationship Id="rId1" Type="http://schemas.openxmlformats.org/officeDocument/2006/relationships/tags" Target="../tags/tag127.xml"/><Relationship Id="rId6" Type="http://schemas.openxmlformats.org/officeDocument/2006/relationships/image" Target="../media/image14.wmf"/><Relationship Id="rId5" Type="http://schemas.openxmlformats.org/officeDocument/2006/relationships/image" Target="../media/image26.wmf"/><Relationship Id="rId4" Type="http://schemas.openxmlformats.org/officeDocument/2006/relationships/audio" Target="../media/audio3.wav"/><Relationship Id="rId9" Type="http://schemas.openxmlformats.org/officeDocument/2006/relationships/image" Target="../media/image3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8" Type="http://schemas.openxmlformats.org/officeDocument/2006/relationships/image" Target="../media/image332.jpeg"/><Relationship Id="rId3" Type="http://schemas.openxmlformats.org/officeDocument/2006/relationships/notesSlide" Target="../notesSlides/notesSlide160.xml"/><Relationship Id="rId7" Type="http://schemas.openxmlformats.org/officeDocument/2006/relationships/image" Target="../media/image14.wmf"/><Relationship Id="rId2" Type="http://schemas.openxmlformats.org/officeDocument/2006/relationships/slideLayout" Target="../slideLayouts/slideLayout7.xml"/><Relationship Id="rId1" Type="http://schemas.openxmlformats.org/officeDocument/2006/relationships/tags" Target="../tags/tag128.xml"/><Relationship Id="rId6" Type="http://schemas.openxmlformats.org/officeDocument/2006/relationships/image" Target="../media/image10.wmf"/><Relationship Id="rId5" Type="http://schemas.openxmlformats.org/officeDocument/2006/relationships/image" Target="../media/image26.wmf"/><Relationship Id="rId10" Type="http://schemas.openxmlformats.org/officeDocument/2006/relationships/image" Target="../media/image334.jpeg"/><Relationship Id="rId4" Type="http://schemas.openxmlformats.org/officeDocument/2006/relationships/audio" Target="../media/audio3.wav"/><Relationship Id="rId9" Type="http://schemas.openxmlformats.org/officeDocument/2006/relationships/image" Target="../media/image333.jpeg"/></Relationships>
</file>

<file path=ppt/slides/_rels/slide161.xml.rels><?xml version="1.0" encoding="UTF-8" standalone="yes"?>
<Relationships xmlns="http://schemas.openxmlformats.org/package/2006/relationships"><Relationship Id="rId8" Type="http://schemas.openxmlformats.org/officeDocument/2006/relationships/image" Target="../media/image335.jpeg"/><Relationship Id="rId3" Type="http://schemas.openxmlformats.org/officeDocument/2006/relationships/notesSlide" Target="../notesSlides/notesSlide161.xml"/><Relationship Id="rId7" Type="http://schemas.openxmlformats.org/officeDocument/2006/relationships/image" Target="../media/image14.wmf"/><Relationship Id="rId2" Type="http://schemas.openxmlformats.org/officeDocument/2006/relationships/slideLayout" Target="../slideLayouts/slideLayout7.xml"/><Relationship Id="rId1" Type="http://schemas.openxmlformats.org/officeDocument/2006/relationships/tags" Target="../tags/tag129.xml"/><Relationship Id="rId6" Type="http://schemas.openxmlformats.org/officeDocument/2006/relationships/image" Target="../media/image10.wmf"/><Relationship Id="rId11" Type="http://schemas.openxmlformats.org/officeDocument/2006/relationships/image" Target="../media/image338.jpeg"/><Relationship Id="rId5" Type="http://schemas.openxmlformats.org/officeDocument/2006/relationships/image" Target="../media/image26.wmf"/><Relationship Id="rId10" Type="http://schemas.openxmlformats.org/officeDocument/2006/relationships/image" Target="../media/image337.jpeg"/><Relationship Id="rId4" Type="http://schemas.openxmlformats.org/officeDocument/2006/relationships/audio" Target="../media/audio3.wav"/><Relationship Id="rId9" Type="http://schemas.openxmlformats.org/officeDocument/2006/relationships/image" Target="../media/image336.jpeg"/></Relationships>
</file>

<file path=ppt/slides/_rels/slide162.xml.rels><?xml version="1.0" encoding="UTF-8" standalone="yes"?>
<Relationships xmlns="http://schemas.openxmlformats.org/package/2006/relationships"><Relationship Id="rId8" Type="http://schemas.openxmlformats.org/officeDocument/2006/relationships/image" Target="../media/image340.jpeg"/><Relationship Id="rId3" Type="http://schemas.openxmlformats.org/officeDocument/2006/relationships/notesSlide" Target="../notesSlides/notesSlide162.xml"/><Relationship Id="rId7" Type="http://schemas.openxmlformats.org/officeDocument/2006/relationships/image" Target="../media/image339.jpeg"/><Relationship Id="rId2" Type="http://schemas.openxmlformats.org/officeDocument/2006/relationships/slideLayout" Target="../slideLayouts/slideLayout7.xml"/><Relationship Id="rId1" Type="http://schemas.openxmlformats.org/officeDocument/2006/relationships/tags" Target="../tags/tag130.xml"/><Relationship Id="rId6" Type="http://schemas.openxmlformats.org/officeDocument/2006/relationships/image" Target="../media/image13.wmf"/><Relationship Id="rId5" Type="http://schemas.openxmlformats.org/officeDocument/2006/relationships/image" Target="../media/image26.wmf"/><Relationship Id="rId10" Type="http://schemas.openxmlformats.org/officeDocument/2006/relationships/image" Target="../media/image342.jpeg"/><Relationship Id="rId4" Type="http://schemas.openxmlformats.org/officeDocument/2006/relationships/audio" Target="../media/audio3.wav"/><Relationship Id="rId9" Type="http://schemas.openxmlformats.org/officeDocument/2006/relationships/image" Target="../media/image341.jpeg"/></Relationships>
</file>

<file path=ppt/slides/_rels/slide163.xml.rels><?xml version="1.0" encoding="UTF-8" standalone="yes"?>
<Relationships xmlns="http://schemas.openxmlformats.org/package/2006/relationships"><Relationship Id="rId8" Type="http://schemas.openxmlformats.org/officeDocument/2006/relationships/image" Target="../media/image344.jpeg"/><Relationship Id="rId3" Type="http://schemas.openxmlformats.org/officeDocument/2006/relationships/notesSlide" Target="../notesSlides/notesSlide163.xml"/><Relationship Id="rId7" Type="http://schemas.openxmlformats.org/officeDocument/2006/relationships/image" Target="../media/image343.jpeg"/><Relationship Id="rId2" Type="http://schemas.openxmlformats.org/officeDocument/2006/relationships/slideLayout" Target="../slideLayouts/slideLayout7.xml"/><Relationship Id="rId1" Type="http://schemas.openxmlformats.org/officeDocument/2006/relationships/tags" Target="../tags/tag131.xml"/><Relationship Id="rId6" Type="http://schemas.openxmlformats.org/officeDocument/2006/relationships/image" Target="../media/image10.wmf"/><Relationship Id="rId5" Type="http://schemas.openxmlformats.org/officeDocument/2006/relationships/image" Target="../media/image26.wmf"/><Relationship Id="rId4" Type="http://schemas.openxmlformats.org/officeDocument/2006/relationships/audio" Target="../media/audio3.wav"/><Relationship Id="rId9" Type="http://schemas.openxmlformats.org/officeDocument/2006/relationships/image" Target="../media/image345.jpeg"/></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7.xml"/><Relationship Id="rId1" Type="http://schemas.openxmlformats.org/officeDocument/2006/relationships/tags" Target="../tags/tag132.xml"/><Relationship Id="rId5" Type="http://schemas.openxmlformats.org/officeDocument/2006/relationships/image" Target="../media/image346.jpeg"/><Relationship Id="rId4" Type="http://schemas.openxmlformats.org/officeDocument/2006/relationships/audio" Target="../media/audio3.wav"/></Relationships>
</file>

<file path=ppt/slides/_rels/slide165.xml.rels><?xml version="1.0" encoding="UTF-8" standalone="yes"?>
<Relationships xmlns="http://schemas.openxmlformats.org/package/2006/relationships"><Relationship Id="rId8" Type="http://schemas.openxmlformats.org/officeDocument/2006/relationships/image" Target="../media/image348.jpeg"/><Relationship Id="rId3" Type="http://schemas.openxmlformats.org/officeDocument/2006/relationships/notesSlide" Target="../notesSlides/notesSlide165.xml"/><Relationship Id="rId7" Type="http://schemas.openxmlformats.org/officeDocument/2006/relationships/image" Target="../media/image347.jpeg"/><Relationship Id="rId2" Type="http://schemas.openxmlformats.org/officeDocument/2006/relationships/slideLayout" Target="../slideLayouts/slideLayout7.xml"/><Relationship Id="rId1" Type="http://schemas.openxmlformats.org/officeDocument/2006/relationships/tags" Target="../tags/tag133.xml"/><Relationship Id="rId6" Type="http://schemas.openxmlformats.org/officeDocument/2006/relationships/image" Target="../media/image10.wmf"/><Relationship Id="rId5" Type="http://schemas.openxmlformats.org/officeDocument/2006/relationships/image" Target="../media/image26.wmf"/><Relationship Id="rId10" Type="http://schemas.openxmlformats.org/officeDocument/2006/relationships/image" Target="../media/image350.jpeg"/><Relationship Id="rId4" Type="http://schemas.openxmlformats.org/officeDocument/2006/relationships/audio" Target="../media/audio3.wav"/><Relationship Id="rId9" Type="http://schemas.openxmlformats.org/officeDocument/2006/relationships/image" Target="../media/image349.jpe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7.xml"/><Relationship Id="rId1" Type="http://schemas.openxmlformats.org/officeDocument/2006/relationships/tags" Target="../tags/tag134.xml"/><Relationship Id="rId5" Type="http://schemas.openxmlformats.org/officeDocument/2006/relationships/image" Target="../media/image351.jpeg"/><Relationship Id="rId4" Type="http://schemas.openxmlformats.org/officeDocument/2006/relationships/audio" Target="../media/audio3.wav"/></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7.xml"/><Relationship Id="rId1" Type="http://schemas.openxmlformats.org/officeDocument/2006/relationships/tags" Target="../tags/tag135.xml"/><Relationship Id="rId5" Type="http://schemas.openxmlformats.org/officeDocument/2006/relationships/image" Target="../media/image352.jpeg"/><Relationship Id="rId4" Type="http://schemas.openxmlformats.org/officeDocument/2006/relationships/audio" Target="../media/audio3.wav"/></Relationships>
</file>

<file path=ppt/slides/_rels/slide168.xml.rels><?xml version="1.0" encoding="UTF-8" standalone="yes"?>
<Relationships xmlns="http://schemas.openxmlformats.org/package/2006/relationships"><Relationship Id="rId8" Type="http://schemas.openxmlformats.org/officeDocument/2006/relationships/image" Target="../media/image353.jpeg"/><Relationship Id="rId3" Type="http://schemas.openxmlformats.org/officeDocument/2006/relationships/notesSlide" Target="../notesSlides/notesSlide168.xml"/><Relationship Id="rId7" Type="http://schemas.openxmlformats.org/officeDocument/2006/relationships/image" Target="../media/image14.wmf"/><Relationship Id="rId2" Type="http://schemas.openxmlformats.org/officeDocument/2006/relationships/slideLayout" Target="../slideLayouts/slideLayout7.xml"/><Relationship Id="rId1" Type="http://schemas.openxmlformats.org/officeDocument/2006/relationships/tags" Target="../tags/tag136.xml"/><Relationship Id="rId6" Type="http://schemas.openxmlformats.org/officeDocument/2006/relationships/image" Target="../media/image10.wmf"/><Relationship Id="rId5" Type="http://schemas.openxmlformats.org/officeDocument/2006/relationships/image" Target="../media/image26.wmf"/><Relationship Id="rId10" Type="http://schemas.openxmlformats.org/officeDocument/2006/relationships/image" Target="../media/image355.jpeg"/><Relationship Id="rId4" Type="http://schemas.openxmlformats.org/officeDocument/2006/relationships/audio" Target="../media/audio3.wav"/><Relationship Id="rId9" Type="http://schemas.openxmlformats.org/officeDocument/2006/relationships/image" Target="../media/image354.jpeg"/></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7.xml"/><Relationship Id="rId1" Type="http://schemas.openxmlformats.org/officeDocument/2006/relationships/tags" Target="../tags/tag137.xml"/><Relationship Id="rId5" Type="http://schemas.openxmlformats.org/officeDocument/2006/relationships/image" Target="../media/image356.jpeg"/><Relationship Id="rId4" Type="http://schemas.openxmlformats.org/officeDocument/2006/relationships/audio" Target="../media/audio3.wav"/></Relationships>
</file>

<file path=ppt/slides/_rels/slide17.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70.xml.rels><?xml version="1.0" encoding="UTF-8" standalone="yes"?>
<Relationships xmlns="http://schemas.openxmlformats.org/package/2006/relationships"><Relationship Id="rId8" Type="http://schemas.openxmlformats.org/officeDocument/2006/relationships/image" Target="../media/image357.jpeg"/><Relationship Id="rId3" Type="http://schemas.openxmlformats.org/officeDocument/2006/relationships/notesSlide" Target="../notesSlides/notesSlide170.xml"/><Relationship Id="rId7" Type="http://schemas.openxmlformats.org/officeDocument/2006/relationships/image" Target="../media/image208.jpeg"/><Relationship Id="rId2" Type="http://schemas.openxmlformats.org/officeDocument/2006/relationships/slideLayout" Target="../slideLayouts/slideLayout7.xml"/><Relationship Id="rId1" Type="http://schemas.openxmlformats.org/officeDocument/2006/relationships/tags" Target="../tags/tag138.xml"/><Relationship Id="rId6" Type="http://schemas.openxmlformats.org/officeDocument/2006/relationships/image" Target="../media/image10.wmf"/><Relationship Id="rId5" Type="http://schemas.openxmlformats.org/officeDocument/2006/relationships/image" Target="../media/image26.wmf"/><Relationship Id="rId4" Type="http://schemas.openxmlformats.org/officeDocument/2006/relationships/audio" Target="../media/audio3.wav"/></Relationships>
</file>

<file path=ppt/slides/_rels/slide171.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notesSlide" Target="../notesSlides/notesSlide171.xml"/><Relationship Id="rId7" Type="http://schemas.openxmlformats.org/officeDocument/2006/relationships/image" Target="../media/image31.wmf"/><Relationship Id="rId2" Type="http://schemas.openxmlformats.org/officeDocument/2006/relationships/slideLayout" Target="../slideLayouts/slideLayout7.xml"/><Relationship Id="rId1" Type="http://schemas.openxmlformats.org/officeDocument/2006/relationships/tags" Target="../tags/tag139.xml"/><Relationship Id="rId6" Type="http://schemas.openxmlformats.org/officeDocument/2006/relationships/image" Target="../media/image10.wmf"/><Relationship Id="rId5" Type="http://schemas.openxmlformats.org/officeDocument/2006/relationships/image" Target="../media/image26.wmf"/><Relationship Id="rId10" Type="http://schemas.openxmlformats.org/officeDocument/2006/relationships/image" Target="../media/image359.jpeg"/><Relationship Id="rId4" Type="http://schemas.openxmlformats.org/officeDocument/2006/relationships/audio" Target="../media/audio3.wav"/><Relationship Id="rId9" Type="http://schemas.openxmlformats.org/officeDocument/2006/relationships/image" Target="../media/image358.jpeg"/></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7.xml"/><Relationship Id="rId1" Type="http://schemas.openxmlformats.org/officeDocument/2006/relationships/tags" Target="../tags/tag140.xml"/><Relationship Id="rId5" Type="http://schemas.openxmlformats.org/officeDocument/2006/relationships/image" Target="../media/image360.jpeg"/><Relationship Id="rId4" Type="http://schemas.openxmlformats.org/officeDocument/2006/relationships/audio" Target="../media/audio3.wav"/></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7.xml"/><Relationship Id="rId1" Type="http://schemas.openxmlformats.org/officeDocument/2006/relationships/tags" Target="../tags/tag141.xml"/><Relationship Id="rId5" Type="http://schemas.openxmlformats.org/officeDocument/2006/relationships/image" Target="../media/image361.jpeg"/><Relationship Id="rId4" Type="http://schemas.openxmlformats.org/officeDocument/2006/relationships/audio" Target="../media/audio3.wav"/></Relationships>
</file>

<file path=ppt/slides/_rels/slide174.xml.rels><?xml version="1.0" encoding="UTF-8" standalone="yes"?>
<Relationships xmlns="http://schemas.openxmlformats.org/package/2006/relationships"><Relationship Id="rId8" Type="http://schemas.openxmlformats.org/officeDocument/2006/relationships/image" Target="../media/image362.jpeg"/><Relationship Id="rId3" Type="http://schemas.openxmlformats.org/officeDocument/2006/relationships/notesSlide" Target="../notesSlides/notesSlide174.xml"/><Relationship Id="rId7" Type="http://schemas.openxmlformats.org/officeDocument/2006/relationships/image" Target="../media/image14.wmf"/><Relationship Id="rId2" Type="http://schemas.openxmlformats.org/officeDocument/2006/relationships/slideLayout" Target="../slideLayouts/slideLayout7.xml"/><Relationship Id="rId1" Type="http://schemas.openxmlformats.org/officeDocument/2006/relationships/tags" Target="../tags/tag142.xml"/><Relationship Id="rId6" Type="http://schemas.openxmlformats.org/officeDocument/2006/relationships/image" Target="../media/image10.wmf"/><Relationship Id="rId5" Type="http://schemas.openxmlformats.org/officeDocument/2006/relationships/image" Target="../media/image26.wmf"/><Relationship Id="rId4" Type="http://schemas.openxmlformats.org/officeDocument/2006/relationships/audio" Target="../media/audio3.wav"/><Relationship Id="rId9" Type="http://schemas.openxmlformats.org/officeDocument/2006/relationships/image" Target="../media/image363.jpeg"/></Relationships>
</file>

<file path=ppt/slides/_rels/slide175.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notesSlide" Target="../notesSlides/notesSlide175.xml"/><Relationship Id="rId7" Type="http://schemas.openxmlformats.org/officeDocument/2006/relationships/image" Target="../media/image14.wmf"/><Relationship Id="rId2" Type="http://schemas.openxmlformats.org/officeDocument/2006/relationships/slideLayout" Target="../slideLayouts/slideLayout7.xml"/><Relationship Id="rId1" Type="http://schemas.openxmlformats.org/officeDocument/2006/relationships/tags" Target="../tags/tag143.xml"/><Relationship Id="rId6" Type="http://schemas.openxmlformats.org/officeDocument/2006/relationships/image" Target="../media/image10.wmf"/><Relationship Id="rId5" Type="http://schemas.openxmlformats.org/officeDocument/2006/relationships/image" Target="../media/image26.wmf"/><Relationship Id="rId10" Type="http://schemas.openxmlformats.org/officeDocument/2006/relationships/image" Target="../media/image365.jpeg"/><Relationship Id="rId4" Type="http://schemas.openxmlformats.org/officeDocument/2006/relationships/audio" Target="../media/audio3.wav"/><Relationship Id="rId9" Type="http://schemas.openxmlformats.org/officeDocument/2006/relationships/image" Target="../media/image364.jpeg"/></Relationships>
</file>

<file path=ppt/slides/_rels/slide176.xml.rels><?xml version="1.0" encoding="UTF-8" standalone="yes"?>
<Relationships xmlns="http://schemas.openxmlformats.org/package/2006/relationships"><Relationship Id="rId8" Type="http://schemas.openxmlformats.org/officeDocument/2006/relationships/image" Target="../media/image366.jpeg"/><Relationship Id="rId3" Type="http://schemas.openxmlformats.org/officeDocument/2006/relationships/notesSlide" Target="../notesSlides/notesSlide176.xml"/><Relationship Id="rId7" Type="http://schemas.openxmlformats.org/officeDocument/2006/relationships/image" Target="../media/image14.wmf"/><Relationship Id="rId2" Type="http://schemas.openxmlformats.org/officeDocument/2006/relationships/slideLayout" Target="../slideLayouts/slideLayout7.xml"/><Relationship Id="rId1" Type="http://schemas.openxmlformats.org/officeDocument/2006/relationships/tags" Target="../tags/tag144.xml"/><Relationship Id="rId6" Type="http://schemas.openxmlformats.org/officeDocument/2006/relationships/image" Target="../media/image10.wmf"/><Relationship Id="rId5" Type="http://schemas.openxmlformats.org/officeDocument/2006/relationships/image" Target="../media/image26.wmf"/><Relationship Id="rId4" Type="http://schemas.openxmlformats.org/officeDocument/2006/relationships/audio" Target="../media/audio3.wav"/><Relationship Id="rId9" Type="http://schemas.openxmlformats.org/officeDocument/2006/relationships/image" Target="../media/image367.jpeg"/></Relationships>
</file>

<file path=ppt/slides/_rels/slide177.xml.rels><?xml version="1.0" encoding="UTF-8" standalone="yes"?>
<Relationships xmlns="http://schemas.openxmlformats.org/package/2006/relationships"><Relationship Id="rId8" Type="http://schemas.openxmlformats.org/officeDocument/2006/relationships/image" Target="../media/image368.jpeg"/><Relationship Id="rId3" Type="http://schemas.openxmlformats.org/officeDocument/2006/relationships/notesSlide" Target="../notesSlides/notesSlide177.xml"/><Relationship Id="rId7" Type="http://schemas.openxmlformats.org/officeDocument/2006/relationships/image" Target="../media/image14.wmf"/><Relationship Id="rId2" Type="http://schemas.openxmlformats.org/officeDocument/2006/relationships/slideLayout" Target="../slideLayouts/slideLayout7.xml"/><Relationship Id="rId1" Type="http://schemas.openxmlformats.org/officeDocument/2006/relationships/tags" Target="../tags/tag145.xml"/><Relationship Id="rId6" Type="http://schemas.openxmlformats.org/officeDocument/2006/relationships/image" Target="../media/image10.wmf"/><Relationship Id="rId5" Type="http://schemas.openxmlformats.org/officeDocument/2006/relationships/image" Target="../media/image26.wmf"/><Relationship Id="rId4" Type="http://schemas.openxmlformats.org/officeDocument/2006/relationships/audio" Target="../media/audio3.wav"/></Relationships>
</file>

<file path=ppt/slides/_rels/slide178.xml.rels><?xml version="1.0" encoding="UTF-8" standalone="yes"?>
<Relationships xmlns="http://schemas.openxmlformats.org/package/2006/relationships"><Relationship Id="rId8" Type="http://schemas.openxmlformats.org/officeDocument/2006/relationships/image" Target="../media/image369.jpeg"/><Relationship Id="rId3" Type="http://schemas.openxmlformats.org/officeDocument/2006/relationships/notesSlide" Target="../notesSlides/notesSlide178.xml"/><Relationship Id="rId7" Type="http://schemas.openxmlformats.org/officeDocument/2006/relationships/image" Target="../media/image14.wmf"/><Relationship Id="rId2" Type="http://schemas.openxmlformats.org/officeDocument/2006/relationships/slideLayout" Target="../slideLayouts/slideLayout7.xml"/><Relationship Id="rId1" Type="http://schemas.openxmlformats.org/officeDocument/2006/relationships/tags" Target="../tags/tag146.xml"/><Relationship Id="rId6" Type="http://schemas.openxmlformats.org/officeDocument/2006/relationships/image" Target="../media/image10.wmf"/><Relationship Id="rId5" Type="http://schemas.openxmlformats.org/officeDocument/2006/relationships/image" Target="../media/image26.wmf"/><Relationship Id="rId4" Type="http://schemas.openxmlformats.org/officeDocument/2006/relationships/audio" Target="../media/audio3.wav"/><Relationship Id="rId9" Type="http://schemas.openxmlformats.org/officeDocument/2006/relationships/image" Target="../media/image370.jpeg"/></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7.xml"/><Relationship Id="rId1" Type="http://schemas.openxmlformats.org/officeDocument/2006/relationships/tags" Target="../tags/tag147.xml"/><Relationship Id="rId5" Type="http://schemas.openxmlformats.org/officeDocument/2006/relationships/image" Target="../media/image371.jpeg"/><Relationship Id="rId4" Type="http://schemas.openxmlformats.org/officeDocument/2006/relationships/audio" Target="../media/audio3.wav"/></Relationships>
</file>

<file path=ppt/slides/_rels/slide18.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80.xml.rels><?xml version="1.0" encoding="UTF-8" standalone="yes"?>
<Relationships xmlns="http://schemas.openxmlformats.org/package/2006/relationships"><Relationship Id="rId8" Type="http://schemas.openxmlformats.org/officeDocument/2006/relationships/image" Target="../media/image373.jpeg"/><Relationship Id="rId3" Type="http://schemas.openxmlformats.org/officeDocument/2006/relationships/notesSlide" Target="../notesSlides/notesSlide180.xml"/><Relationship Id="rId7" Type="http://schemas.openxmlformats.org/officeDocument/2006/relationships/image" Target="../media/image372.jpeg"/><Relationship Id="rId2" Type="http://schemas.openxmlformats.org/officeDocument/2006/relationships/slideLayout" Target="../slideLayouts/slideLayout7.xml"/><Relationship Id="rId1" Type="http://schemas.openxmlformats.org/officeDocument/2006/relationships/tags" Target="../tags/tag148.xml"/><Relationship Id="rId6" Type="http://schemas.openxmlformats.org/officeDocument/2006/relationships/image" Target="../media/image14.wmf"/><Relationship Id="rId5" Type="http://schemas.openxmlformats.org/officeDocument/2006/relationships/image" Target="../media/image10.wmf"/><Relationship Id="rId10" Type="http://schemas.openxmlformats.org/officeDocument/2006/relationships/image" Target="../media/image26.wmf"/><Relationship Id="rId4" Type="http://schemas.openxmlformats.org/officeDocument/2006/relationships/audio" Target="../media/audio3.wav"/><Relationship Id="rId9" Type="http://schemas.openxmlformats.org/officeDocument/2006/relationships/image" Target="../media/image374.jpeg"/></Relationships>
</file>

<file path=ppt/slides/_rels/slide181.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notesSlide" Target="../notesSlides/notesSlide181.xml"/><Relationship Id="rId7" Type="http://schemas.openxmlformats.org/officeDocument/2006/relationships/image" Target="../media/image31.wmf"/><Relationship Id="rId2" Type="http://schemas.openxmlformats.org/officeDocument/2006/relationships/slideLayout" Target="../slideLayouts/slideLayout7.xml"/><Relationship Id="rId1" Type="http://schemas.openxmlformats.org/officeDocument/2006/relationships/tags" Target="../tags/tag149.xml"/><Relationship Id="rId6" Type="http://schemas.openxmlformats.org/officeDocument/2006/relationships/image" Target="../media/image10.wmf"/><Relationship Id="rId11" Type="http://schemas.openxmlformats.org/officeDocument/2006/relationships/image" Target="../media/image377.jpeg"/><Relationship Id="rId5" Type="http://schemas.openxmlformats.org/officeDocument/2006/relationships/image" Target="../media/image26.wmf"/><Relationship Id="rId10" Type="http://schemas.openxmlformats.org/officeDocument/2006/relationships/image" Target="../media/image376.jpeg"/><Relationship Id="rId4" Type="http://schemas.openxmlformats.org/officeDocument/2006/relationships/audio" Target="../media/audio3.wav"/><Relationship Id="rId9" Type="http://schemas.openxmlformats.org/officeDocument/2006/relationships/image" Target="../media/image375.jpeg"/></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7.xml"/><Relationship Id="rId1" Type="http://schemas.openxmlformats.org/officeDocument/2006/relationships/tags" Target="../tags/tag150.xml"/><Relationship Id="rId5" Type="http://schemas.openxmlformats.org/officeDocument/2006/relationships/image" Target="../media/image378.jpeg"/><Relationship Id="rId4" Type="http://schemas.openxmlformats.org/officeDocument/2006/relationships/audio" Target="../media/audio3.wav"/></Relationships>
</file>

<file path=ppt/slides/_rels/slide183.xml.rels><?xml version="1.0" encoding="UTF-8" standalone="yes"?>
<Relationships xmlns="http://schemas.openxmlformats.org/package/2006/relationships"><Relationship Id="rId8" Type="http://schemas.openxmlformats.org/officeDocument/2006/relationships/image" Target="../media/image379.jpeg"/><Relationship Id="rId3" Type="http://schemas.openxmlformats.org/officeDocument/2006/relationships/notesSlide" Target="../notesSlides/notesSlide183.xml"/><Relationship Id="rId7" Type="http://schemas.openxmlformats.org/officeDocument/2006/relationships/image" Target="../media/image14.wmf"/><Relationship Id="rId2" Type="http://schemas.openxmlformats.org/officeDocument/2006/relationships/slideLayout" Target="../slideLayouts/slideLayout7.xml"/><Relationship Id="rId1" Type="http://schemas.openxmlformats.org/officeDocument/2006/relationships/tags" Target="../tags/tag151.xml"/><Relationship Id="rId6" Type="http://schemas.openxmlformats.org/officeDocument/2006/relationships/image" Target="../media/image10.wmf"/><Relationship Id="rId5" Type="http://schemas.openxmlformats.org/officeDocument/2006/relationships/image" Target="../media/image26.wmf"/><Relationship Id="rId4" Type="http://schemas.openxmlformats.org/officeDocument/2006/relationships/audio" Target="../media/audio3.wav"/></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7.xml"/><Relationship Id="rId1" Type="http://schemas.openxmlformats.org/officeDocument/2006/relationships/tags" Target="../tags/tag152.xml"/><Relationship Id="rId4" Type="http://schemas.openxmlformats.org/officeDocument/2006/relationships/audio" Target="../media/audio3.wav"/></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7.xml"/><Relationship Id="rId1" Type="http://schemas.openxmlformats.org/officeDocument/2006/relationships/tags" Target="../tags/tag153.xml"/><Relationship Id="rId4" Type="http://schemas.openxmlformats.org/officeDocument/2006/relationships/audio" Target="../media/audio3.wav"/></Relationships>
</file>

<file path=ppt/slides/_rels/slide19.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1.jpeg"/><Relationship Id="rId5" Type="http://schemas.openxmlformats.org/officeDocument/2006/relationships/image" Target="../media/image10.wmf"/><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wmf"/><Relationship Id="rId7"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1.wmf"/><Relationship Id="rId4" Type="http://schemas.openxmlformats.org/officeDocument/2006/relationships/image" Target="../media/image14.wmf"/></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31.wmf"/><Relationship Id="rId4" Type="http://schemas.openxmlformats.org/officeDocument/2006/relationships/image" Target="../media/image14.wmf"/></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48.jpeg"/><Relationship Id="rId4" Type="http://schemas.openxmlformats.org/officeDocument/2006/relationships/audio" Target="../media/audio3.wav"/></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31.wmf"/><Relationship Id="rId4" Type="http://schemas.openxmlformats.org/officeDocument/2006/relationships/image" Target="../media/image14.wmf"/></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57.png"/><Relationship Id="rId4" Type="http://schemas.openxmlformats.org/officeDocument/2006/relationships/audio" Target="../media/audio3.wav"/></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58.png"/><Relationship Id="rId5" Type="http://schemas.openxmlformats.org/officeDocument/2006/relationships/image" Target="../media/image13.wmf"/><Relationship Id="rId4" Type="http://schemas.openxmlformats.org/officeDocument/2006/relationships/audio" Target="../media/audio3.wav"/></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59.jpeg"/><Relationship Id="rId5" Type="http://schemas.openxmlformats.org/officeDocument/2006/relationships/image" Target="../media/image13.wmf"/><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wmf"/></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60.jpeg"/><Relationship Id="rId4" Type="http://schemas.openxmlformats.org/officeDocument/2006/relationships/audio" Target="../media/audio3.wav"/></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61.jpeg"/><Relationship Id="rId4" Type="http://schemas.openxmlformats.org/officeDocument/2006/relationships/audio" Target="../media/audio3.wav"/></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62.jpeg"/><Relationship Id="rId4" Type="http://schemas.openxmlformats.org/officeDocument/2006/relationships/audio" Target="../media/audio3.wav"/></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3.wmf"/><Relationship Id="rId5" Type="http://schemas.openxmlformats.org/officeDocument/2006/relationships/image" Target="../media/image63.jpeg"/><Relationship Id="rId4" Type="http://schemas.openxmlformats.org/officeDocument/2006/relationships/audio" Target="../media/audio3.wav"/></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64.png"/><Relationship Id="rId4" Type="http://schemas.openxmlformats.org/officeDocument/2006/relationships/audio" Target="../media/audio3.wav"/></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65.png"/><Relationship Id="rId5" Type="http://schemas.openxmlformats.org/officeDocument/2006/relationships/image" Target="../media/image13.wmf"/><Relationship Id="rId4" Type="http://schemas.openxmlformats.org/officeDocument/2006/relationships/audio" Target="../media/audio3.wav"/></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66.jpeg"/><Relationship Id="rId4" Type="http://schemas.openxmlformats.org/officeDocument/2006/relationships/audio" Target="../media/audio3.wav"/></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67.png"/><Relationship Id="rId4" Type="http://schemas.openxmlformats.org/officeDocument/2006/relationships/audio" Target="../media/audio3.wav"/></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68.png"/><Relationship Id="rId4" Type="http://schemas.openxmlformats.org/officeDocument/2006/relationships/audio" Target="../media/audio3.wav"/></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69.jpeg"/><Relationship Id="rId5" Type="http://schemas.openxmlformats.org/officeDocument/2006/relationships/image" Target="../media/image13.wmf"/><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70.png"/><Relationship Id="rId4" Type="http://schemas.openxmlformats.org/officeDocument/2006/relationships/audio" Target="../media/audio3.wav"/></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71.jpeg"/><Relationship Id="rId4" Type="http://schemas.openxmlformats.org/officeDocument/2006/relationships/audio" Target="../media/audio3.wav"/></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audio" Target="../media/audio3.wav"/></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image" Target="../media/image74.jpeg"/><Relationship Id="rId4" Type="http://schemas.openxmlformats.org/officeDocument/2006/relationships/audio" Target="../media/audio3.wav"/></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75.jpeg"/><Relationship Id="rId4" Type="http://schemas.openxmlformats.org/officeDocument/2006/relationships/audio" Target="../media/audio3.wav"/></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23.xml"/><Relationship Id="rId5" Type="http://schemas.openxmlformats.org/officeDocument/2006/relationships/image" Target="../media/image76.jpeg"/><Relationship Id="rId4" Type="http://schemas.openxmlformats.org/officeDocument/2006/relationships/audio" Target="../media/audio3.wav"/></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tags" Target="../tags/tag24.xml"/><Relationship Id="rId5" Type="http://schemas.openxmlformats.org/officeDocument/2006/relationships/image" Target="../media/image77.jpeg"/><Relationship Id="rId4" Type="http://schemas.openxmlformats.org/officeDocument/2006/relationships/audio" Target="../media/audio3.wav"/></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tags" Target="../tags/tag25.xml"/><Relationship Id="rId5" Type="http://schemas.openxmlformats.org/officeDocument/2006/relationships/image" Target="../media/image78.jpeg"/><Relationship Id="rId4" Type="http://schemas.openxmlformats.org/officeDocument/2006/relationships/audio" Target="../media/audio3.wav"/></Relationships>
</file>

<file path=ppt/slides/_rels/slide58.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notesSlide" Target="../notesSlides/notesSlide58.xml"/><Relationship Id="rId7" Type="http://schemas.openxmlformats.org/officeDocument/2006/relationships/image" Target="../media/image79.jpeg"/><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14.wmf"/><Relationship Id="rId5" Type="http://schemas.openxmlformats.org/officeDocument/2006/relationships/image" Target="../media/image13.wmf"/><Relationship Id="rId4" Type="http://schemas.openxmlformats.org/officeDocument/2006/relationships/audio" Target="../media/audio3.wav"/></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tags" Target="../tags/tag27.xml"/><Relationship Id="rId5" Type="http://schemas.openxmlformats.org/officeDocument/2006/relationships/image" Target="../media/image81.jpeg"/><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13.wmf"/><Relationship Id="rId5" Type="http://schemas.openxmlformats.org/officeDocument/2006/relationships/image" Target="../media/image82.jpeg"/><Relationship Id="rId4" Type="http://schemas.openxmlformats.org/officeDocument/2006/relationships/audio" Target="../media/audio3.wav"/></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83.jpeg"/><Relationship Id="rId4" Type="http://schemas.openxmlformats.org/officeDocument/2006/relationships/audio" Target="../media/audio3.wav"/></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7.xml"/><Relationship Id="rId1" Type="http://schemas.openxmlformats.org/officeDocument/2006/relationships/tags" Target="../tags/tag30.xml"/><Relationship Id="rId5" Type="http://schemas.openxmlformats.org/officeDocument/2006/relationships/image" Target="../media/image84.jpeg"/><Relationship Id="rId4" Type="http://schemas.openxmlformats.org/officeDocument/2006/relationships/audio" Target="../media/audio3.wav"/></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tags" Target="../tags/tag31.xml"/><Relationship Id="rId5" Type="http://schemas.openxmlformats.org/officeDocument/2006/relationships/image" Target="../media/image85.jpeg"/><Relationship Id="rId4" Type="http://schemas.openxmlformats.org/officeDocument/2006/relationships/audio" Target="../media/audio3.wav"/></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xml"/><Relationship Id="rId1" Type="http://schemas.openxmlformats.org/officeDocument/2006/relationships/tags" Target="../tags/tag32.xml"/><Relationship Id="rId5" Type="http://schemas.openxmlformats.org/officeDocument/2006/relationships/image" Target="../media/image86.jpeg"/><Relationship Id="rId4" Type="http://schemas.openxmlformats.org/officeDocument/2006/relationships/audio" Target="../media/audio3.wav"/></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xml"/><Relationship Id="rId1" Type="http://schemas.openxmlformats.org/officeDocument/2006/relationships/tags" Target="../tags/tag33.xml"/><Relationship Id="rId5" Type="http://schemas.openxmlformats.org/officeDocument/2006/relationships/image" Target="../media/image87.jpeg"/><Relationship Id="rId4" Type="http://schemas.openxmlformats.org/officeDocument/2006/relationships/audio" Target="../media/audio3.wav"/></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image" Target="../media/image88.jpeg"/><Relationship Id="rId5" Type="http://schemas.openxmlformats.org/officeDocument/2006/relationships/image" Target="../media/image13.wmf"/><Relationship Id="rId4" Type="http://schemas.openxmlformats.org/officeDocument/2006/relationships/audio" Target="../media/audio3.wav"/></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tags" Target="../tags/tag35.xml"/><Relationship Id="rId5" Type="http://schemas.openxmlformats.org/officeDocument/2006/relationships/image" Target="../media/image89.png"/><Relationship Id="rId4" Type="http://schemas.openxmlformats.org/officeDocument/2006/relationships/audio" Target="../media/audio3.wav"/></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7.xml"/><Relationship Id="rId1" Type="http://schemas.openxmlformats.org/officeDocument/2006/relationships/tags" Target="../tags/tag36.xml"/><Relationship Id="rId6" Type="http://schemas.openxmlformats.org/officeDocument/2006/relationships/image" Target="../media/image13.wmf"/><Relationship Id="rId5" Type="http://schemas.openxmlformats.org/officeDocument/2006/relationships/image" Target="../media/image90.jpeg"/><Relationship Id="rId4" Type="http://schemas.openxmlformats.org/officeDocument/2006/relationships/audio" Target="../media/audio3.wav"/></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xml"/><Relationship Id="rId1" Type="http://schemas.openxmlformats.org/officeDocument/2006/relationships/tags" Target="../tags/tag37.xml"/><Relationship Id="rId5" Type="http://schemas.openxmlformats.org/officeDocument/2006/relationships/image" Target="../media/image91.jpe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image" Target="../media/image92.jpeg"/><Relationship Id="rId5" Type="http://schemas.openxmlformats.org/officeDocument/2006/relationships/image" Target="../media/image13.wmf"/><Relationship Id="rId4" Type="http://schemas.openxmlformats.org/officeDocument/2006/relationships/audio" Target="../media/audio3.wav"/></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xml"/><Relationship Id="rId1" Type="http://schemas.openxmlformats.org/officeDocument/2006/relationships/tags" Target="../tags/tag39.xml"/><Relationship Id="rId5" Type="http://schemas.openxmlformats.org/officeDocument/2006/relationships/image" Target="../media/image93.jpeg"/><Relationship Id="rId4" Type="http://schemas.openxmlformats.org/officeDocument/2006/relationships/audio" Target="../media/audio3.wav"/></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image" Target="../media/image13.wmf"/><Relationship Id="rId5" Type="http://schemas.openxmlformats.org/officeDocument/2006/relationships/image" Target="../media/image94.jpeg"/><Relationship Id="rId4" Type="http://schemas.openxmlformats.org/officeDocument/2006/relationships/audio" Target="../media/audio3.wav"/></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7.xml"/><Relationship Id="rId1" Type="http://schemas.openxmlformats.org/officeDocument/2006/relationships/tags" Target="../tags/tag41.xml"/><Relationship Id="rId5" Type="http://schemas.openxmlformats.org/officeDocument/2006/relationships/image" Target="../media/image95.jpeg"/><Relationship Id="rId4" Type="http://schemas.openxmlformats.org/officeDocument/2006/relationships/audio" Target="../media/audio3.wav"/></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7.xml"/><Relationship Id="rId1" Type="http://schemas.openxmlformats.org/officeDocument/2006/relationships/tags" Target="../tags/tag42.xml"/><Relationship Id="rId6" Type="http://schemas.openxmlformats.org/officeDocument/2006/relationships/image" Target="../media/image13.wmf"/><Relationship Id="rId5" Type="http://schemas.openxmlformats.org/officeDocument/2006/relationships/image" Target="../media/image96.jpeg"/><Relationship Id="rId4" Type="http://schemas.openxmlformats.org/officeDocument/2006/relationships/audio" Target="../media/audio3.wav"/></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7" Type="http://schemas.openxmlformats.org/officeDocument/2006/relationships/image" Target="../media/image14.wmf"/><Relationship Id="rId2" Type="http://schemas.openxmlformats.org/officeDocument/2006/relationships/slideLayout" Target="../slideLayouts/slideLayout7.xml"/><Relationship Id="rId1" Type="http://schemas.openxmlformats.org/officeDocument/2006/relationships/tags" Target="../tags/tag43.xml"/><Relationship Id="rId6" Type="http://schemas.openxmlformats.org/officeDocument/2006/relationships/image" Target="../media/image13.wmf"/><Relationship Id="rId5" Type="http://schemas.openxmlformats.org/officeDocument/2006/relationships/image" Target="../media/image97.jpeg"/><Relationship Id="rId4" Type="http://schemas.openxmlformats.org/officeDocument/2006/relationships/audio" Target="../media/audio3.wav"/></Relationships>
</file>

<file path=ppt/slides/_rels/slide76.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notesSlide" Target="../notesSlides/notesSlide76.xml"/><Relationship Id="rId7" Type="http://schemas.openxmlformats.org/officeDocument/2006/relationships/image" Target="../media/image14.wmf"/><Relationship Id="rId2" Type="http://schemas.openxmlformats.org/officeDocument/2006/relationships/slideLayout" Target="../slideLayouts/slideLayout7.xml"/><Relationship Id="rId1" Type="http://schemas.openxmlformats.org/officeDocument/2006/relationships/tags" Target="../tags/tag44.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audio" Target="../media/audio3.wav"/></Relationships>
</file>

<file path=ppt/slides/_rels/slide77.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notesSlide" Target="../notesSlides/notesSlide77.xml"/><Relationship Id="rId7" Type="http://schemas.openxmlformats.org/officeDocument/2006/relationships/image" Target="../media/image100.jpeg"/><Relationship Id="rId2" Type="http://schemas.openxmlformats.org/officeDocument/2006/relationships/slideLayout" Target="../slideLayouts/slideLayout7.xml"/><Relationship Id="rId1" Type="http://schemas.openxmlformats.org/officeDocument/2006/relationships/tags" Target="../tags/tag45.xml"/><Relationship Id="rId6" Type="http://schemas.openxmlformats.org/officeDocument/2006/relationships/image" Target="../media/image14.wmf"/><Relationship Id="rId5" Type="http://schemas.openxmlformats.org/officeDocument/2006/relationships/image" Target="../media/image10.wmf"/><Relationship Id="rId10" Type="http://schemas.openxmlformats.org/officeDocument/2006/relationships/image" Target="../media/image101.jpeg"/><Relationship Id="rId4" Type="http://schemas.openxmlformats.org/officeDocument/2006/relationships/audio" Target="../media/audio3.wav"/><Relationship Id="rId9" Type="http://schemas.openxmlformats.org/officeDocument/2006/relationships/image" Target="../media/image32.wmf"/></Relationships>
</file>

<file path=ppt/slides/_rels/slide78.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notesSlide" Target="../notesSlides/notesSlide78.xml"/><Relationship Id="rId7" Type="http://schemas.openxmlformats.org/officeDocument/2006/relationships/image" Target="../media/image13.wmf"/><Relationship Id="rId2" Type="http://schemas.openxmlformats.org/officeDocument/2006/relationships/slideLayout" Target="../slideLayouts/slideLayout7.xml"/><Relationship Id="rId1" Type="http://schemas.openxmlformats.org/officeDocument/2006/relationships/tags" Target="../tags/tag46.xml"/><Relationship Id="rId6" Type="http://schemas.openxmlformats.org/officeDocument/2006/relationships/image" Target="../media/image14.wmf"/><Relationship Id="rId5" Type="http://schemas.openxmlformats.org/officeDocument/2006/relationships/image" Target="../media/image102.jpeg"/><Relationship Id="rId10" Type="http://schemas.openxmlformats.org/officeDocument/2006/relationships/image" Target="../media/image105.jpeg"/><Relationship Id="rId4" Type="http://schemas.openxmlformats.org/officeDocument/2006/relationships/audio" Target="../media/audio3.wav"/><Relationship Id="rId9" Type="http://schemas.openxmlformats.org/officeDocument/2006/relationships/image" Target="../media/image104.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7" Type="http://schemas.openxmlformats.org/officeDocument/2006/relationships/image" Target="../media/image14.wmf"/><Relationship Id="rId2" Type="http://schemas.openxmlformats.org/officeDocument/2006/relationships/slideLayout" Target="../slideLayouts/slideLayout7.xml"/><Relationship Id="rId1" Type="http://schemas.openxmlformats.org/officeDocument/2006/relationships/tags" Target="../tags/tag47.xml"/><Relationship Id="rId6" Type="http://schemas.openxmlformats.org/officeDocument/2006/relationships/image" Target="../media/image10.wmf"/><Relationship Id="rId5" Type="http://schemas.openxmlformats.org/officeDocument/2006/relationships/image" Target="../media/image106.jpeg"/><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7" Type="http://schemas.openxmlformats.org/officeDocument/2006/relationships/image" Target="../media/image108.jpeg"/><Relationship Id="rId2" Type="http://schemas.openxmlformats.org/officeDocument/2006/relationships/slideLayout" Target="../slideLayouts/slideLayout7.xml"/><Relationship Id="rId1" Type="http://schemas.openxmlformats.org/officeDocument/2006/relationships/tags" Target="../tags/tag48.xml"/><Relationship Id="rId6" Type="http://schemas.openxmlformats.org/officeDocument/2006/relationships/image" Target="../media/image10.wmf"/><Relationship Id="rId5" Type="http://schemas.openxmlformats.org/officeDocument/2006/relationships/image" Target="../media/image107.jpeg"/><Relationship Id="rId4" Type="http://schemas.openxmlformats.org/officeDocument/2006/relationships/audio" Target="../media/audio3.wav"/></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7.xml"/><Relationship Id="rId1" Type="http://schemas.openxmlformats.org/officeDocument/2006/relationships/tags" Target="../tags/tag49.xml"/><Relationship Id="rId5" Type="http://schemas.openxmlformats.org/officeDocument/2006/relationships/image" Target="../media/image109.jpeg"/><Relationship Id="rId4" Type="http://schemas.openxmlformats.org/officeDocument/2006/relationships/audio" Target="../media/audio3.wav"/></Relationships>
</file>

<file path=ppt/slides/_rels/slide82.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notesSlide" Target="../notesSlides/notesSlide82.xml"/><Relationship Id="rId7" Type="http://schemas.openxmlformats.org/officeDocument/2006/relationships/image" Target="../media/image14.wmf"/><Relationship Id="rId2" Type="http://schemas.openxmlformats.org/officeDocument/2006/relationships/slideLayout" Target="../slideLayouts/slideLayout7.xml"/><Relationship Id="rId1" Type="http://schemas.openxmlformats.org/officeDocument/2006/relationships/tags" Target="../tags/tag50.xml"/><Relationship Id="rId6" Type="http://schemas.openxmlformats.org/officeDocument/2006/relationships/image" Target="../media/image10.wmf"/><Relationship Id="rId11" Type="http://schemas.openxmlformats.org/officeDocument/2006/relationships/image" Target="../media/image114.jpeg"/><Relationship Id="rId5" Type="http://schemas.openxmlformats.org/officeDocument/2006/relationships/image" Target="../media/image110.jpeg"/><Relationship Id="rId10" Type="http://schemas.openxmlformats.org/officeDocument/2006/relationships/image" Target="../media/image113.jpeg"/><Relationship Id="rId4" Type="http://schemas.openxmlformats.org/officeDocument/2006/relationships/audio" Target="../media/audio3.wav"/><Relationship Id="rId9" Type="http://schemas.openxmlformats.org/officeDocument/2006/relationships/image" Target="../media/image112.jpeg"/></Relationships>
</file>

<file path=ppt/slides/_rels/slide83.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notesSlide" Target="../notesSlides/notesSlide83.xml"/><Relationship Id="rId7" Type="http://schemas.openxmlformats.org/officeDocument/2006/relationships/image" Target="../media/image116.jpeg"/><Relationship Id="rId2" Type="http://schemas.openxmlformats.org/officeDocument/2006/relationships/slideLayout" Target="../slideLayouts/slideLayout7.xml"/><Relationship Id="rId1" Type="http://schemas.openxmlformats.org/officeDocument/2006/relationships/tags" Target="../tags/tag51.xml"/><Relationship Id="rId6" Type="http://schemas.openxmlformats.org/officeDocument/2006/relationships/image" Target="../media/image10.wmf"/><Relationship Id="rId11" Type="http://schemas.openxmlformats.org/officeDocument/2006/relationships/image" Target="../media/image120.jpeg"/><Relationship Id="rId5" Type="http://schemas.openxmlformats.org/officeDocument/2006/relationships/image" Target="../media/image115.jpeg"/><Relationship Id="rId10" Type="http://schemas.openxmlformats.org/officeDocument/2006/relationships/image" Target="../media/image119.jpeg"/><Relationship Id="rId4" Type="http://schemas.openxmlformats.org/officeDocument/2006/relationships/audio" Target="../media/audio3.wav"/><Relationship Id="rId9" Type="http://schemas.openxmlformats.org/officeDocument/2006/relationships/image" Target="../media/image118.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7.xml"/><Relationship Id="rId1" Type="http://schemas.openxmlformats.org/officeDocument/2006/relationships/tags" Target="../tags/tag52.xml"/><Relationship Id="rId6" Type="http://schemas.openxmlformats.org/officeDocument/2006/relationships/image" Target="../media/image10.wmf"/><Relationship Id="rId5" Type="http://schemas.openxmlformats.org/officeDocument/2006/relationships/image" Target="../media/image121.jpeg"/><Relationship Id="rId4" Type="http://schemas.openxmlformats.org/officeDocument/2006/relationships/audio" Target="../media/audio3.wav"/></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7.xml"/><Relationship Id="rId1" Type="http://schemas.openxmlformats.org/officeDocument/2006/relationships/tags" Target="../tags/tag53.xml"/><Relationship Id="rId5" Type="http://schemas.openxmlformats.org/officeDocument/2006/relationships/image" Target="../media/image122.jpeg"/><Relationship Id="rId4" Type="http://schemas.openxmlformats.org/officeDocument/2006/relationships/audio" Target="../media/audio3.wav"/></Relationships>
</file>

<file path=ppt/slides/_rels/slide86.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notesSlide" Target="../notesSlides/notesSlide86.xml"/><Relationship Id="rId7" Type="http://schemas.openxmlformats.org/officeDocument/2006/relationships/image" Target="../media/image124.jpeg"/><Relationship Id="rId2" Type="http://schemas.openxmlformats.org/officeDocument/2006/relationships/slideLayout" Target="../slideLayouts/slideLayout7.xml"/><Relationship Id="rId1" Type="http://schemas.openxmlformats.org/officeDocument/2006/relationships/tags" Target="../tags/tag54.xml"/><Relationship Id="rId6" Type="http://schemas.openxmlformats.org/officeDocument/2006/relationships/image" Target="../media/image123.jpeg"/><Relationship Id="rId5" Type="http://schemas.openxmlformats.org/officeDocument/2006/relationships/image" Target="../media/image10.wmf"/><Relationship Id="rId10" Type="http://schemas.openxmlformats.org/officeDocument/2006/relationships/image" Target="../media/image127.jpeg"/><Relationship Id="rId4" Type="http://schemas.openxmlformats.org/officeDocument/2006/relationships/audio" Target="../media/audio3.wav"/><Relationship Id="rId9" Type="http://schemas.openxmlformats.org/officeDocument/2006/relationships/image" Target="../media/image126.jpeg"/></Relationships>
</file>

<file path=ppt/slides/_rels/slide87.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notesSlide" Target="../notesSlides/notesSlide87.xml"/><Relationship Id="rId7" Type="http://schemas.openxmlformats.org/officeDocument/2006/relationships/image" Target="../media/image129.jpeg"/><Relationship Id="rId2" Type="http://schemas.openxmlformats.org/officeDocument/2006/relationships/slideLayout" Target="../slideLayouts/slideLayout7.xml"/><Relationship Id="rId1" Type="http://schemas.openxmlformats.org/officeDocument/2006/relationships/tags" Target="../tags/tag55.xml"/><Relationship Id="rId6" Type="http://schemas.openxmlformats.org/officeDocument/2006/relationships/image" Target="../media/image128.jpeg"/><Relationship Id="rId5" Type="http://schemas.openxmlformats.org/officeDocument/2006/relationships/image" Target="../media/image10.wmf"/><Relationship Id="rId10" Type="http://schemas.openxmlformats.org/officeDocument/2006/relationships/image" Target="../media/image132.jpeg"/><Relationship Id="rId4" Type="http://schemas.openxmlformats.org/officeDocument/2006/relationships/audio" Target="../media/audio3.wav"/><Relationship Id="rId9" Type="http://schemas.openxmlformats.org/officeDocument/2006/relationships/image" Target="../media/image131.jpeg"/></Relationships>
</file>

<file path=ppt/slides/_rels/slide88.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notesSlide" Target="../notesSlides/notesSlide88.xml"/><Relationship Id="rId7" Type="http://schemas.openxmlformats.org/officeDocument/2006/relationships/image" Target="../media/image133.jpeg"/><Relationship Id="rId12" Type="http://schemas.openxmlformats.org/officeDocument/2006/relationships/image" Target="../media/image138.jpeg"/><Relationship Id="rId2" Type="http://schemas.openxmlformats.org/officeDocument/2006/relationships/slideLayout" Target="../slideLayouts/slideLayout7.xml"/><Relationship Id="rId1" Type="http://schemas.openxmlformats.org/officeDocument/2006/relationships/tags" Target="../tags/tag56.xml"/><Relationship Id="rId6" Type="http://schemas.openxmlformats.org/officeDocument/2006/relationships/image" Target="../media/image14.wmf"/><Relationship Id="rId11" Type="http://schemas.openxmlformats.org/officeDocument/2006/relationships/image" Target="../media/image137.jpeg"/><Relationship Id="rId5" Type="http://schemas.openxmlformats.org/officeDocument/2006/relationships/image" Target="../media/image10.wmf"/><Relationship Id="rId10" Type="http://schemas.openxmlformats.org/officeDocument/2006/relationships/image" Target="../media/image136.jpeg"/><Relationship Id="rId4" Type="http://schemas.openxmlformats.org/officeDocument/2006/relationships/audio" Target="../media/audio3.wav"/><Relationship Id="rId9" Type="http://schemas.openxmlformats.org/officeDocument/2006/relationships/image" Target="../media/image135.jpeg"/></Relationships>
</file>

<file path=ppt/slides/_rels/slide89.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notesSlide" Target="../notesSlides/notesSlide89.xml"/><Relationship Id="rId7" Type="http://schemas.openxmlformats.org/officeDocument/2006/relationships/image" Target="../media/image140.jpeg"/><Relationship Id="rId2" Type="http://schemas.openxmlformats.org/officeDocument/2006/relationships/slideLayout" Target="../slideLayouts/slideLayout7.xml"/><Relationship Id="rId1" Type="http://schemas.openxmlformats.org/officeDocument/2006/relationships/tags" Target="../tags/tag57.xml"/><Relationship Id="rId6" Type="http://schemas.openxmlformats.org/officeDocument/2006/relationships/image" Target="../media/image139.jpeg"/><Relationship Id="rId5" Type="http://schemas.openxmlformats.org/officeDocument/2006/relationships/image" Target="../media/image10.wmf"/><Relationship Id="rId10" Type="http://schemas.openxmlformats.org/officeDocument/2006/relationships/image" Target="../media/image143.jpeg"/><Relationship Id="rId4" Type="http://schemas.openxmlformats.org/officeDocument/2006/relationships/audio" Target="../media/audio3.wav"/><Relationship Id="rId9" Type="http://schemas.openxmlformats.org/officeDocument/2006/relationships/image" Target="../media/image142.jpeg"/></Relationships>
</file>

<file path=ppt/slides/_rels/slide9.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90.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notesSlide" Target="../notesSlides/notesSlide90.xml"/><Relationship Id="rId7" Type="http://schemas.openxmlformats.org/officeDocument/2006/relationships/image" Target="../media/image145.jpeg"/><Relationship Id="rId2" Type="http://schemas.openxmlformats.org/officeDocument/2006/relationships/slideLayout" Target="../slideLayouts/slideLayout7.xml"/><Relationship Id="rId1" Type="http://schemas.openxmlformats.org/officeDocument/2006/relationships/tags" Target="../tags/tag58.xml"/><Relationship Id="rId6" Type="http://schemas.openxmlformats.org/officeDocument/2006/relationships/image" Target="../media/image144.jpeg"/><Relationship Id="rId5" Type="http://schemas.openxmlformats.org/officeDocument/2006/relationships/image" Target="../media/image10.wmf"/><Relationship Id="rId4" Type="http://schemas.openxmlformats.org/officeDocument/2006/relationships/audio" Target="../media/audio3.wav"/><Relationship Id="rId9" Type="http://schemas.openxmlformats.org/officeDocument/2006/relationships/image" Target="../media/image147.jpeg"/></Relationships>
</file>

<file path=ppt/slides/_rels/slide91.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notesSlide" Target="../notesSlides/notesSlide91.xml"/><Relationship Id="rId7" Type="http://schemas.openxmlformats.org/officeDocument/2006/relationships/image" Target="../media/image150.jpeg"/><Relationship Id="rId2" Type="http://schemas.openxmlformats.org/officeDocument/2006/relationships/slideLayout" Target="../slideLayouts/slideLayout7.xml"/><Relationship Id="rId1" Type="http://schemas.openxmlformats.org/officeDocument/2006/relationships/tags" Target="../tags/tag59.xml"/><Relationship Id="rId6" Type="http://schemas.openxmlformats.org/officeDocument/2006/relationships/image" Target="../media/image149.jpeg"/><Relationship Id="rId11" Type="http://schemas.openxmlformats.org/officeDocument/2006/relationships/image" Target="../media/image14.wmf"/><Relationship Id="rId5" Type="http://schemas.openxmlformats.org/officeDocument/2006/relationships/image" Target="../media/image148.jpeg"/><Relationship Id="rId10" Type="http://schemas.openxmlformats.org/officeDocument/2006/relationships/image" Target="../media/image10.wmf"/><Relationship Id="rId4" Type="http://schemas.openxmlformats.org/officeDocument/2006/relationships/audio" Target="../media/audio3.wav"/><Relationship Id="rId9" Type="http://schemas.openxmlformats.org/officeDocument/2006/relationships/image" Target="../media/image152.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7.xml"/><Relationship Id="rId1" Type="http://schemas.openxmlformats.org/officeDocument/2006/relationships/tags" Target="../tags/tag60.xml"/><Relationship Id="rId5" Type="http://schemas.openxmlformats.org/officeDocument/2006/relationships/image" Target="../media/image153.jpeg"/><Relationship Id="rId4" Type="http://schemas.openxmlformats.org/officeDocument/2006/relationships/audio" Target="../media/audio3.wav"/></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7.xml"/><Relationship Id="rId1" Type="http://schemas.openxmlformats.org/officeDocument/2006/relationships/tags" Target="../tags/tag61.xml"/><Relationship Id="rId5" Type="http://schemas.openxmlformats.org/officeDocument/2006/relationships/image" Target="../media/image154.jpeg"/><Relationship Id="rId4" Type="http://schemas.openxmlformats.org/officeDocument/2006/relationships/audio" Target="../media/audio3.wav"/></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7.xml"/><Relationship Id="rId1" Type="http://schemas.openxmlformats.org/officeDocument/2006/relationships/tags" Target="../tags/tag62.xml"/><Relationship Id="rId5" Type="http://schemas.openxmlformats.org/officeDocument/2006/relationships/image" Target="../media/image155.jpeg"/><Relationship Id="rId4" Type="http://schemas.openxmlformats.org/officeDocument/2006/relationships/audio" Target="../media/audio3.wav"/></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7.xml"/><Relationship Id="rId1" Type="http://schemas.openxmlformats.org/officeDocument/2006/relationships/tags" Target="../tags/tag63.xml"/><Relationship Id="rId6" Type="http://schemas.openxmlformats.org/officeDocument/2006/relationships/image" Target="../media/image156.jpeg"/><Relationship Id="rId5" Type="http://schemas.openxmlformats.org/officeDocument/2006/relationships/image" Target="../media/image13.wmf"/><Relationship Id="rId4" Type="http://schemas.openxmlformats.org/officeDocument/2006/relationships/audio" Target="../media/audio3.wav"/></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7.xml"/><Relationship Id="rId1" Type="http://schemas.openxmlformats.org/officeDocument/2006/relationships/tags" Target="../tags/tag64.xml"/><Relationship Id="rId6" Type="http://schemas.openxmlformats.org/officeDocument/2006/relationships/image" Target="../media/image26.wmf"/><Relationship Id="rId5" Type="http://schemas.openxmlformats.org/officeDocument/2006/relationships/image" Target="../media/image157.jpeg"/><Relationship Id="rId4" Type="http://schemas.openxmlformats.org/officeDocument/2006/relationships/audio" Target="../media/audio3.wav"/></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7.xml"/><Relationship Id="rId1" Type="http://schemas.openxmlformats.org/officeDocument/2006/relationships/tags" Target="../tags/tag65.xml"/><Relationship Id="rId5" Type="http://schemas.openxmlformats.org/officeDocument/2006/relationships/image" Target="../media/image158.jpeg"/><Relationship Id="rId4" Type="http://schemas.openxmlformats.org/officeDocument/2006/relationships/audio" Target="../media/audio3.wav"/></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7.xml"/><Relationship Id="rId1" Type="http://schemas.openxmlformats.org/officeDocument/2006/relationships/tags" Target="../tags/tag66.xml"/><Relationship Id="rId5" Type="http://schemas.openxmlformats.org/officeDocument/2006/relationships/image" Target="../media/image159.jpeg"/><Relationship Id="rId4" Type="http://schemas.openxmlformats.org/officeDocument/2006/relationships/audio" Target="../media/audio3.wav"/></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7.xml"/><Relationship Id="rId1" Type="http://schemas.openxmlformats.org/officeDocument/2006/relationships/tags" Target="../tags/tag67.xml"/><Relationship Id="rId5" Type="http://schemas.openxmlformats.org/officeDocument/2006/relationships/image" Target="../media/image160.jpeg"/><Relationship Id="rId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FB980-6E15-4B97-8B71-CF912A5145CE}"/>
              </a:ext>
            </a:extLst>
          </p:cNvPr>
          <p:cNvSpPr>
            <a:spLocks/>
          </p:cNvSpPr>
          <p:nvPr/>
        </p:nvSpPr>
        <p:spPr bwMode="auto">
          <a:xfrm>
            <a:off x="0" y="404813"/>
            <a:ext cx="91440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ctr">
              <a:lnSpc>
                <a:spcPct val="90000"/>
              </a:lnSpc>
            </a:pPr>
            <a:r>
              <a:rPr lang="es-PR" altLang="en-US" sz="2400">
                <a:solidFill>
                  <a:srgbClr val="99CCFF"/>
                </a:solidFill>
                <a:effectLst>
                  <a:outerShdw blurRad="38100" dist="38100" dir="2700000" algn="tl">
                    <a:srgbClr val="C0C0C0"/>
                  </a:outerShdw>
                </a:effectLst>
                <a:latin typeface="Arial Black" panose="020B0A04020102020204" pitchFamily="34" charset="0"/>
              </a:rPr>
              <a:t>LESIONES MUSCULO-TENDINOSAS,</a:t>
            </a:r>
          </a:p>
          <a:p>
            <a:pPr algn="ctr">
              <a:lnSpc>
                <a:spcPct val="90000"/>
              </a:lnSpc>
            </a:pPr>
            <a:r>
              <a:rPr lang="es-PR" altLang="en-US" sz="2400">
                <a:solidFill>
                  <a:srgbClr val="99CCFF"/>
                </a:solidFill>
                <a:effectLst>
                  <a:outerShdw blurRad="38100" dist="38100" dir="2700000" algn="tl">
                    <a:srgbClr val="C0C0C0"/>
                  </a:outerShdw>
                </a:effectLst>
                <a:latin typeface="Arial Black" panose="020B0A04020102020204" pitchFamily="34" charset="0"/>
              </a:rPr>
              <a:t>LIGAMENTOSAS Y ARTICULARES:</a:t>
            </a:r>
            <a:br>
              <a:rPr lang="es-PR" altLang="en-US" sz="2400">
                <a:solidFill>
                  <a:schemeClr val="bg1"/>
                </a:solidFill>
                <a:effectLst>
                  <a:outerShdw blurRad="38100" dist="38100" dir="2700000" algn="tl">
                    <a:srgbClr val="C0C0C0"/>
                  </a:outerShdw>
                </a:effectLst>
                <a:latin typeface="Arial Black" panose="020B0A04020102020204" pitchFamily="34" charset="0"/>
              </a:rPr>
            </a:br>
            <a:r>
              <a:rPr lang="es-PR" altLang="en-US" sz="2400" i="1">
                <a:solidFill>
                  <a:srgbClr val="E6E6EF"/>
                </a:solidFill>
                <a:effectLst>
                  <a:outerShdw blurRad="38100" dist="38100" dir="2700000" algn="tl">
                    <a:srgbClr val="C0C0C0"/>
                  </a:outerShdw>
                </a:effectLst>
                <a:latin typeface="Arial Black" panose="020B0A04020102020204" pitchFamily="34" charset="0"/>
              </a:rPr>
              <a:t>Concepto y Tratamiento Agudo</a:t>
            </a:r>
          </a:p>
        </p:txBody>
      </p:sp>
      <p:sp>
        <p:nvSpPr>
          <p:cNvPr id="3" name="Subtitle 2">
            <a:extLst>
              <a:ext uri="{FF2B5EF4-FFF2-40B4-BE49-F238E27FC236}">
                <a16:creationId xmlns:a16="http://schemas.microsoft.com/office/drawing/2014/main" id="{698AB0F7-7807-4BBE-AB72-F4E6609CA9C7}"/>
              </a:ext>
            </a:extLst>
          </p:cNvPr>
          <p:cNvSpPr>
            <a:spLocks/>
          </p:cNvSpPr>
          <p:nvPr/>
        </p:nvSpPr>
        <p:spPr bwMode="auto">
          <a:xfrm>
            <a:off x="323850" y="3900488"/>
            <a:ext cx="47625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3500" algn="ctr">
              <a:spcBef>
                <a:spcPts val="300"/>
              </a:spcBef>
              <a:buClr>
                <a:srgbClr val="A04DA3"/>
              </a:buClr>
              <a:buFont typeface="Georgia" panose="02040502050405020303" pitchFamily="18" charset="0"/>
              <a:defRPr sz="2800">
                <a:solidFill>
                  <a:schemeClr val="tx1"/>
                </a:solidFill>
                <a:latin typeface="Georgia" panose="02040502050405020303" pitchFamily="18" charset="0"/>
              </a:defRPr>
            </a:lvl1pPr>
            <a:lvl2pPr marL="742950" indent="-285750" algn="ctr">
              <a:spcBef>
                <a:spcPts val="300"/>
              </a:spcBef>
              <a:buClr>
                <a:schemeClr val="accent2"/>
              </a:buClr>
              <a:buFont typeface="Georgia" panose="02040502050405020303" pitchFamily="18" charset="0"/>
              <a:defRPr sz="2600">
                <a:solidFill>
                  <a:schemeClr val="accent2"/>
                </a:solidFill>
                <a:latin typeface="Georgia" panose="02040502050405020303" pitchFamily="18" charset="0"/>
              </a:defRPr>
            </a:lvl2pPr>
            <a:lvl3pPr marL="1143000" indent="-228600" algn="ctr">
              <a:spcBef>
                <a:spcPts val="300"/>
              </a:spcBef>
              <a:buClr>
                <a:schemeClr val="accent1"/>
              </a:buClr>
              <a:buFont typeface="Wingdings 2" panose="05020102010507070707" pitchFamily="18" charset="2"/>
              <a:defRPr sz="2400">
                <a:solidFill>
                  <a:schemeClr val="accent1"/>
                </a:solidFill>
                <a:latin typeface="Georgia" panose="02040502050405020303" pitchFamily="18" charset="0"/>
              </a:defRPr>
            </a:lvl3pPr>
            <a:lvl4pPr marL="1600200" indent="-228600" algn="ctr">
              <a:spcBef>
                <a:spcPts val="300"/>
              </a:spcBef>
              <a:buClr>
                <a:schemeClr val="accent1"/>
              </a:buClr>
              <a:buFont typeface="Wingdings 2" panose="05020102010507070707" pitchFamily="18" charset="2"/>
              <a:defRPr sz="2200">
                <a:solidFill>
                  <a:schemeClr val="accent1"/>
                </a:solidFill>
                <a:latin typeface="Georgia" panose="02040502050405020303" pitchFamily="18" charset="0"/>
              </a:defRPr>
            </a:lvl4pPr>
            <a:lvl5pPr marL="2057400" indent="-228600" algn="ctr">
              <a:spcBef>
                <a:spcPts val="300"/>
              </a:spcBef>
              <a:buClr>
                <a:srgbClr val="A04DA3"/>
              </a:buClr>
              <a:buFont typeface="Georgia" panose="02040502050405020303" pitchFamily="18" charset="0"/>
              <a:defRPr sz="2000">
                <a:solidFill>
                  <a:srgbClr val="A04DA3"/>
                </a:solidFill>
                <a:latin typeface="Georgia" panose="02040502050405020303" pitchFamily="18" charset="0"/>
              </a:defRPr>
            </a:lvl5pPr>
            <a:lvl6pPr marL="2514600" indent="-228600" algn="ctr" fontAlgn="base">
              <a:spcBef>
                <a:spcPts val="300"/>
              </a:spcBef>
              <a:spcAft>
                <a:spcPct val="0"/>
              </a:spcAft>
              <a:buClr>
                <a:srgbClr val="A04DA3"/>
              </a:buClr>
              <a:buFont typeface="Georgia" panose="02040502050405020303" pitchFamily="18" charset="0"/>
              <a:defRPr sz="2000">
                <a:solidFill>
                  <a:srgbClr val="A04DA3"/>
                </a:solidFill>
                <a:latin typeface="Georgia" panose="02040502050405020303" pitchFamily="18" charset="0"/>
              </a:defRPr>
            </a:lvl6pPr>
            <a:lvl7pPr marL="2971800" indent="-228600" algn="ctr" fontAlgn="base">
              <a:spcBef>
                <a:spcPts val="300"/>
              </a:spcBef>
              <a:spcAft>
                <a:spcPct val="0"/>
              </a:spcAft>
              <a:buClr>
                <a:srgbClr val="A04DA3"/>
              </a:buClr>
              <a:buFont typeface="Georgia" panose="02040502050405020303" pitchFamily="18" charset="0"/>
              <a:defRPr sz="2000">
                <a:solidFill>
                  <a:srgbClr val="A04DA3"/>
                </a:solidFill>
                <a:latin typeface="Georgia" panose="02040502050405020303" pitchFamily="18" charset="0"/>
              </a:defRPr>
            </a:lvl7pPr>
            <a:lvl8pPr marL="3429000" indent="-228600" algn="ctr" fontAlgn="base">
              <a:spcBef>
                <a:spcPts val="300"/>
              </a:spcBef>
              <a:spcAft>
                <a:spcPct val="0"/>
              </a:spcAft>
              <a:buClr>
                <a:srgbClr val="A04DA3"/>
              </a:buClr>
              <a:buFont typeface="Georgia" panose="02040502050405020303" pitchFamily="18" charset="0"/>
              <a:defRPr sz="2000">
                <a:solidFill>
                  <a:srgbClr val="A04DA3"/>
                </a:solidFill>
                <a:latin typeface="Georgia" panose="02040502050405020303" pitchFamily="18" charset="0"/>
              </a:defRPr>
            </a:lvl8pPr>
            <a:lvl9pPr marL="3886200" indent="-228600" algn="ctr" fontAlgn="base">
              <a:spcBef>
                <a:spcPts val="300"/>
              </a:spcBef>
              <a:spcAft>
                <a:spcPct val="0"/>
              </a:spcAft>
              <a:buClr>
                <a:srgbClr val="A04DA3"/>
              </a:buClr>
              <a:buFont typeface="Georgia" panose="02040502050405020303" pitchFamily="18" charset="0"/>
              <a:defRPr sz="2000">
                <a:solidFill>
                  <a:srgbClr val="A04DA3"/>
                </a:solidFill>
                <a:latin typeface="Georgia" panose="02040502050405020303" pitchFamily="18" charset="0"/>
              </a:defRPr>
            </a:lvl9pPr>
          </a:lstStyle>
          <a:p>
            <a:pPr algn="l">
              <a:lnSpc>
                <a:spcPct val="90000"/>
              </a:lnSpc>
            </a:pPr>
            <a:r>
              <a:rPr lang="es-PR" altLang="en-US" sz="2400" b="1">
                <a:solidFill>
                  <a:srgbClr val="484876"/>
                </a:solidFill>
                <a:latin typeface="Arial" panose="020B0604020202020204" pitchFamily="34" charset="0"/>
                <a:cs typeface="Arial" panose="020B0604020202020204" pitchFamily="34" charset="0"/>
              </a:rPr>
              <a:t>Prof. Edgar Lopategui Corsino</a:t>
            </a:r>
          </a:p>
          <a:p>
            <a:pPr algn="l">
              <a:lnSpc>
                <a:spcPct val="90000"/>
              </a:lnSpc>
            </a:pPr>
            <a:r>
              <a:rPr lang="es-PR" altLang="en-US" sz="2400" b="1" i="1">
                <a:solidFill>
                  <a:srgbClr val="484876"/>
                </a:solidFill>
                <a:latin typeface="Arial" panose="020B0604020202020204" pitchFamily="34" charset="0"/>
                <a:cs typeface="Arial" panose="020B0604020202020204" pitchFamily="34" charset="0"/>
              </a:rPr>
              <a:t>M.A., Fisiología del Ejercicio</a:t>
            </a:r>
          </a:p>
        </p:txBody>
      </p:sp>
      <p:pic>
        <p:nvPicPr>
          <p:cNvPr id="5163" name="Picture 43">
            <a:extLst>
              <a:ext uri="{FF2B5EF4-FFF2-40B4-BE49-F238E27FC236}">
                <a16:creationId xmlns:a16="http://schemas.microsoft.com/office/drawing/2014/main" id="{4CB804D6-3001-4BC7-A81F-3EC0DA4B6C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5084763"/>
            <a:ext cx="287337" cy="287337"/>
          </a:xfrm>
          <a:prstGeom prst="rect">
            <a:avLst/>
          </a:prstGeom>
          <a:noFill/>
          <a:extLst>
            <a:ext uri="{909E8E84-426E-40DD-AFC4-6F175D3DCCD1}">
              <a14:hiddenFill xmlns:a14="http://schemas.microsoft.com/office/drawing/2010/main">
                <a:solidFill>
                  <a:srgbClr val="FFFFFF"/>
                </a:solidFill>
              </a14:hiddenFill>
            </a:ext>
          </a:extLst>
        </p:spPr>
      </p:pic>
      <p:sp>
        <p:nvSpPr>
          <p:cNvPr id="5164" name="Rectangle 44">
            <a:extLst>
              <a:ext uri="{FF2B5EF4-FFF2-40B4-BE49-F238E27FC236}">
                <a16:creationId xmlns:a16="http://schemas.microsoft.com/office/drawing/2014/main" id="{C93C9D87-99EB-4103-9634-EB128C56DF8D}"/>
              </a:ext>
            </a:extLst>
          </p:cNvPr>
          <p:cNvSpPr>
            <a:spLocks noChangeArrowheads="1"/>
          </p:cNvSpPr>
          <p:nvPr/>
        </p:nvSpPr>
        <p:spPr bwMode="auto">
          <a:xfrm>
            <a:off x="682625" y="4725988"/>
            <a:ext cx="4752975"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5000"/>
              </a:lnSpc>
            </a:pPr>
            <a:r>
              <a:rPr lang="es-PR" altLang="en-US" sz="1800" b="1">
                <a:solidFill>
                  <a:srgbClr val="484876"/>
                </a:solidFill>
              </a:rPr>
              <a:t>Web:        </a:t>
            </a:r>
            <a:r>
              <a:rPr lang="es-PR" altLang="en-US" sz="1800" b="1" i="1">
                <a:solidFill>
                  <a:srgbClr val="484876"/>
                </a:solidFill>
              </a:rPr>
              <a:t>http://www.saludmed.com/</a:t>
            </a:r>
            <a:endParaRPr lang="es-PR" altLang="en-US" sz="2800" i="1">
              <a:solidFill>
                <a:srgbClr val="484876"/>
              </a:solidFill>
            </a:endParaRPr>
          </a:p>
        </p:txBody>
      </p:sp>
      <p:pic>
        <p:nvPicPr>
          <p:cNvPr id="5165" name="Picture 45">
            <a:extLst>
              <a:ext uri="{FF2B5EF4-FFF2-40B4-BE49-F238E27FC236}">
                <a16:creationId xmlns:a16="http://schemas.microsoft.com/office/drawing/2014/main" id="{BBEF99CA-2D3C-4085-8295-B647ED4218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4724400"/>
            <a:ext cx="287337" cy="287338"/>
          </a:xfrm>
          <a:prstGeom prst="rect">
            <a:avLst/>
          </a:prstGeom>
          <a:noFill/>
          <a:extLst>
            <a:ext uri="{909E8E84-426E-40DD-AFC4-6F175D3DCCD1}">
              <a14:hiddenFill xmlns:a14="http://schemas.microsoft.com/office/drawing/2010/main">
                <a:solidFill>
                  <a:srgbClr val="FFFFFF"/>
                </a:solidFill>
              </a14:hiddenFill>
            </a:ext>
          </a:extLst>
        </p:spPr>
      </p:pic>
      <p:sp>
        <p:nvSpPr>
          <p:cNvPr id="5166" name="Rectangle 46">
            <a:extLst>
              <a:ext uri="{FF2B5EF4-FFF2-40B4-BE49-F238E27FC236}">
                <a16:creationId xmlns:a16="http://schemas.microsoft.com/office/drawing/2014/main" id="{13006DAC-6A14-439C-829F-EB3E8DFD6CA2}"/>
              </a:ext>
            </a:extLst>
          </p:cNvPr>
          <p:cNvSpPr>
            <a:spLocks noChangeArrowheads="1"/>
          </p:cNvSpPr>
          <p:nvPr/>
        </p:nvSpPr>
        <p:spPr bwMode="auto">
          <a:xfrm>
            <a:off x="682625" y="5084763"/>
            <a:ext cx="4610100"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5000"/>
              </a:lnSpc>
            </a:pPr>
            <a:r>
              <a:rPr lang="es-PR" altLang="en-US" sz="1800" b="1">
                <a:solidFill>
                  <a:srgbClr val="484876"/>
                </a:solidFill>
              </a:rPr>
              <a:t>E-Mail:</a:t>
            </a:r>
            <a:r>
              <a:rPr lang="es-PR" altLang="en-US" sz="1800" b="1" i="1">
                <a:solidFill>
                  <a:srgbClr val="484876"/>
                </a:solidFill>
              </a:rPr>
              <a:t>     elopategui@intermetro.edu</a:t>
            </a:r>
            <a:br>
              <a:rPr lang="es-PR" altLang="en-US" sz="1800" b="1" i="1">
                <a:solidFill>
                  <a:srgbClr val="484876"/>
                </a:solidFill>
              </a:rPr>
            </a:br>
            <a:r>
              <a:rPr lang="es-PR" altLang="en-US" sz="1800" b="1" i="1">
                <a:solidFill>
                  <a:srgbClr val="484876"/>
                </a:solidFill>
              </a:rPr>
              <a:t>                saludmedpr@gmail.com</a:t>
            </a:r>
          </a:p>
        </p:txBody>
      </p:sp>
      <p:pic>
        <p:nvPicPr>
          <p:cNvPr id="5167" name="Picture 47">
            <a:extLst>
              <a:ext uri="{FF2B5EF4-FFF2-40B4-BE49-F238E27FC236}">
                <a16:creationId xmlns:a16="http://schemas.microsoft.com/office/drawing/2014/main" id="{3727740E-E6F9-47C5-8750-C63C91FFEB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5732463"/>
            <a:ext cx="287337" cy="287337"/>
          </a:xfrm>
          <a:prstGeom prst="rect">
            <a:avLst/>
          </a:prstGeom>
          <a:noFill/>
          <a:extLst>
            <a:ext uri="{909E8E84-426E-40DD-AFC4-6F175D3DCCD1}">
              <a14:hiddenFill xmlns:a14="http://schemas.microsoft.com/office/drawing/2010/main">
                <a:solidFill>
                  <a:srgbClr val="FFFFFF"/>
                </a:solidFill>
              </a14:hiddenFill>
            </a:ext>
          </a:extLst>
        </p:spPr>
      </p:pic>
      <p:sp>
        <p:nvSpPr>
          <p:cNvPr id="5168" name="Rectangle 48">
            <a:extLst>
              <a:ext uri="{FF2B5EF4-FFF2-40B4-BE49-F238E27FC236}">
                <a16:creationId xmlns:a16="http://schemas.microsoft.com/office/drawing/2014/main" id="{58B5340F-9B50-499D-82E7-5D478BE43478}"/>
              </a:ext>
            </a:extLst>
          </p:cNvPr>
          <p:cNvSpPr>
            <a:spLocks noChangeArrowheads="1"/>
          </p:cNvSpPr>
          <p:nvPr/>
        </p:nvSpPr>
        <p:spPr bwMode="auto">
          <a:xfrm>
            <a:off x="684213" y="5732463"/>
            <a:ext cx="8459787"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85000"/>
              </a:lnSpc>
            </a:pPr>
            <a:r>
              <a:rPr lang="es-PR" altLang="en-US" sz="1700" b="1">
                <a:solidFill>
                  <a:srgbClr val="484876"/>
                </a:solidFill>
              </a:rPr>
              <a:t>Curso:      </a:t>
            </a:r>
            <a:r>
              <a:rPr lang="es-PR" altLang="en-US" sz="1700" b="1" i="1">
                <a:solidFill>
                  <a:srgbClr val="484876"/>
                </a:solidFill>
              </a:rPr>
              <a:t>http://www.saludmed.com/lesiondeportes</a:t>
            </a:r>
            <a:r>
              <a:rPr lang="es-PR" altLang="en-US" sz="1700" b="1" i="1"/>
              <a:t>/lesiondeportes.html</a:t>
            </a:r>
          </a:p>
        </p:txBody>
      </p:sp>
      <p:pic>
        <p:nvPicPr>
          <p:cNvPr id="5173" name="Picture 53">
            <a:extLst>
              <a:ext uri="{FF2B5EF4-FFF2-40B4-BE49-F238E27FC236}">
                <a16:creationId xmlns:a16="http://schemas.microsoft.com/office/drawing/2014/main" id="{B49F44F8-E15C-4B11-8E20-245261B6E3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7050" y="4305300"/>
            <a:ext cx="21082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174" name="Picture 54">
            <a:extLst>
              <a:ext uri="{FF2B5EF4-FFF2-40B4-BE49-F238E27FC236}">
                <a16:creationId xmlns:a16="http://schemas.microsoft.com/office/drawing/2014/main" id="{2306D10C-DBE8-42BF-8F4F-EFFBAE63F2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5600" y="4292600"/>
            <a:ext cx="1244600" cy="1417638"/>
          </a:xfrm>
          <a:prstGeom prst="rect">
            <a:avLst/>
          </a:prstGeom>
          <a:noFill/>
          <a:extLst>
            <a:ext uri="{909E8E84-426E-40DD-AFC4-6F175D3DCCD1}">
              <a14:hiddenFill xmlns:a14="http://schemas.microsoft.com/office/drawing/2010/main">
                <a:solidFill>
                  <a:srgbClr val="FFFFFF"/>
                </a:solidFill>
              </a14:hiddenFill>
            </a:ext>
          </a:extLst>
        </p:spPr>
      </p:pic>
      <p:pic>
        <p:nvPicPr>
          <p:cNvPr id="5175" name="Picture 55">
            <a:extLst>
              <a:ext uri="{FF2B5EF4-FFF2-40B4-BE49-F238E27FC236}">
                <a16:creationId xmlns:a16="http://schemas.microsoft.com/office/drawing/2014/main" id="{CB3449CB-3AB0-44B7-82ED-53811A7760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03350" y="1420813"/>
            <a:ext cx="6553200" cy="21526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dissolve/>
    <p:sndAc>
      <p:stSnd>
        <p:snd r:embed="rId4" name="chimes.wav"/>
      </p:stSnd>
    </p:sndAc>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8196B-FBC5-4543-AEE2-CEE47A966EC9}"/>
              </a:ext>
            </a:extLst>
          </p:cNvPr>
          <p:cNvSpPr>
            <a:spLocks/>
          </p:cNvSpPr>
          <p:nvPr/>
        </p:nvSpPr>
        <p:spPr bwMode="auto">
          <a:xfrm>
            <a:off x="3852863" y="1268413"/>
            <a:ext cx="50720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4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DESGARRES MUSCULARES:</a:t>
            </a:r>
            <a:endParaRPr lang="es-PR" altLang="en-US" sz="4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DA32AD-C649-4B5E-9D7C-00D79B1B0867}"/>
              </a:ext>
            </a:extLst>
          </p:cNvPr>
          <p:cNvSpPr>
            <a:spLocks/>
          </p:cNvSpPr>
          <p:nvPr/>
        </p:nvSpPr>
        <p:spPr bwMode="auto">
          <a:xfrm>
            <a:off x="3852863" y="2278063"/>
            <a:ext cx="52911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60000"/>
              </a:lnSpc>
            </a:pPr>
            <a:r>
              <a:rPr lang="es-PR" altLang="en-US" sz="43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CLASIFICACIÓN</a:t>
            </a:r>
          </a:p>
        </p:txBody>
      </p:sp>
      <p:pic>
        <p:nvPicPr>
          <p:cNvPr id="2007058" name="Picture 18">
            <a:extLst>
              <a:ext uri="{FF2B5EF4-FFF2-40B4-BE49-F238E27FC236}">
                <a16:creationId xmlns:a16="http://schemas.microsoft.com/office/drawing/2014/main" id="{AF40E37A-86FD-4894-A6DF-EDCF567665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763588"/>
            <a:ext cx="2735262" cy="2236787"/>
          </a:xfrm>
          <a:prstGeom prst="rect">
            <a:avLst/>
          </a:prstGeom>
          <a:noFill/>
          <a:extLst>
            <a:ext uri="{909E8E84-426E-40DD-AFC4-6F175D3DCCD1}">
              <a14:hiddenFill xmlns:a14="http://schemas.microsoft.com/office/drawing/2010/main">
                <a:solidFill>
                  <a:srgbClr val="FFFFFF"/>
                </a:solidFill>
              </a14:hiddenFill>
            </a:ext>
          </a:extLst>
        </p:spPr>
      </p:pic>
      <p:pic>
        <p:nvPicPr>
          <p:cNvPr id="2007059" name="Picture 19">
            <a:extLst>
              <a:ext uri="{FF2B5EF4-FFF2-40B4-BE49-F238E27FC236}">
                <a16:creationId xmlns:a16="http://schemas.microsoft.com/office/drawing/2014/main" id="{C033FEAB-10D3-43A0-AD0B-6F44A4452D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488" y="3189288"/>
            <a:ext cx="1762125" cy="3263900"/>
          </a:xfrm>
          <a:prstGeom prst="rect">
            <a:avLst/>
          </a:prstGeom>
          <a:noFill/>
          <a:extLst>
            <a:ext uri="{909E8E84-426E-40DD-AFC4-6F175D3DCCD1}">
              <a14:hiddenFill xmlns:a14="http://schemas.microsoft.com/office/drawing/2010/main">
                <a:solidFill>
                  <a:srgbClr val="FFFFFF"/>
                </a:solidFill>
              </a14:hiddenFill>
            </a:ext>
          </a:extLst>
        </p:spPr>
      </p:pic>
      <p:pic>
        <p:nvPicPr>
          <p:cNvPr id="2007060" name="Picture 20">
            <a:extLst>
              <a:ext uri="{FF2B5EF4-FFF2-40B4-BE49-F238E27FC236}">
                <a16:creationId xmlns:a16="http://schemas.microsoft.com/office/drawing/2014/main" id="{CC3DDD55-2E3D-412E-9BEC-EFE5E0CF94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463" y="344963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07061" name="Text Box 21">
            <a:extLst>
              <a:ext uri="{FF2B5EF4-FFF2-40B4-BE49-F238E27FC236}">
                <a16:creationId xmlns:a16="http://schemas.microsoft.com/office/drawing/2014/main" id="{0734E097-4650-41CB-912A-7444A3ED3656}"/>
              </a:ext>
            </a:extLst>
          </p:cNvPr>
          <p:cNvSpPr txBox="1">
            <a:spLocks noChangeArrowheads="1"/>
          </p:cNvSpPr>
          <p:nvPr/>
        </p:nvSpPr>
        <p:spPr bwMode="auto">
          <a:xfrm>
            <a:off x="900113" y="3430588"/>
            <a:ext cx="7207250"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3500" b="1">
                <a:latin typeface="Arial" panose="020B0604020202020204" pitchFamily="34" charset="0"/>
              </a:rPr>
              <a:t>Leve: </a:t>
            </a:r>
            <a:r>
              <a:rPr lang="en-US" altLang="en-US" sz="3500" b="1" i="1">
                <a:solidFill>
                  <a:srgbClr val="484876"/>
                </a:solidFill>
                <a:effectLst>
                  <a:outerShdw blurRad="38100" dist="38100" dir="2700000" algn="tl">
                    <a:srgbClr val="C0C0C0"/>
                  </a:outerShdw>
                </a:effectLst>
                <a:latin typeface="Arial" panose="020B0604020202020204" pitchFamily="34" charset="0"/>
              </a:rPr>
              <a:t>Primer grado</a:t>
            </a:r>
          </a:p>
        </p:txBody>
      </p:sp>
      <p:pic>
        <p:nvPicPr>
          <p:cNvPr id="2007062" name="Picture 22">
            <a:extLst>
              <a:ext uri="{FF2B5EF4-FFF2-40B4-BE49-F238E27FC236}">
                <a16:creationId xmlns:a16="http://schemas.microsoft.com/office/drawing/2014/main" id="{7362FE9F-9D82-43BC-A2F2-BC09DD4E1C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4527550"/>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07063" name="Text Box 23">
            <a:extLst>
              <a:ext uri="{FF2B5EF4-FFF2-40B4-BE49-F238E27FC236}">
                <a16:creationId xmlns:a16="http://schemas.microsoft.com/office/drawing/2014/main" id="{BF0F292D-067D-4AEA-AF60-ADE8CCBAC0C6}"/>
              </a:ext>
            </a:extLst>
          </p:cNvPr>
          <p:cNvSpPr txBox="1">
            <a:spLocks noChangeArrowheads="1"/>
          </p:cNvSpPr>
          <p:nvPr/>
        </p:nvSpPr>
        <p:spPr bwMode="auto">
          <a:xfrm>
            <a:off x="896938" y="4508500"/>
            <a:ext cx="7553325"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3500" b="1">
                <a:latin typeface="Arial" panose="020B0604020202020204" pitchFamily="34" charset="0"/>
              </a:rPr>
              <a:t>Moderado: </a:t>
            </a:r>
            <a:r>
              <a:rPr lang="en-US" altLang="en-US" sz="3500" b="1" i="1">
                <a:solidFill>
                  <a:srgbClr val="484876"/>
                </a:solidFill>
                <a:effectLst>
                  <a:outerShdw blurRad="38100" dist="38100" dir="2700000" algn="tl">
                    <a:srgbClr val="C0C0C0"/>
                  </a:outerShdw>
                </a:effectLst>
                <a:latin typeface="Arial" panose="020B0604020202020204" pitchFamily="34" charset="0"/>
              </a:rPr>
              <a:t>Segundo grado</a:t>
            </a:r>
          </a:p>
        </p:txBody>
      </p:sp>
      <p:pic>
        <p:nvPicPr>
          <p:cNvPr id="2007064" name="Picture 24">
            <a:extLst>
              <a:ext uri="{FF2B5EF4-FFF2-40B4-BE49-F238E27FC236}">
                <a16:creationId xmlns:a16="http://schemas.microsoft.com/office/drawing/2014/main" id="{E745A213-1A4D-47B1-A282-EEF3D77A18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5559425"/>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07065" name="Text Box 25">
            <a:extLst>
              <a:ext uri="{FF2B5EF4-FFF2-40B4-BE49-F238E27FC236}">
                <a16:creationId xmlns:a16="http://schemas.microsoft.com/office/drawing/2014/main" id="{F05FB587-6E2A-42B2-887C-51AA176B31C7}"/>
              </a:ext>
            </a:extLst>
          </p:cNvPr>
          <p:cNvSpPr txBox="1">
            <a:spLocks noChangeArrowheads="1"/>
          </p:cNvSpPr>
          <p:nvPr/>
        </p:nvSpPr>
        <p:spPr bwMode="auto">
          <a:xfrm>
            <a:off x="896938" y="5540375"/>
            <a:ext cx="8102600"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3500" b="1">
                <a:latin typeface="Arial" panose="020B0604020202020204" pitchFamily="34" charset="0"/>
              </a:rPr>
              <a:t>Severo: </a:t>
            </a:r>
            <a:r>
              <a:rPr lang="en-US" altLang="en-US" sz="3500" b="1" i="1">
                <a:solidFill>
                  <a:srgbClr val="484876"/>
                </a:solidFill>
                <a:effectLst>
                  <a:outerShdw blurRad="38100" dist="38100" dir="2700000" algn="tl">
                    <a:srgbClr val="C0C0C0"/>
                  </a:outerShdw>
                </a:effectLst>
                <a:latin typeface="Arial" panose="020B0604020202020204" pitchFamily="34" charset="0"/>
              </a:rPr>
              <a:t>Tercer grado</a:t>
            </a: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EC3C1-8AF4-4B03-BCC6-65CAE4FD6BF3}"/>
              </a:ext>
            </a:extLst>
          </p:cNvPr>
          <p:cNvSpPr>
            <a:spLocks/>
          </p:cNvSpPr>
          <p:nvPr/>
        </p:nvSpPr>
        <p:spPr bwMode="auto">
          <a:xfrm>
            <a:off x="2411413" y="909638"/>
            <a:ext cx="532765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br>
              <a:rPr lang="es-PR" altLang="en-US" sz="3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DD1F484F-1BB2-4F5E-8118-F57B9D970D3F}"/>
              </a:ext>
            </a:extLst>
          </p:cNvPr>
          <p:cNvSpPr>
            <a:spLocks/>
          </p:cNvSpPr>
          <p:nvPr/>
        </p:nvSpPr>
        <p:spPr bwMode="auto">
          <a:xfrm>
            <a:off x="2339975" y="1628775"/>
            <a:ext cx="56165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AGUDO</a:t>
            </a:r>
          </a:p>
        </p:txBody>
      </p:sp>
      <p:pic>
        <p:nvPicPr>
          <p:cNvPr id="2120708" name="Picture 4">
            <a:extLst>
              <a:ext uri="{FF2B5EF4-FFF2-40B4-BE49-F238E27FC236}">
                <a16:creationId xmlns:a16="http://schemas.microsoft.com/office/drawing/2014/main" id="{BFB507B0-804C-4464-830B-6C4BAD8EE2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541338"/>
            <a:ext cx="1873250" cy="1582737"/>
          </a:xfrm>
          <a:prstGeom prst="rect">
            <a:avLst/>
          </a:prstGeom>
          <a:noFill/>
          <a:extLst>
            <a:ext uri="{909E8E84-426E-40DD-AFC4-6F175D3DCCD1}">
              <a14:hiddenFill xmlns:a14="http://schemas.microsoft.com/office/drawing/2010/main">
                <a:solidFill>
                  <a:srgbClr val="FFFFFF"/>
                </a:solidFill>
              </a14:hiddenFill>
            </a:ext>
          </a:extLst>
        </p:spPr>
      </p:pic>
      <p:pic>
        <p:nvPicPr>
          <p:cNvPr id="2120710" name="Picture 6">
            <a:extLst>
              <a:ext uri="{FF2B5EF4-FFF2-40B4-BE49-F238E27FC236}">
                <a16:creationId xmlns:a16="http://schemas.microsoft.com/office/drawing/2014/main" id="{6900D708-0CE8-4B00-9F0B-D47172F707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450" y="2276475"/>
            <a:ext cx="65532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6750D8A9-819E-4D1E-ACCC-1ECE56EB2B17}"/>
              </a:ext>
            </a:extLst>
          </p:cNvPr>
          <p:cNvSpPr>
            <a:spLocks/>
          </p:cNvSpPr>
          <p:nvPr/>
        </p:nvSpPr>
        <p:spPr bwMode="auto">
          <a:xfrm>
            <a:off x="1330325" y="2347913"/>
            <a:ext cx="612140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HIELO</a:t>
            </a: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(CRIOTERAPIA): 24 - 48 HORAS</a:t>
            </a:r>
          </a:p>
        </p:txBody>
      </p:sp>
      <p:sp>
        <p:nvSpPr>
          <p:cNvPr id="2120712" name="Text Box 8">
            <a:extLst>
              <a:ext uri="{FF2B5EF4-FFF2-40B4-BE49-F238E27FC236}">
                <a16:creationId xmlns:a16="http://schemas.microsoft.com/office/drawing/2014/main" id="{C16268B6-8283-494C-89E9-A13A8297A8C3}"/>
              </a:ext>
            </a:extLst>
          </p:cNvPr>
          <p:cNvSpPr txBox="1">
            <a:spLocks noChangeArrowheads="1"/>
          </p:cNvSpPr>
          <p:nvPr/>
        </p:nvSpPr>
        <p:spPr bwMode="auto">
          <a:xfrm>
            <a:off x="574675" y="381952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Contraindicaciones</a:t>
            </a:r>
          </a:p>
        </p:txBody>
      </p:sp>
      <p:pic>
        <p:nvPicPr>
          <p:cNvPr id="2120713" name="Picture 9">
            <a:extLst>
              <a:ext uri="{FF2B5EF4-FFF2-40B4-BE49-F238E27FC236}">
                <a16:creationId xmlns:a16="http://schemas.microsoft.com/office/drawing/2014/main" id="{43FE6066-9A9F-4180-AA83-3434F40FA8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775" y="389096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20714" name="Text Box 10">
            <a:extLst>
              <a:ext uri="{FF2B5EF4-FFF2-40B4-BE49-F238E27FC236}">
                <a16:creationId xmlns:a16="http://schemas.microsoft.com/office/drawing/2014/main" id="{92487B96-9A94-4A3C-A0C2-1F8C2793BA8D}"/>
              </a:ext>
            </a:extLst>
          </p:cNvPr>
          <p:cNvSpPr txBox="1">
            <a:spLocks noChangeArrowheads="1"/>
          </p:cNvSpPr>
          <p:nvPr/>
        </p:nvSpPr>
        <p:spPr bwMode="auto">
          <a:xfrm>
            <a:off x="574675" y="42529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Métodos/material de enfriamiento</a:t>
            </a:r>
          </a:p>
        </p:txBody>
      </p:sp>
      <p:pic>
        <p:nvPicPr>
          <p:cNvPr id="2120715" name="Picture 11">
            <a:extLst>
              <a:ext uri="{FF2B5EF4-FFF2-40B4-BE49-F238E27FC236}">
                <a16:creationId xmlns:a16="http://schemas.microsoft.com/office/drawing/2014/main" id="{5AEF6E24-C3A9-4BD7-BF03-C1BEC9767A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775" y="432435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20716" name="Text Box 12">
            <a:extLst>
              <a:ext uri="{FF2B5EF4-FFF2-40B4-BE49-F238E27FC236}">
                <a16:creationId xmlns:a16="http://schemas.microsoft.com/office/drawing/2014/main" id="{9393CE49-6C8A-4C2C-8C13-FEEE95392712}"/>
              </a:ext>
            </a:extLst>
          </p:cNvPr>
          <p:cNvSpPr txBox="1">
            <a:spLocks noChangeArrowheads="1"/>
          </p:cNvSpPr>
          <p:nvPr/>
        </p:nvSpPr>
        <p:spPr bwMode="auto">
          <a:xfrm>
            <a:off x="574675" y="46863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Recomendaciones</a:t>
            </a:r>
          </a:p>
        </p:txBody>
      </p:sp>
      <p:pic>
        <p:nvPicPr>
          <p:cNvPr id="2120717" name="Picture 13">
            <a:extLst>
              <a:ext uri="{FF2B5EF4-FFF2-40B4-BE49-F238E27FC236}">
                <a16:creationId xmlns:a16="http://schemas.microsoft.com/office/drawing/2014/main" id="{C56A826A-4403-48D7-9A61-6B9EC2CC9D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775" y="475773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20718" name="Text Box 14">
            <a:extLst>
              <a:ext uri="{FF2B5EF4-FFF2-40B4-BE49-F238E27FC236}">
                <a16:creationId xmlns:a16="http://schemas.microsoft.com/office/drawing/2014/main" id="{13011F41-B8ED-4CDF-AD24-D759669AA13C}"/>
              </a:ext>
            </a:extLst>
          </p:cNvPr>
          <p:cNvSpPr txBox="1">
            <a:spLocks noChangeArrowheads="1"/>
          </p:cNvSpPr>
          <p:nvPr/>
        </p:nvSpPr>
        <p:spPr bwMode="auto">
          <a:xfrm>
            <a:off x="574675" y="5186363"/>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Aplicación de hielo/frío durante las primeras 2-3 horas luego de haber ocurrido la lesión</a:t>
            </a:r>
          </a:p>
        </p:txBody>
      </p:sp>
      <p:pic>
        <p:nvPicPr>
          <p:cNvPr id="2120719" name="Picture 15">
            <a:extLst>
              <a:ext uri="{FF2B5EF4-FFF2-40B4-BE49-F238E27FC236}">
                <a16:creationId xmlns:a16="http://schemas.microsoft.com/office/drawing/2014/main" id="{2343B02E-73B8-4678-A81A-A828E308CE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775" y="525780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20720" name="Text Box 16">
            <a:extLst>
              <a:ext uri="{FF2B5EF4-FFF2-40B4-BE49-F238E27FC236}">
                <a16:creationId xmlns:a16="http://schemas.microsoft.com/office/drawing/2014/main" id="{49160B45-666A-4481-B403-E88B59B42738}"/>
              </a:ext>
            </a:extLst>
          </p:cNvPr>
          <p:cNvSpPr txBox="1">
            <a:spLocks noChangeArrowheads="1"/>
          </p:cNvSpPr>
          <p:nvPr/>
        </p:nvSpPr>
        <p:spPr bwMode="auto">
          <a:xfrm>
            <a:off x="574675" y="338613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Objetivos</a:t>
            </a:r>
          </a:p>
        </p:txBody>
      </p:sp>
      <p:pic>
        <p:nvPicPr>
          <p:cNvPr id="2120721" name="Picture 17">
            <a:extLst>
              <a:ext uri="{FF2B5EF4-FFF2-40B4-BE49-F238E27FC236}">
                <a16:creationId xmlns:a16="http://schemas.microsoft.com/office/drawing/2014/main" id="{0B3E70BB-DEB7-464C-A19F-05B0F8C417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775" y="345757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20722" name="Text Box 18">
            <a:extLst>
              <a:ext uri="{FF2B5EF4-FFF2-40B4-BE49-F238E27FC236}">
                <a16:creationId xmlns:a16="http://schemas.microsoft.com/office/drawing/2014/main" id="{6E036EC7-A43D-4034-83D7-E65C1CA25E01}"/>
              </a:ext>
            </a:extLst>
          </p:cNvPr>
          <p:cNvSpPr txBox="1">
            <a:spLocks noChangeArrowheads="1"/>
          </p:cNvSpPr>
          <p:nvPr/>
        </p:nvSpPr>
        <p:spPr bwMode="auto">
          <a:xfrm>
            <a:off x="574675" y="298132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Procedimiento/técnica general</a:t>
            </a:r>
          </a:p>
        </p:txBody>
      </p:sp>
      <p:pic>
        <p:nvPicPr>
          <p:cNvPr id="2120723" name="Picture 19">
            <a:extLst>
              <a:ext uri="{FF2B5EF4-FFF2-40B4-BE49-F238E27FC236}">
                <a16:creationId xmlns:a16="http://schemas.microsoft.com/office/drawing/2014/main" id="{A868B638-566D-4F14-A739-7EBDB54943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775" y="305276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20724" name="Text Box 20">
            <a:extLst>
              <a:ext uri="{FF2B5EF4-FFF2-40B4-BE49-F238E27FC236}">
                <a16:creationId xmlns:a16="http://schemas.microsoft.com/office/drawing/2014/main" id="{7A3FE9FC-7B7A-4425-88F9-A06E6E93B9F2}"/>
              </a:ext>
            </a:extLst>
          </p:cNvPr>
          <p:cNvSpPr txBox="1">
            <a:spLocks noChangeArrowheads="1"/>
          </p:cNvSpPr>
          <p:nvPr/>
        </p:nvSpPr>
        <p:spPr bwMode="auto">
          <a:xfrm>
            <a:off x="574675" y="604837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Durante las próximas 3-6 horas</a:t>
            </a:r>
          </a:p>
        </p:txBody>
      </p:sp>
      <p:pic>
        <p:nvPicPr>
          <p:cNvPr id="2120725" name="Picture 21">
            <a:extLst>
              <a:ext uri="{FF2B5EF4-FFF2-40B4-BE49-F238E27FC236}">
                <a16:creationId xmlns:a16="http://schemas.microsoft.com/office/drawing/2014/main" id="{F6BC03CC-751C-4608-8CF6-8BF6CABB66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775" y="6119813"/>
            <a:ext cx="271463" cy="266700"/>
          </a:xfrm>
          <a:prstGeom prst="rect">
            <a:avLst/>
          </a:prstGeom>
          <a:noFill/>
          <a:extLst>
            <a:ext uri="{909E8E84-426E-40DD-AFC4-6F175D3DCCD1}">
              <a14:hiddenFill xmlns:a14="http://schemas.microsoft.com/office/drawing/2010/main">
                <a:solidFill>
                  <a:srgbClr val="FFFFFF"/>
                </a:solidFill>
              </a14:hiddenFill>
            </a:ext>
          </a:extLst>
        </p:spPr>
      </p:pic>
      <p:pic>
        <p:nvPicPr>
          <p:cNvPr id="2120728" name="Picture 24">
            <a:extLst>
              <a:ext uri="{FF2B5EF4-FFF2-40B4-BE49-F238E27FC236}">
                <a16:creationId xmlns:a16="http://schemas.microsoft.com/office/drawing/2014/main" id="{268C54E9-A6D9-4E6F-B059-EF603091BB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1863" y="3068638"/>
            <a:ext cx="2952750" cy="19621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132D4-A283-4F93-9CCC-6A5006833734}"/>
              </a:ext>
            </a:extLst>
          </p:cNvPr>
          <p:cNvSpPr>
            <a:spLocks/>
          </p:cNvSpPr>
          <p:nvPr/>
        </p:nvSpPr>
        <p:spPr bwMode="auto">
          <a:xfrm>
            <a:off x="2339975" y="1341438"/>
            <a:ext cx="56165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Hielo – 24 a 48 horas</a:t>
            </a:r>
          </a:p>
        </p:txBody>
      </p:sp>
      <p:sp>
        <p:nvSpPr>
          <p:cNvPr id="2164748" name="Text Box 12">
            <a:extLst>
              <a:ext uri="{FF2B5EF4-FFF2-40B4-BE49-F238E27FC236}">
                <a16:creationId xmlns:a16="http://schemas.microsoft.com/office/drawing/2014/main" id="{B73EFB73-C282-4C44-BE27-373CFA429D95}"/>
              </a:ext>
            </a:extLst>
          </p:cNvPr>
          <p:cNvSpPr txBox="1">
            <a:spLocks noChangeArrowheads="1"/>
          </p:cNvSpPr>
          <p:nvPr/>
        </p:nvSpPr>
        <p:spPr bwMode="auto">
          <a:xfrm>
            <a:off x="574675" y="324326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484876"/>
                </a:solidFill>
                <a:effectLst>
                  <a:outerShdw blurRad="38100" dist="38100" dir="2700000" algn="tl">
                    <a:srgbClr val="C0C0C0"/>
                  </a:outerShdw>
                </a:effectLst>
                <a:latin typeface="Calibri" panose="020F0502020204030204" pitchFamily="34" charset="0"/>
              </a:rPr>
              <a:t>Hielo:</a:t>
            </a:r>
          </a:p>
        </p:txBody>
      </p:sp>
      <p:pic>
        <p:nvPicPr>
          <p:cNvPr id="2164749" name="Picture 13">
            <a:extLst>
              <a:ext uri="{FF2B5EF4-FFF2-40B4-BE49-F238E27FC236}">
                <a16:creationId xmlns:a16="http://schemas.microsoft.com/office/drawing/2014/main" id="{8F377FE4-A1F8-4D22-B120-68A3A96872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75" y="331470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8F7148A3-ACBD-4BB3-8076-D6B987CDABEC}"/>
              </a:ext>
            </a:extLst>
          </p:cNvPr>
          <p:cNvSpPr>
            <a:spLocks/>
          </p:cNvSpPr>
          <p:nvPr/>
        </p:nvSpPr>
        <p:spPr bwMode="auto">
          <a:xfrm>
            <a:off x="2339975" y="765175"/>
            <a:ext cx="68040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 </a:t>
            </a:r>
            <a:r>
              <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AGUDO</a:t>
            </a: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164751" name="Text Box 15">
            <a:extLst>
              <a:ext uri="{FF2B5EF4-FFF2-40B4-BE49-F238E27FC236}">
                <a16:creationId xmlns:a16="http://schemas.microsoft.com/office/drawing/2014/main" id="{C326413F-6A20-4F7F-82E9-7793AA5987AD}"/>
              </a:ext>
            </a:extLst>
          </p:cNvPr>
          <p:cNvSpPr txBox="1">
            <a:spLocks noChangeArrowheads="1"/>
          </p:cNvSpPr>
          <p:nvPr/>
        </p:nvSpPr>
        <p:spPr bwMode="auto">
          <a:xfrm>
            <a:off x="900113" y="3762375"/>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Envuelto en una toalla.</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164752" name="Picture 16">
            <a:extLst>
              <a:ext uri="{FF2B5EF4-FFF2-40B4-BE49-F238E27FC236}">
                <a16:creationId xmlns:a16="http://schemas.microsoft.com/office/drawing/2014/main" id="{465EF88A-1756-42EC-B0D1-95C0DC6856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3833813"/>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164753" name="Text Box 17">
            <a:extLst>
              <a:ext uri="{FF2B5EF4-FFF2-40B4-BE49-F238E27FC236}">
                <a16:creationId xmlns:a16="http://schemas.microsoft.com/office/drawing/2014/main" id="{10BC0FF5-32E2-4ABA-8E20-A27330322BC1}"/>
              </a:ext>
            </a:extLst>
          </p:cNvPr>
          <p:cNvSpPr txBox="1">
            <a:spLocks noChangeArrowheads="1"/>
          </p:cNvSpPr>
          <p:nvPr/>
        </p:nvSpPr>
        <p:spPr bwMode="auto">
          <a:xfrm>
            <a:off x="900113" y="4757738"/>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Aplicado durante 30 minutos:</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164754" name="Picture 18">
            <a:extLst>
              <a:ext uri="{FF2B5EF4-FFF2-40B4-BE49-F238E27FC236}">
                <a16:creationId xmlns:a16="http://schemas.microsoft.com/office/drawing/2014/main" id="{9B4C8224-ED05-4109-A46F-5FD672BEA5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4829175"/>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164755" name="Text Box 19">
            <a:extLst>
              <a:ext uri="{FF2B5EF4-FFF2-40B4-BE49-F238E27FC236}">
                <a16:creationId xmlns:a16="http://schemas.microsoft.com/office/drawing/2014/main" id="{47136880-B235-4868-BC2E-3FE2A1822C1D}"/>
              </a:ext>
            </a:extLst>
          </p:cNvPr>
          <p:cNvSpPr txBox="1">
            <a:spLocks noChangeArrowheads="1"/>
          </p:cNvSpPr>
          <p:nvPr/>
        </p:nvSpPr>
        <p:spPr bwMode="auto">
          <a:xfrm>
            <a:off x="900113" y="5621338"/>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Repetir este protocolo de cada 4 - 6 horas:</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164756" name="Picture 20">
            <a:extLst>
              <a:ext uri="{FF2B5EF4-FFF2-40B4-BE49-F238E27FC236}">
                <a16:creationId xmlns:a16="http://schemas.microsoft.com/office/drawing/2014/main" id="{EAE8F43E-0576-47E8-8D0A-14363C7DA4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5692775"/>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164759" name="Text Box 23">
            <a:extLst>
              <a:ext uri="{FF2B5EF4-FFF2-40B4-BE49-F238E27FC236}">
                <a16:creationId xmlns:a16="http://schemas.microsoft.com/office/drawing/2014/main" id="{B326B9FC-248E-49DD-B28A-C92D9EFEC01C}"/>
              </a:ext>
            </a:extLst>
          </p:cNvPr>
          <p:cNvSpPr txBox="1">
            <a:spLocks noChangeArrowheads="1"/>
          </p:cNvSpPr>
          <p:nvPr/>
        </p:nvSpPr>
        <p:spPr bwMode="auto">
          <a:xfrm>
            <a:off x="898525" y="5116513"/>
            <a:ext cx="8281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400" b="1" i="1">
                <a:solidFill>
                  <a:srgbClr val="000000"/>
                </a:solidFill>
                <a:latin typeface="Calibri" panose="020F0502020204030204" pitchFamily="34" charset="0"/>
              </a:rPr>
              <a:t>Separarlo cada 5 minutos</a:t>
            </a:r>
            <a:endParaRPr lang="en-US" altLang="en-US" sz="2400" i="1">
              <a:solidFill>
                <a:srgbClr val="FF0000"/>
              </a:solidFill>
              <a:effectLst>
                <a:outerShdw blurRad="38100" dist="38100" dir="2700000" algn="tl">
                  <a:srgbClr val="C0C0C0"/>
                </a:outerShdw>
              </a:effectLst>
              <a:latin typeface="Calibri" panose="020F0502020204030204" pitchFamily="34" charset="0"/>
            </a:endParaRPr>
          </a:p>
        </p:txBody>
      </p:sp>
      <p:sp>
        <p:nvSpPr>
          <p:cNvPr id="2164762" name="Text Box 26">
            <a:extLst>
              <a:ext uri="{FF2B5EF4-FFF2-40B4-BE49-F238E27FC236}">
                <a16:creationId xmlns:a16="http://schemas.microsoft.com/office/drawing/2014/main" id="{78EDBF65-D21A-4FBD-AA67-300443296019}"/>
              </a:ext>
            </a:extLst>
          </p:cNvPr>
          <p:cNvSpPr txBox="1">
            <a:spLocks noChangeArrowheads="1"/>
          </p:cNvSpPr>
          <p:nvPr/>
        </p:nvSpPr>
        <p:spPr bwMode="auto">
          <a:xfrm>
            <a:off x="900113" y="5995988"/>
            <a:ext cx="8281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400" b="1" i="1">
                <a:solidFill>
                  <a:srgbClr val="000000"/>
                </a:solidFill>
                <a:latin typeface="Calibri" panose="020F0502020204030204" pitchFamily="34" charset="0"/>
              </a:rPr>
              <a:t>Suministrado durante los primeros 2 días</a:t>
            </a:r>
            <a:endParaRPr lang="en-US" altLang="en-US" sz="2400" i="1">
              <a:solidFill>
                <a:srgbClr val="FF0000"/>
              </a:solidFill>
              <a:effectLst>
                <a:outerShdw blurRad="38100" dist="38100" dir="2700000" algn="tl">
                  <a:srgbClr val="C0C0C0"/>
                </a:outerShdw>
              </a:effectLst>
              <a:latin typeface="Calibri" panose="020F0502020204030204" pitchFamily="34" charset="0"/>
            </a:endParaRPr>
          </a:p>
        </p:txBody>
      </p:sp>
      <p:pic>
        <p:nvPicPr>
          <p:cNvPr id="2164763" name="Picture 27">
            <a:extLst>
              <a:ext uri="{FF2B5EF4-FFF2-40B4-BE49-F238E27FC236}">
                <a16:creationId xmlns:a16="http://schemas.microsoft.com/office/drawing/2014/main" id="{6E17A558-0BBB-4091-90F1-B9C32E9DA5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2950" y="4365625"/>
            <a:ext cx="1547813" cy="2057400"/>
          </a:xfrm>
          <a:prstGeom prst="rect">
            <a:avLst/>
          </a:prstGeom>
          <a:noFill/>
          <a:extLst>
            <a:ext uri="{909E8E84-426E-40DD-AFC4-6F175D3DCCD1}">
              <a14:hiddenFill xmlns:a14="http://schemas.microsoft.com/office/drawing/2010/main">
                <a:solidFill>
                  <a:srgbClr val="FFFFFF"/>
                </a:solidFill>
              </a14:hiddenFill>
            </a:ext>
          </a:extLst>
        </p:spPr>
      </p:pic>
      <p:sp>
        <p:nvSpPr>
          <p:cNvPr id="2164764" name="Text Box 28">
            <a:extLst>
              <a:ext uri="{FF2B5EF4-FFF2-40B4-BE49-F238E27FC236}">
                <a16:creationId xmlns:a16="http://schemas.microsoft.com/office/drawing/2014/main" id="{E463EF7A-36F7-4F03-93DD-49BFD80C951F}"/>
              </a:ext>
            </a:extLst>
          </p:cNvPr>
          <p:cNvSpPr txBox="1">
            <a:spLocks noChangeArrowheads="1"/>
          </p:cNvSpPr>
          <p:nvPr/>
        </p:nvSpPr>
        <p:spPr bwMode="auto">
          <a:xfrm>
            <a:off x="900113" y="4267200"/>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Fijado sobre la lesión con un vendaje elástico.</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164765" name="Picture 29">
            <a:extLst>
              <a:ext uri="{FF2B5EF4-FFF2-40B4-BE49-F238E27FC236}">
                <a16:creationId xmlns:a16="http://schemas.microsoft.com/office/drawing/2014/main" id="{583BF3FF-CB17-4CB9-B60C-AA0078A82E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4338638"/>
            <a:ext cx="2762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2164766" name="Picture 30">
            <a:extLst>
              <a:ext uri="{FF2B5EF4-FFF2-40B4-BE49-F238E27FC236}">
                <a16:creationId xmlns:a16="http://schemas.microsoft.com/office/drawing/2014/main" id="{4404E176-FF97-4DC4-BEB1-FFD61333F9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8125" y="2649538"/>
            <a:ext cx="2160588" cy="1604962"/>
          </a:xfrm>
          <a:prstGeom prst="rect">
            <a:avLst/>
          </a:prstGeom>
          <a:noFill/>
          <a:extLst>
            <a:ext uri="{909E8E84-426E-40DD-AFC4-6F175D3DCCD1}">
              <a14:hiddenFill xmlns:a14="http://schemas.microsoft.com/office/drawing/2010/main">
                <a:solidFill>
                  <a:srgbClr val="FFFFFF"/>
                </a:solidFill>
              </a14:hiddenFill>
            </a:ext>
          </a:extLst>
        </p:spPr>
      </p:pic>
      <p:pic>
        <p:nvPicPr>
          <p:cNvPr id="2164767" name="Picture 31">
            <a:extLst>
              <a:ext uri="{FF2B5EF4-FFF2-40B4-BE49-F238E27FC236}">
                <a16:creationId xmlns:a16="http://schemas.microsoft.com/office/drawing/2014/main" id="{BBB42F28-7AC2-4C8D-8B5B-F45AFEBBD6B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52638" y="2062163"/>
            <a:ext cx="511175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566F95F8-5603-46F6-9386-01A4C76F1D4A}"/>
              </a:ext>
            </a:extLst>
          </p:cNvPr>
          <p:cNvSpPr>
            <a:spLocks/>
          </p:cNvSpPr>
          <p:nvPr/>
        </p:nvSpPr>
        <p:spPr bwMode="auto">
          <a:xfrm>
            <a:off x="2197100" y="2133600"/>
            <a:ext cx="4752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PROCEDIMIENTO GENERAL</a:t>
            </a:r>
            <a:endPar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164770" name="Picture 34">
            <a:extLst>
              <a:ext uri="{FF2B5EF4-FFF2-40B4-BE49-F238E27FC236}">
                <a16:creationId xmlns:a16="http://schemas.microsoft.com/office/drawing/2014/main" id="{1D514B12-171D-4669-AE87-3DA8C7CD5E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84663" y="2878138"/>
            <a:ext cx="2016125" cy="1301750"/>
          </a:xfrm>
          <a:prstGeom prst="rect">
            <a:avLst/>
          </a:prstGeom>
          <a:noFill/>
          <a:extLst>
            <a:ext uri="{909E8E84-426E-40DD-AFC4-6F175D3DCCD1}">
              <a14:hiddenFill xmlns:a14="http://schemas.microsoft.com/office/drawing/2010/main">
                <a:solidFill>
                  <a:srgbClr val="FFFFFF"/>
                </a:solidFill>
              </a14:hiddenFill>
            </a:ext>
          </a:extLst>
        </p:spPr>
      </p:pic>
      <p:pic>
        <p:nvPicPr>
          <p:cNvPr id="2164771" name="Picture 35">
            <a:extLst>
              <a:ext uri="{FF2B5EF4-FFF2-40B4-BE49-F238E27FC236}">
                <a16:creationId xmlns:a16="http://schemas.microsoft.com/office/drawing/2014/main" id="{4472403F-9E06-4DA3-BED6-9653ECEC0FF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7975" y="620713"/>
            <a:ext cx="2032000" cy="13589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7678E-8A76-4AED-989E-2C60FE05C8DE}"/>
              </a:ext>
            </a:extLst>
          </p:cNvPr>
          <p:cNvSpPr>
            <a:spLocks/>
          </p:cNvSpPr>
          <p:nvPr/>
        </p:nvSpPr>
        <p:spPr bwMode="auto">
          <a:xfrm>
            <a:off x="2339975" y="1412875"/>
            <a:ext cx="56165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Hielo – 24 a 48 horas</a:t>
            </a:r>
          </a:p>
        </p:txBody>
      </p:sp>
      <p:pic>
        <p:nvPicPr>
          <p:cNvPr id="2162692" name="Picture 4">
            <a:extLst>
              <a:ext uri="{FF2B5EF4-FFF2-40B4-BE49-F238E27FC236}">
                <a16:creationId xmlns:a16="http://schemas.microsoft.com/office/drawing/2014/main" id="{3105FAD1-16D8-4F6A-A580-E34D9E525C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2638" y="2133600"/>
            <a:ext cx="511175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987D88CD-F618-440A-8F22-C8F832F87E8F}"/>
              </a:ext>
            </a:extLst>
          </p:cNvPr>
          <p:cNvSpPr>
            <a:spLocks/>
          </p:cNvSpPr>
          <p:nvPr/>
        </p:nvSpPr>
        <p:spPr bwMode="auto">
          <a:xfrm>
            <a:off x="2197100" y="2205038"/>
            <a:ext cx="475297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PROCEDIMIENTO GENERAL</a:t>
            </a:r>
            <a:endPar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C3F29434-043A-4DCA-9F0C-CF8E1DC26D35}"/>
              </a:ext>
            </a:extLst>
          </p:cNvPr>
          <p:cNvSpPr>
            <a:spLocks/>
          </p:cNvSpPr>
          <p:nvPr/>
        </p:nvSpPr>
        <p:spPr bwMode="auto">
          <a:xfrm>
            <a:off x="2339975" y="836613"/>
            <a:ext cx="68040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 </a:t>
            </a:r>
            <a:r>
              <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AGUDO</a:t>
            </a: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162722" name="Picture 34">
            <a:extLst>
              <a:ext uri="{FF2B5EF4-FFF2-40B4-BE49-F238E27FC236}">
                <a16:creationId xmlns:a16="http://schemas.microsoft.com/office/drawing/2014/main" id="{AC9D0F84-32C2-419B-8FD2-7B2E54A1AC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7675" y="4941888"/>
            <a:ext cx="2592388" cy="1524000"/>
          </a:xfrm>
          <a:prstGeom prst="rect">
            <a:avLst/>
          </a:prstGeom>
          <a:noFill/>
          <a:extLst>
            <a:ext uri="{909E8E84-426E-40DD-AFC4-6F175D3DCCD1}">
              <a14:hiddenFill xmlns:a14="http://schemas.microsoft.com/office/drawing/2010/main">
                <a:solidFill>
                  <a:srgbClr val="FFFFFF"/>
                </a:solidFill>
              </a14:hiddenFill>
            </a:ext>
          </a:extLst>
        </p:spPr>
      </p:pic>
      <p:sp>
        <p:nvSpPr>
          <p:cNvPr id="2162723" name="Text Box 35">
            <a:extLst>
              <a:ext uri="{FF2B5EF4-FFF2-40B4-BE49-F238E27FC236}">
                <a16:creationId xmlns:a16="http://schemas.microsoft.com/office/drawing/2014/main" id="{F6899AD0-EB60-48EE-ADD7-72726E45A70A}"/>
              </a:ext>
            </a:extLst>
          </p:cNvPr>
          <p:cNvSpPr txBox="1">
            <a:spLocks noChangeArrowheads="1"/>
          </p:cNvSpPr>
          <p:nvPr/>
        </p:nvSpPr>
        <p:spPr bwMode="auto">
          <a:xfrm>
            <a:off x="574675" y="285273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484876"/>
                </a:solidFill>
                <a:effectLst>
                  <a:outerShdw blurRad="38100" dist="38100" dir="2700000" algn="tl">
                    <a:srgbClr val="C0C0C0"/>
                  </a:outerShdw>
                </a:effectLst>
                <a:latin typeface="Calibri" panose="020F0502020204030204" pitchFamily="34" charset="0"/>
              </a:rPr>
              <a:t>Crioterapia – </a:t>
            </a:r>
            <a:r>
              <a:rPr lang="en-US" altLang="en-US" sz="2800" b="1" i="1">
                <a:solidFill>
                  <a:srgbClr val="484876"/>
                </a:solidFill>
                <a:effectLst>
                  <a:outerShdw blurRad="38100" dist="38100" dir="2700000" algn="tl">
                    <a:srgbClr val="C0C0C0"/>
                  </a:outerShdw>
                </a:effectLst>
                <a:latin typeface="Calibri" panose="020F0502020204030204" pitchFamily="34" charset="0"/>
              </a:rPr>
              <a:t>Masaje con hielo</a:t>
            </a:r>
            <a:r>
              <a:rPr lang="en-US" altLang="en-US" sz="2800" b="1">
                <a:solidFill>
                  <a:srgbClr val="484876"/>
                </a:solidFill>
                <a:effectLst>
                  <a:outerShdw blurRad="38100" dist="38100" dir="2700000" algn="tl">
                    <a:srgbClr val="C0C0C0"/>
                  </a:outerShdw>
                </a:effectLst>
                <a:latin typeface="Calibri" panose="020F0502020204030204" pitchFamily="34" charset="0"/>
              </a:rPr>
              <a:t>:</a:t>
            </a:r>
          </a:p>
        </p:txBody>
      </p:sp>
      <p:pic>
        <p:nvPicPr>
          <p:cNvPr id="2162724" name="Picture 36">
            <a:extLst>
              <a:ext uri="{FF2B5EF4-FFF2-40B4-BE49-F238E27FC236}">
                <a16:creationId xmlns:a16="http://schemas.microsoft.com/office/drawing/2014/main" id="{37F917A7-5699-45E0-9C74-1AE5B45572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775" y="292417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62725" name="Text Box 37">
            <a:extLst>
              <a:ext uri="{FF2B5EF4-FFF2-40B4-BE49-F238E27FC236}">
                <a16:creationId xmlns:a16="http://schemas.microsoft.com/office/drawing/2014/main" id="{48C121EA-32AC-4516-8180-365CDFAEB16B}"/>
              </a:ext>
            </a:extLst>
          </p:cNvPr>
          <p:cNvSpPr txBox="1">
            <a:spLocks noChangeArrowheads="1"/>
          </p:cNvSpPr>
          <p:nvPr/>
        </p:nvSpPr>
        <p:spPr bwMode="auto">
          <a:xfrm>
            <a:off x="900113" y="3371850"/>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Aplicar masaje con hielo directamente sobre la piel:</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162726" name="Picture 38">
            <a:extLst>
              <a:ext uri="{FF2B5EF4-FFF2-40B4-BE49-F238E27FC236}">
                <a16:creationId xmlns:a16="http://schemas.microsoft.com/office/drawing/2014/main" id="{84D062BE-08FB-4B13-A2EC-8B44AAF60E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4213" y="3443288"/>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162727" name="Text Box 39">
            <a:extLst>
              <a:ext uri="{FF2B5EF4-FFF2-40B4-BE49-F238E27FC236}">
                <a16:creationId xmlns:a16="http://schemas.microsoft.com/office/drawing/2014/main" id="{AE991876-D1E7-424B-ABEF-CE9354CB3D10}"/>
              </a:ext>
            </a:extLst>
          </p:cNvPr>
          <p:cNvSpPr txBox="1">
            <a:spLocks noChangeArrowheads="1"/>
          </p:cNvSpPr>
          <p:nvPr/>
        </p:nvSpPr>
        <p:spPr bwMode="auto">
          <a:xfrm>
            <a:off x="900113" y="3732213"/>
            <a:ext cx="7993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400" b="1" i="1">
                <a:solidFill>
                  <a:srgbClr val="000000"/>
                </a:solidFill>
                <a:latin typeface="Calibri" panose="020F0502020204030204" pitchFamily="34" charset="0"/>
              </a:rPr>
              <a:t>INDICACIÓN: Espasmos Musculares</a:t>
            </a:r>
            <a:endParaRPr lang="en-US" altLang="en-US" sz="2400" i="1">
              <a:solidFill>
                <a:srgbClr val="FF0000"/>
              </a:solidFill>
              <a:effectLst>
                <a:outerShdw blurRad="38100" dist="38100" dir="2700000" algn="tl">
                  <a:srgbClr val="C0C0C0"/>
                </a:outerShdw>
              </a:effectLst>
              <a:latin typeface="Calibri" panose="020F0502020204030204" pitchFamily="34" charset="0"/>
            </a:endParaRPr>
          </a:p>
        </p:txBody>
      </p:sp>
      <p:sp>
        <p:nvSpPr>
          <p:cNvPr id="2162728" name="Text Box 40">
            <a:extLst>
              <a:ext uri="{FF2B5EF4-FFF2-40B4-BE49-F238E27FC236}">
                <a16:creationId xmlns:a16="http://schemas.microsoft.com/office/drawing/2014/main" id="{B5A28E12-3E0B-4FF4-93A4-E458D020E3FF}"/>
              </a:ext>
            </a:extLst>
          </p:cNvPr>
          <p:cNvSpPr txBox="1">
            <a:spLocks noChangeArrowheads="1"/>
          </p:cNvSpPr>
          <p:nvPr/>
        </p:nvSpPr>
        <p:spPr bwMode="auto">
          <a:xfrm>
            <a:off x="1190625" y="4164013"/>
            <a:ext cx="77739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Lento o en fricción rápida</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162729" name="Picture 41">
            <a:extLst>
              <a:ext uri="{FF2B5EF4-FFF2-40B4-BE49-F238E27FC236}">
                <a16:creationId xmlns:a16="http://schemas.microsoft.com/office/drawing/2014/main" id="{BFB63F0F-B6E9-4411-95A4-4D48945DB6A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1550" y="4197350"/>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162730" name="Text Box 42">
            <a:extLst>
              <a:ext uri="{FF2B5EF4-FFF2-40B4-BE49-F238E27FC236}">
                <a16:creationId xmlns:a16="http://schemas.microsoft.com/office/drawing/2014/main" id="{FAF8B3F2-5CC3-4A9F-BF85-DC70FD6FC054}"/>
              </a:ext>
            </a:extLst>
          </p:cNvPr>
          <p:cNvSpPr txBox="1">
            <a:spLocks noChangeArrowheads="1"/>
          </p:cNvSpPr>
          <p:nvPr/>
        </p:nvSpPr>
        <p:spPr bwMode="auto">
          <a:xfrm>
            <a:off x="1190625" y="4562475"/>
            <a:ext cx="77739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De la periferia hacia el centro de la lesión</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162731" name="Picture 43">
            <a:extLst>
              <a:ext uri="{FF2B5EF4-FFF2-40B4-BE49-F238E27FC236}">
                <a16:creationId xmlns:a16="http://schemas.microsoft.com/office/drawing/2014/main" id="{EB70B713-AAD6-4E0D-9117-72158E8D4D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1550" y="4595813"/>
            <a:ext cx="284163" cy="288925"/>
          </a:xfrm>
          <a:prstGeom prst="rect">
            <a:avLst/>
          </a:prstGeom>
          <a:noFill/>
          <a:extLst>
            <a:ext uri="{909E8E84-426E-40DD-AFC4-6F175D3DCCD1}">
              <a14:hiddenFill xmlns:a14="http://schemas.microsoft.com/office/drawing/2010/main">
                <a:solidFill>
                  <a:srgbClr val="FFFFFF"/>
                </a:solidFill>
              </a14:hiddenFill>
            </a:ext>
          </a:extLst>
        </p:spPr>
      </p:pic>
      <p:pic>
        <p:nvPicPr>
          <p:cNvPr id="2162732" name="Picture 44">
            <a:extLst>
              <a:ext uri="{FF2B5EF4-FFF2-40B4-BE49-F238E27FC236}">
                <a16:creationId xmlns:a16="http://schemas.microsoft.com/office/drawing/2014/main" id="{40483403-CFF8-405B-94B8-8F6D0217608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48488" y="4005263"/>
            <a:ext cx="1716087" cy="2320925"/>
          </a:xfrm>
          <a:prstGeom prst="rect">
            <a:avLst/>
          </a:prstGeom>
          <a:noFill/>
          <a:extLst>
            <a:ext uri="{909E8E84-426E-40DD-AFC4-6F175D3DCCD1}">
              <a14:hiddenFill xmlns:a14="http://schemas.microsoft.com/office/drawing/2010/main">
                <a:solidFill>
                  <a:srgbClr val="FFFFFF"/>
                </a:solidFill>
              </a14:hiddenFill>
            </a:ext>
          </a:extLst>
        </p:spPr>
      </p:pic>
      <p:pic>
        <p:nvPicPr>
          <p:cNvPr id="2162733" name="Picture 45">
            <a:extLst>
              <a:ext uri="{FF2B5EF4-FFF2-40B4-BE49-F238E27FC236}">
                <a16:creationId xmlns:a16="http://schemas.microsoft.com/office/drawing/2014/main" id="{42F63F5A-7B5A-46EA-A435-574DCA746F8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6875" y="638175"/>
            <a:ext cx="1871663" cy="14017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9618" name="Picture 2">
            <a:extLst>
              <a:ext uri="{FF2B5EF4-FFF2-40B4-BE49-F238E27FC236}">
                <a16:creationId xmlns:a16="http://schemas.microsoft.com/office/drawing/2014/main" id="{0581CAFF-DBAC-45AF-8D15-F548407943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0275" y="765175"/>
            <a:ext cx="2346325" cy="2330450"/>
          </a:xfrm>
          <a:prstGeom prst="rect">
            <a:avLst/>
          </a:prstGeom>
          <a:noFill/>
          <a:extLst>
            <a:ext uri="{909E8E84-426E-40DD-AFC4-6F175D3DCCD1}">
              <a14:hiddenFill xmlns:a14="http://schemas.microsoft.com/office/drawing/2010/main">
                <a:solidFill>
                  <a:srgbClr val="FFFFFF"/>
                </a:solidFill>
              </a14:hiddenFill>
            </a:ext>
          </a:extLst>
        </p:spPr>
      </p:pic>
      <p:pic>
        <p:nvPicPr>
          <p:cNvPr id="2159619" name="Picture 3">
            <a:extLst>
              <a:ext uri="{FF2B5EF4-FFF2-40B4-BE49-F238E27FC236}">
                <a16:creationId xmlns:a16="http://schemas.microsoft.com/office/drawing/2014/main" id="{CDE0CAC3-0DC0-4956-9DC6-8B895847BC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063" y="836613"/>
            <a:ext cx="2627312" cy="2181225"/>
          </a:xfrm>
          <a:prstGeom prst="rect">
            <a:avLst/>
          </a:prstGeom>
          <a:noFill/>
          <a:extLst>
            <a:ext uri="{909E8E84-426E-40DD-AFC4-6F175D3DCCD1}">
              <a14:hiddenFill xmlns:a14="http://schemas.microsoft.com/office/drawing/2010/main">
                <a:solidFill>
                  <a:srgbClr val="FFFFFF"/>
                </a:solidFill>
              </a14:hiddenFill>
            </a:ext>
          </a:extLst>
        </p:spPr>
      </p:pic>
      <p:pic>
        <p:nvPicPr>
          <p:cNvPr id="2159622" name="Picture 6">
            <a:extLst>
              <a:ext uri="{FF2B5EF4-FFF2-40B4-BE49-F238E27FC236}">
                <a16:creationId xmlns:a16="http://schemas.microsoft.com/office/drawing/2014/main" id="{9B569A9A-FE6C-4F3A-B771-768D5381C3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3613" y="4221163"/>
            <a:ext cx="3670300" cy="1768475"/>
          </a:xfrm>
          <a:prstGeom prst="rect">
            <a:avLst/>
          </a:prstGeom>
          <a:noFill/>
          <a:extLst>
            <a:ext uri="{909E8E84-426E-40DD-AFC4-6F175D3DCCD1}">
              <a14:hiddenFill xmlns:a14="http://schemas.microsoft.com/office/drawing/2010/main">
                <a:solidFill>
                  <a:srgbClr val="FFFFFF"/>
                </a:solidFill>
              </a14:hiddenFill>
            </a:ext>
          </a:extLst>
        </p:spPr>
      </p:pic>
      <p:pic>
        <p:nvPicPr>
          <p:cNvPr id="2159623" name="Picture 7">
            <a:extLst>
              <a:ext uri="{FF2B5EF4-FFF2-40B4-BE49-F238E27FC236}">
                <a16:creationId xmlns:a16="http://schemas.microsoft.com/office/drawing/2014/main" id="{D93C84AF-31BC-4B8C-9781-6419D97DFF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92725" y="3284538"/>
            <a:ext cx="2859088" cy="1701800"/>
          </a:xfrm>
          <a:prstGeom prst="rect">
            <a:avLst/>
          </a:prstGeom>
          <a:noFill/>
          <a:extLst>
            <a:ext uri="{909E8E84-426E-40DD-AFC4-6F175D3DCCD1}">
              <a14:hiddenFill xmlns:a14="http://schemas.microsoft.com/office/drawing/2010/main">
                <a:solidFill>
                  <a:srgbClr val="FFFFFF"/>
                </a:solidFill>
              </a14:hiddenFill>
            </a:ext>
          </a:extLst>
        </p:spPr>
      </p:pic>
      <p:pic>
        <p:nvPicPr>
          <p:cNvPr id="2159624" name="Picture 8">
            <a:extLst>
              <a:ext uri="{FF2B5EF4-FFF2-40B4-BE49-F238E27FC236}">
                <a16:creationId xmlns:a16="http://schemas.microsoft.com/office/drawing/2014/main" id="{3B87763A-8CC9-46EE-AF01-5977ED3711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8838" y="3644900"/>
            <a:ext cx="1933575" cy="1536700"/>
          </a:xfrm>
          <a:prstGeom prst="rect">
            <a:avLst/>
          </a:prstGeom>
          <a:noFill/>
          <a:extLst>
            <a:ext uri="{909E8E84-426E-40DD-AFC4-6F175D3DCCD1}">
              <a14:hiddenFill xmlns:a14="http://schemas.microsoft.com/office/drawing/2010/main">
                <a:solidFill>
                  <a:srgbClr val="FFFFFF"/>
                </a:solidFill>
              </a14:hiddenFill>
            </a:ext>
          </a:extLst>
        </p:spPr>
      </p:pic>
      <p:sp>
        <p:nvSpPr>
          <p:cNvPr id="2159625" name="Rectangle 9">
            <a:extLst>
              <a:ext uri="{FF2B5EF4-FFF2-40B4-BE49-F238E27FC236}">
                <a16:creationId xmlns:a16="http://schemas.microsoft.com/office/drawing/2014/main" id="{20617C9D-7102-498C-B7C2-432E46C4EE2D}"/>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Text Box 6">
            <a:extLst>
              <a:ext uri="{FF2B5EF4-FFF2-40B4-BE49-F238E27FC236}">
                <a16:creationId xmlns:a16="http://schemas.microsoft.com/office/drawing/2014/main" id="{D5F0B84A-9348-4C63-AC41-E827B3A0FA5A}"/>
              </a:ext>
            </a:extLst>
          </p:cNvPr>
          <p:cNvSpPr txBox="1">
            <a:spLocks noChangeArrowheads="1"/>
          </p:cNvSpPr>
          <p:nvPr/>
        </p:nvSpPr>
        <p:spPr bwMode="auto">
          <a:xfrm>
            <a:off x="179388" y="6165850"/>
            <a:ext cx="8964612" cy="503238"/>
          </a:xfrm>
          <a:prstGeom prst="rect">
            <a:avLst/>
          </a:prstGeom>
          <a:noFill/>
          <a:ln w="9525">
            <a:noFill/>
            <a:miter lim="800000"/>
            <a:headEnd/>
            <a:tailEnd/>
          </a:ln>
          <a:effectLst/>
        </p:spPr>
        <p:txBody>
          <a:bodyPr/>
          <a:lstStyle>
            <a:lvl1pPr>
              <a:tabLst>
                <a:tab pos="7485063" algn="l"/>
              </a:tabLst>
              <a:defRPr>
                <a:solidFill>
                  <a:schemeClr val="tx1"/>
                </a:solidFill>
                <a:latin typeface="Georgia" panose="02040502050405020303" pitchFamily="18" charset="0"/>
              </a:defRPr>
            </a:lvl1pPr>
            <a:lvl2pPr marL="742950" indent="-285750">
              <a:tabLst>
                <a:tab pos="7485063" algn="l"/>
              </a:tabLst>
              <a:defRPr>
                <a:solidFill>
                  <a:schemeClr val="tx1"/>
                </a:solidFill>
                <a:latin typeface="Georgia" panose="02040502050405020303" pitchFamily="18" charset="0"/>
              </a:defRPr>
            </a:lvl2pPr>
            <a:lvl3pPr marL="1143000" indent="-228600">
              <a:tabLst>
                <a:tab pos="7485063" algn="l"/>
              </a:tabLst>
              <a:defRPr>
                <a:solidFill>
                  <a:schemeClr val="tx1"/>
                </a:solidFill>
                <a:latin typeface="Georgia" panose="02040502050405020303" pitchFamily="18" charset="0"/>
              </a:defRPr>
            </a:lvl3pPr>
            <a:lvl4pPr marL="1600200" indent="-228600">
              <a:tabLst>
                <a:tab pos="7485063" algn="l"/>
              </a:tabLst>
              <a:defRPr>
                <a:solidFill>
                  <a:schemeClr val="tx1"/>
                </a:solidFill>
                <a:latin typeface="Georgia" panose="02040502050405020303" pitchFamily="18" charset="0"/>
              </a:defRPr>
            </a:lvl4pPr>
            <a:lvl5pPr marL="2057400" indent="-228600">
              <a:tabLst>
                <a:tab pos="7485063" algn="l"/>
              </a:tabLst>
              <a:defRPr>
                <a:solidFill>
                  <a:schemeClr val="tx1"/>
                </a:solidFill>
                <a:latin typeface="Georgia" panose="02040502050405020303" pitchFamily="18" charset="0"/>
              </a:defRPr>
            </a:lvl5pPr>
            <a:lvl6pPr marL="2514600" indent="-228600" fontAlgn="base">
              <a:spcBef>
                <a:spcPct val="0"/>
              </a:spcBef>
              <a:spcAft>
                <a:spcPct val="0"/>
              </a:spcAft>
              <a:tabLst>
                <a:tab pos="7485063" algn="l"/>
              </a:tabLst>
              <a:defRPr>
                <a:solidFill>
                  <a:schemeClr val="tx1"/>
                </a:solidFill>
                <a:latin typeface="Georgia" panose="02040502050405020303" pitchFamily="18" charset="0"/>
              </a:defRPr>
            </a:lvl6pPr>
            <a:lvl7pPr marL="2971800" indent="-228600" fontAlgn="base">
              <a:spcBef>
                <a:spcPct val="0"/>
              </a:spcBef>
              <a:spcAft>
                <a:spcPct val="0"/>
              </a:spcAft>
              <a:tabLst>
                <a:tab pos="7485063" algn="l"/>
              </a:tabLst>
              <a:defRPr>
                <a:solidFill>
                  <a:schemeClr val="tx1"/>
                </a:solidFill>
                <a:latin typeface="Georgia" panose="02040502050405020303" pitchFamily="18" charset="0"/>
              </a:defRPr>
            </a:lvl7pPr>
            <a:lvl8pPr marL="3429000" indent="-228600" fontAlgn="base">
              <a:spcBef>
                <a:spcPct val="0"/>
              </a:spcBef>
              <a:spcAft>
                <a:spcPct val="0"/>
              </a:spcAft>
              <a:tabLst>
                <a:tab pos="7485063" algn="l"/>
              </a:tabLst>
              <a:defRPr>
                <a:solidFill>
                  <a:schemeClr val="tx1"/>
                </a:solidFill>
                <a:latin typeface="Georgia" panose="02040502050405020303" pitchFamily="18" charset="0"/>
              </a:defRPr>
            </a:lvl8pPr>
            <a:lvl9pPr marL="3886200" indent="-228600" fontAlgn="base">
              <a:spcBef>
                <a:spcPct val="0"/>
              </a:spcBef>
              <a:spcAft>
                <a:spcPct val="0"/>
              </a:spcAft>
              <a:tabLst>
                <a:tab pos="7485063" algn="l"/>
              </a:tabLst>
              <a:defRPr>
                <a:solidFill>
                  <a:schemeClr val="tx1"/>
                </a:solidFill>
                <a:latin typeface="Georgia" panose="02040502050405020303" pitchFamily="18" charset="0"/>
              </a:defRPr>
            </a:lvl9pPr>
          </a:lstStyle>
          <a:p>
            <a:pPr>
              <a:spcBef>
                <a:spcPct val="50000"/>
              </a:spcBef>
            </a:pPr>
            <a:r>
              <a:rPr lang="en-US" altLang="en-US" sz="1200" b="1" i="1">
                <a:latin typeface="Times New Roman" panose="02020603050405020304" pitchFamily="18" charset="0"/>
              </a:rPr>
              <a:t>NOTA</a:t>
            </a:r>
            <a:r>
              <a:rPr lang="en-US" altLang="en-US" sz="1200" b="1">
                <a:latin typeface="Times New Roman" panose="02020603050405020304" pitchFamily="18" charset="0"/>
              </a:rPr>
              <a:t>.</a:t>
            </a:r>
            <a:r>
              <a:rPr lang="en-US" altLang="en-US" sz="1200">
                <a:latin typeface="Times New Roman" panose="02020603050405020304" pitchFamily="18" charset="0"/>
              </a:rPr>
              <a:t> Adaptado de: </a:t>
            </a:r>
            <a:r>
              <a:rPr lang="en-US" altLang="en-US" sz="1200" b="1" i="1">
                <a:latin typeface="Times New Roman" panose="02020603050405020304" pitchFamily="18" charset="0"/>
              </a:rPr>
              <a:t>Manual de Primeros Auxilios</a:t>
            </a:r>
            <a:r>
              <a:rPr lang="en-US" altLang="en-US" sz="1200">
                <a:latin typeface="Times New Roman" panose="02020603050405020304" pitchFamily="18" charset="0"/>
              </a:rPr>
              <a:t>. (p. 176), por Cruz Roja Española, 1986, Barcelona, España: Ediciones Grijalbo, S. A.. Copyright 1986 ?; </a:t>
            </a:r>
            <a:r>
              <a:rPr lang="en-US" altLang="en-US" sz="1200" b="1" i="1">
                <a:latin typeface="Times New Roman" panose="02020603050405020304" pitchFamily="18" charset="0"/>
              </a:rPr>
              <a:t>The Athlete's Health Care Book: From Hip Down</a:t>
            </a:r>
            <a:r>
              <a:rPr lang="en-US" altLang="en-US" sz="1200">
                <a:latin typeface="Times New Roman" panose="02020603050405020304" pitchFamily="18" charset="0"/>
              </a:rPr>
              <a:t>. (p. 11), por M. J. Schneider, &amp; M. D. Sussman, 1983, Washington, DC: Acropolis Books LTD. Copyright 1986 ?</a:t>
            </a:r>
          </a:p>
        </p:txBody>
      </p:sp>
      <p:pic>
        <p:nvPicPr>
          <p:cNvPr id="2159627" name="Picture 11">
            <a:extLst>
              <a:ext uri="{FF2B5EF4-FFF2-40B4-BE49-F238E27FC236}">
                <a16:creationId xmlns:a16="http://schemas.microsoft.com/office/drawing/2014/main" id="{A23397FA-037C-4E48-AE56-36BE7FD01A7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59113" y="2492375"/>
            <a:ext cx="2519362" cy="14065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1667" name="Rectangle 3">
            <a:extLst>
              <a:ext uri="{FF2B5EF4-FFF2-40B4-BE49-F238E27FC236}">
                <a16:creationId xmlns:a16="http://schemas.microsoft.com/office/drawing/2014/main" id="{29D0EA1C-32C2-4305-B765-9F013E187B97}"/>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Text Box 6">
            <a:extLst>
              <a:ext uri="{FF2B5EF4-FFF2-40B4-BE49-F238E27FC236}">
                <a16:creationId xmlns:a16="http://schemas.microsoft.com/office/drawing/2014/main" id="{353626FF-9423-4C38-AAD6-7A0E8C4C603D}"/>
              </a:ext>
            </a:extLst>
          </p:cNvPr>
          <p:cNvSpPr txBox="1">
            <a:spLocks noChangeArrowheads="1"/>
          </p:cNvSpPr>
          <p:nvPr/>
        </p:nvSpPr>
        <p:spPr bwMode="auto">
          <a:xfrm>
            <a:off x="179388" y="6165850"/>
            <a:ext cx="8964612" cy="503238"/>
          </a:xfrm>
          <a:prstGeom prst="rect">
            <a:avLst/>
          </a:prstGeom>
          <a:noFill/>
          <a:ln w="9525">
            <a:noFill/>
            <a:miter lim="800000"/>
            <a:headEnd/>
            <a:tailEnd/>
          </a:ln>
          <a:effectLst/>
        </p:spPr>
        <p:txBody>
          <a:bodyPr/>
          <a:lstStyle>
            <a:lvl1pPr>
              <a:tabLst>
                <a:tab pos="7485063" algn="l"/>
              </a:tabLst>
              <a:defRPr>
                <a:solidFill>
                  <a:schemeClr val="tx1"/>
                </a:solidFill>
                <a:latin typeface="Georgia" panose="02040502050405020303" pitchFamily="18" charset="0"/>
              </a:defRPr>
            </a:lvl1pPr>
            <a:lvl2pPr marL="742950" indent="-285750">
              <a:tabLst>
                <a:tab pos="7485063" algn="l"/>
              </a:tabLst>
              <a:defRPr>
                <a:solidFill>
                  <a:schemeClr val="tx1"/>
                </a:solidFill>
                <a:latin typeface="Georgia" panose="02040502050405020303" pitchFamily="18" charset="0"/>
              </a:defRPr>
            </a:lvl2pPr>
            <a:lvl3pPr marL="1143000" indent="-228600">
              <a:tabLst>
                <a:tab pos="7485063" algn="l"/>
              </a:tabLst>
              <a:defRPr>
                <a:solidFill>
                  <a:schemeClr val="tx1"/>
                </a:solidFill>
                <a:latin typeface="Georgia" panose="02040502050405020303" pitchFamily="18" charset="0"/>
              </a:defRPr>
            </a:lvl3pPr>
            <a:lvl4pPr marL="1600200" indent="-228600">
              <a:tabLst>
                <a:tab pos="7485063" algn="l"/>
              </a:tabLst>
              <a:defRPr>
                <a:solidFill>
                  <a:schemeClr val="tx1"/>
                </a:solidFill>
                <a:latin typeface="Georgia" panose="02040502050405020303" pitchFamily="18" charset="0"/>
              </a:defRPr>
            </a:lvl4pPr>
            <a:lvl5pPr marL="2057400" indent="-228600">
              <a:tabLst>
                <a:tab pos="7485063" algn="l"/>
              </a:tabLst>
              <a:defRPr>
                <a:solidFill>
                  <a:schemeClr val="tx1"/>
                </a:solidFill>
                <a:latin typeface="Georgia" panose="02040502050405020303" pitchFamily="18" charset="0"/>
              </a:defRPr>
            </a:lvl5pPr>
            <a:lvl6pPr marL="2514600" indent="-228600" fontAlgn="base">
              <a:spcBef>
                <a:spcPct val="0"/>
              </a:spcBef>
              <a:spcAft>
                <a:spcPct val="0"/>
              </a:spcAft>
              <a:tabLst>
                <a:tab pos="7485063" algn="l"/>
              </a:tabLst>
              <a:defRPr>
                <a:solidFill>
                  <a:schemeClr val="tx1"/>
                </a:solidFill>
                <a:latin typeface="Georgia" panose="02040502050405020303" pitchFamily="18" charset="0"/>
              </a:defRPr>
            </a:lvl6pPr>
            <a:lvl7pPr marL="2971800" indent="-228600" fontAlgn="base">
              <a:spcBef>
                <a:spcPct val="0"/>
              </a:spcBef>
              <a:spcAft>
                <a:spcPct val="0"/>
              </a:spcAft>
              <a:tabLst>
                <a:tab pos="7485063" algn="l"/>
              </a:tabLst>
              <a:defRPr>
                <a:solidFill>
                  <a:schemeClr val="tx1"/>
                </a:solidFill>
                <a:latin typeface="Georgia" panose="02040502050405020303" pitchFamily="18" charset="0"/>
              </a:defRPr>
            </a:lvl7pPr>
            <a:lvl8pPr marL="3429000" indent="-228600" fontAlgn="base">
              <a:spcBef>
                <a:spcPct val="0"/>
              </a:spcBef>
              <a:spcAft>
                <a:spcPct val="0"/>
              </a:spcAft>
              <a:tabLst>
                <a:tab pos="7485063" algn="l"/>
              </a:tabLst>
              <a:defRPr>
                <a:solidFill>
                  <a:schemeClr val="tx1"/>
                </a:solidFill>
                <a:latin typeface="Georgia" panose="02040502050405020303" pitchFamily="18" charset="0"/>
              </a:defRPr>
            </a:lvl8pPr>
            <a:lvl9pPr marL="3886200" indent="-228600" fontAlgn="base">
              <a:spcBef>
                <a:spcPct val="0"/>
              </a:spcBef>
              <a:spcAft>
                <a:spcPct val="0"/>
              </a:spcAft>
              <a:tabLst>
                <a:tab pos="7485063" algn="l"/>
              </a:tabLst>
              <a:defRPr>
                <a:solidFill>
                  <a:schemeClr val="tx1"/>
                </a:solidFill>
                <a:latin typeface="Georgia" panose="02040502050405020303" pitchFamily="18" charset="0"/>
              </a:defRPr>
            </a:lvl9pPr>
          </a:lstStyle>
          <a:p>
            <a:pPr>
              <a:spcBef>
                <a:spcPct val="50000"/>
              </a:spcBef>
            </a:pPr>
            <a:r>
              <a:rPr lang="en-US" altLang="en-US" sz="1200" b="1" i="1">
                <a:latin typeface="Times New Roman" panose="02020603050405020304" pitchFamily="18" charset="0"/>
              </a:rPr>
              <a:t>NOTA</a:t>
            </a:r>
            <a:r>
              <a:rPr lang="en-US" altLang="en-US" sz="1200" b="1">
                <a:latin typeface="Times New Roman" panose="02020603050405020304" pitchFamily="18" charset="0"/>
              </a:rPr>
              <a:t>.</a:t>
            </a:r>
            <a:r>
              <a:rPr lang="en-US" altLang="en-US" sz="1200">
                <a:latin typeface="Times New Roman" panose="02020603050405020304" pitchFamily="18" charset="0"/>
              </a:rPr>
              <a:t> Reproducido de: </a:t>
            </a:r>
            <a:r>
              <a:rPr lang="en-US" altLang="en-US" sz="1200" b="1" i="1">
                <a:latin typeface="Times New Roman" panose="02020603050405020304" pitchFamily="18" charset="0"/>
              </a:rPr>
              <a:t>Sports Injuries: Their Prevention and Treatment</a:t>
            </a:r>
            <a:r>
              <a:rPr lang="en-US" altLang="en-US" sz="1200">
                <a:latin typeface="Times New Roman" panose="02020603050405020304" pitchFamily="18" charset="0"/>
              </a:rPr>
              <a:t>. 3ra. ed.; (p. 95), por L. Peterson, &amp; P.Renström, 2001, London: Martin Dunitz Ltd. Copyright 2001 por Martin Dunitz Ltd</a:t>
            </a:r>
          </a:p>
        </p:txBody>
      </p:sp>
      <p:pic>
        <p:nvPicPr>
          <p:cNvPr id="2161670" name="Picture 6">
            <a:extLst>
              <a:ext uri="{FF2B5EF4-FFF2-40B4-BE49-F238E27FC236}">
                <a16:creationId xmlns:a16="http://schemas.microsoft.com/office/drawing/2014/main" id="{8C937B57-C0DA-415A-B1B5-9E04E0B202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763" y="766763"/>
            <a:ext cx="7610475" cy="53244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CAB2904-FAD8-4DEF-BE48-26B2387F6681}"/>
              </a:ext>
            </a:extLst>
          </p:cNvPr>
          <p:cNvSpPr>
            <a:spLocks/>
          </p:cNvSpPr>
          <p:nvPr/>
        </p:nvSpPr>
        <p:spPr bwMode="auto">
          <a:xfrm>
            <a:off x="755650" y="908050"/>
            <a:ext cx="4103688"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r"/>
            <a:r>
              <a:rPr lang="es-PR" altLang="en-US" sz="3200">
                <a:solidFill>
                  <a:srgbClr val="FF0000"/>
                </a:solidFill>
                <a:effectLst>
                  <a:outerShdw blurRad="38100" dist="38100" dir="2700000" algn="tl">
                    <a:srgbClr val="C0C0C0"/>
                  </a:outerShdw>
                </a:effectLst>
                <a:latin typeface="Arial Black" panose="020B0A04020102020204" pitchFamily="34" charset="0"/>
                <a:cs typeface="Arial" panose="020B0604020202020204" pitchFamily="34" charset="0"/>
              </a:rPr>
              <a:t>HIELO APLICADO MEDIANTE UN BRAZAL EN LA RODILLA</a:t>
            </a:r>
            <a:endParaRPr lang="es-PR" altLang="en-US" sz="3400" i="1">
              <a:solidFill>
                <a:srgbClr val="FF0000"/>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ustDataLst>
      <p:tags r:id="rId1"/>
    </p:custDataLst>
  </p:cSld>
  <p:clrMapOvr>
    <a:masterClrMapping/>
  </p:clrMapOvr>
  <p:transition spd="slow">
    <p:pull dir="d"/>
    <p:sndAc>
      <p:stSnd>
        <p:snd r:embed="rId4" name="whoosh.wav"/>
      </p:stSnd>
    </p:sndAc>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42" name="Rectangle 2">
            <a:extLst>
              <a:ext uri="{FF2B5EF4-FFF2-40B4-BE49-F238E27FC236}">
                <a16:creationId xmlns:a16="http://schemas.microsoft.com/office/drawing/2014/main" id="{AFACFD0E-EBDA-4B06-92BA-A45A199A6BDA}"/>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Text Box 6">
            <a:extLst>
              <a:ext uri="{FF2B5EF4-FFF2-40B4-BE49-F238E27FC236}">
                <a16:creationId xmlns:a16="http://schemas.microsoft.com/office/drawing/2014/main" id="{9DFED3C0-F6C8-449B-A4E1-A7DED89EB25D}"/>
              </a:ext>
            </a:extLst>
          </p:cNvPr>
          <p:cNvSpPr txBox="1">
            <a:spLocks noChangeArrowheads="1"/>
          </p:cNvSpPr>
          <p:nvPr/>
        </p:nvSpPr>
        <p:spPr bwMode="auto">
          <a:xfrm>
            <a:off x="179388" y="6165850"/>
            <a:ext cx="8964612" cy="503238"/>
          </a:xfrm>
          <a:prstGeom prst="rect">
            <a:avLst/>
          </a:prstGeom>
          <a:noFill/>
          <a:ln w="9525">
            <a:noFill/>
            <a:miter lim="800000"/>
            <a:headEnd/>
            <a:tailEnd/>
          </a:ln>
          <a:effectLst/>
        </p:spPr>
        <p:txBody>
          <a:bodyPr/>
          <a:lstStyle>
            <a:lvl1pPr>
              <a:tabLst>
                <a:tab pos="7485063" algn="l"/>
              </a:tabLst>
              <a:defRPr>
                <a:solidFill>
                  <a:schemeClr val="tx1"/>
                </a:solidFill>
                <a:latin typeface="Georgia" panose="02040502050405020303" pitchFamily="18" charset="0"/>
              </a:defRPr>
            </a:lvl1pPr>
            <a:lvl2pPr marL="742950" indent="-285750">
              <a:tabLst>
                <a:tab pos="7485063" algn="l"/>
              </a:tabLst>
              <a:defRPr>
                <a:solidFill>
                  <a:schemeClr val="tx1"/>
                </a:solidFill>
                <a:latin typeface="Georgia" panose="02040502050405020303" pitchFamily="18" charset="0"/>
              </a:defRPr>
            </a:lvl2pPr>
            <a:lvl3pPr marL="1143000" indent="-228600">
              <a:tabLst>
                <a:tab pos="7485063" algn="l"/>
              </a:tabLst>
              <a:defRPr>
                <a:solidFill>
                  <a:schemeClr val="tx1"/>
                </a:solidFill>
                <a:latin typeface="Georgia" panose="02040502050405020303" pitchFamily="18" charset="0"/>
              </a:defRPr>
            </a:lvl3pPr>
            <a:lvl4pPr marL="1600200" indent="-228600">
              <a:tabLst>
                <a:tab pos="7485063" algn="l"/>
              </a:tabLst>
              <a:defRPr>
                <a:solidFill>
                  <a:schemeClr val="tx1"/>
                </a:solidFill>
                <a:latin typeface="Georgia" panose="02040502050405020303" pitchFamily="18" charset="0"/>
              </a:defRPr>
            </a:lvl4pPr>
            <a:lvl5pPr marL="2057400" indent="-228600">
              <a:tabLst>
                <a:tab pos="7485063" algn="l"/>
              </a:tabLst>
              <a:defRPr>
                <a:solidFill>
                  <a:schemeClr val="tx1"/>
                </a:solidFill>
                <a:latin typeface="Georgia" panose="02040502050405020303" pitchFamily="18" charset="0"/>
              </a:defRPr>
            </a:lvl5pPr>
            <a:lvl6pPr marL="2514600" indent="-228600" fontAlgn="base">
              <a:spcBef>
                <a:spcPct val="0"/>
              </a:spcBef>
              <a:spcAft>
                <a:spcPct val="0"/>
              </a:spcAft>
              <a:tabLst>
                <a:tab pos="7485063" algn="l"/>
              </a:tabLst>
              <a:defRPr>
                <a:solidFill>
                  <a:schemeClr val="tx1"/>
                </a:solidFill>
                <a:latin typeface="Georgia" panose="02040502050405020303" pitchFamily="18" charset="0"/>
              </a:defRPr>
            </a:lvl6pPr>
            <a:lvl7pPr marL="2971800" indent="-228600" fontAlgn="base">
              <a:spcBef>
                <a:spcPct val="0"/>
              </a:spcBef>
              <a:spcAft>
                <a:spcPct val="0"/>
              </a:spcAft>
              <a:tabLst>
                <a:tab pos="7485063" algn="l"/>
              </a:tabLst>
              <a:defRPr>
                <a:solidFill>
                  <a:schemeClr val="tx1"/>
                </a:solidFill>
                <a:latin typeface="Georgia" panose="02040502050405020303" pitchFamily="18" charset="0"/>
              </a:defRPr>
            </a:lvl7pPr>
            <a:lvl8pPr marL="3429000" indent="-228600" fontAlgn="base">
              <a:spcBef>
                <a:spcPct val="0"/>
              </a:spcBef>
              <a:spcAft>
                <a:spcPct val="0"/>
              </a:spcAft>
              <a:tabLst>
                <a:tab pos="7485063" algn="l"/>
              </a:tabLst>
              <a:defRPr>
                <a:solidFill>
                  <a:schemeClr val="tx1"/>
                </a:solidFill>
                <a:latin typeface="Georgia" panose="02040502050405020303" pitchFamily="18" charset="0"/>
              </a:defRPr>
            </a:lvl8pPr>
            <a:lvl9pPr marL="3886200" indent="-228600" fontAlgn="base">
              <a:spcBef>
                <a:spcPct val="0"/>
              </a:spcBef>
              <a:spcAft>
                <a:spcPct val="0"/>
              </a:spcAft>
              <a:tabLst>
                <a:tab pos="7485063" algn="l"/>
              </a:tabLst>
              <a:defRPr>
                <a:solidFill>
                  <a:schemeClr val="tx1"/>
                </a:solidFill>
                <a:latin typeface="Georgia" panose="02040502050405020303" pitchFamily="18" charset="0"/>
              </a:defRPr>
            </a:lvl9pPr>
          </a:lstStyle>
          <a:p>
            <a:pPr>
              <a:spcBef>
                <a:spcPct val="50000"/>
              </a:spcBef>
            </a:pPr>
            <a:r>
              <a:rPr lang="en-US" altLang="en-US" sz="1200" b="1" i="1">
                <a:latin typeface="Times New Roman" panose="02020603050405020304" pitchFamily="18" charset="0"/>
              </a:rPr>
              <a:t>NOTA</a:t>
            </a:r>
            <a:r>
              <a:rPr lang="en-US" altLang="en-US" sz="1200" b="1">
                <a:latin typeface="Times New Roman" panose="02020603050405020304" pitchFamily="18" charset="0"/>
              </a:rPr>
              <a:t>.</a:t>
            </a:r>
            <a:r>
              <a:rPr lang="en-US" altLang="en-US" sz="1200">
                <a:latin typeface="Times New Roman" panose="02020603050405020304" pitchFamily="18" charset="0"/>
              </a:rPr>
              <a:t> Reproducido de: </a:t>
            </a:r>
            <a:r>
              <a:rPr lang="en-US" altLang="en-US" sz="1200" b="1" i="1">
                <a:latin typeface="Times New Roman" panose="02020603050405020304" pitchFamily="18" charset="0"/>
              </a:rPr>
              <a:t>Sports Injuries: Their Prevention and Treatment</a:t>
            </a:r>
            <a:r>
              <a:rPr lang="en-US" altLang="en-US" sz="1200">
                <a:latin typeface="Times New Roman" panose="02020603050405020304" pitchFamily="18" charset="0"/>
              </a:rPr>
              <a:t>. 3ra. ed.; (p. 95), por L. Peterson, &amp; P.Renström, 2001, London: Martin Dunitz Ltd. Copyright 2001 por Martin Dunitz Ltd</a:t>
            </a:r>
          </a:p>
        </p:txBody>
      </p:sp>
      <p:pic>
        <p:nvPicPr>
          <p:cNvPr id="2160644" name="Picture 4">
            <a:extLst>
              <a:ext uri="{FF2B5EF4-FFF2-40B4-BE49-F238E27FC236}">
                <a16:creationId xmlns:a16="http://schemas.microsoft.com/office/drawing/2014/main" id="{1ED701FB-4D0D-4EB7-8D7B-8D255E2563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762000"/>
            <a:ext cx="7620000" cy="5334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925C10C-FE23-4828-9B1F-98BA17FF2916}"/>
              </a:ext>
            </a:extLst>
          </p:cNvPr>
          <p:cNvSpPr>
            <a:spLocks/>
          </p:cNvSpPr>
          <p:nvPr/>
        </p:nvSpPr>
        <p:spPr bwMode="auto">
          <a:xfrm>
            <a:off x="900113" y="836613"/>
            <a:ext cx="727233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r>
              <a:rPr lang="es-PR" altLang="en-US" sz="3200">
                <a:solidFill>
                  <a:srgbClr val="FFFF00"/>
                </a:solidFill>
                <a:effectLst>
                  <a:outerShdw blurRad="38100" dist="38100" dir="2700000" algn="tl">
                    <a:srgbClr val="C0C0C0"/>
                  </a:outerShdw>
                </a:effectLst>
                <a:latin typeface="Arial Black" panose="020B0A04020102020204" pitchFamily="34" charset="0"/>
                <a:cs typeface="Arial" panose="020B0604020202020204" pitchFamily="34" charset="0"/>
              </a:rPr>
              <a:t>HIELO APLICADO MEDIANTE UN BRAZAL EN EL HOMBRO</a:t>
            </a:r>
            <a:endParaRPr lang="es-PR" altLang="en-US" sz="3400" i="1">
              <a:solidFill>
                <a:srgbClr val="FFFF00"/>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ustDataLst>
      <p:tags r:id="rId1"/>
    </p:custDataLst>
  </p:cSld>
  <p:clrMapOvr>
    <a:masterClrMapping/>
  </p:clrMapOvr>
  <p:transition spd="slow">
    <p:pull dir="d"/>
    <p:sndAc>
      <p:stSnd>
        <p:snd r:embed="rId4" name="whoosh.wav"/>
      </p:stSnd>
    </p:sndAc>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C9BD0-2B77-4361-8AB7-7737890F548E}"/>
              </a:ext>
            </a:extLst>
          </p:cNvPr>
          <p:cNvSpPr>
            <a:spLocks/>
          </p:cNvSpPr>
          <p:nvPr/>
        </p:nvSpPr>
        <p:spPr bwMode="auto">
          <a:xfrm>
            <a:off x="2447925" y="1700213"/>
            <a:ext cx="584676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Hielo – 24 a 48 horas</a:t>
            </a:r>
          </a:p>
        </p:txBody>
      </p:sp>
      <p:sp>
        <p:nvSpPr>
          <p:cNvPr id="3" name="Title 1">
            <a:extLst>
              <a:ext uri="{FF2B5EF4-FFF2-40B4-BE49-F238E27FC236}">
                <a16:creationId xmlns:a16="http://schemas.microsoft.com/office/drawing/2014/main" id="{9B61E624-CBEC-4C19-9D07-6063784550C4}"/>
              </a:ext>
            </a:extLst>
          </p:cNvPr>
          <p:cNvSpPr>
            <a:spLocks/>
          </p:cNvSpPr>
          <p:nvPr/>
        </p:nvSpPr>
        <p:spPr bwMode="auto">
          <a:xfrm>
            <a:off x="2482850" y="1052513"/>
            <a:ext cx="6553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4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 </a:t>
            </a:r>
            <a:r>
              <a:rPr lang="es-PR" altLang="en-US"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AGUDO</a:t>
            </a:r>
            <a:r>
              <a:rPr lang="es-PR" altLang="en-US" sz="24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t>
            </a:r>
            <a:endPar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158599" name="Picture 7">
            <a:extLst>
              <a:ext uri="{FF2B5EF4-FFF2-40B4-BE49-F238E27FC236}">
                <a16:creationId xmlns:a16="http://schemas.microsoft.com/office/drawing/2014/main" id="{785C590D-40A0-4777-8073-921B2F88A8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575" y="2493963"/>
            <a:ext cx="252095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D9E9CEF5-DCC6-47D5-9F0E-E2A6A8D3E0B3}"/>
              </a:ext>
            </a:extLst>
          </p:cNvPr>
          <p:cNvSpPr>
            <a:spLocks/>
          </p:cNvSpPr>
          <p:nvPr/>
        </p:nvSpPr>
        <p:spPr bwMode="auto">
          <a:xfrm>
            <a:off x="3276600" y="2565400"/>
            <a:ext cx="22320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OBJETIVOS</a:t>
            </a:r>
            <a:endPar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158601" name="Text Box 9">
            <a:extLst>
              <a:ext uri="{FF2B5EF4-FFF2-40B4-BE49-F238E27FC236}">
                <a16:creationId xmlns:a16="http://schemas.microsoft.com/office/drawing/2014/main" id="{456AF2FF-A718-4239-A287-8EA21D238E03}"/>
              </a:ext>
            </a:extLst>
          </p:cNvPr>
          <p:cNvSpPr txBox="1">
            <a:spLocks noChangeArrowheads="1"/>
          </p:cNvSpPr>
          <p:nvPr/>
        </p:nvSpPr>
        <p:spPr bwMode="auto">
          <a:xfrm>
            <a:off x="466725" y="3302000"/>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484876"/>
                </a:solidFill>
                <a:effectLst>
                  <a:outerShdw blurRad="38100" dist="38100" dir="2700000" algn="tl">
                    <a:srgbClr val="C0C0C0"/>
                  </a:outerShdw>
                </a:effectLst>
                <a:latin typeface="Calibri" panose="020F0502020204030204" pitchFamily="34" charset="0"/>
              </a:rPr>
              <a:t>Luego de un trauma agudo (ejemplos: desgarros, esguinces, contusiones y fracturas):</a:t>
            </a:r>
            <a:endParaRPr lang="en-US" altLang="en-US" sz="2500" i="1">
              <a:solidFill>
                <a:srgbClr val="FF0000"/>
              </a:solidFill>
              <a:latin typeface="Arial Black" panose="020B0A04020102020204" pitchFamily="34" charset="0"/>
            </a:endParaRPr>
          </a:p>
        </p:txBody>
      </p:sp>
      <p:pic>
        <p:nvPicPr>
          <p:cNvPr id="2158602" name="Picture 10">
            <a:extLst>
              <a:ext uri="{FF2B5EF4-FFF2-40B4-BE49-F238E27FC236}">
                <a16:creationId xmlns:a16="http://schemas.microsoft.com/office/drawing/2014/main" id="{FA3B58BD-240B-455E-9A00-B079A0C57A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337343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58603" name="Text Box 11">
            <a:extLst>
              <a:ext uri="{FF2B5EF4-FFF2-40B4-BE49-F238E27FC236}">
                <a16:creationId xmlns:a16="http://schemas.microsoft.com/office/drawing/2014/main" id="{42F00875-FA46-4311-964F-F9E6DB755EFA}"/>
              </a:ext>
            </a:extLst>
          </p:cNvPr>
          <p:cNvSpPr txBox="1">
            <a:spLocks noChangeArrowheads="1"/>
          </p:cNvSpPr>
          <p:nvPr/>
        </p:nvSpPr>
        <p:spPr bwMode="auto">
          <a:xfrm>
            <a:off x="1190625" y="5030788"/>
            <a:ext cx="77739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Dolor (función analgésica):</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158604" name="Picture 12">
            <a:extLst>
              <a:ext uri="{FF2B5EF4-FFF2-40B4-BE49-F238E27FC236}">
                <a16:creationId xmlns:a16="http://schemas.microsoft.com/office/drawing/2014/main" id="{2EB957BE-F721-414B-860F-4E512FF694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550" y="5064125"/>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158605" name="Text Box 13">
            <a:extLst>
              <a:ext uri="{FF2B5EF4-FFF2-40B4-BE49-F238E27FC236}">
                <a16:creationId xmlns:a16="http://schemas.microsoft.com/office/drawing/2014/main" id="{32381C99-5C66-4F7E-8B0C-DE492FF982E1}"/>
              </a:ext>
            </a:extLst>
          </p:cNvPr>
          <p:cNvSpPr txBox="1">
            <a:spLocks noChangeArrowheads="1"/>
          </p:cNvSpPr>
          <p:nvPr/>
        </p:nvSpPr>
        <p:spPr bwMode="auto">
          <a:xfrm>
            <a:off x="827088" y="4165600"/>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Minimizar la respuesta inflamatoria (el edema)</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158606" name="Picture 14">
            <a:extLst>
              <a:ext uri="{FF2B5EF4-FFF2-40B4-BE49-F238E27FC236}">
                <a16:creationId xmlns:a16="http://schemas.microsoft.com/office/drawing/2014/main" id="{4A594403-F246-467F-AE56-31C0471CF0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188" y="4237038"/>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158607" name="Text Box 15">
            <a:extLst>
              <a:ext uri="{FF2B5EF4-FFF2-40B4-BE49-F238E27FC236}">
                <a16:creationId xmlns:a16="http://schemas.microsoft.com/office/drawing/2014/main" id="{D148FF10-164A-47E8-8D1E-04F862E13071}"/>
              </a:ext>
            </a:extLst>
          </p:cNvPr>
          <p:cNvSpPr txBox="1">
            <a:spLocks noChangeArrowheads="1"/>
          </p:cNvSpPr>
          <p:nvPr/>
        </p:nvSpPr>
        <p:spPr bwMode="auto">
          <a:xfrm>
            <a:off x="1187450" y="5456238"/>
            <a:ext cx="7270750" cy="99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i="1">
                <a:solidFill>
                  <a:srgbClr val="000000"/>
                </a:solidFill>
                <a:latin typeface="Calibri" panose="020F0502020204030204" pitchFamily="34" charset="0"/>
              </a:rPr>
              <a:t>El hielo adormece el dolor periférico al interferir localmente con los impulsos nerviosos y al disminuir la velocidad de la conducción nerviosas</a:t>
            </a:r>
            <a:endParaRPr lang="en-US" altLang="en-US" sz="2200" i="1" u="sng">
              <a:solidFill>
                <a:srgbClr val="FF0000"/>
              </a:solidFill>
              <a:effectLst>
                <a:outerShdw blurRad="38100" dist="38100" dir="2700000" algn="tl">
                  <a:srgbClr val="C0C0C0"/>
                </a:outerShdw>
              </a:effectLst>
              <a:latin typeface="Arial Black" panose="020B0A04020102020204" pitchFamily="34" charset="0"/>
            </a:endParaRPr>
          </a:p>
        </p:txBody>
      </p:sp>
      <p:sp>
        <p:nvSpPr>
          <p:cNvPr id="2158609" name="Text Box 17">
            <a:extLst>
              <a:ext uri="{FF2B5EF4-FFF2-40B4-BE49-F238E27FC236}">
                <a16:creationId xmlns:a16="http://schemas.microsoft.com/office/drawing/2014/main" id="{E4BC3F75-F149-4794-A286-BFCB6ECE1B4A}"/>
              </a:ext>
            </a:extLst>
          </p:cNvPr>
          <p:cNvSpPr txBox="1">
            <a:spLocks noChangeArrowheads="1"/>
          </p:cNvSpPr>
          <p:nvPr/>
        </p:nvSpPr>
        <p:spPr bwMode="auto">
          <a:xfrm>
            <a:off x="827088" y="4597400"/>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Reducir el:</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158610" name="Picture 18">
            <a:extLst>
              <a:ext uri="{FF2B5EF4-FFF2-40B4-BE49-F238E27FC236}">
                <a16:creationId xmlns:a16="http://schemas.microsoft.com/office/drawing/2014/main" id="{3ED12CFB-6FE0-4629-87A0-61F91B4459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188" y="4668838"/>
            <a:ext cx="2762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2158611" name="Picture 19">
            <a:extLst>
              <a:ext uri="{FF2B5EF4-FFF2-40B4-BE49-F238E27FC236}">
                <a16:creationId xmlns:a16="http://schemas.microsoft.com/office/drawing/2014/main" id="{E0679513-7DBF-4DD0-9587-DA5A82B110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0363" y="622300"/>
            <a:ext cx="2087562" cy="20145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14D76-E372-43AE-92F6-C41091D080E4}"/>
              </a:ext>
            </a:extLst>
          </p:cNvPr>
          <p:cNvSpPr>
            <a:spLocks/>
          </p:cNvSpPr>
          <p:nvPr/>
        </p:nvSpPr>
        <p:spPr bwMode="auto">
          <a:xfrm>
            <a:off x="2447925" y="1700213"/>
            <a:ext cx="584676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Hielo – 24 - 48 horas</a:t>
            </a:r>
          </a:p>
        </p:txBody>
      </p:sp>
      <p:sp>
        <p:nvSpPr>
          <p:cNvPr id="3" name="Title 1">
            <a:extLst>
              <a:ext uri="{FF2B5EF4-FFF2-40B4-BE49-F238E27FC236}">
                <a16:creationId xmlns:a16="http://schemas.microsoft.com/office/drawing/2014/main" id="{03CAACC3-CA61-4E25-94F5-834BD05F62D9}"/>
              </a:ext>
            </a:extLst>
          </p:cNvPr>
          <p:cNvSpPr>
            <a:spLocks/>
          </p:cNvSpPr>
          <p:nvPr/>
        </p:nvSpPr>
        <p:spPr bwMode="auto">
          <a:xfrm>
            <a:off x="2482850" y="1052513"/>
            <a:ext cx="6553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4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 </a:t>
            </a:r>
            <a:r>
              <a:rPr lang="es-PR" altLang="en-US"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AGUDO</a:t>
            </a:r>
            <a:r>
              <a:rPr lang="es-PR" altLang="en-US" sz="24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t>
            </a:r>
            <a:endPar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156548" name="Picture 4">
            <a:extLst>
              <a:ext uri="{FF2B5EF4-FFF2-40B4-BE49-F238E27FC236}">
                <a16:creationId xmlns:a16="http://schemas.microsoft.com/office/drawing/2014/main" id="{54668A05-B0D4-48A1-AAA6-E6E7B1B1FC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575" y="2493963"/>
            <a:ext cx="252095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4B475C66-C15E-44F3-955A-EF3549503B9C}"/>
              </a:ext>
            </a:extLst>
          </p:cNvPr>
          <p:cNvSpPr>
            <a:spLocks/>
          </p:cNvSpPr>
          <p:nvPr/>
        </p:nvSpPr>
        <p:spPr bwMode="auto">
          <a:xfrm>
            <a:off x="3276600" y="2565400"/>
            <a:ext cx="22320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OBJETIVOS</a:t>
            </a:r>
            <a:endPar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156550" name="Text Box 6">
            <a:extLst>
              <a:ext uri="{FF2B5EF4-FFF2-40B4-BE49-F238E27FC236}">
                <a16:creationId xmlns:a16="http://schemas.microsoft.com/office/drawing/2014/main" id="{F534D777-AB6F-429A-981A-F656EB51E88F}"/>
              </a:ext>
            </a:extLst>
          </p:cNvPr>
          <p:cNvSpPr txBox="1">
            <a:spLocks noChangeArrowheads="1"/>
          </p:cNvSpPr>
          <p:nvPr/>
        </p:nvSpPr>
        <p:spPr bwMode="auto">
          <a:xfrm>
            <a:off x="466725" y="3302000"/>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484876"/>
                </a:solidFill>
                <a:effectLst>
                  <a:outerShdw blurRad="38100" dist="38100" dir="2700000" algn="tl">
                    <a:srgbClr val="C0C0C0"/>
                  </a:outerShdw>
                </a:effectLst>
                <a:latin typeface="Calibri" panose="020F0502020204030204" pitchFamily="34" charset="0"/>
              </a:rPr>
              <a:t>Luego de un trauma agudo (ejemplos: desgarros, esguinces, contusiones y fracturas):</a:t>
            </a:r>
            <a:endParaRPr lang="en-US" altLang="en-US" sz="2500" i="1">
              <a:solidFill>
                <a:srgbClr val="FF0000"/>
              </a:solidFill>
              <a:latin typeface="Arial Black" panose="020B0A04020102020204" pitchFamily="34" charset="0"/>
            </a:endParaRPr>
          </a:p>
        </p:txBody>
      </p:sp>
      <p:pic>
        <p:nvPicPr>
          <p:cNvPr id="2156551" name="Picture 7">
            <a:extLst>
              <a:ext uri="{FF2B5EF4-FFF2-40B4-BE49-F238E27FC236}">
                <a16:creationId xmlns:a16="http://schemas.microsoft.com/office/drawing/2014/main" id="{793BD237-E8B1-4B8E-A6E4-C2125EA5B3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337343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56552" name="Text Box 8">
            <a:extLst>
              <a:ext uri="{FF2B5EF4-FFF2-40B4-BE49-F238E27FC236}">
                <a16:creationId xmlns:a16="http://schemas.microsoft.com/office/drawing/2014/main" id="{2A8DBF97-17EC-4574-8A28-315F4CFA4D0B}"/>
              </a:ext>
            </a:extLst>
          </p:cNvPr>
          <p:cNvSpPr txBox="1">
            <a:spLocks noChangeArrowheads="1"/>
          </p:cNvSpPr>
          <p:nvPr/>
        </p:nvSpPr>
        <p:spPr bwMode="auto">
          <a:xfrm>
            <a:off x="827088" y="4221163"/>
            <a:ext cx="2592387"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Reducir:</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156553" name="Picture 9">
            <a:extLst>
              <a:ext uri="{FF2B5EF4-FFF2-40B4-BE49-F238E27FC236}">
                <a16:creationId xmlns:a16="http://schemas.microsoft.com/office/drawing/2014/main" id="{AAFBCC04-D5A6-4F3B-BFBE-C58732B875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188" y="4292600"/>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156554" name="Text Box 10">
            <a:extLst>
              <a:ext uri="{FF2B5EF4-FFF2-40B4-BE49-F238E27FC236}">
                <a16:creationId xmlns:a16="http://schemas.microsoft.com/office/drawing/2014/main" id="{F309798A-2ECF-4401-9F95-7BAC49ACD22A}"/>
              </a:ext>
            </a:extLst>
          </p:cNvPr>
          <p:cNvSpPr txBox="1">
            <a:spLocks noChangeArrowheads="1"/>
          </p:cNvSpPr>
          <p:nvPr/>
        </p:nvSpPr>
        <p:spPr bwMode="auto">
          <a:xfrm>
            <a:off x="1190625" y="4652963"/>
            <a:ext cx="77739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La hemorragia (función hemostática)</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156555" name="Picture 11">
            <a:extLst>
              <a:ext uri="{FF2B5EF4-FFF2-40B4-BE49-F238E27FC236}">
                <a16:creationId xmlns:a16="http://schemas.microsoft.com/office/drawing/2014/main" id="{72ACC10A-491B-4C20-BE3C-2A80CDB0D0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550" y="4686300"/>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156556" name="Text Box 12">
            <a:extLst>
              <a:ext uri="{FF2B5EF4-FFF2-40B4-BE49-F238E27FC236}">
                <a16:creationId xmlns:a16="http://schemas.microsoft.com/office/drawing/2014/main" id="{6A080C74-1A3A-4A1F-89E2-54223CDF06E6}"/>
              </a:ext>
            </a:extLst>
          </p:cNvPr>
          <p:cNvSpPr txBox="1">
            <a:spLocks noChangeArrowheads="1"/>
          </p:cNvSpPr>
          <p:nvPr/>
        </p:nvSpPr>
        <p:spPr bwMode="auto">
          <a:xfrm>
            <a:off x="1190625" y="5051425"/>
            <a:ext cx="77739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n-US" altLang="en-US" sz="2200" b="1">
                <a:solidFill>
                  <a:srgbClr val="000000"/>
                </a:solidFill>
                <a:latin typeface="Arial" panose="020B0604020202020204" pitchFamily="34" charset="0"/>
              </a:rPr>
              <a:t>El espasmos (función relajante)</a:t>
            </a:r>
            <a:r>
              <a:rPr lang="es-ES" altLang="en-US" sz="2200" b="1">
                <a:solidFill>
                  <a:srgbClr val="000000"/>
                </a:solidFill>
                <a:latin typeface="Arial" panose="020B0604020202020204" pitchFamily="34" charset="0"/>
              </a:rPr>
              <a:t>:</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156557" name="Picture 13">
            <a:extLst>
              <a:ext uri="{FF2B5EF4-FFF2-40B4-BE49-F238E27FC236}">
                <a16:creationId xmlns:a16="http://schemas.microsoft.com/office/drawing/2014/main" id="{9391BDA5-805C-46EE-A2B8-B7446D45E7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550" y="5084763"/>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156558" name="Text Box 14">
            <a:extLst>
              <a:ext uri="{FF2B5EF4-FFF2-40B4-BE49-F238E27FC236}">
                <a16:creationId xmlns:a16="http://schemas.microsoft.com/office/drawing/2014/main" id="{3F05551C-E8B2-4ADD-B0B4-D488A69AFD2F}"/>
              </a:ext>
            </a:extLst>
          </p:cNvPr>
          <p:cNvSpPr txBox="1">
            <a:spLocks noChangeArrowheads="1"/>
          </p:cNvSpPr>
          <p:nvPr/>
        </p:nvSpPr>
        <p:spPr bwMode="auto">
          <a:xfrm>
            <a:off x="1187450" y="5456238"/>
            <a:ext cx="7270750" cy="99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i="1">
                <a:solidFill>
                  <a:srgbClr val="000000"/>
                </a:solidFill>
                <a:latin typeface="Calibri" panose="020F0502020204030204" pitchFamily="34" charset="0"/>
              </a:rPr>
              <a:t>El hielo disminuye la actividad muscular y previene indirectamente la reducción en la circulación del músculo afectado</a:t>
            </a:r>
            <a:endParaRPr lang="en-US" altLang="en-US" sz="2200" i="1" u="sng">
              <a:solidFill>
                <a:srgbClr val="FF0000"/>
              </a:solidFill>
              <a:effectLst>
                <a:outerShdw blurRad="38100" dist="38100" dir="2700000" algn="tl">
                  <a:srgbClr val="C0C0C0"/>
                </a:outerShdw>
              </a:effectLst>
              <a:latin typeface="Arial Black" panose="020B0A04020102020204" pitchFamily="34" charset="0"/>
            </a:endParaRPr>
          </a:p>
        </p:txBody>
      </p:sp>
      <p:pic>
        <p:nvPicPr>
          <p:cNvPr id="2156559" name="Picture 15">
            <a:extLst>
              <a:ext uri="{FF2B5EF4-FFF2-40B4-BE49-F238E27FC236}">
                <a16:creationId xmlns:a16="http://schemas.microsoft.com/office/drawing/2014/main" id="{7701B2DE-AFC0-4681-A606-C24C3A4EA21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5288" y="925513"/>
            <a:ext cx="2017712" cy="13509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DA8CE-2E59-4A9F-A723-120A1DE4DBC6}"/>
              </a:ext>
            </a:extLst>
          </p:cNvPr>
          <p:cNvSpPr>
            <a:spLocks/>
          </p:cNvSpPr>
          <p:nvPr/>
        </p:nvSpPr>
        <p:spPr bwMode="auto">
          <a:xfrm>
            <a:off x="2447925" y="1484313"/>
            <a:ext cx="584676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Hielo – 24 a 48 horas</a:t>
            </a:r>
          </a:p>
        </p:txBody>
      </p:sp>
      <p:sp>
        <p:nvSpPr>
          <p:cNvPr id="3" name="Title 1">
            <a:extLst>
              <a:ext uri="{FF2B5EF4-FFF2-40B4-BE49-F238E27FC236}">
                <a16:creationId xmlns:a16="http://schemas.microsoft.com/office/drawing/2014/main" id="{6F67E8EB-1E52-43FD-ACE0-E86C170CFC83}"/>
              </a:ext>
            </a:extLst>
          </p:cNvPr>
          <p:cNvSpPr>
            <a:spLocks/>
          </p:cNvSpPr>
          <p:nvPr/>
        </p:nvSpPr>
        <p:spPr bwMode="auto">
          <a:xfrm>
            <a:off x="2482850" y="836613"/>
            <a:ext cx="6553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4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 </a:t>
            </a:r>
            <a:r>
              <a:rPr lang="es-PR" altLang="en-US"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AGUDO</a:t>
            </a:r>
            <a:r>
              <a:rPr lang="es-PR" altLang="en-US" sz="24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t>
            </a:r>
            <a:endPar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157573" name="Picture 5">
            <a:extLst>
              <a:ext uri="{FF2B5EF4-FFF2-40B4-BE49-F238E27FC236}">
                <a16:creationId xmlns:a16="http://schemas.microsoft.com/office/drawing/2014/main" id="{D6C0F553-CE8D-4804-9E90-E55917CEA5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6450" y="2205038"/>
            <a:ext cx="252095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3549B5D5-F661-429F-9763-DF6410D61830}"/>
              </a:ext>
            </a:extLst>
          </p:cNvPr>
          <p:cNvSpPr>
            <a:spLocks/>
          </p:cNvSpPr>
          <p:nvPr/>
        </p:nvSpPr>
        <p:spPr bwMode="auto">
          <a:xfrm>
            <a:off x="3419475" y="2276475"/>
            <a:ext cx="22320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OBJETIVOS</a:t>
            </a:r>
            <a:endPar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157575" name="Text Box 7">
            <a:extLst>
              <a:ext uri="{FF2B5EF4-FFF2-40B4-BE49-F238E27FC236}">
                <a16:creationId xmlns:a16="http://schemas.microsoft.com/office/drawing/2014/main" id="{7C0C86D5-5A49-44B1-ADD1-1723F7D037B4}"/>
              </a:ext>
            </a:extLst>
          </p:cNvPr>
          <p:cNvSpPr txBox="1">
            <a:spLocks noChangeArrowheads="1"/>
          </p:cNvSpPr>
          <p:nvPr/>
        </p:nvSpPr>
        <p:spPr bwMode="auto">
          <a:xfrm>
            <a:off x="539750" y="3141663"/>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484876"/>
                </a:solidFill>
                <a:effectLst>
                  <a:outerShdw blurRad="38100" dist="38100" dir="2700000" algn="tl">
                    <a:srgbClr val="C0C0C0"/>
                  </a:outerShdw>
                </a:effectLst>
                <a:latin typeface="Calibri" panose="020F0502020204030204" pitchFamily="34" charset="0"/>
              </a:rPr>
              <a:t>Luego de un trauma agudo (ejemplos: desgarros, esguinces, contusiones y fracturas):</a:t>
            </a:r>
            <a:endParaRPr lang="en-US" altLang="en-US" sz="2500" i="1">
              <a:solidFill>
                <a:srgbClr val="FF0000"/>
              </a:solidFill>
              <a:latin typeface="Arial Black" panose="020B0A04020102020204" pitchFamily="34" charset="0"/>
            </a:endParaRPr>
          </a:p>
        </p:txBody>
      </p:sp>
      <p:pic>
        <p:nvPicPr>
          <p:cNvPr id="2157576" name="Picture 8">
            <a:extLst>
              <a:ext uri="{FF2B5EF4-FFF2-40B4-BE49-F238E27FC236}">
                <a16:creationId xmlns:a16="http://schemas.microsoft.com/office/drawing/2014/main" id="{D4663992-FEA7-4330-B53C-D8DAEE3380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321310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57577" name="Text Box 9">
            <a:extLst>
              <a:ext uri="{FF2B5EF4-FFF2-40B4-BE49-F238E27FC236}">
                <a16:creationId xmlns:a16="http://schemas.microsoft.com/office/drawing/2014/main" id="{766B57FF-F1B1-4D04-9943-CE404D199FC7}"/>
              </a:ext>
            </a:extLst>
          </p:cNvPr>
          <p:cNvSpPr txBox="1">
            <a:spLocks noChangeArrowheads="1"/>
          </p:cNvSpPr>
          <p:nvPr/>
        </p:nvSpPr>
        <p:spPr bwMode="auto">
          <a:xfrm>
            <a:off x="900113" y="4060825"/>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Limitar la magnitud de la lesión:</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157578" name="Picture 10">
            <a:extLst>
              <a:ext uri="{FF2B5EF4-FFF2-40B4-BE49-F238E27FC236}">
                <a16:creationId xmlns:a16="http://schemas.microsoft.com/office/drawing/2014/main" id="{93FA6543-0875-44E4-A4F8-7BBD2074C1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213" y="4132263"/>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157579" name="Text Box 11">
            <a:extLst>
              <a:ext uri="{FF2B5EF4-FFF2-40B4-BE49-F238E27FC236}">
                <a16:creationId xmlns:a16="http://schemas.microsoft.com/office/drawing/2014/main" id="{56D8B732-6979-4B8A-86AF-01F67AB5076D}"/>
              </a:ext>
            </a:extLst>
          </p:cNvPr>
          <p:cNvSpPr txBox="1">
            <a:spLocks noChangeArrowheads="1"/>
          </p:cNvSpPr>
          <p:nvPr/>
        </p:nvSpPr>
        <p:spPr bwMode="auto">
          <a:xfrm>
            <a:off x="900113" y="4492625"/>
            <a:ext cx="7773987"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i="1">
                <a:solidFill>
                  <a:srgbClr val="000000"/>
                </a:solidFill>
                <a:latin typeface="Arial" panose="020B0604020202020204" pitchFamily="34" charset="0"/>
              </a:rPr>
              <a:t>El hielo/frío lleva a cabo esto al bjar el metablismo en las células periféricas no lesionadas, es decir, disminuye la demanda de oxígeno en las áreas no lesionadas, de manara que se evite/detiene la extensión/progreso de la lesión.</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sp>
        <p:nvSpPr>
          <p:cNvPr id="2157581" name="Text Box 13">
            <a:extLst>
              <a:ext uri="{FF2B5EF4-FFF2-40B4-BE49-F238E27FC236}">
                <a16:creationId xmlns:a16="http://schemas.microsoft.com/office/drawing/2014/main" id="{A0218A46-2D9B-43CE-A6ED-6432A5D05E04}"/>
              </a:ext>
            </a:extLst>
          </p:cNvPr>
          <p:cNvSpPr txBox="1">
            <a:spLocks noChangeArrowheads="1"/>
          </p:cNvSpPr>
          <p:nvPr/>
        </p:nvSpPr>
        <p:spPr bwMode="auto">
          <a:xfrm>
            <a:off x="900113" y="6096000"/>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Permite una mejoría en el desempeño deportivo.</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157582" name="Picture 14">
            <a:extLst>
              <a:ext uri="{FF2B5EF4-FFF2-40B4-BE49-F238E27FC236}">
                <a16:creationId xmlns:a16="http://schemas.microsoft.com/office/drawing/2014/main" id="{7E54CD78-0717-4212-B595-30DE688D5B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213" y="6167438"/>
            <a:ext cx="2762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2157583" name="Picture 15">
            <a:extLst>
              <a:ext uri="{FF2B5EF4-FFF2-40B4-BE49-F238E27FC236}">
                <a16:creationId xmlns:a16="http://schemas.microsoft.com/office/drawing/2014/main" id="{B9E331FE-84C4-45F1-BA31-E08042AED0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 y="620713"/>
            <a:ext cx="2195513" cy="1549400"/>
          </a:xfrm>
          <a:prstGeom prst="rect">
            <a:avLst/>
          </a:prstGeom>
          <a:noFill/>
          <a:extLst>
            <a:ext uri="{909E8E84-426E-40DD-AFC4-6F175D3DCCD1}">
              <a14:hiddenFill xmlns:a14="http://schemas.microsoft.com/office/drawing/2010/main">
                <a:solidFill>
                  <a:srgbClr val="FFFFFF"/>
                </a:solidFill>
              </a14:hiddenFill>
            </a:ext>
          </a:extLst>
        </p:spPr>
      </p:pic>
      <p:pic>
        <p:nvPicPr>
          <p:cNvPr id="2157584" name="Picture 16">
            <a:extLst>
              <a:ext uri="{FF2B5EF4-FFF2-40B4-BE49-F238E27FC236}">
                <a16:creationId xmlns:a16="http://schemas.microsoft.com/office/drawing/2014/main" id="{26580102-F4A0-446E-A155-B64704CF757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97700" y="1268413"/>
            <a:ext cx="1390650" cy="18557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9CC56-5929-488B-9380-542CA86DE5F2}"/>
              </a:ext>
            </a:extLst>
          </p:cNvPr>
          <p:cNvSpPr>
            <a:spLocks/>
          </p:cNvSpPr>
          <p:nvPr/>
        </p:nvSpPr>
        <p:spPr bwMode="auto">
          <a:xfrm>
            <a:off x="3765550" y="2060575"/>
            <a:ext cx="549433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Hielo – 24 a 48 horas</a:t>
            </a:r>
          </a:p>
        </p:txBody>
      </p:sp>
      <p:sp>
        <p:nvSpPr>
          <p:cNvPr id="3" name="Title 1">
            <a:extLst>
              <a:ext uri="{FF2B5EF4-FFF2-40B4-BE49-F238E27FC236}">
                <a16:creationId xmlns:a16="http://schemas.microsoft.com/office/drawing/2014/main" id="{9E444468-1076-4D12-8785-8747B91F7676}"/>
              </a:ext>
            </a:extLst>
          </p:cNvPr>
          <p:cNvSpPr>
            <a:spLocks/>
          </p:cNvSpPr>
          <p:nvPr/>
        </p:nvSpPr>
        <p:spPr bwMode="auto">
          <a:xfrm>
            <a:off x="3800475" y="1196975"/>
            <a:ext cx="48037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8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a:t>
            </a:r>
            <a:br>
              <a:rPr lang="es-PR" altLang="en-US" sz="28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AGUDO</a:t>
            </a:r>
            <a:r>
              <a:rPr lang="es-PR" altLang="en-US" sz="28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155524" name="Picture 4">
            <a:extLst>
              <a:ext uri="{FF2B5EF4-FFF2-40B4-BE49-F238E27FC236}">
                <a16:creationId xmlns:a16="http://schemas.microsoft.com/office/drawing/2014/main" id="{08DA2789-90CD-419E-85DA-15B8B78DE1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513" y="3214688"/>
            <a:ext cx="446405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35F6B10B-A32D-482B-9B32-15A88D8C9266}"/>
              </a:ext>
            </a:extLst>
          </p:cNvPr>
          <p:cNvSpPr>
            <a:spLocks/>
          </p:cNvSpPr>
          <p:nvPr/>
        </p:nvSpPr>
        <p:spPr bwMode="auto">
          <a:xfrm>
            <a:off x="2195513" y="3286125"/>
            <a:ext cx="43211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CONTRAINDICACIONES</a:t>
            </a:r>
            <a:endPar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155526" name="Text Box 6">
            <a:extLst>
              <a:ext uri="{FF2B5EF4-FFF2-40B4-BE49-F238E27FC236}">
                <a16:creationId xmlns:a16="http://schemas.microsoft.com/office/drawing/2014/main" id="{972CF8A3-EDB9-4AA5-AF9D-A4614FF197FD}"/>
              </a:ext>
            </a:extLst>
          </p:cNvPr>
          <p:cNvSpPr txBox="1">
            <a:spLocks noChangeArrowheads="1"/>
          </p:cNvSpPr>
          <p:nvPr/>
        </p:nvSpPr>
        <p:spPr bwMode="auto">
          <a:xfrm>
            <a:off x="574675" y="51292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Insuficiencia circulatoria</a:t>
            </a:r>
          </a:p>
        </p:txBody>
      </p:sp>
      <p:pic>
        <p:nvPicPr>
          <p:cNvPr id="2155527" name="Picture 7">
            <a:extLst>
              <a:ext uri="{FF2B5EF4-FFF2-40B4-BE49-F238E27FC236}">
                <a16:creationId xmlns:a16="http://schemas.microsoft.com/office/drawing/2014/main" id="{3D9C3686-7A90-4FCD-AFD1-30C794E8AA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520065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55528" name="Text Box 8">
            <a:extLst>
              <a:ext uri="{FF2B5EF4-FFF2-40B4-BE49-F238E27FC236}">
                <a16:creationId xmlns:a16="http://schemas.microsoft.com/office/drawing/2014/main" id="{74B79F4D-CF88-4AE9-A7A1-14AEA60098ED}"/>
              </a:ext>
            </a:extLst>
          </p:cNvPr>
          <p:cNvSpPr txBox="1">
            <a:spLocks noChangeArrowheads="1"/>
          </p:cNvSpPr>
          <p:nvPr/>
        </p:nvSpPr>
        <p:spPr bwMode="auto">
          <a:xfrm>
            <a:off x="574675" y="455136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Áreas de sensación reducida (adormecimiento)</a:t>
            </a:r>
          </a:p>
        </p:txBody>
      </p:sp>
      <p:pic>
        <p:nvPicPr>
          <p:cNvPr id="2155529" name="Picture 9">
            <a:extLst>
              <a:ext uri="{FF2B5EF4-FFF2-40B4-BE49-F238E27FC236}">
                <a16:creationId xmlns:a16="http://schemas.microsoft.com/office/drawing/2014/main" id="{A09550C0-9A0A-4EC4-84B2-B594F93766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462280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55530" name="Text Box 10">
            <a:extLst>
              <a:ext uri="{FF2B5EF4-FFF2-40B4-BE49-F238E27FC236}">
                <a16:creationId xmlns:a16="http://schemas.microsoft.com/office/drawing/2014/main" id="{02A6B831-ECAB-400A-9650-5DA811A6985D}"/>
              </a:ext>
            </a:extLst>
          </p:cNvPr>
          <p:cNvSpPr txBox="1">
            <a:spLocks noChangeArrowheads="1"/>
          </p:cNvSpPr>
          <p:nvPr/>
        </p:nvSpPr>
        <p:spPr bwMode="auto">
          <a:xfrm>
            <a:off x="574675" y="400526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Alergia al frío</a:t>
            </a:r>
          </a:p>
        </p:txBody>
      </p:sp>
      <p:pic>
        <p:nvPicPr>
          <p:cNvPr id="2155531" name="Picture 11">
            <a:extLst>
              <a:ext uri="{FF2B5EF4-FFF2-40B4-BE49-F238E27FC236}">
                <a16:creationId xmlns:a16="http://schemas.microsoft.com/office/drawing/2014/main" id="{C143939E-FDCF-4924-ADE3-EB831CD996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4076700"/>
            <a:ext cx="271463" cy="266700"/>
          </a:xfrm>
          <a:prstGeom prst="rect">
            <a:avLst/>
          </a:prstGeom>
          <a:noFill/>
          <a:extLst>
            <a:ext uri="{909E8E84-426E-40DD-AFC4-6F175D3DCCD1}">
              <a14:hiddenFill xmlns:a14="http://schemas.microsoft.com/office/drawing/2010/main">
                <a:solidFill>
                  <a:srgbClr val="FFFFFF"/>
                </a:solidFill>
              </a14:hiddenFill>
            </a:ext>
          </a:extLst>
        </p:spPr>
      </p:pic>
      <p:pic>
        <p:nvPicPr>
          <p:cNvPr id="2155532" name="Picture 12">
            <a:extLst>
              <a:ext uri="{FF2B5EF4-FFF2-40B4-BE49-F238E27FC236}">
                <a16:creationId xmlns:a16="http://schemas.microsoft.com/office/drawing/2014/main" id="{1F5A5D0B-0A01-4322-AE57-AC9CD8DD89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692150"/>
            <a:ext cx="3384550" cy="2259013"/>
          </a:xfrm>
          <a:prstGeom prst="rect">
            <a:avLst/>
          </a:prstGeom>
          <a:noFill/>
          <a:extLst>
            <a:ext uri="{909E8E84-426E-40DD-AFC4-6F175D3DCCD1}">
              <a14:hiddenFill xmlns:a14="http://schemas.microsoft.com/office/drawing/2010/main">
                <a:solidFill>
                  <a:srgbClr val="FFFFFF"/>
                </a:solidFill>
              </a14:hiddenFill>
            </a:ext>
          </a:extLst>
        </p:spPr>
      </p:pic>
      <p:pic>
        <p:nvPicPr>
          <p:cNvPr id="2155533" name="Picture 13">
            <a:extLst>
              <a:ext uri="{FF2B5EF4-FFF2-40B4-BE49-F238E27FC236}">
                <a16:creationId xmlns:a16="http://schemas.microsoft.com/office/drawing/2014/main" id="{E735935A-1D03-45B0-B339-986B112B06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5600" y="5084763"/>
            <a:ext cx="2247900" cy="13319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A1435-3794-4AD5-ACFE-B05477031C8D}"/>
              </a:ext>
            </a:extLst>
          </p:cNvPr>
          <p:cNvSpPr>
            <a:spLocks/>
          </p:cNvSpPr>
          <p:nvPr/>
        </p:nvSpPr>
        <p:spPr bwMode="auto">
          <a:xfrm>
            <a:off x="2484438" y="982663"/>
            <a:ext cx="37004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r>
              <a:rPr lang="es-PR" altLang="en-US" sz="34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DESGARRES MUSCULARES:</a:t>
            </a:r>
            <a:endParaRPr lang="es-PR" altLang="en-US" sz="3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CDCEBF2C-5FB3-479D-B9F8-C13009F19EC5}"/>
              </a:ext>
            </a:extLst>
          </p:cNvPr>
          <p:cNvSpPr>
            <a:spLocks/>
          </p:cNvSpPr>
          <p:nvPr/>
        </p:nvSpPr>
        <p:spPr bwMode="auto">
          <a:xfrm>
            <a:off x="2584450" y="1774825"/>
            <a:ext cx="342741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60000"/>
              </a:lnSpc>
            </a:pPr>
            <a:r>
              <a:rPr lang="es-PR" altLang="en-US" sz="3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TIPOS *</a:t>
            </a:r>
          </a:p>
        </p:txBody>
      </p:sp>
      <p:pic>
        <p:nvPicPr>
          <p:cNvPr id="1955855" name="Picture 15">
            <a:extLst>
              <a:ext uri="{FF2B5EF4-FFF2-40B4-BE49-F238E27FC236}">
                <a16:creationId xmlns:a16="http://schemas.microsoft.com/office/drawing/2014/main" id="{7B0E664C-7A5F-4F89-A44F-D14C26FD97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668588"/>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55856" name="Text Box 16">
            <a:extLst>
              <a:ext uri="{FF2B5EF4-FFF2-40B4-BE49-F238E27FC236}">
                <a16:creationId xmlns:a16="http://schemas.microsoft.com/office/drawing/2014/main" id="{1CA31E9A-FBA7-40D3-810F-6FD8F9BDECEB}"/>
              </a:ext>
            </a:extLst>
          </p:cNvPr>
          <p:cNvSpPr txBox="1">
            <a:spLocks noChangeArrowheads="1"/>
          </p:cNvSpPr>
          <p:nvPr/>
        </p:nvSpPr>
        <p:spPr bwMode="auto">
          <a:xfrm>
            <a:off x="666750" y="2627313"/>
            <a:ext cx="8247063"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700" b="1">
                <a:solidFill>
                  <a:srgbClr val="484876"/>
                </a:solidFill>
                <a:effectLst>
                  <a:outerShdw blurRad="38100" dist="38100" dir="2700000" algn="tl">
                    <a:srgbClr val="C0C0C0"/>
                  </a:outerShdw>
                </a:effectLst>
                <a:latin typeface="Arial" panose="020B0604020202020204" pitchFamily="34" charset="0"/>
              </a:rPr>
              <a:t>”Strain” crónico</a:t>
            </a:r>
            <a:r>
              <a:rPr lang="en-US" altLang="en-US" sz="2700" b="1">
                <a:latin typeface="Arial" panose="020B0604020202020204" pitchFamily="34" charset="0"/>
              </a:rPr>
              <a:t>:</a:t>
            </a:r>
          </a:p>
        </p:txBody>
      </p:sp>
      <p:pic>
        <p:nvPicPr>
          <p:cNvPr id="1955857" name="Picture 17">
            <a:extLst>
              <a:ext uri="{FF2B5EF4-FFF2-40B4-BE49-F238E27FC236}">
                <a16:creationId xmlns:a16="http://schemas.microsoft.com/office/drawing/2014/main" id="{CD731C21-3E05-4165-AB48-1C2A4DD5D2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4324350"/>
            <a:ext cx="3810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55858" name="Text Box 18">
            <a:extLst>
              <a:ext uri="{FF2B5EF4-FFF2-40B4-BE49-F238E27FC236}">
                <a16:creationId xmlns:a16="http://schemas.microsoft.com/office/drawing/2014/main" id="{87232C87-2020-4051-B519-8B5187B8FCC5}"/>
              </a:ext>
            </a:extLst>
          </p:cNvPr>
          <p:cNvSpPr txBox="1">
            <a:spLocks noChangeArrowheads="1"/>
          </p:cNvSpPr>
          <p:nvPr/>
        </p:nvSpPr>
        <p:spPr bwMode="auto">
          <a:xfrm>
            <a:off x="633413" y="4283075"/>
            <a:ext cx="8247062"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700" b="1">
                <a:solidFill>
                  <a:srgbClr val="484876"/>
                </a:solidFill>
                <a:effectLst>
                  <a:outerShdw blurRad="38100" dist="38100" dir="2700000" algn="tl">
                    <a:srgbClr val="C0C0C0"/>
                  </a:outerShdw>
                </a:effectLst>
                <a:latin typeface="Arial" panose="020B0604020202020204" pitchFamily="34" charset="0"/>
              </a:rPr>
              <a:t>”Strain” agudo</a:t>
            </a:r>
            <a:r>
              <a:rPr lang="en-US" altLang="en-US" sz="2700" b="1">
                <a:latin typeface="Arial" panose="020B0604020202020204" pitchFamily="34" charset="0"/>
              </a:rPr>
              <a:t>:</a:t>
            </a:r>
          </a:p>
        </p:txBody>
      </p:sp>
      <p:sp>
        <p:nvSpPr>
          <p:cNvPr id="1955868" name="Text Box 28">
            <a:extLst>
              <a:ext uri="{FF2B5EF4-FFF2-40B4-BE49-F238E27FC236}">
                <a16:creationId xmlns:a16="http://schemas.microsoft.com/office/drawing/2014/main" id="{043A42DA-C862-4E02-B91C-5C1928553A2D}"/>
              </a:ext>
            </a:extLst>
          </p:cNvPr>
          <p:cNvSpPr txBox="1">
            <a:spLocks noChangeArrowheads="1"/>
          </p:cNvSpPr>
          <p:nvPr/>
        </p:nvSpPr>
        <p:spPr bwMode="auto">
          <a:xfrm>
            <a:off x="666750" y="3133725"/>
            <a:ext cx="8247063"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80000"/>
              </a:lnSpc>
            </a:pPr>
            <a:r>
              <a:rPr lang="en-US" altLang="en-US" sz="2700" b="1" i="1">
                <a:latin typeface="Calibri" panose="020F0502020204030204" pitchFamily="34" charset="0"/>
              </a:rPr>
              <a:t>Causa fatiga muscular y consecuentemente espasmo muscular, miositis, isquemia deficiencia en el suministro al músculo)</a:t>
            </a:r>
            <a:endParaRPr lang="en-US" altLang="en-US" sz="2700" b="1">
              <a:latin typeface="Arial" panose="020B0604020202020204" pitchFamily="34" charset="0"/>
            </a:endParaRPr>
          </a:p>
        </p:txBody>
      </p:sp>
      <p:sp>
        <p:nvSpPr>
          <p:cNvPr id="1955869" name="Text Box 29">
            <a:extLst>
              <a:ext uri="{FF2B5EF4-FFF2-40B4-BE49-F238E27FC236}">
                <a16:creationId xmlns:a16="http://schemas.microsoft.com/office/drawing/2014/main" id="{65783B11-BE33-443D-846B-DCB6A241165B}"/>
              </a:ext>
            </a:extLst>
          </p:cNvPr>
          <p:cNvSpPr txBox="1">
            <a:spLocks noChangeArrowheads="1"/>
          </p:cNvSpPr>
          <p:nvPr/>
        </p:nvSpPr>
        <p:spPr bwMode="auto">
          <a:xfrm>
            <a:off x="666750" y="4789488"/>
            <a:ext cx="8247063" cy="173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80000"/>
              </a:lnSpc>
            </a:pPr>
            <a:r>
              <a:rPr lang="en-US" altLang="en-US" sz="2700" b="1" i="1">
                <a:latin typeface="Calibri" panose="020F0502020204030204" pitchFamily="34" charset="0"/>
              </a:rPr>
              <a:t>Puede ser el resultado de una fuerza violenta aplicada al músculo, tal como la violencia de un velocista saliendo de los bloques cuando sus músculo se contaen violentamente contra la resistencia de los bloque de salida</a:t>
            </a:r>
            <a:endParaRPr lang="en-US" altLang="en-US" sz="2700" b="1">
              <a:latin typeface="Arial" panose="020B0604020202020204" pitchFamily="34" charset="0"/>
            </a:endParaRPr>
          </a:p>
        </p:txBody>
      </p:sp>
      <p:pic>
        <p:nvPicPr>
          <p:cNvPr id="1955870" name="Picture 30">
            <a:extLst>
              <a:ext uri="{FF2B5EF4-FFF2-40B4-BE49-F238E27FC236}">
                <a16:creationId xmlns:a16="http://schemas.microsoft.com/office/drawing/2014/main" id="{8F829EA1-FB61-4AA8-80B0-8A8BB6DF0F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546100"/>
            <a:ext cx="1995488" cy="2019300"/>
          </a:xfrm>
          <a:prstGeom prst="rect">
            <a:avLst/>
          </a:prstGeom>
          <a:noFill/>
          <a:extLst>
            <a:ext uri="{909E8E84-426E-40DD-AFC4-6F175D3DCCD1}">
              <a14:hiddenFill xmlns:a14="http://schemas.microsoft.com/office/drawing/2010/main">
                <a:solidFill>
                  <a:srgbClr val="FFFFFF"/>
                </a:solidFill>
              </a14:hiddenFill>
            </a:ext>
          </a:extLst>
        </p:spPr>
      </p:pic>
      <p:pic>
        <p:nvPicPr>
          <p:cNvPr id="1955871" name="Picture 31">
            <a:extLst>
              <a:ext uri="{FF2B5EF4-FFF2-40B4-BE49-F238E27FC236}">
                <a16:creationId xmlns:a16="http://schemas.microsoft.com/office/drawing/2014/main" id="{AF659570-30F7-462F-A3FB-EE5ACDB96C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25" y="901700"/>
            <a:ext cx="2447925" cy="2022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2F6D9-58D1-46A5-94E6-65D323EE9134}"/>
              </a:ext>
            </a:extLst>
          </p:cNvPr>
          <p:cNvSpPr>
            <a:spLocks/>
          </p:cNvSpPr>
          <p:nvPr/>
        </p:nvSpPr>
        <p:spPr bwMode="auto">
          <a:xfrm>
            <a:off x="2339975" y="1196975"/>
            <a:ext cx="584676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Hielo – 24 a 48 horas</a:t>
            </a:r>
          </a:p>
        </p:txBody>
      </p:sp>
      <p:sp>
        <p:nvSpPr>
          <p:cNvPr id="3" name="Title 1">
            <a:extLst>
              <a:ext uri="{FF2B5EF4-FFF2-40B4-BE49-F238E27FC236}">
                <a16:creationId xmlns:a16="http://schemas.microsoft.com/office/drawing/2014/main" id="{9D491240-E4EC-4C74-89FE-99DAC6B2C134}"/>
              </a:ext>
            </a:extLst>
          </p:cNvPr>
          <p:cNvSpPr>
            <a:spLocks/>
          </p:cNvSpPr>
          <p:nvPr/>
        </p:nvSpPr>
        <p:spPr bwMode="auto">
          <a:xfrm>
            <a:off x="2374900" y="692150"/>
            <a:ext cx="6553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4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 </a:t>
            </a:r>
            <a:r>
              <a:rPr lang="es-PR" altLang="en-US"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AGUDO</a:t>
            </a:r>
            <a:r>
              <a:rPr lang="es-PR" altLang="en-US" sz="24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t>
            </a:r>
            <a:endPar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176004" name="Picture 4">
            <a:extLst>
              <a:ext uri="{FF2B5EF4-FFF2-40B4-BE49-F238E27FC236}">
                <a16:creationId xmlns:a16="http://schemas.microsoft.com/office/drawing/2014/main" id="{08C0B979-99D5-47EB-A994-D36FE69F47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1989138"/>
            <a:ext cx="72009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0BDCA1D6-38BE-43FC-A43E-5F63503CC0DE}"/>
              </a:ext>
            </a:extLst>
          </p:cNvPr>
          <p:cNvSpPr>
            <a:spLocks/>
          </p:cNvSpPr>
          <p:nvPr/>
        </p:nvSpPr>
        <p:spPr bwMode="auto">
          <a:xfrm>
            <a:off x="1187450" y="2060575"/>
            <a:ext cx="67691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MÉTODOS/MATERIAL DE ENFRIAMIENTO</a:t>
            </a:r>
            <a:endPar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176008" name="Text Box 8">
            <a:extLst>
              <a:ext uri="{FF2B5EF4-FFF2-40B4-BE49-F238E27FC236}">
                <a16:creationId xmlns:a16="http://schemas.microsoft.com/office/drawing/2014/main" id="{2AE6217A-265D-4921-ABEA-EAC800B8A2C3}"/>
              </a:ext>
            </a:extLst>
          </p:cNvPr>
          <p:cNvSpPr txBox="1">
            <a:spLocks noChangeArrowheads="1"/>
          </p:cNvSpPr>
          <p:nvPr/>
        </p:nvSpPr>
        <p:spPr bwMode="auto">
          <a:xfrm>
            <a:off x="574675" y="2708275"/>
            <a:ext cx="52927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484876"/>
                </a:solidFill>
                <a:effectLst>
                  <a:outerShdw blurRad="38100" dist="38100" dir="2700000" algn="tl">
                    <a:srgbClr val="C0C0C0"/>
                  </a:outerShdw>
                </a:effectLst>
                <a:latin typeface="Calibri" panose="020F0502020204030204" pitchFamily="34" charset="0"/>
              </a:rPr>
              <a:t>Paquetes/compresas de hielo:</a:t>
            </a:r>
          </a:p>
        </p:txBody>
      </p:sp>
      <p:pic>
        <p:nvPicPr>
          <p:cNvPr id="2176009" name="Picture 9">
            <a:extLst>
              <a:ext uri="{FF2B5EF4-FFF2-40B4-BE49-F238E27FC236}">
                <a16:creationId xmlns:a16="http://schemas.microsoft.com/office/drawing/2014/main" id="{AEA80811-1078-465C-92D4-119FE54744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2779713"/>
            <a:ext cx="271463" cy="266700"/>
          </a:xfrm>
          <a:prstGeom prst="rect">
            <a:avLst/>
          </a:prstGeom>
          <a:noFill/>
          <a:extLst>
            <a:ext uri="{909E8E84-426E-40DD-AFC4-6F175D3DCCD1}">
              <a14:hiddenFill xmlns:a14="http://schemas.microsoft.com/office/drawing/2010/main">
                <a:solidFill>
                  <a:srgbClr val="FFFFFF"/>
                </a:solidFill>
              </a14:hiddenFill>
            </a:ext>
          </a:extLst>
        </p:spPr>
      </p:pic>
      <p:pic>
        <p:nvPicPr>
          <p:cNvPr id="2176019" name="Picture 19">
            <a:extLst>
              <a:ext uri="{FF2B5EF4-FFF2-40B4-BE49-F238E27FC236}">
                <a16:creationId xmlns:a16="http://schemas.microsoft.com/office/drawing/2014/main" id="{862DC591-2AD2-4685-B77F-47FE692175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2725" y="2708275"/>
            <a:ext cx="1008063" cy="1584325"/>
          </a:xfrm>
          <a:prstGeom prst="rect">
            <a:avLst/>
          </a:prstGeom>
          <a:noFill/>
          <a:extLst>
            <a:ext uri="{909E8E84-426E-40DD-AFC4-6F175D3DCCD1}">
              <a14:hiddenFill xmlns:a14="http://schemas.microsoft.com/office/drawing/2010/main">
                <a:solidFill>
                  <a:srgbClr val="FFFFFF"/>
                </a:solidFill>
              </a14:hiddenFill>
            </a:ext>
          </a:extLst>
        </p:spPr>
      </p:pic>
      <p:sp>
        <p:nvSpPr>
          <p:cNvPr id="2176020" name="Text Box 20">
            <a:extLst>
              <a:ext uri="{FF2B5EF4-FFF2-40B4-BE49-F238E27FC236}">
                <a16:creationId xmlns:a16="http://schemas.microsoft.com/office/drawing/2014/main" id="{C0F2A14D-B624-4717-93F1-B83B017F94AC}"/>
              </a:ext>
            </a:extLst>
          </p:cNvPr>
          <p:cNvSpPr txBox="1">
            <a:spLocks noChangeArrowheads="1"/>
          </p:cNvSpPr>
          <p:nvPr/>
        </p:nvSpPr>
        <p:spPr bwMode="auto">
          <a:xfrm>
            <a:off x="574675" y="48244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Paquetes de hielo reusables: </a:t>
            </a:r>
            <a:r>
              <a:rPr lang="en-US" altLang="en-US" sz="2800" b="1" i="1">
                <a:solidFill>
                  <a:srgbClr val="000000"/>
                </a:solidFill>
                <a:latin typeface="Calibri" panose="020F0502020204030204" pitchFamily="34" charset="0"/>
              </a:rPr>
              <a:t>Gelatina congelada</a:t>
            </a:r>
          </a:p>
        </p:txBody>
      </p:sp>
      <p:pic>
        <p:nvPicPr>
          <p:cNvPr id="2176021" name="Picture 21">
            <a:extLst>
              <a:ext uri="{FF2B5EF4-FFF2-40B4-BE49-F238E27FC236}">
                <a16:creationId xmlns:a16="http://schemas.microsoft.com/office/drawing/2014/main" id="{BA262600-2BA4-4539-8BFE-5A0AC3358C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4895850"/>
            <a:ext cx="271463" cy="266700"/>
          </a:xfrm>
          <a:prstGeom prst="rect">
            <a:avLst/>
          </a:prstGeom>
          <a:noFill/>
          <a:extLst>
            <a:ext uri="{909E8E84-426E-40DD-AFC4-6F175D3DCCD1}">
              <a14:hiddenFill xmlns:a14="http://schemas.microsoft.com/office/drawing/2010/main">
                <a:solidFill>
                  <a:srgbClr val="FFFFFF"/>
                </a:solidFill>
              </a14:hiddenFill>
            </a:ext>
          </a:extLst>
        </p:spPr>
      </p:pic>
      <p:pic>
        <p:nvPicPr>
          <p:cNvPr id="2176022" name="Picture 22">
            <a:extLst>
              <a:ext uri="{FF2B5EF4-FFF2-40B4-BE49-F238E27FC236}">
                <a16:creationId xmlns:a16="http://schemas.microsoft.com/office/drawing/2014/main" id="{05E52328-9EC6-40E0-B142-BEFF4433A5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2975" y="5378450"/>
            <a:ext cx="1690688" cy="957263"/>
          </a:xfrm>
          <a:prstGeom prst="rect">
            <a:avLst/>
          </a:prstGeom>
          <a:noFill/>
          <a:extLst>
            <a:ext uri="{909E8E84-426E-40DD-AFC4-6F175D3DCCD1}">
              <a14:hiddenFill xmlns:a14="http://schemas.microsoft.com/office/drawing/2010/main">
                <a:solidFill>
                  <a:srgbClr val="FFFFFF"/>
                </a:solidFill>
              </a14:hiddenFill>
            </a:ext>
          </a:extLst>
        </p:spPr>
      </p:pic>
      <p:pic>
        <p:nvPicPr>
          <p:cNvPr id="2176023" name="Picture 23">
            <a:extLst>
              <a:ext uri="{FF2B5EF4-FFF2-40B4-BE49-F238E27FC236}">
                <a16:creationId xmlns:a16="http://schemas.microsoft.com/office/drawing/2014/main" id="{16F6DDB7-6A84-4548-9955-880E8F0A2EB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7388" y="5422900"/>
            <a:ext cx="2155825" cy="1004888"/>
          </a:xfrm>
          <a:prstGeom prst="rect">
            <a:avLst/>
          </a:prstGeom>
          <a:noFill/>
          <a:extLst>
            <a:ext uri="{909E8E84-426E-40DD-AFC4-6F175D3DCCD1}">
              <a14:hiddenFill xmlns:a14="http://schemas.microsoft.com/office/drawing/2010/main">
                <a:solidFill>
                  <a:srgbClr val="FFFFFF"/>
                </a:solidFill>
              </a14:hiddenFill>
            </a:ext>
          </a:extLst>
        </p:spPr>
      </p:pic>
      <p:pic>
        <p:nvPicPr>
          <p:cNvPr id="2176024" name="Picture 24">
            <a:extLst>
              <a:ext uri="{FF2B5EF4-FFF2-40B4-BE49-F238E27FC236}">
                <a16:creationId xmlns:a16="http://schemas.microsoft.com/office/drawing/2014/main" id="{34585FB7-C13B-42F7-B608-8C901A30379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1063" y="5300663"/>
            <a:ext cx="752475" cy="1152525"/>
          </a:xfrm>
          <a:prstGeom prst="rect">
            <a:avLst/>
          </a:prstGeom>
          <a:noFill/>
          <a:extLst>
            <a:ext uri="{909E8E84-426E-40DD-AFC4-6F175D3DCCD1}">
              <a14:hiddenFill xmlns:a14="http://schemas.microsoft.com/office/drawing/2010/main">
                <a:solidFill>
                  <a:srgbClr val="FFFFFF"/>
                </a:solidFill>
              </a14:hiddenFill>
            </a:ext>
          </a:extLst>
        </p:spPr>
      </p:pic>
      <p:pic>
        <p:nvPicPr>
          <p:cNvPr id="2176026" name="Picture 26">
            <a:extLst>
              <a:ext uri="{FF2B5EF4-FFF2-40B4-BE49-F238E27FC236}">
                <a16:creationId xmlns:a16="http://schemas.microsoft.com/office/drawing/2014/main" id="{255F7821-A222-44B4-88D8-FAE62D6306E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92950" y="5534025"/>
            <a:ext cx="1473200" cy="862013"/>
          </a:xfrm>
          <a:prstGeom prst="rect">
            <a:avLst/>
          </a:prstGeom>
          <a:noFill/>
          <a:extLst>
            <a:ext uri="{909E8E84-426E-40DD-AFC4-6F175D3DCCD1}">
              <a14:hiddenFill xmlns:a14="http://schemas.microsoft.com/office/drawing/2010/main">
                <a:solidFill>
                  <a:srgbClr val="FFFFFF"/>
                </a:solidFill>
              </a14:hiddenFill>
            </a:ext>
          </a:extLst>
        </p:spPr>
      </p:pic>
      <p:pic>
        <p:nvPicPr>
          <p:cNvPr id="2176027" name="Picture 27">
            <a:extLst>
              <a:ext uri="{FF2B5EF4-FFF2-40B4-BE49-F238E27FC236}">
                <a16:creationId xmlns:a16="http://schemas.microsoft.com/office/drawing/2014/main" id="{42EFDE86-3DEA-473A-9597-65D3B49FA98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5288" y="476250"/>
            <a:ext cx="1889125" cy="1417638"/>
          </a:xfrm>
          <a:prstGeom prst="rect">
            <a:avLst/>
          </a:prstGeom>
          <a:noFill/>
          <a:extLst>
            <a:ext uri="{909E8E84-426E-40DD-AFC4-6F175D3DCCD1}">
              <a14:hiddenFill xmlns:a14="http://schemas.microsoft.com/office/drawing/2010/main">
                <a:solidFill>
                  <a:srgbClr val="FFFFFF"/>
                </a:solidFill>
              </a14:hiddenFill>
            </a:ext>
          </a:extLst>
        </p:spPr>
      </p:pic>
      <p:sp>
        <p:nvSpPr>
          <p:cNvPr id="2176028" name="Text Box 28">
            <a:extLst>
              <a:ext uri="{FF2B5EF4-FFF2-40B4-BE49-F238E27FC236}">
                <a16:creationId xmlns:a16="http://schemas.microsoft.com/office/drawing/2014/main" id="{7F617A92-2F73-4B1D-BC94-9ACDFA114914}"/>
              </a:ext>
            </a:extLst>
          </p:cNvPr>
          <p:cNvSpPr txBox="1">
            <a:spLocks noChangeArrowheads="1"/>
          </p:cNvSpPr>
          <p:nvPr/>
        </p:nvSpPr>
        <p:spPr bwMode="auto">
          <a:xfrm>
            <a:off x="827088" y="3213100"/>
            <a:ext cx="52578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effectLst>
                  <a:outerShdw blurRad="38100" dist="38100" dir="2700000" algn="tl">
                    <a:srgbClr val="C0C0C0"/>
                  </a:outerShdw>
                </a:effectLst>
              </a:rPr>
              <a:t>Desechables:</a:t>
            </a:r>
            <a:endParaRPr lang="en-US" altLang="en-US" sz="2100" i="1">
              <a:solidFill>
                <a:srgbClr val="FF0000"/>
              </a:solidFill>
              <a:effectLst>
                <a:outerShdw blurRad="38100" dist="38100" dir="2700000" algn="tl">
                  <a:srgbClr val="C0C0C0"/>
                </a:outerShdw>
              </a:effectLst>
              <a:latin typeface="Arial Black" panose="020B0A04020102020204" pitchFamily="34" charset="0"/>
            </a:endParaRPr>
          </a:p>
        </p:txBody>
      </p:sp>
      <p:pic>
        <p:nvPicPr>
          <p:cNvPr id="2176029" name="Picture 29">
            <a:extLst>
              <a:ext uri="{FF2B5EF4-FFF2-40B4-BE49-F238E27FC236}">
                <a16:creationId xmlns:a16="http://schemas.microsoft.com/office/drawing/2014/main" id="{8C42DC44-F62E-444D-973D-33C79539A53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1188" y="3284538"/>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176030" name="Text Box 30">
            <a:extLst>
              <a:ext uri="{FF2B5EF4-FFF2-40B4-BE49-F238E27FC236}">
                <a16:creationId xmlns:a16="http://schemas.microsoft.com/office/drawing/2014/main" id="{6F3192EA-BF03-4EC7-9967-8E0C1C0FE114}"/>
              </a:ext>
            </a:extLst>
          </p:cNvPr>
          <p:cNvSpPr txBox="1">
            <a:spLocks noChangeArrowheads="1"/>
          </p:cNvSpPr>
          <p:nvPr/>
        </p:nvSpPr>
        <p:spPr bwMode="auto">
          <a:xfrm>
            <a:off x="827088" y="4384675"/>
            <a:ext cx="6192837"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Reusables - EJ: </a:t>
            </a:r>
            <a:r>
              <a:rPr lang="en-US" altLang="en-US" sz="2100" b="1" i="1">
                <a:solidFill>
                  <a:srgbClr val="000000"/>
                </a:solidFill>
              </a:rPr>
              <a:t>Bolsa de hielo comercial</a:t>
            </a:r>
            <a:endParaRPr lang="en-US" altLang="en-US" sz="2100" i="1">
              <a:solidFill>
                <a:srgbClr val="FF0000"/>
              </a:solidFill>
              <a:effectLst>
                <a:outerShdw blurRad="38100" dist="38100" dir="2700000" algn="tl">
                  <a:srgbClr val="C0C0C0"/>
                </a:outerShdw>
              </a:effectLst>
              <a:latin typeface="Arial Black" panose="020B0A04020102020204" pitchFamily="34" charset="0"/>
            </a:endParaRPr>
          </a:p>
        </p:txBody>
      </p:sp>
      <p:pic>
        <p:nvPicPr>
          <p:cNvPr id="2176031" name="Picture 31">
            <a:extLst>
              <a:ext uri="{FF2B5EF4-FFF2-40B4-BE49-F238E27FC236}">
                <a16:creationId xmlns:a16="http://schemas.microsoft.com/office/drawing/2014/main" id="{502150F7-8ADE-413E-B1D5-9D3C696695F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1188" y="4456113"/>
            <a:ext cx="2762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2176032" name="Picture 32">
            <a:extLst>
              <a:ext uri="{FF2B5EF4-FFF2-40B4-BE49-F238E27FC236}">
                <a16:creationId xmlns:a16="http://schemas.microsoft.com/office/drawing/2014/main" id="{07BA5273-5231-4961-A6C2-E53160E13CE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16675" y="2919413"/>
            <a:ext cx="2259013" cy="1373187"/>
          </a:xfrm>
          <a:prstGeom prst="rect">
            <a:avLst/>
          </a:prstGeom>
          <a:noFill/>
          <a:extLst>
            <a:ext uri="{909E8E84-426E-40DD-AFC4-6F175D3DCCD1}">
              <a14:hiddenFill xmlns:a14="http://schemas.microsoft.com/office/drawing/2010/main">
                <a:solidFill>
                  <a:srgbClr val="FFFFFF"/>
                </a:solidFill>
              </a14:hiddenFill>
            </a:ext>
          </a:extLst>
        </p:spPr>
      </p:pic>
      <p:sp>
        <p:nvSpPr>
          <p:cNvPr id="2176033" name="Text Box 33">
            <a:extLst>
              <a:ext uri="{FF2B5EF4-FFF2-40B4-BE49-F238E27FC236}">
                <a16:creationId xmlns:a16="http://schemas.microsoft.com/office/drawing/2014/main" id="{AF3BD0C3-9A7E-4F46-BFEC-CAA2621F2DED}"/>
              </a:ext>
            </a:extLst>
          </p:cNvPr>
          <p:cNvSpPr txBox="1">
            <a:spLocks noChangeArrowheads="1"/>
          </p:cNvSpPr>
          <p:nvPr/>
        </p:nvSpPr>
        <p:spPr bwMode="auto">
          <a:xfrm>
            <a:off x="1190625" y="3649663"/>
            <a:ext cx="381317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Bolsas plásticas</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176034" name="Picture 34">
            <a:extLst>
              <a:ext uri="{FF2B5EF4-FFF2-40B4-BE49-F238E27FC236}">
                <a16:creationId xmlns:a16="http://schemas.microsoft.com/office/drawing/2014/main" id="{56F2A65B-A1EA-4A05-AEC5-8BCF2C48804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71550" y="3644900"/>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176035" name="Text Box 35">
            <a:extLst>
              <a:ext uri="{FF2B5EF4-FFF2-40B4-BE49-F238E27FC236}">
                <a16:creationId xmlns:a16="http://schemas.microsoft.com/office/drawing/2014/main" id="{F1B978EB-5A46-4177-AE0C-C1CA9CC3148E}"/>
              </a:ext>
            </a:extLst>
          </p:cNvPr>
          <p:cNvSpPr txBox="1">
            <a:spLocks noChangeArrowheads="1"/>
          </p:cNvSpPr>
          <p:nvPr/>
        </p:nvSpPr>
        <p:spPr bwMode="auto">
          <a:xfrm>
            <a:off x="1190625" y="4010025"/>
            <a:ext cx="381317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Hielo químico</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176036" name="Picture 36">
            <a:extLst>
              <a:ext uri="{FF2B5EF4-FFF2-40B4-BE49-F238E27FC236}">
                <a16:creationId xmlns:a16="http://schemas.microsoft.com/office/drawing/2014/main" id="{2FE23D52-3CBA-4ACC-86A8-02D29EC5C4E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71550" y="4005263"/>
            <a:ext cx="284163" cy="2889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A130-9F70-4FAC-902A-3C5706736546}"/>
              </a:ext>
            </a:extLst>
          </p:cNvPr>
          <p:cNvSpPr>
            <a:spLocks/>
          </p:cNvSpPr>
          <p:nvPr/>
        </p:nvSpPr>
        <p:spPr bwMode="auto">
          <a:xfrm>
            <a:off x="2520950" y="1270000"/>
            <a:ext cx="584676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Hielo – 24 a 48 horas</a:t>
            </a:r>
          </a:p>
        </p:txBody>
      </p:sp>
      <p:sp>
        <p:nvSpPr>
          <p:cNvPr id="3" name="Title 1">
            <a:extLst>
              <a:ext uri="{FF2B5EF4-FFF2-40B4-BE49-F238E27FC236}">
                <a16:creationId xmlns:a16="http://schemas.microsoft.com/office/drawing/2014/main" id="{AD26356F-6037-412C-897A-0BEBD3F17DCD}"/>
              </a:ext>
            </a:extLst>
          </p:cNvPr>
          <p:cNvSpPr>
            <a:spLocks/>
          </p:cNvSpPr>
          <p:nvPr/>
        </p:nvSpPr>
        <p:spPr bwMode="auto">
          <a:xfrm>
            <a:off x="2555875" y="765175"/>
            <a:ext cx="64087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4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 </a:t>
            </a:r>
            <a:r>
              <a:rPr lang="es-PR" altLang="en-US"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AGUDO</a:t>
            </a:r>
            <a:r>
              <a:rPr lang="es-PR" altLang="en-US" sz="24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t>
            </a:r>
            <a:endPar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152452" name="Picture 4">
            <a:extLst>
              <a:ext uri="{FF2B5EF4-FFF2-40B4-BE49-F238E27FC236}">
                <a16:creationId xmlns:a16="http://schemas.microsoft.com/office/drawing/2014/main" id="{1B97C268-624B-4F1B-9226-695CD8E23B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2133600"/>
            <a:ext cx="72009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9A29C5D5-0A1F-4AB6-AF4A-C1A9018264CE}"/>
              </a:ext>
            </a:extLst>
          </p:cNvPr>
          <p:cNvSpPr>
            <a:spLocks/>
          </p:cNvSpPr>
          <p:nvPr/>
        </p:nvSpPr>
        <p:spPr bwMode="auto">
          <a:xfrm>
            <a:off x="1187450" y="2205038"/>
            <a:ext cx="676910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MÉTODOS/MATERIAL DE ENFRIAMIENTO</a:t>
            </a:r>
            <a:endPar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152454" name="Text Box 6">
            <a:extLst>
              <a:ext uri="{FF2B5EF4-FFF2-40B4-BE49-F238E27FC236}">
                <a16:creationId xmlns:a16="http://schemas.microsoft.com/office/drawing/2014/main" id="{46BDA920-1672-45E1-BD52-571151950D58}"/>
              </a:ext>
            </a:extLst>
          </p:cNvPr>
          <p:cNvSpPr txBox="1">
            <a:spLocks noChangeArrowheads="1"/>
          </p:cNvSpPr>
          <p:nvPr/>
        </p:nvSpPr>
        <p:spPr bwMode="auto">
          <a:xfrm>
            <a:off x="574675" y="285273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Un cubo/balde lleno de cubitos de hielo</a:t>
            </a:r>
          </a:p>
        </p:txBody>
      </p:sp>
      <p:pic>
        <p:nvPicPr>
          <p:cNvPr id="2152455" name="Picture 7">
            <a:extLst>
              <a:ext uri="{FF2B5EF4-FFF2-40B4-BE49-F238E27FC236}">
                <a16:creationId xmlns:a16="http://schemas.microsoft.com/office/drawing/2014/main" id="{305B3576-8A5B-49BB-9DD4-5BF9AC8AF4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2924175"/>
            <a:ext cx="271463" cy="266700"/>
          </a:xfrm>
          <a:prstGeom prst="rect">
            <a:avLst/>
          </a:prstGeom>
          <a:noFill/>
          <a:extLst>
            <a:ext uri="{909E8E84-426E-40DD-AFC4-6F175D3DCCD1}">
              <a14:hiddenFill xmlns:a14="http://schemas.microsoft.com/office/drawing/2010/main">
                <a:solidFill>
                  <a:srgbClr val="FFFFFF"/>
                </a:solidFill>
              </a14:hiddenFill>
            </a:ext>
          </a:extLst>
        </p:spPr>
      </p:pic>
      <p:pic>
        <p:nvPicPr>
          <p:cNvPr id="2152456" name="Picture 8">
            <a:extLst>
              <a:ext uri="{FF2B5EF4-FFF2-40B4-BE49-F238E27FC236}">
                <a16:creationId xmlns:a16="http://schemas.microsoft.com/office/drawing/2014/main" id="{AC122864-9044-4EDB-AA5A-9D79070109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549275"/>
            <a:ext cx="2114550" cy="1411288"/>
          </a:xfrm>
          <a:prstGeom prst="rect">
            <a:avLst/>
          </a:prstGeom>
          <a:noFill/>
          <a:extLst>
            <a:ext uri="{909E8E84-426E-40DD-AFC4-6F175D3DCCD1}">
              <a14:hiddenFill xmlns:a14="http://schemas.microsoft.com/office/drawing/2010/main">
                <a:solidFill>
                  <a:srgbClr val="FFFFFF"/>
                </a:solidFill>
              </a14:hiddenFill>
            </a:ext>
          </a:extLst>
        </p:spPr>
      </p:pic>
      <p:pic>
        <p:nvPicPr>
          <p:cNvPr id="2152457" name="Picture 9">
            <a:extLst>
              <a:ext uri="{FF2B5EF4-FFF2-40B4-BE49-F238E27FC236}">
                <a16:creationId xmlns:a16="http://schemas.microsoft.com/office/drawing/2014/main" id="{465FC2F3-1626-422A-BFEE-00109C6139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92500" y="3357563"/>
            <a:ext cx="1668463" cy="1054100"/>
          </a:xfrm>
          <a:prstGeom prst="rect">
            <a:avLst/>
          </a:prstGeom>
          <a:noFill/>
          <a:extLst>
            <a:ext uri="{909E8E84-426E-40DD-AFC4-6F175D3DCCD1}">
              <a14:hiddenFill xmlns:a14="http://schemas.microsoft.com/office/drawing/2010/main">
                <a:solidFill>
                  <a:srgbClr val="FFFFFF"/>
                </a:solidFill>
              </a14:hiddenFill>
            </a:ext>
          </a:extLst>
        </p:spPr>
      </p:pic>
      <p:sp>
        <p:nvSpPr>
          <p:cNvPr id="2152458" name="Text Box 10">
            <a:extLst>
              <a:ext uri="{FF2B5EF4-FFF2-40B4-BE49-F238E27FC236}">
                <a16:creationId xmlns:a16="http://schemas.microsoft.com/office/drawing/2014/main" id="{D6BE31FC-9935-4400-98AF-9AF1FF8C18CF}"/>
              </a:ext>
            </a:extLst>
          </p:cNvPr>
          <p:cNvSpPr txBox="1">
            <a:spLocks noChangeArrowheads="1"/>
          </p:cNvSpPr>
          <p:nvPr/>
        </p:nvSpPr>
        <p:spPr bwMode="auto">
          <a:xfrm>
            <a:off x="574675" y="446563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Bloque de hielo molido: </a:t>
            </a:r>
            <a:r>
              <a:rPr lang="en-US" altLang="en-US" sz="2800" b="1" i="1">
                <a:solidFill>
                  <a:srgbClr val="000000"/>
                </a:solidFill>
                <a:latin typeface="Calibri" panose="020F0502020204030204" pitchFamily="34" charset="0"/>
              </a:rPr>
              <a:t>Permite mejor amoldamiento</a:t>
            </a:r>
          </a:p>
        </p:txBody>
      </p:sp>
      <p:pic>
        <p:nvPicPr>
          <p:cNvPr id="2152459" name="Picture 11">
            <a:extLst>
              <a:ext uri="{FF2B5EF4-FFF2-40B4-BE49-F238E27FC236}">
                <a16:creationId xmlns:a16="http://schemas.microsoft.com/office/drawing/2014/main" id="{BD2C486C-E77B-4A6D-986D-AAA70876A0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4537075"/>
            <a:ext cx="271463" cy="266700"/>
          </a:xfrm>
          <a:prstGeom prst="rect">
            <a:avLst/>
          </a:prstGeom>
          <a:noFill/>
          <a:extLst>
            <a:ext uri="{909E8E84-426E-40DD-AFC4-6F175D3DCCD1}">
              <a14:hiddenFill xmlns:a14="http://schemas.microsoft.com/office/drawing/2010/main">
                <a:solidFill>
                  <a:srgbClr val="FFFFFF"/>
                </a:solidFill>
              </a14:hiddenFill>
            </a:ext>
          </a:extLst>
        </p:spPr>
      </p:pic>
      <p:pic>
        <p:nvPicPr>
          <p:cNvPr id="2152460" name="Picture 12">
            <a:extLst>
              <a:ext uri="{FF2B5EF4-FFF2-40B4-BE49-F238E27FC236}">
                <a16:creationId xmlns:a16="http://schemas.microsoft.com/office/drawing/2014/main" id="{E006ED87-C41B-40F6-9CF4-AFE65A2EBD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3575" y="5013325"/>
            <a:ext cx="2032000" cy="1397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54C92-D88C-4BA7-AB2B-B8E2346288B4}"/>
              </a:ext>
            </a:extLst>
          </p:cNvPr>
          <p:cNvSpPr>
            <a:spLocks/>
          </p:cNvSpPr>
          <p:nvPr/>
        </p:nvSpPr>
        <p:spPr bwMode="auto">
          <a:xfrm>
            <a:off x="2520950" y="1341438"/>
            <a:ext cx="584676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Hielo – 24 a 48 horas</a:t>
            </a:r>
          </a:p>
        </p:txBody>
      </p:sp>
      <p:sp>
        <p:nvSpPr>
          <p:cNvPr id="3" name="Title 1">
            <a:extLst>
              <a:ext uri="{FF2B5EF4-FFF2-40B4-BE49-F238E27FC236}">
                <a16:creationId xmlns:a16="http://schemas.microsoft.com/office/drawing/2014/main" id="{C7F0FDDB-5A31-4F04-834F-2734FF5D1BA9}"/>
              </a:ext>
            </a:extLst>
          </p:cNvPr>
          <p:cNvSpPr>
            <a:spLocks/>
          </p:cNvSpPr>
          <p:nvPr/>
        </p:nvSpPr>
        <p:spPr bwMode="auto">
          <a:xfrm>
            <a:off x="2555875" y="836613"/>
            <a:ext cx="65881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4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 </a:t>
            </a:r>
            <a:r>
              <a:rPr lang="es-PR" altLang="en-US"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AGUDO</a:t>
            </a:r>
            <a:r>
              <a:rPr lang="es-PR" altLang="en-US" sz="24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t>
            </a:r>
            <a:endPar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182148" name="Picture 4">
            <a:extLst>
              <a:ext uri="{FF2B5EF4-FFF2-40B4-BE49-F238E27FC236}">
                <a16:creationId xmlns:a16="http://schemas.microsoft.com/office/drawing/2014/main" id="{8F739AC6-33E7-4420-BD6A-D37039ADCC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2209800"/>
            <a:ext cx="72009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0A13EC77-16BD-4154-A964-D89BDC4D747A}"/>
              </a:ext>
            </a:extLst>
          </p:cNvPr>
          <p:cNvSpPr>
            <a:spLocks/>
          </p:cNvSpPr>
          <p:nvPr/>
        </p:nvSpPr>
        <p:spPr bwMode="auto">
          <a:xfrm>
            <a:off x="1187450" y="2281238"/>
            <a:ext cx="676910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MÉTODOS/MATERIAL DE ENFRIAMIENTO</a:t>
            </a:r>
            <a:endPar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182152" name="Picture 8">
            <a:extLst>
              <a:ext uri="{FF2B5EF4-FFF2-40B4-BE49-F238E27FC236}">
                <a16:creationId xmlns:a16="http://schemas.microsoft.com/office/drawing/2014/main" id="{B9D04F4C-188B-4312-B806-3BB3286E36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438" y="638175"/>
            <a:ext cx="2032000" cy="1422400"/>
          </a:xfrm>
          <a:prstGeom prst="rect">
            <a:avLst/>
          </a:prstGeom>
          <a:noFill/>
          <a:extLst>
            <a:ext uri="{909E8E84-426E-40DD-AFC4-6F175D3DCCD1}">
              <a14:hiddenFill xmlns:a14="http://schemas.microsoft.com/office/drawing/2010/main">
                <a:solidFill>
                  <a:srgbClr val="FFFFFF"/>
                </a:solidFill>
              </a14:hiddenFill>
            </a:ext>
          </a:extLst>
        </p:spPr>
      </p:pic>
      <p:pic>
        <p:nvPicPr>
          <p:cNvPr id="2182153" name="Picture 9">
            <a:extLst>
              <a:ext uri="{FF2B5EF4-FFF2-40B4-BE49-F238E27FC236}">
                <a16:creationId xmlns:a16="http://schemas.microsoft.com/office/drawing/2014/main" id="{53A9BFDF-40AF-4EE6-B855-EE18881396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7538" y="3429000"/>
            <a:ext cx="1368425" cy="1273175"/>
          </a:xfrm>
          <a:prstGeom prst="rect">
            <a:avLst/>
          </a:prstGeom>
          <a:noFill/>
          <a:extLst>
            <a:ext uri="{909E8E84-426E-40DD-AFC4-6F175D3DCCD1}">
              <a14:hiddenFill xmlns:a14="http://schemas.microsoft.com/office/drawing/2010/main">
                <a:solidFill>
                  <a:srgbClr val="FFFFFF"/>
                </a:solidFill>
              </a14:hiddenFill>
            </a:ext>
          </a:extLst>
        </p:spPr>
      </p:pic>
      <p:sp>
        <p:nvSpPr>
          <p:cNvPr id="2182154" name="Text Box 10">
            <a:extLst>
              <a:ext uri="{FF2B5EF4-FFF2-40B4-BE49-F238E27FC236}">
                <a16:creationId xmlns:a16="http://schemas.microsoft.com/office/drawing/2014/main" id="{7E922581-E5B3-4CB0-A2D2-4C0806546ED8}"/>
              </a:ext>
            </a:extLst>
          </p:cNvPr>
          <p:cNvSpPr txBox="1">
            <a:spLocks noChangeArrowheads="1"/>
          </p:cNvSpPr>
          <p:nvPr/>
        </p:nvSpPr>
        <p:spPr bwMode="auto">
          <a:xfrm>
            <a:off x="574675" y="472916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Baños de torbellino/remolino de agua fría (</a:t>
            </a:r>
            <a:r>
              <a:rPr lang="en-US" altLang="en-US" sz="2800" b="1" i="1">
                <a:solidFill>
                  <a:srgbClr val="000000"/>
                </a:solidFill>
                <a:latin typeface="Calibri" panose="020F0502020204030204" pitchFamily="34" charset="0"/>
              </a:rPr>
              <a:t>whirlpool</a:t>
            </a:r>
            <a:r>
              <a:rPr lang="en-US" altLang="en-US" sz="2800" b="1">
                <a:solidFill>
                  <a:srgbClr val="000000"/>
                </a:solidFill>
                <a:latin typeface="Calibri" panose="020F0502020204030204" pitchFamily="34" charset="0"/>
              </a:rPr>
              <a:t>)</a:t>
            </a:r>
          </a:p>
        </p:txBody>
      </p:sp>
      <p:pic>
        <p:nvPicPr>
          <p:cNvPr id="2182155" name="Picture 11">
            <a:extLst>
              <a:ext uri="{FF2B5EF4-FFF2-40B4-BE49-F238E27FC236}">
                <a16:creationId xmlns:a16="http://schemas.microsoft.com/office/drawing/2014/main" id="{BA79084D-713D-4F5D-93EF-D2D1F23BDC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775" y="4800600"/>
            <a:ext cx="271463" cy="266700"/>
          </a:xfrm>
          <a:prstGeom prst="rect">
            <a:avLst/>
          </a:prstGeom>
          <a:noFill/>
          <a:extLst>
            <a:ext uri="{909E8E84-426E-40DD-AFC4-6F175D3DCCD1}">
              <a14:hiddenFill xmlns:a14="http://schemas.microsoft.com/office/drawing/2010/main">
                <a:solidFill>
                  <a:srgbClr val="FFFFFF"/>
                </a:solidFill>
              </a14:hiddenFill>
            </a:ext>
          </a:extLst>
        </p:spPr>
      </p:pic>
      <p:pic>
        <p:nvPicPr>
          <p:cNvPr id="2182156" name="Picture 12">
            <a:extLst>
              <a:ext uri="{FF2B5EF4-FFF2-40B4-BE49-F238E27FC236}">
                <a16:creationId xmlns:a16="http://schemas.microsoft.com/office/drawing/2014/main" id="{8B1028D4-8ACD-42E3-B130-94DCFBA5071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1063" y="5297488"/>
            <a:ext cx="1871662" cy="1092200"/>
          </a:xfrm>
          <a:prstGeom prst="rect">
            <a:avLst/>
          </a:prstGeom>
          <a:noFill/>
          <a:extLst>
            <a:ext uri="{909E8E84-426E-40DD-AFC4-6F175D3DCCD1}">
              <a14:hiddenFill xmlns:a14="http://schemas.microsoft.com/office/drawing/2010/main">
                <a:solidFill>
                  <a:srgbClr val="FFFFFF"/>
                </a:solidFill>
              </a14:hiddenFill>
            </a:ext>
          </a:extLst>
        </p:spPr>
      </p:pic>
      <p:pic>
        <p:nvPicPr>
          <p:cNvPr id="2182157" name="Picture 13">
            <a:extLst>
              <a:ext uri="{FF2B5EF4-FFF2-40B4-BE49-F238E27FC236}">
                <a16:creationId xmlns:a16="http://schemas.microsoft.com/office/drawing/2014/main" id="{1544A1A3-5B04-4407-BAAD-2E1AEA4B361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11413" y="3357563"/>
            <a:ext cx="1214437" cy="1384300"/>
          </a:xfrm>
          <a:prstGeom prst="rect">
            <a:avLst/>
          </a:prstGeom>
          <a:noFill/>
          <a:extLst>
            <a:ext uri="{909E8E84-426E-40DD-AFC4-6F175D3DCCD1}">
              <a14:hiddenFill xmlns:a14="http://schemas.microsoft.com/office/drawing/2010/main">
                <a:solidFill>
                  <a:srgbClr val="FFFFFF"/>
                </a:solidFill>
              </a14:hiddenFill>
            </a:ext>
          </a:extLst>
        </p:spPr>
      </p:pic>
      <p:sp>
        <p:nvSpPr>
          <p:cNvPr id="2182158" name="Text Box 14">
            <a:extLst>
              <a:ext uri="{FF2B5EF4-FFF2-40B4-BE49-F238E27FC236}">
                <a16:creationId xmlns:a16="http://schemas.microsoft.com/office/drawing/2014/main" id="{FA4ADA2D-1C3C-40B1-BE6F-E5D8B0B19728}"/>
              </a:ext>
            </a:extLst>
          </p:cNvPr>
          <p:cNvSpPr txBox="1">
            <a:spLocks noChangeArrowheads="1"/>
          </p:cNvSpPr>
          <p:nvPr/>
        </p:nvSpPr>
        <p:spPr bwMode="auto">
          <a:xfrm>
            <a:off x="574675" y="2928938"/>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Un cubo lleno de agua fría (con cubitos de hielo adentro)</a:t>
            </a:r>
          </a:p>
        </p:txBody>
      </p:sp>
      <p:pic>
        <p:nvPicPr>
          <p:cNvPr id="2182159" name="Picture 15">
            <a:extLst>
              <a:ext uri="{FF2B5EF4-FFF2-40B4-BE49-F238E27FC236}">
                <a16:creationId xmlns:a16="http://schemas.microsoft.com/office/drawing/2014/main" id="{479F6B91-CDCE-4028-BA2C-3F86CB9D5A9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775" y="3000375"/>
            <a:ext cx="271463" cy="266700"/>
          </a:xfrm>
          <a:prstGeom prst="rect">
            <a:avLst/>
          </a:prstGeom>
          <a:noFill/>
          <a:extLst>
            <a:ext uri="{909E8E84-426E-40DD-AFC4-6F175D3DCCD1}">
              <a14:hiddenFill xmlns:a14="http://schemas.microsoft.com/office/drawing/2010/main">
                <a:solidFill>
                  <a:srgbClr val="FFFFFF"/>
                </a:solidFill>
              </a14:hiddenFill>
            </a:ext>
          </a:extLst>
        </p:spPr>
      </p:pic>
      <p:pic>
        <p:nvPicPr>
          <p:cNvPr id="2182160" name="Picture 16">
            <a:extLst>
              <a:ext uri="{FF2B5EF4-FFF2-40B4-BE49-F238E27FC236}">
                <a16:creationId xmlns:a16="http://schemas.microsoft.com/office/drawing/2014/main" id="{B57C8C2E-46EB-4741-9B22-F57C20EEEDE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69063" y="3357563"/>
            <a:ext cx="1311275" cy="13668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11851-24C4-4EE9-BE02-2189E727C230}"/>
              </a:ext>
            </a:extLst>
          </p:cNvPr>
          <p:cNvSpPr>
            <a:spLocks/>
          </p:cNvSpPr>
          <p:nvPr/>
        </p:nvSpPr>
        <p:spPr bwMode="auto">
          <a:xfrm>
            <a:off x="2520950" y="1484313"/>
            <a:ext cx="584676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Hielo – 24 a 48 horas</a:t>
            </a:r>
          </a:p>
        </p:txBody>
      </p:sp>
      <p:sp>
        <p:nvSpPr>
          <p:cNvPr id="3" name="Title 1">
            <a:extLst>
              <a:ext uri="{FF2B5EF4-FFF2-40B4-BE49-F238E27FC236}">
                <a16:creationId xmlns:a16="http://schemas.microsoft.com/office/drawing/2014/main" id="{FCD0AC79-92D6-4429-962F-3B45BE9FE4EF}"/>
              </a:ext>
            </a:extLst>
          </p:cNvPr>
          <p:cNvSpPr>
            <a:spLocks/>
          </p:cNvSpPr>
          <p:nvPr/>
        </p:nvSpPr>
        <p:spPr bwMode="auto">
          <a:xfrm>
            <a:off x="2555875" y="909638"/>
            <a:ext cx="65881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4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 </a:t>
            </a:r>
            <a:r>
              <a:rPr lang="es-PR" altLang="en-US"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AGUDO</a:t>
            </a:r>
            <a:r>
              <a:rPr lang="es-PR" altLang="en-US" sz="24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t>
            </a:r>
            <a:endPar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180100" name="Picture 4">
            <a:extLst>
              <a:ext uri="{FF2B5EF4-FFF2-40B4-BE49-F238E27FC236}">
                <a16:creationId xmlns:a16="http://schemas.microsoft.com/office/drawing/2014/main" id="{1B01B942-FCA2-47A1-B21E-5D33DED4CD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2408238"/>
            <a:ext cx="72009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5CF0E8DE-A161-48A6-A858-37EA8DFC86F8}"/>
              </a:ext>
            </a:extLst>
          </p:cNvPr>
          <p:cNvSpPr>
            <a:spLocks/>
          </p:cNvSpPr>
          <p:nvPr/>
        </p:nvSpPr>
        <p:spPr bwMode="auto">
          <a:xfrm>
            <a:off x="1187450" y="2479675"/>
            <a:ext cx="67691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MÉTODOS/MATERIAL DE ENFRIAMIENTO</a:t>
            </a:r>
            <a:endPar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180102" name="Text Box 6">
            <a:extLst>
              <a:ext uri="{FF2B5EF4-FFF2-40B4-BE49-F238E27FC236}">
                <a16:creationId xmlns:a16="http://schemas.microsoft.com/office/drawing/2014/main" id="{8F4158AA-0FDC-4276-AABD-42AAD58444EE}"/>
              </a:ext>
            </a:extLst>
          </p:cNvPr>
          <p:cNvSpPr txBox="1">
            <a:spLocks noChangeArrowheads="1"/>
          </p:cNvSpPr>
          <p:nvPr/>
        </p:nvSpPr>
        <p:spPr bwMode="auto">
          <a:xfrm>
            <a:off x="574675" y="312737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484876"/>
                </a:solidFill>
                <a:effectLst>
                  <a:outerShdw blurRad="38100" dist="38100" dir="2700000" algn="tl">
                    <a:srgbClr val="C0C0C0"/>
                  </a:outerShdw>
                </a:effectLst>
                <a:latin typeface="Calibri" panose="020F0502020204030204" pitchFamily="34" charset="0"/>
              </a:rPr>
              <a:t>Roceador/aerosol frío – </a:t>
            </a:r>
            <a:r>
              <a:rPr lang="en-US" altLang="en-US" sz="2800" b="1" i="1">
                <a:solidFill>
                  <a:srgbClr val="484876"/>
                </a:solidFill>
                <a:effectLst>
                  <a:outerShdw blurRad="38100" dist="38100" dir="2700000" algn="tl">
                    <a:srgbClr val="C0C0C0"/>
                  </a:outerShdw>
                </a:effectLst>
                <a:latin typeface="Calibri" panose="020F0502020204030204" pitchFamily="34" charset="0"/>
              </a:rPr>
              <a:t>Cloruro de etilo</a:t>
            </a:r>
            <a:r>
              <a:rPr lang="en-US" altLang="en-US" sz="2800" b="1">
                <a:solidFill>
                  <a:srgbClr val="484876"/>
                </a:solidFill>
                <a:effectLst>
                  <a:outerShdw blurRad="38100" dist="38100" dir="2700000" algn="tl">
                    <a:srgbClr val="C0C0C0"/>
                  </a:outerShdw>
                </a:effectLst>
                <a:latin typeface="Calibri" panose="020F0502020204030204" pitchFamily="34" charset="0"/>
              </a:rPr>
              <a:t>:</a:t>
            </a:r>
          </a:p>
        </p:txBody>
      </p:sp>
      <p:pic>
        <p:nvPicPr>
          <p:cNvPr id="2180103" name="Picture 7">
            <a:extLst>
              <a:ext uri="{FF2B5EF4-FFF2-40B4-BE49-F238E27FC236}">
                <a16:creationId xmlns:a16="http://schemas.microsoft.com/office/drawing/2014/main" id="{B538C02C-2BA0-4123-84D6-DB745AE711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319881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80104" name="Text Box 8">
            <a:extLst>
              <a:ext uri="{FF2B5EF4-FFF2-40B4-BE49-F238E27FC236}">
                <a16:creationId xmlns:a16="http://schemas.microsoft.com/office/drawing/2014/main" id="{A95BE97C-F23C-448F-A59E-2AFBCD6EDFD9}"/>
              </a:ext>
            </a:extLst>
          </p:cNvPr>
          <p:cNvSpPr txBox="1">
            <a:spLocks noChangeArrowheads="1"/>
          </p:cNvSpPr>
          <p:nvPr/>
        </p:nvSpPr>
        <p:spPr bwMode="auto">
          <a:xfrm>
            <a:off x="827088" y="3627438"/>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Indicación:</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180105" name="Picture 9">
            <a:extLst>
              <a:ext uri="{FF2B5EF4-FFF2-40B4-BE49-F238E27FC236}">
                <a16:creationId xmlns:a16="http://schemas.microsoft.com/office/drawing/2014/main" id="{D8D5E45D-3A07-4062-970F-BA2C3E606A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188" y="3698875"/>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180106" name="Text Box 10">
            <a:extLst>
              <a:ext uri="{FF2B5EF4-FFF2-40B4-BE49-F238E27FC236}">
                <a16:creationId xmlns:a16="http://schemas.microsoft.com/office/drawing/2014/main" id="{2EF11E11-F614-4DBB-9B85-073A09C2F778}"/>
              </a:ext>
            </a:extLst>
          </p:cNvPr>
          <p:cNvSpPr txBox="1">
            <a:spLocks noChangeArrowheads="1"/>
          </p:cNvSpPr>
          <p:nvPr/>
        </p:nvSpPr>
        <p:spPr bwMode="auto">
          <a:xfrm>
            <a:off x="1190625" y="4059238"/>
            <a:ext cx="77739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Tratamiento temporero:</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180107" name="Picture 11">
            <a:extLst>
              <a:ext uri="{FF2B5EF4-FFF2-40B4-BE49-F238E27FC236}">
                <a16:creationId xmlns:a16="http://schemas.microsoft.com/office/drawing/2014/main" id="{456013FF-0F01-44C9-A6B8-071C1CF61F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550" y="4092575"/>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180108" name="Text Box 12">
            <a:extLst>
              <a:ext uri="{FF2B5EF4-FFF2-40B4-BE49-F238E27FC236}">
                <a16:creationId xmlns:a16="http://schemas.microsoft.com/office/drawing/2014/main" id="{A18772A4-1338-4AA4-A0B4-026578D9BB2D}"/>
              </a:ext>
            </a:extLst>
          </p:cNvPr>
          <p:cNvSpPr txBox="1">
            <a:spLocks noChangeArrowheads="1"/>
          </p:cNvSpPr>
          <p:nvPr/>
        </p:nvSpPr>
        <p:spPr bwMode="auto">
          <a:xfrm>
            <a:off x="1262063" y="4419600"/>
            <a:ext cx="7773987"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600" b="1" i="1">
                <a:solidFill>
                  <a:srgbClr val="000000"/>
                </a:solidFill>
                <a:latin typeface="Calibri" panose="020F0502020204030204" pitchFamily="34" charset="0"/>
              </a:rPr>
              <a:t>Cuando solo se quiere un alivio local de dolor</a:t>
            </a:r>
            <a:endParaRPr lang="en-US" altLang="en-US" sz="2600" i="1">
              <a:solidFill>
                <a:srgbClr val="FF0000"/>
              </a:solidFill>
              <a:effectLst>
                <a:outerShdw blurRad="38100" dist="38100" dir="2700000" algn="tl">
                  <a:srgbClr val="C0C0C0"/>
                </a:outerShdw>
              </a:effectLst>
              <a:latin typeface="Calibri" panose="020F0502020204030204" pitchFamily="34" charset="0"/>
            </a:endParaRPr>
          </a:p>
        </p:txBody>
      </p:sp>
      <p:pic>
        <p:nvPicPr>
          <p:cNvPr id="2180110" name="Picture 14">
            <a:extLst>
              <a:ext uri="{FF2B5EF4-FFF2-40B4-BE49-F238E27FC236}">
                <a16:creationId xmlns:a16="http://schemas.microsoft.com/office/drawing/2014/main" id="{25C19002-1821-47FD-811A-5FD5C208C3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850" y="692150"/>
            <a:ext cx="2232025" cy="1482725"/>
          </a:xfrm>
          <a:prstGeom prst="rect">
            <a:avLst/>
          </a:prstGeom>
          <a:noFill/>
          <a:extLst>
            <a:ext uri="{909E8E84-426E-40DD-AFC4-6F175D3DCCD1}">
              <a14:hiddenFill xmlns:a14="http://schemas.microsoft.com/office/drawing/2010/main">
                <a:solidFill>
                  <a:srgbClr val="FFFFFF"/>
                </a:solidFill>
              </a14:hiddenFill>
            </a:ext>
          </a:extLst>
        </p:spPr>
      </p:pic>
      <p:pic>
        <p:nvPicPr>
          <p:cNvPr id="2180111" name="Picture 15">
            <a:extLst>
              <a:ext uri="{FF2B5EF4-FFF2-40B4-BE49-F238E27FC236}">
                <a16:creationId xmlns:a16="http://schemas.microsoft.com/office/drawing/2014/main" id="{1C1E8FBA-F818-4B5E-87E2-E1BEC06CE2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79838" y="4860925"/>
            <a:ext cx="1871662" cy="15922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B2F72-5773-4A5E-B1F3-620A58A0E099}"/>
              </a:ext>
            </a:extLst>
          </p:cNvPr>
          <p:cNvSpPr>
            <a:spLocks/>
          </p:cNvSpPr>
          <p:nvPr/>
        </p:nvSpPr>
        <p:spPr bwMode="auto">
          <a:xfrm>
            <a:off x="2628900" y="1412875"/>
            <a:ext cx="584676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Hielo – 24 a 48 horas</a:t>
            </a:r>
          </a:p>
        </p:txBody>
      </p:sp>
      <p:sp>
        <p:nvSpPr>
          <p:cNvPr id="3" name="Title 1">
            <a:extLst>
              <a:ext uri="{FF2B5EF4-FFF2-40B4-BE49-F238E27FC236}">
                <a16:creationId xmlns:a16="http://schemas.microsoft.com/office/drawing/2014/main" id="{B2F549D8-AC23-4DA5-820C-695D6826B708}"/>
              </a:ext>
            </a:extLst>
          </p:cNvPr>
          <p:cNvSpPr>
            <a:spLocks/>
          </p:cNvSpPr>
          <p:nvPr/>
        </p:nvSpPr>
        <p:spPr bwMode="auto">
          <a:xfrm>
            <a:off x="2663825" y="838200"/>
            <a:ext cx="65881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4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 </a:t>
            </a:r>
            <a:r>
              <a:rPr lang="es-PR" altLang="en-US"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AGUDO</a:t>
            </a:r>
            <a:r>
              <a:rPr lang="es-PR" altLang="en-US" sz="24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t>
            </a:r>
            <a:endPar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186244" name="Picture 4">
            <a:extLst>
              <a:ext uri="{FF2B5EF4-FFF2-40B4-BE49-F238E27FC236}">
                <a16:creationId xmlns:a16="http://schemas.microsoft.com/office/drawing/2014/main" id="{C9AEF41E-A71B-4BC1-BF6A-DF16B9BAE5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2276475"/>
            <a:ext cx="72009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6082A4F5-7647-4746-9A74-FC26407CFD99}"/>
              </a:ext>
            </a:extLst>
          </p:cNvPr>
          <p:cNvSpPr>
            <a:spLocks/>
          </p:cNvSpPr>
          <p:nvPr/>
        </p:nvSpPr>
        <p:spPr bwMode="auto">
          <a:xfrm>
            <a:off x="1187450" y="2347913"/>
            <a:ext cx="676910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MÉTODOS/MATERIAL DE ENFRIAMIENTO</a:t>
            </a:r>
            <a:endPar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186246" name="Text Box 6">
            <a:extLst>
              <a:ext uri="{FF2B5EF4-FFF2-40B4-BE49-F238E27FC236}">
                <a16:creationId xmlns:a16="http://schemas.microsoft.com/office/drawing/2014/main" id="{07D3D75C-07C9-45B3-8DBE-59B46D394BD6}"/>
              </a:ext>
            </a:extLst>
          </p:cNvPr>
          <p:cNvSpPr txBox="1">
            <a:spLocks noChangeArrowheads="1"/>
          </p:cNvSpPr>
          <p:nvPr/>
        </p:nvSpPr>
        <p:spPr bwMode="auto">
          <a:xfrm>
            <a:off x="574675" y="305593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484876"/>
                </a:solidFill>
                <a:effectLst>
                  <a:outerShdw blurRad="38100" dist="38100" dir="2700000" algn="tl">
                    <a:srgbClr val="C0C0C0"/>
                  </a:outerShdw>
                </a:effectLst>
                <a:latin typeface="Calibri" panose="020F0502020204030204" pitchFamily="34" charset="0"/>
              </a:rPr>
              <a:t>Toallas, “braces” o vendajes elásticos:</a:t>
            </a:r>
          </a:p>
        </p:txBody>
      </p:sp>
      <p:pic>
        <p:nvPicPr>
          <p:cNvPr id="2186247" name="Picture 7">
            <a:extLst>
              <a:ext uri="{FF2B5EF4-FFF2-40B4-BE49-F238E27FC236}">
                <a16:creationId xmlns:a16="http://schemas.microsoft.com/office/drawing/2014/main" id="{313EC0DD-DD4E-4515-8496-C6291A8C41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312737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86248" name="Text Box 8">
            <a:extLst>
              <a:ext uri="{FF2B5EF4-FFF2-40B4-BE49-F238E27FC236}">
                <a16:creationId xmlns:a16="http://schemas.microsoft.com/office/drawing/2014/main" id="{7B99ADBB-85B7-455C-9925-CB195EEC7924}"/>
              </a:ext>
            </a:extLst>
          </p:cNvPr>
          <p:cNvSpPr txBox="1">
            <a:spLocks noChangeArrowheads="1"/>
          </p:cNvSpPr>
          <p:nvPr/>
        </p:nvSpPr>
        <p:spPr bwMode="auto">
          <a:xfrm>
            <a:off x="827088" y="3556000"/>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Heladas:</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186249" name="Picture 9">
            <a:extLst>
              <a:ext uri="{FF2B5EF4-FFF2-40B4-BE49-F238E27FC236}">
                <a16:creationId xmlns:a16="http://schemas.microsoft.com/office/drawing/2014/main" id="{F9281C0B-54CA-4D96-8381-478D6B6303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188" y="3627438"/>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186250" name="Text Box 10">
            <a:extLst>
              <a:ext uri="{FF2B5EF4-FFF2-40B4-BE49-F238E27FC236}">
                <a16:creationId xmlns:a16="http://schemas.microsoft.com/office/drawing/2014/main" id="{6A29F393-833E-4456-A82F-C4F6F4E9FE6A}"/>
              </a:ext>
            </a:extLst>
          </p:cNvPr>
          <p:cNvSpPr txBox="1">
            <a:spLocks noChangeArrowheads="1"/>
          </p:cNvSpPr>
          <p:nvPr/>
        </p:nvSpPr>
        <p:spPr bwMode="auto">
          <a:xfrm>
            <a:off x="1190625" y="3987800"/>
            <a:ext cx="77739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Se pueden sumergir en agua helada:</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186251" name="Picture 11">
            <a:extLst>
              <a:ext uri="{FF2B5EF4-FFF2-40B4-BE49-F238E27FC236}">
                <a16:creationId xmlns:a16="http://schemas.microsoft.com/office/drawing/2014/main" id="{ED4E8897-50B2-4D1E-ADCF-7C4BFA6949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550" y="4021138"/>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186253" name="Text Box 13">
            <a:extLst>
              <a:ext uri="{FF2B5EF4-FFF2-40B4-BE49-F238E27FC236}">
                <a16:creationId xmlns:a16="http://schemas.microsoft.com/office/drawing/2014/main" id="{1BA1E656-6EBC-4417-8F18-D156FD01F7D5}"/>
              </a:ext>
            </a:extLst>
          </p:cNvPr>
          <p:cNvSpPr txBox="1">
            <a:spLocks noChangeArrowheads="1"/>
          </p:cNvSpPr>
          <p:nvPr/>
        </p:nvSpPr>
        <p:spPr bwMode="auto">
          <a:xfrm>
            <a:off x="827088" y="5464175"/>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Conteniendo hielo finamente desmenuzado</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186254" name="Picture 14">
            <a:extLst>
              <a:ext uri="{FF2B5EF4-FFF2-40B4-BE49-F238E27FC236}">
                <a16:creationId xmlns:a16="http://schemas.microsoft.com/office/drawing/2014/main" id="{0B515D68-E43E-4E28-AA2F-B3CFECAF5D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188" y="5535613"/>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186255" name="Text Box 15">
            <a:extLst>
              <a:ext uri="{FF2B5EF4-FFF2-40B4-BE49-F238E27FC236}">
                <a16:creationId xmlns:a16="http://schemas.microsoft.com/office/drawing/2014/main" id="{F70A7937-3064-4A51-8EB5-2863A83E2450}"/>
              </a:ext>
            </a:extLst>
          </p:cNvPr>
          <p:cNvSpPr txBox="1">
            <a:spLocks noChangeArrowheads="1"/>
          </p:cNvSpPr>
          <p:nvPr/>
        </p:nvSpPr>
        <p:spPr bwMode="auto">
          <a:xfrm>
            <a:off x="1190625" y="4437063"/>
            <a:ext cx="7773988" cy="99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Remojadas en agua, se pueden colocar en la heladera hasta que se congelen para luego aplicarlas en la zona lesionada</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186256" name="Picture 16">
            <a:extLst>
              <a:ext uri="{FF2B5EF4-FFF2-40B4-BE49-F238E27FC236}">
                <a16:creationId xmlns:a16="http://schemas.microsoft.com/office/drawing/2014/main" id="{00F16480-58C8-4A8F-A1D1-F58DA35DAC4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550" y="4470400"/>
            <a:ext cx="284163" cy="288925"/>
          </a:xfrm>
          <a:prstGeom prst="rect">
            <a:avLst/>
          </a:prstGeom>
          <a:noFill/>
          <a:extLst>
            <a:ext uri="{909E8E84-426E-40DD-AFC4-6F175D3DCCD1}">
              <a14:hiddenFill xmlns:a14="http://schemas.microsoft.com/office/drawing/2010/main">
                <a:solidFill>
                  <a:srgbClr val="FFFFFF"/>
                </a:solidFill>
              </a14:hiddenFill>
            </a:ext>
          </a:extLst>
        </p:spPr>
      </p:pic>
      <p:pic>
        <p:nvPicPr>
          <p:cNvPr id="2186257" name="Picture 17">
            <a:extLst>
              <a:ext uri="{FF2B5EF4-FFF2-40B4-BE49-F238E27FC236}">
                <a16:creationId xmlns:a16="http://schemas.microsoft.com/office/drawing/2014/main" id="{719212C0-EFC7-408C-AFD9-17AEAE5A42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59563" y="3068638"/>
            <a:ext cx="1944687" cy="1298575"/>
          </a:xfrm>
          <a:prstGeom prst="rect">
            <a:avLst/>
          </a:prstGeom>
          <a:noFill/>
          <a:extLst>
            <a:ext uri="{909E8E84-426E-40DD-AFC4-6F175D3DCCD1}">
              <a14:hiddenFill xmlns:a14="http://schemas.microsoft.com/office/drawing/2010/main">
                <a:solidFill>
                  <a:srgbClr val="FFFFFF"/>
                </a:solidFill>
              </a14:hiddenFill>
            </a:ext>
          </a:extLst>
        </p:spPr>
      </p:pic>
      <p:pic>
        <p:nvPicPr>
          <p:cNvPr id="2186258" name="Picture 18">
            <a:extLst>
              <a:ext uri="{FF2B5EF4-FFF2-40B4-BE49-F238E27FC236}">
                <a16:creationId xmlns:a16="http://schemas.microsoft.com/office/drawing/2014/main" id="{B89CA2B5-6519-4BA8-80FF-6432FC648B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3850" y="549275"/>
            <a:ext cx="2376488" cy="1585913"/>
          </a:xfrm>
          <a:prstGeom prst="rect">
            <a:avLst/>
          </a:prstGeom>
          <a:noFill/>
          <a:extLst>
            <a:ext uri="{909E8E84-426E-40DD-AFC4-6F175D3DCCD1}">
              <a14:hiddenFill xmlns:a14="http://schemas.microsoft.com/office/drawing/2010/main">
                <a:solidFill>
                  <a:srgbClr val="FFFFFF"/>
                </a:solidFill>
              </a14:hiddenFill>
            </a:ext>
          </a:extLst>
        </p:spPr>
      </p:pic>
      <p:pic>
        <p:nvPicPr>
          <p:cNvPr id="2186259" name="Picture 19">
            <a:extLst>
              <a:ext uri="{FF2B5EF4-FFF2-40B4-BE49-F238E27FC236}">
                <a16:creationId xmlns:a16="http://schemas.microsoft.com/office/drawing/2014/main" id="{72103CEE-9D19-40E0-9FEB-05EF72DB20D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19925" y="5146675"/>
            <a:ext cx="1584325" cy="1363663"/>
          </a:xfrm>
          <a:prstGeom prst="rect">
            <a:avLst/>
          </a:prstGeom>
          <a:noFill/>
          <a:extLst>
            <a:ext uri="{909E8E84-426E-40DD-AFC4-6F175D3DCCD1}">
              <a14:hiddenFill xmlns:a14="http://schemas.microsoft.com/office/drawing/2010/main">
                <a:solidFill>
                  <a:srgbClr val="FFFFFF"/>
                </a:solidFill>
              </a14:hiddenFill>
            </a:ext>
          </a:extLst>
        </p:spPr>
      </p:pic>
      <p:sp>
        <p:nvSpPr>
          <p:cNvPr id="2186260" name="Text Box 20">
            <a:extLst>
              <a:ext uri="{FF2B5EF4-FFF2-40B4-BE49-F238E27FC236}">
                <a16:creationId xmlns:a16="http://schemas.microsoft.com/office/drawing/2014/main" id="{1616CE33-EBB3-4ECF-A5BE-4FC4DE55DC74}"/>
              </a:ext>
            </a:extLst>
          </p:cNvPr>
          <p:cNvSpPr txBox="1">
            <a:spLocks noChangeArrowheads="1"/>
          </p:cNvSpPr>
          <p:nvPr/>
        </p:nvSpPr>
        <p:spPr bwMode="auto">
          <a:xfrm>
            <a:off x="1190625" y="5899150"/>
            <a:ext cx="172561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Dentro de:</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186261" name="Picture 21">
            <a:extLst>
              <a:ext uri="{FF2B5EF4-FFF2-40B4-BE49-F238E27FC236}">
                <a16:creationId xmlns:a16="http://schemas.microsoft.com/office/drawing/2014/main" id="{35B56BC6-31EA-4888-BBA9-A24EFA8AA4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550" y="5932488"/>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186262" name="Text Box 22">
            <a:extLst>
              <a:ext uri="{FF2B5EF4-FFF2-40B4-BE49-F238E27FC236}">
                <a16:creationId xmlns:a16="http://schemas.microsoft.com/office/drawing/2014/main" id="{DFCD95E6-B017-498B-9D4A-A6820E49CA06}"/>
              </a:ext>
            </a:extLst>
          </p:cNvPr>
          <p:cNvSpPr txBox="1">
            <a:spLocks noChangeArrowheads="1"/>
          </p:cNvSpPr>
          <p:nvPr/>
        </p:nvSpPr>
        <p:spPr bwMode="auto">
          <a:xfrm>
            <a:off x="1190625" y="6237288"/>
            <a:ext cx="77739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i="1">
                <a:solidFill>
                  <a:srgbClr val="000000"/>
                </a:solidFill>
                <a:latin typeface="Calibri" panose="020F0502020204030204" pitchFamily="34" charset="0"/>
              </a:rPr>
              <a:t>Bolsas de hielo</a:t>
            </a:r>
            <a:endParaRPr lang="en-US" altLang="en-US" sz="2200" i="1">
              <a:solidFill>
                <a:srgbClr val="FF0000"/>
              </a:solidFill>
              <a:effectLst>
                <a:outerShdw blurRad="38100" dist="38100" dir="2700000" algn="tl">
                  <a:srgbClr val="C0C0C0"/>
                </a:outerShdw>
              </a:effectLst>
              <a:latin typeface="Calibri" panose="020F0502020204030204" pitchFamily="34" charset="0"/>
            </a:endParaRPr>
          </a:p>
        </p:txBody>
      </p:sp>
      <p:pic>
        <p:nvPicPr>
          <p:cNvPr id="2186264" name="Picture 24">
            <a:extLst>
              <a:ext uri="{FF2B5EF4-FFF2-40B4-BE49-F238E27FC236}">
                <a16:creationId xmlns:a16="http://schemas.microsoft.com/office/drawing/2014/main" id="{BC6F2AEC-090C-4A97-8E5B-F87A4F4ADBF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59113" y="5805488"/>
            <a:ext cx="936625" cy="703262"/>
          </a:xfrm>
          <a:prstGeom prst="rect">
            <a:avLst/>
          </a:prstGeom>
          <a:noFill/>
          <a:extLst>
            <a:ext uri="{909E8E84-426E-40DD-AFC4-6F175D3DCCD1}">
              <a14:hiddenFill xmlns:a14="http://schemas.microsoft.com/office/drawing/2010/main">
                <a:solidFill>
                  <a:srgbClr val="FFFFFF"/>
                </a:solidFill>
              </a14:hiddenFill>
            </a:ext>
          </a:extLst>
        </p:spPr>
      </p:pic>
      <p:pic>
        <p:nvPicPr>
          <p:cNvPr id="2186265" name="Picture 25">
            <a:extLst>
              <a:ext uri="{FF2B5EF4-FFF2-40B4-BE49-F238E27FC236}">
                <a16:creationId xmlns:a16="http://schemas.microsoft.com/office/drawing/2014/main" id="{CD8FA590-73A7-482B-89FB-AD51494B5E5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40200" y="5989638"/>
            <a:ext cx="2735263" cy="4635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96688-5AD5-44C1-8DF6-C98FBB52B7AF}"/>
              </a:ext>
            </a:extLst>
          </p:cNvPr>
          <p:cNvSpPr>
            <a:spLocks/>
          </p:cNvSpPr>
          <p:nvPr/>
        </p:nvSpPr>
        <p:spPr bwMode="auto">
          <a:xfrm>
            <a:off x="2339975" y="1412875"/>
            <a:ext cx="56165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Hielo – 24 a 48 horas</a:t>
            </a:r>
          </a:p>
        </p:txBody>
      </p:sp>
      <p:pic>
        <p:nvPicPr>
          <p:cNvPr id="2187267" name="Picture 3">
            <a:extLst>
              <a:ext uri="{FF2B5EF4-FFF2-40B4-BE49-F238E27FC236}">
                <a16:creationId xmlns:a16="http://schemas.microsoft.com/office/drawing/2014/main" id="{A6426D79-9BCD-410A-BE37-D314474172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0338" y="2060575"/>
            <a:ext cx="395922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F8D5BBB1-661D-4B7C-A0E4-4CFDAF83D1D9}"/>
              </a:ext>
            </a:extLst>
          </p:cNvPr>
          <p:cNvSpPr>
            <a:spLocks/>
          </p:cNvSpPr>
          <p:nvPr/>
        </p:nvSpPr>
        <p:spPr bwMode="auto">
          <a:xfrm>
            <a:off x="2771775" y="2132013"/>
            <a:ext cx="367188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RECOMENDACIONES</a:t>
            </a:r>
            <a:endPar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B3F6B16C-FCDE-4A48-A30A-5B9C1388B68C}"/>
              </a:ext>
            </a:extLst>
          </p:cNvPr>
          <p:cNvSpPr>
            <a:spLocks/>
          </p:cNvSpPr>
          <p:nvPr/>
        </p:nvSpPr>
        <p:spPr bwMode="auto">
          <a:xfrm>
            <a:off x="2339975" y="836613"/>
            <a:ext cx="68040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 </a:t>
            </a:r>
            <a:r>
              <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AGUDO</a:t>
            </a: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187270" name="Text Box 6">
            <a:extLst>
              <a:ext uri="{FF2B5EF4-FFF2-40B4-BE49-F238E27FC236}">
                <a16:creationId xmlns:a16="http://schemas.microsoft.com/office/drawing/2014/main" id="{279B81EB-232F-4FBA-9FBA-AD6D9F5CC3AD}"/>
              </a:ext>
            </a:extLst>
          </p:cNvPr>
          <p:cNvSpPr txBox="1">
            <a:spLocks noChangeArrowheads="1"/>
          </p:cNvSpPr>
          <p:nvPr/>
        </p:nvSpPr>
        <p:spPr bwMode="auto">
          <a:xfrm>
            <a:off x="466725" y="2708275"/>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484876"/>
                </a:solidFill>
                <a:effectLst>
                  <a:outerShdw blurRad="38100" dist="38100" dir="2700000" algn="tl">
                    <a:srgbClr val="C0C0C0"/>
                  </a:outerShdw>
                </a:effectLst>
                <a:latin typeface="Calibri" panose="020F0502020204030204" pitchFamily="34" charset="0"/>
              </a:rPr>
              <a:t>Entre más grande sea el área lesionada, por más tiempo será necesario la aplicación de frío:</a:t>
            </a:r>
            <a:endParaRPr lang="en-US" altLang="en-US" sz="2500" i="1">
              <a:solidFill>
                <a:srgbClr val="FF0000"/>
              </a:solidFill>
              <a:latin typeface="Arial Black" panose="020B0A04020102020204" pitchFamily="34" charset="0"/>
            </a:endParaRPr>
          </a:p>
        </p:txBody>
      </p:sp>
      <p:pic>
        <p:nvPicPr>
          <p:cNvPr id="2187271" name="Picture 7">
            <a:extLst>
              <a:ext uri="{FF2B5EF4-FFF2-40B4-BE49-F238E27FC236}">
                <a16:creationId xmlns:a16="http://schemas.microsoft.com/office/drawing/2014/main" id="{BCFF0784-5B69-418E-8B9C-7260BE62EF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277971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87272" name="Text Box 8">
            <a:extLst>
              <a:ext uri="{FF2B5EF4-FFF2-40B4-BE49-F238E27FC236}">
                <a16:creationId xmlns:a16="http://schemas.microsoft.com/office/drawing/2014/main" id="{C3F5DF3C-AF91-434A-BCAF-D82EDFF56FA6}"/>
              </a:ext>
            </a:extLst>
          </p:cNvPr>
          <p:cNvSpPr txBox="1">
            <a:spLocks noChangeArrowheads="1"/>
          </p:cNvSpPr>
          <p:nvPr/>
        </p:nvSpPr>
        <p:spPr bwMode="auto">
          <a:xfrm>
            <a:off x="1190625" y="5373688"/>
            <a:ext cx="77739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effectLst>
                  <a:outerShdw blurRad="38100" dist="38100" dir="2700000" algn="tl">
                    <a:srgbClr val="C0C0C0"/>
                  </a:outerShdw>
                </a:effectLst>
                <a:latin typeface="Arial" panose="020B0604020202020204" pitchFamily="34" charset="0"/>
              </a:rPr>
              <a:t>Tiempo:</a:t>
            </a:r>
            <a:r>
              <a:rPr lang="es-ES" altLang="en-US" sz="2200" b="1">
                <a:solidFill>
                  <a:srgbClr val="000000"/>
                </a:solidFill>
                <a:latin typeface="Arial" panose="020B0604020202020204" pitchFamily="34" charset="0"/>
              </a:rPr>
              <a:t> </a:t>
            </a:r>
            <a:r>
              <a:rPr lang="es-ES" altLang="en-US" sz="2200" b="1" i="1">
                <a:solidFill>
                  <a:srgbClr val="000000"/>
                </a:solidFill>
                <a:latin typeface="Arial" panose="020B0604020202020204" pitchFamily="34" charset="0"/>
              </a:rPr>
              <a:t>Periodos de 45 minutos</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187273" name="Picture 9">
            <a:extLst>
              <a:ext uri="{FF2B5EF4-FFF2-40B4-BE49-F238E27FC236}">
                <a16:creationId xmlns:a16="http://schemas.microsoft.com/office/drawing/2014/main" id="{521FA5A1-9F72-4FF5-81DD-DEB0FC9C6F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550" y="5407025"/>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187274" name="Text Box 10">
            <a:extLst>
              <a:ext uri="{FF2B5EF4-FFF2-40B4-BE49-F238E27FC236}">
                <a16:creationId xmlns:a16="http://schemas.microsoft.com/office/drawing/2014/main" id="{FE17D1BD-8EFC-42D2-A95E-F9B981F31E03}"/>
              </a:ext>
            </a:extLst>
          </p:cNvPr>
          <p:cNvSpPr txBox="1">
            <a:spLocks noChangeArrowheads="1"/>
          </p:cNvSpPr>
          <p:nvPr/>
        </p:nvSpPr>
        <p:spPr bwMode="auto">
          <a:xfrm>
            <a:off x="827088" y="3571875"/>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Lesión en el tobillo o rodilla:</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187275" name="Picture 11">
            <a:extLst>
              <a:ext uri="{FF2B5EF4-FFF2-40B4-BE49-F238E27FC236}">
                <a16:creationId xmlns:a16="http://schemas.microsoft.com/office/drawing/2014/main" id="{FD901C80-12EC-48CE-AB81-21A4C30F94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188" y="3643313"/>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187277" name="Text Box 13">
            <a:extLst>
              <a:ext uri="{FF2B5EF4-FFF2-40B4-BE49-F238E27FC236}">
                <a16:creationId xmlns:a16="http://schemas.microsoft.com/office/drawing/2014/main" id="{A8D0AF04-62EB-43BA-81D4-C1EE68B735D4}"/>
              </a:ext>
            </a:extLst>
          </p:cNvPr>
          <p:cNvSpPr txBox="1">
            <a:spLocks noChangeArrowheads="1"/>
          </p:cNvSpPr>
          <p:nvPr/>
        </p:nvSpPr>
        <p:spPr bwMode="auto">
          <a:xfrm>
            <a:off x="827088" y="4940300"/>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Lesión en el muslo:</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187278" name="Picture 14">
            <a:extLst>
              <a:ext uri="{FF2B5EF4-FFF2-40B4-BE49-F238E27FC236}">
                <a16:creationId xmlns:a16="http://schemas.microsoft.com/office/drawing/2014/main" id="{6101345E-DF7E-4B9E-B568-F275387237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188" y="5011738"/>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187280" name="Text Box 16">
            <a:extLst>
              <a:ext uri="{FF2B5EF4-FFF2-40B4-BE49-F238E27FC236}">
                <a16:creationId xmlns:a16="http://schemas.microsoft.com/office/drawing/2014/main" id="{10053F23-DB43-4CFE-8482-4B605F185A6E}"/>
              </a:ext>
            </a:extLst>
          </p:cNvPr>
          <p:cNvSpPr txBox="1">
            <a:spLocks noChangeArrowheads="1"/>
          </p:cNvSpPr>
          <p:nvPr/>
        </p:nvSpPr>
        <p:spPr bwMode="auto">
          <a:xfrm>
            <a:off x="1190625" y="4005263"/>
            <a:ext cx="77739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effectLst>
                  <a:outerShdw blurRad="38100" dist="38100" dir="2700000" algn="tl">
                    <a:srgbClr val="C0C0C0"/>
                  </a:outerShdw>
                </a:effectLst>
                <a:latin typeface="Arial" panose="020B0604020202020204" pitchFamily="34" charset="0"/>
              </a:rPr>
              <a:t>Tiempo:</a:t>
            </a:r>
            <a:r>
              <a:rPr lang="es-ES" altLang="en-US" sz="2200" b="1">
                <a:solidFill>
                  <a:srgbClr val="000000"/>
                </a:solidFill>
                <a:latin typeface="Arial" panose="020B0604020202020204" pitchFamily="34" charset="0"/>
              </a:rPr>
              <a:t> </a:t>
            </a:r>
            <a:r>
              <a:rPr lang="es-ES" altLang="en-US" sz="2200" b="1" i="1">
                <a:solidFill>
                  <a:srgbClr val="000000"/>
                </a:solidFill>
                <a:latin typeface="Arial" panose="020B0604020202020204" pitchFamily="34" charset="0"/>
              </a:rPr>
              <a:t>Intérvalos de 30 minutos</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187281" name="Picture 17">
            <a:extLst>
              <a:ext uri="{FF2B5EF4-FFF2-40B4-BE49-F238E27FC236}">
                <a16:creationId xmlns:a16="http://schemas.microsoft.com/office/drawing/2014/main" id="{BA859CBF-D161-4934-92E2-C1E82603AD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550" y="4038600"/>
            <a:ext cx="284163" cy="288925"/>
          </a:xfrm>
          <a:prstGeom prst="rect">
            <a:avLst/>
          </a:prstGeom>
          <a:noFill/>
          <a:extLst>
            <a:ext uri="{909E8E84-426E-40DD-AFC4-6F175D3DCCD1}">
              <a14:hiddenFill xmlns:a14="http://schemas.microsoft.com/office/drawing/2010/main">
                <a:solidFill>
                  <a:srgbClr val="FFFFFF"/>
                </a:solidFill>
              </a14:hiddenFill>
            </a:ext>
          </a:extLst>
        </p:spPr>
      </p:pic>
      <p:pic>
        <p:nvPicPr>
          <p:cNvPr id="2187283" name="Picture 19">
            <a:extLst>
              <a:ext uri="{FF2B5EF4-FFF2-40B4-BE49-F238E27FC236}">
                <a16:creationId xmlns:a16="http://schemas.microsoft.com/office/drawing/2014/main" id="{A246D009-70D3-4E9E-936C-7065D56F91C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2263" y="692150"/>
            <a:ext cx="2089150" cy="1389063"/>
          </a:xfrm>
          <a:prstGeom prst="rect">
            <a:avLst/>
          </a:prstGeom>
          <a:noFill/>
          <a:extLst>
            <a:ext uri="{909E8E84-426E-40DD-AFC4-6F175D3DCCD1}">
              <a14:hiddenFill xmlns:a14="http://schemas.microsoft.com/office/drawing/2010/main">
                <a:solidFill>
                  <a:srgbClr val="FFFFFF"/>
                </a:solidFill>
              </a14:hiddenFill>
            </a:ext>
          </a:extLst>
        </p:spPr>
      </p:pic>
      <p:pic>
        <p:nvPicPr>
          <p:cNvPr id="2187284" name="Picture 20">
            <a:extLst>
              <a:ext uri="{FF2B5EF4-FFF2-40B4-BE49-F238E27FC236}">
                <a16:creationId xmlns:a16="http://schemas.microsoft.com/office/drawing/2014/main" id="{D62B3FED-951E-4262-91D8-AA7C2311200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43663" y="3540125"/>
            <a:ext cx="1873250" cy="1365250"/>
          </a:xfrm>
          <a:prstGeom prst="rect">
            <a:avLst/>
          </a:prstGeom>
          <a:noFill/>
          <a:extLst>
            <a:ext uri="{909E8E84-426E-40DD-AFC4-6F175D3DCCD1}">
              <a14:hiddenFill xmlns:a14="http://schemas.microsoft.com/office/drawing/2010/main">
                <a:solidFill>
                  <a:srgbClr val="FFFFFF"/>
                </a:solidFill>
              </a14:hiddenFill>
            </a:ext>
          </a:extLst>
        </p:spPr>
      </p:pic>
      <p:pic>
        <p:nvPicPr>
          <p:cNvPr id="2187285" name="Picture 21">
            <a:extLst>
              <a:ext uri="{FF2B5EF4-FFF2-40B4-BE49-F238E27FC236}">
                <a16:creationId xmlns:a16="http://schemas.microsoft.com/office/drawing/2014/main" id="{79E3F99E-835B-4060-BD49-A43EC58243B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19925" y="1412875"/>
            <a:ext cx="1800225" cy="1204913"/>
          </a:xfrm>
          <a:prstGeom prst="rect">
            <a:avLst/>
          </a:prstGeom>
          <a:noFill/>
          <a:extLst>
            <a:ext uri="{909E8E84-426E-40DD-AFC4-6F175D3DCCD1}">
              <a14:hiddenFill xmlns:a14="http://schemas.microsoft.com/office/drawing/2010/main">
                <a:solidFill>
                  <a:srgbClr val="FFFFFF"/>
                </a:solidFill>
              </a14:hiddenFill>
            </a:ext>
          </a:extLst>
        </p:spPr>
      </p:pic>
      <p:pic>
        <p:nvPicPr>
          <p:cNvPr id="2187286" name="Picture 22">
            <a:extLst>
              <a:ext uri="{FF2B5EF4-FFF2-40B4-BE49-F238E27FC236}">
                <a16:creationId xmlns:a16="http://schemas.microsoft.com/office/drawing/2014/main" id="{0ABB1E50-2D45-4DA2-87E2-31800671F94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40425" y="5072063"/>
            <a:ext cx="2160588" cy="14446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DBFC9-5179-4744-943C-F5458CCEC13D}"/>
              </a:ext>
            </a:extLst>
          </p:cNvPr>
          <p:cNvSpPr>
            <a:spLocks/>
          </p:cNvSpPr>
          <p:nvPr/>
        </p:nvSpPr>
        <p:spPr bwMode="auto">
          <a:xfrm>
            <a:off x="2339975" y="1412875"/>
            <a:ext cx="56165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Hielo – 24 a 48 horas</a:t>
            </a:r>
          </a:p>
        </p:txBody>
      </p:sp>
      <p:pic>
        <p:nvPicPr>
          <p:cNvPr id="2153481" name="Picture 9">
            <a:extLst>
              <a:ext uri="{FF2B5EF4-FFF2-40B4-BE49-F238E27FC236}">
                <a16:creationId xmlns:a16="http://schemas.microsoft.com/office/drawing/2014/main" id="{39CF2D75-FBD3-4FD5-8561-2C99A1A648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0338" y="2060575"/>
            <a:ext cx="395922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C9A106C4-A2CF-4CBA-95F4-9AAE8193CC0E}"/>
              </a:ext>
            </a:extLst>
          </p:cNvPr>
          <p:cNvSpPr>
            <a:spLocks/>
          </p:cNvSpPr>
          <p:nvPr/>
        </p:nvSpPr>
        <p:spPr bwMode="auto">
          <a:xfrm>
            <a:off x="2771775" y="2132013"/>
            <a:ext cx="367188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RECOMENDACIONES</a:t>
            </a:r>
            <a:endPar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BE810087-A740-4555-9328-A3591E6E4CE6}"/>
              </a:ext>
            </a:extLst>
          </p:cNvPr>
          <p:cNvSpPr>
            <a:spLocks/>
          </p:cNvSpPr>
          <p:nvPr/>
        </p:nvSpPr>
        <p:spPr bwMode="auto">
          <a:xfrm>
            <a:off x="2339975" y="836613"/>
            <a:ext cx="68040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 </a:t>
            </a:r>
            <a:r>
              <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AGUDO</a:t>
            </a: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153485" name="Text Box 13">
            <a:extLst>
              <a:ext uri="{FF2B5EF4-FFF2-40B4-BE49-F238E27FC236}">
                <a16:creationId xmlns:a16="http://schemas.microsoft.com/office/drawing/2014/main" id="{6CCDFC4F-BDA9-4BAB-BF19-1B7D3ED833A1}"/>
              </a:ext>
            </a:extLst>
          </p:cNvPr>
          <p:cNvSpPr txBox="1">
            <a:spLocks noChangeArrowheads="1"/>
          </p:cNvSpPr>
          <p:nvPr/>
        </p:nvSpPr>
        <p:spPr bwMode="auto">
          <a:xfrm>
            <a:off x="466725" y="280828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484876"/>
                </a:solidFill>
                <a:effectLst>
                  <a:outerShdw blurRad="38100" dist="38100" dir="2700000" algn="tl">
                    <a:srgbClr val="C0C0C0"/>
                  </a:outerShdw>
                </a:effectLst>
                <a:latin typeface="Calibri" panose="020F0502020204030204" pitchFamily="34" charset="0"/>
              </a:rPr>
              <a:t>Precausión:</a:t>
            </a:r>
            <a:endParaRPr lang="en-US" altLang="en-US" sz="2500" i="1">
              <a:solidFill>
                <a:srgbClr val="FF0000"/>
              </a:solidFill>
              <a:latin typeface="Arial Black" panose="020B0A04020102020204" pitchFamily="34" charset="0"/>
            </a:endParaRPr>
          </a:p>
        </p:txBody>
      </p:sp>
      <p:pic>
        <p:nvPicPr>
          <p:cNvPr id="2153486" name="Picture 14">
            <a:extLst>
              <a:ext uri="{FF2B5EF4-FFF2-40B4-BE49-F238E27FC236}">
                <a16:creationId xmlns:a16="http://schemas.microsoft.com/office/drawing/2014/main" id="{16D0FAFD-9DA9-4A69-8EAA-01ED013C4A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287972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53487" name="Text Box 15">
            <a:extLst>
              <a:ext uri="{FF2B5EF4-FFF2-40B4-BE49-F238E27FC236}">
                <a16:creationId xmlns:a16="http://schemas.microsoft.com/office/drawing/2014/main" id="{13A7B79A-2CCB-4809-BDBF-18EA47238B63}"/>
              </a:ext>
            </a:extLst>
          </p:cNvPr>
          <p:cNvSpPr txBox="1">
            <a:spLocks noChangeArrowheads="1"/>
          </p:cNvSpPr>
          <p:nvPr/>
        </p:nvSpPr>
        <p:spPr bwMode="auto">
          <a:xfrm>
            <a:off x="827088" y="3355975"/>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Nunca aplicar hielo directamente sobre la piel:</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153488" name="Picture 16">
            <a:extLst>
              <a:ext uri="{FF2B5EF4-FFF2-40B4-BE49-F238E27FC236}">
                <a16:creationId xmlns:a16="http://schemas.microsoft.com/office/drawing/2014/main" id="{96CBC963-122D-4ED3-AA40-795D609482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188" y="3427413"/>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153489" name="Text Box 17">
            <a:extLst>
              <a:ext uri="{FF2B5EF4-FFF2-40B4-BE49-F238E27FC236}">
                <a16:creationId xmlns:a16="http://schemas.microsoft.com/office/drawing/2014/main" id="{F1F56739-983C-41C4-AEAF-7BBB9C564DEB}"/>
              </a:ext>
            </a:extLst>
          </p:cNvPr>
          <p:cNvSpPr txBox="1">
            <a:spLocks noChangeArrowheads="1"/>
          </p:cNvSpPr>
          <p:nvPr/>
        </p:nvSpPr>
        <p:spPr bwMode="auto">
          <a:xfrm>
            <a:off x="830263" y="3813175"/>
            <a:ext cx="777398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i="1">
                <a:solidFill>
                  <a:srgbClr val="000000"/>
                </a:solidFill>
                <a:effectLst>
                  <a:outerShdw blurRad="38100" dist="38100" dir="2700000" algn="tl">
                    <a:srgbClr val="C0C0C0"/>
                  </a:outerShdw>
                </a:effectLst>
                <a:latin typeface="Calibri" panose="020F0502020204030204" pitchFamily="34" charset="0"/>
              </a:rPr>
              <a:t>Debe estar separado por el espesor de un vendaje elástico, pañuelo o algo similar</a:t>
            </a:r>
            <a:endParaRPr lang="en-US" altLang="en-US" sz="2200" i="1">
              <a:solidFill>
                <a:srgbClr val="FF0000"/>
              </a:solidFill>
              <a:effectLst>
                <a:outerShdw blurRad="38100" dist="38100" dir="2700000" algn="tl">
                  <a:srgbClr val="C0C0C0"/>
                </a:outerShdw>
              </a:effectLst>
              <a:latin typeface="Calibri" panose="020F0502020204030204" pitchFamily="34" charset="0"/>
            </a:endParaRPr>
          </a:p>
        </p:txBody>
      </p:sp>
      <p:pic>
        <p:nvPicPr>
          <p:cNvPr id="2153491" name="Picture 19">
            <a:extLst>
              <a:ext uri="{FF2B5EF4-FFF2-40B4-BE49-F238E27FC236}">
                <a16:creationId xmlns:a16="http://schemas.microsoft.com/office/drawing/2014/main" id="{7DE8CC95-B7C9-4AAE-9073-8F60571BC1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79838" y="4292600"/>
            <a:ext cx="2808287" cy="2176463"/>
          </a:xfrm>
          <a:prstGeom prst="rect">
            <a:avLst/>
          </a:prstGeom>
          <a:noFill/>
          <a:extLst>
            <a:ext uri="{909E8E84-426E-40DD-AFC4-6F175D3DCCD1}">
              <a14:hiddenFill xmlns:a14="http://schemas.microsoft.com/office/drawing/2010/main">
                <a:solidFill>
                  <a:srgbClr val="FFFFFF"/>
                </a:solidFill>
              </a14:hiddenFill>
            </a:ext>
          </a:extLst>
        </p:spPr>
      </p:pic>
      <p:pic>
        <p:nvPicPr>
          <p:cNvPr id="2153492" name="Picture 20">
            <a:extLst>
              <a:ext uri="{FF2B5EF4-FFF2-40B4-BE49-F238E27FC236}">
                <a16:creationId xmlns:a16="http://schemas.microsoft.com/office/drawing/2014/main" id="{F671D6F9-1659-49CE-A437-6ADA90EA6B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488" y="765175"/>
            <a:ext cx="2320925" cy="16176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97AA0-84EF-41DF-BD5C-3AF29542012E}"/>
              </a:ext>
            </a:extLst>
          </p:cNvPr>
          <p:cNvSpPr>
            <a:spLocks/>
          </p:cNvSpPr>
          <p:nvPr/>
        </p:nvSpPr>
        <p:spPr bwMode="auto">
          <a:xfrm>
            <a:off x="2266950" y="1555750"/>
            <a:ext cx="56165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Hielo – 24 a 48 horas</a:t>
            </a:r>
          </a:p>
        </p:txBody>
      </p:sp>
      <p:sp>
        <p:nvSpPr>
          <p:cNvPr id="3" name="Title 1">
            <a:extLst>
              <a:ext uri="{FF2B5EF4-FFF2-40B4-BE49-F238E27FC236}">
                <a16:creationId xmlns:a16="http://schemas.microsoft.com/office/drawing/2014/main" id="{DD099AEA-CEE7-4EEB-91F0-487605738863}"/>
              </a:ext>
            </a:extLst>
          </p:cNvPr>
          <p:cNvSpPr>
            <a:spLocks/>
          </p:cNvSpPr>
          <p:nvPr/>
        </p:nvSpPr>
        <p:spPr bwMode="auto">
          <a:xfrm>
            <a:off x="2266950" y="836613"/>
            <a:ext cx="68040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 </a:t>
            </a:r>
            <a:r>
              <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AGUDO</a:t>
            </a: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191364" name="Picture 4">
            <a:extLst>
              <a:ext uri="{FF2B5EF4-FFF2-40B4-BE49-F238E27FC236}">
                <a16:creationId xmlns:a16="http://schemas.microsoft.com/office/drawing/2014/main" id="{E610B323-3068-42B4-8320-26DF3363CD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492375"/>
            <a:ext cx="76327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7A95CB0C-A58F-4142-B51E-D0E0C5EDAAD9}"/>
              </a:ext>
            </a:extLst>
          </p:cNvPr>
          <p:cNvSpPr>
            <a:spLocks/>
          </p:cNvSpPr>
          <p:nvPr/>
        </p:nvSpPr>
        <p:spPr bwMode="auto">
          <a:xfrm>
            <a:off x="971550" y="2565400"/>
            <a:ext cx="7056438"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PRIMERAS 2 - 3 HORAS LUEGO DE LESIÓN</a:t>
            </a:r>
            <a:endPar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191366" name="Text Box 6">
            <a:extLst>
              <a:ext uri="{FF2B5EF4-FFF2-40B4-BE49-F238E27FC236}">
                <a16:creationId xmlns:a16="http://schemas.microsoft.com/office/drawing/2014/main" id="{28141923-8A13-4DEF-A57D-5169C0288DB9}"/>
              </a:ext>
            </a:extLst>
          </p:cNvPr>
          <p:cNvSpPr txBox="1">
            <a:spLocks noChangeArrowheads="1"/>
          </p:cNvSpPr>
          <p:nvPr/>
        </p:nvSpPr>
        <p:spPr bwMode="auto">
          <a:xfrm>
            <a:off x="466725" y="338137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484876"/>
                </a:solidFill>
                <a:effectLst>
                  <a:outerShdw blurRad="38100" dist="38100" dir="2700000" algn="tl">
                    <a:srgbClr val="C0C0C0"/>
                  </a:outerShdw>
                </a:effectLst>
                <a:latin typeface="Calibri" panose="020F0502020204030204" pitchFamily="34" charset="0"/>
              </a:rPr>
              <a:t>Objetivo:</a:t>
            </a:r>
          </a:p>
        </p:txBody>
      </p:sp>
      <p:pic>
        <p:nvPicPr>
          <p:cNvPr id="2191367" name="Picture 7">
            <a:extLst>
              <a:ext uri="{FF2B5EF4-FFF2-40B4-BE49-F238E27FC236}">
                <a16:creationId xmlns:a16="http://schemas.microsoft.com/office/drawing/2014/main" id="{BF21E9FF-C795-43DD-9F8F-A63B5CC61D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345281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91368" name="Text Box 8">
            <a:extLst>
              <a:ext uri="{FF2B5EF4-FFF2-40B4-BE49-F238E27FC236}">
                <a16:creationId xmlns:a16="http://schemas.microsoft.com/office/drawing/2014/main" id="{13B624BB-F7E6-41E6-963D-48DBAE1937F8}"/>
              </a:ext>
            </a:extLst>
          </p:cNvPr>
          <p:cNvSpPr txBox="1">
            <a:spLocks noChangeArrowheads="1"/>
          </p:cNvSpPr>
          <p:nvPr/>
        </p:nvSpPr>
        <p:spPr bwMode="auto">
          <a:xfrm>
            <a:off x="503238" y="3860800"/>
            <a:ext cx="7993062"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i="1">
                <a:solidFill>
                  <a:srgbClr val="000000"/>
                </a:solidFill>
              </a:rPr>
              <a:t>Proveer un periodo de enfriamiento lo Más continuo (sin interrumpir) posible.  Esto requiere:</a:t>
            </a:r>
            <a:endParaRPr lang="en-US" altLang="en-US" sz="2100" i="1">
              <a:solidFill>
                <a:srgbClr val="FF0000"/>
              </a:solidFill>
              <a:effectLst>
                <a:outerShdw blurRad="38100" dist="38100" dir="2700000" algn="tl">
                  <a:srgbClr val="C0C0C0"/>
                </a:outerShdw>
              </a:effectLst>
              <a:latin typeface="Arial Black" panose="020B0A04020102020204" pitchFamily="34" charset="0"/>
            </a:endParaRPr>
          </a:p>
        </p:txBody>
      </p:sp>
      <p:sp>
        <p:nvSpPr>
          <p:cNvPr id="2191372" name="Text Box 12">
            <a:extLst>
              <a:ext uri="{FF2B5EF4-FFF2-40B4-BE49-F238E27FC236}">
                <a16:creationId xmlns:a16="http://schemas.microsoft.com/office/drawing/2014/main" id="{9EBF6FBC-91E0-463E-8B76-34FD578F7394}"/>
              </a:ext>
            </a:extLst>
          </p:cNvPr>
          <p:cNvSpPr txBox="1">
            <a:spLocks noChangeArrowheads="1"/>
          </p:cNvSpPr>
          <p:nvPr/>
        </p:nvSpPr>
        <p:spPr bwMode="auto">
          <a:xfrm>
            <a:off x="792163" y="4676775"/>
            <a:ext cx="8243887"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effectLst>
                  <a:outerShdw blurRad="38100" dist="38100" dir="2700000" algn="tl">
                    <a:srgbClr val="C0C0C0"/>
                  </a:outerShdw>
                </a:effectLst>
              </a:rPr>
              <a:t>Cambiar la bolsa de hielo:</a:t>
            </a:r>
            <a:r>
              <a:rPr lang="en-US" altLang="en-US" sz="2100" b="1">
                <a:solidFill>
                  <a:srgbClr val="000000"/>
                </a:solidFill>
              </a:rPr>
              <a:t> </a:t>
            </a:r>
            <a:r>
              <a:rPr lang="en-US" altLang="en-US" sz="2100" b="1" i="1">
                <a:solidFill>
                  <a:srgbClr val="000000"/>
                </a:solidFill>
              </a:rPr>
              <a:t>Luego de </a:t>
            </a:r>
            <a:r>
              <a:rPr lang="en-US" altLang="en-US" sz="2100" b="1" i="1">
                <a:solidFill>
                  <a:srgbClr val="CC0000"/>
                </a:solidFill>
                <a:effectLst>
                  <a:outerShdw blurRad="38100" dist="38100" dir="2700000" algn="tl">
                    <a:srgbClr val="C0C0C0"/>
                  </a:outerShdw>
                </a:effectLst>
              </a:rPr>
              <a:t>cada </a:t>
            </a:r>
            <a:r>
              <a:rPr lang="en-US" altLang="en-US" sz="2100" b="1" i="1" u="sng">
                <a:solidFill>
                  <a:srgbClr val="CC0000"/>
                </a:solidFill>
                <a:effectLst>
                  <a:outerShdw blurRad="38100" dist="38100" dir="2700000" algn="tl">
                    <a:srgbClr val="C0C0C0"/>
                  </a:outerShdw>
                </a:effectLst>
              </a:rPr>
              <a:t>30 – 45 minutos</a:t>
            </a:r>
            <a:endParaRPr lang="en-US" altLang="en-US" sz="2100" i="1" u="sng">
              <a:solidFill>
                <a:srgbClr val="CC0000"/>
              </a:solidFill>
              <a:effectLst>
                <a:outerShdw blurRad="38100" dist="38100" dir="2700000" algn="tl">
                  <a:srgbClr val="C0C0C0"/>
                </a:outerShdw>
              </a:effectLst>
              <a:latin typeface="Arial Black" panose="020B0A04020102020204" pitchFamily="34" charset="0"/>
            </a:endParaRPr>
          </a:p>
        </p:txBody>
      </p:sp>
      <p:pic>
        <p:nvPicPr>
          <p:cNvPr id="2191373" name="Picture 13">
            <a:extLst>
              <a:ext uri="{FF2B5EF4-FFF2-40B4-BE49-F238E27FC236}">
                <a16:creationId xmlns:a16="http://schemas.microsoft.com/office/drawing/2014/main" id="{5D2B5ED8-4989-4E46-A3E3-983D96C1E0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263" y="4748213"/>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191383" name="Text Box 23">
            <a:extLst>
              <a:ext uri="{FF2B5EF4-FFF2-40B4-BE49-F238E27FC236}">
                <a16:creationId xmlns:a16="http://schemas.microsoft.com/office/drawing/2014/main" id="{0BD654A2-C50F-4AD3-8FE2-FBA6F48D1F88}"/>
              </a:ext>
            </a:extLst>
          </p:cNvPr>
          <p:cNvSpPr txBox="1">
            <a:spLocks noChangeArrowheads="1"/>
          </p:cNvSpPr>
          <p:nvPr/>
        </p:nvSpPr>
        <p:spPr bwMode="auto">
          <a:xfrm>
            <a:off x="792163" y="5110163"/>
            <a:ext cx="8243887"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effectLst>
                  <a:outerShdw blurRad="38100" dist="38100" dir="2700000" algn="tl">
                    <a:srgbClr val="C0C0C0"/>
                  </a:outerShdw>
                </a:effectLst>
              </a:rPr>
              <a:t>Cotejar la </a:t>
            </a:r>
            <a:r>
              <a:rPr lang="en-US" altLang="en-US" sz="2100" b="1">
                <a:solidFill>
                  <a:srgbClr val="CC0000"/>
                </a:solidFill>
                <a:effectLst>
                  <a:outerShdw blurRad="38100" dist="38100" dir="2700000" algn="tl">
                    <a:srgbClr val="C0C0C0"/>
                  </a:outerShdw>
                </a:effectLst>
              </a:rPr>
              <a:t>apariencia/coloración</a:t>
            </a:r>
            <a:r>
              <a:rPr lang="en-US" altLang="en-US" sz="2100" b="1">
                <a:solidFill>
                  <a:srgbClr val="000000"/>
                </a:solidFill>
                <a:effectLst>
                  <a:outerShdw blurRad="38100" dist="38100" dir="2700000" algn="tl">
                    <a:srgbClr val="C0C0C0"/>
                  </a:outerShdw>
                </a:effectLst>
              </a:rPr>
              <a:t> de la piel debajo de la bolsa de hielo:</a:t>
            </a:r>
            <a:endParaRPr lang="en-US" altLang="en-US" sz="2100" i="1">
              <a:solidFill>
                <a:srgbClr val="FF0000"/>
              </a:solidFill>
              <a:effectLst>
                <a:outerShdw blurRad="38100" dist="38100" dir="2700000" algn="tl">
                  <a:srgbClr val="C0C0C0"/>
                </a:outerShdw>
              </a:effectLst>
              <a:latin typeface="Arial Black" panose="020B0A04020102020204" pitchFamily="34" charset="0"/>
            </a:endParaRPr>
          </a:p>
        </p:txBody>
      </p:sp>
      <p:pic>
        <p:nvPicPr>
          <p:cNvPr id="2191384" name="Picture 24">
            <a:extLst>
              <a:ext uri="{FF2B5EF4-FFF2-40B4-BE49-F238E27FC236}">
                <a16:creationId xmlns:a16="http://schemas.microsoft.com/office/drawing/2014/main" id="{521067EA-A8A5-42B0-B3A6-3A1F6C0C0F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263" y="5181600"/>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191387" name="Text Box 27">
            <a:extLst>
              <a:ext uri="{FF2B5EF4-FFF2-40B4-BE49-F238E27FC236}">
                <a16:creationId xmlns:a16="http://schemas.microsoft.com/office/drawing/2014/main" id="{374321AA-B412-49D2-AAE1-EFABA1A56B10}"/>
              </a:ext>
            </a:extLst>
          </p:cNvPr>
          <p:cNvSpPr txBox="1">
            <a:spLocks noChangeArrowheads="1"/>
          </p:cNvSpPr>
          <p:nvPr/>
        </p:nvSpPr>
        <p:spPr bwMode="auto">
          <a:xfrm>
            <a:off x="792163" y="5829300"/>
            <a:ext cx="8137525"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i="1">
                <a:solidFill>
                  <a:srgbClr val="000000"/>
                </a:solidFill>
                <a:latin typeface="Calibri" panose="020F0502020204030204" pitchFamily="34" charset="0"/>
              </a:rPr>
              <a:t>La presencia de una </a:t>
            </a:r>
            <a:r>
              <a:rPr lang="es-ES" altLang="en-US" sz="2200" b="1" i="1">
                <a:solidFill>
                  <a:srgbClr val="CC0000"/>
                </a:solidFill>
                <a:effectLst>
                  <a:outerShdw blurRad="38100" dist="38100" dir="2700000" algn="tl">
                    <a:srgbClr val="C0C0C0"/>
                  </a:outerShdw>
                </a:effectLst>
                <a:latin typeface="Calibri" panose="020F0502020204030204" pitchFamily="34" charset="0"/>
              </a:rPr>
              <a:t>sonrojación marcada</a:t>
            </a:r>
            <a:r>
              <a:rPr lang="es-ES" altLang="en-US" sz="2200" b="1" i="1">
                <a:solidFill>
                  <a:srgbClr val="000000"/>
                </a:solidFill>
                <a:latin typeface="Calibri" panose="020F0502020204030204" pitchFamily="34" charset="0"/>
              </a:rPr>
              <a:t> es indicio de la aplicación muy continua de hielo y la activación de un reflejo de vasodilatación</a:t>
            </a:r>
            <a:endParaRPr lang="en-US" altLang="en-US" sz="2200" i="1">
              <a:solidFill>
                <a:srgbClr val="FF0000"/>
              </a:solidFill>
              <a:effectLst>
                <a:outerShdw blurRad="38100" dist="38100" dir="2700000" algn="tl">
                  <a:srgbClr val="C0C0C0"/>
                </a:outerShdw>
              </a:effectLst>
              <a:latin typeface="Calibri" panose="020F0502020204030204" pitchFamily="34" charset="0"/>
            </a:endParaRPr>
          </a:p>
        </p:txBody>
      </p:sp>
      <p:pic>
        <p:nvPicPr>
          <p:cNvPr id="2191388" name="Picture 28">
            <a:extLst>
              <a:ext uri="{FF2B5EF4-FFF2-40B4-BE49-F238E27FC236}">
                <a16:creationId xmlns:a16="http://schemas.microsoft.com/office/drawing/2014/main" id="{0D413333-2009-45D6-A227-6601ECD47C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288" y="555625"/>
            <a:ext cx="1800225" cy="17462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3A5E8-E90D-4044-A027-C22B39D531A1}"/>
              </a:ext>
            </a:extLst>
          </p:cNvPr>
          <p:cNvSpPr>
            <a:spLocks/>
          </p:cNvSpPr>
          <p:nvPr/>
        </p:nvSpPr>
        <p:spPr bwMode="auto">
          <a:xfrm>
            <a:off x="2195513" y="1484313"/>
            <a:ext cx="56165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Hielo – 24 a 48 horas</a:t>
            </a:r>
          </a:p>
        </p:txBody>
      </p:sp>
      <p:sp>
        <p:nvSpPr>
          <p:cNvPr id="3" name="Title 1">
            <a:extLst>
              <a:ext uri="{FF2B5EF4-FFF2-40B4-BE49-F238E27FC236}">
                <a16:creationId xmlns:a16="http://schemas.microsoft.com/office/drawing/2014/main" id="{D2248053-E2CC-4544-BF13-17A65CCACCE4}"/>
              </a:ext>
            </a:extLst>
          </p:cNvPr>
          <p:cNvSpPr>
            <a:spLocks/>
          </p:cNvSpPr>
          <p:nvPr/>
        </p:nvSpPr>
        <p:spPr bwMode="auto">
          <a:xfrm>
            <a:off x="2195513" y="908050"/>
            <a:ext cx="68040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 </a:t>
            </a:r>
            <a:r>
              <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AGUDO</a:t>
            </a: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192388" name="Picture 4">
            <a:extLst>
              <a:ext uri="{FF2B5EF4-FFF2-40B4-BE49-F238E27FC236}">
                <a16:creationId xmlns:a16="http://schemas.microsoft.com/office/drawing/2014/main" id="{F7821C00-7CE1-4766-B311-47BFB9DA1D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420938"/>
            <a:ext cx="777716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BE4224B1-7ED3-4A8D-9EB6-E1596115BDEC}"/>
              </a:ext>
            </a:extLst>
          </p:cNvPr>
          <p:cNvSpPr>
            <a:spLocks/>
          </p:cNvSpPr>
          <p:nvPr/>
        </p:nvSpPr>
        <p:spPr bwMode="auto">
          <a:xfrm>
            <a:off x="1042988" y="2492375"/>
            <a:ext cx="7056437"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PRÓXIMAS 3 - 6 HORAS LUEGO DE LESIÓN</a:t>
            </a:r>
            <a:endPar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192391" name="Text Box 7">
            <a:extLst>
              <a:ext uri="{FF2B5EF4-FFF2-40B4-BE49-F238E27FC236}">
                <a16:creationId xmlns:a16="http://schemas.microsoft.com/office/drawing/2014/main" id="{A319D9E3-04E2-4393-A8B5-05C81CB0A8A7}"/>
              </a:ext>
            </a:extLst>
          </p:cNvPr>
          <p:cNvSpPr txBox="1">
            <a:spLocks noChangeArrowheads="1"/>
          </p:cNvSpPr>
          <p:nvPr/>
        </p:nvSpPr>
        <p:spPr bwMode="auto">
          <a:xfrm>
            <a:off x="466725" y="32115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484876"/>
                </a:solidFill>
                <a:effectLst>
                  <a:outerShdw blurRad="38100" dist="38100" dir="2700000" algn="tl">
                    <a:srgbClr val="C0C0C0"/>
                  </a:outerShdw>
                </a:effectLst>
                <a:latin typeface="Calibri" panose="020F0502020204030204" pitchFamily="34" charset="0"/>
              </a:rPr>
              <a:t>Aplicación del hielo/enfriamiento:</a:t>
            </a:r>
          </a:p>
        </p:txBody>
      </p:sp>
      <p:pic>
        <p:nvPicPr>
          <p:cNvPr id="2192392" name="Picture 8">
            <a:extLst>
              <a:ext uri="{FF2B5EF4-FFF2-40B4-BE49-F238E27FC236}">
                <a16:creationId xmlns:a16="http://schemas.microsoft.com/office/drawing/2014/main" id="{38CDE696-4009-4AC9-B5D2-688D90D7E2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328295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92396" name="Text Box 12">
            <a:extLst>
              <a:ext uri="{FF2B5EF4-FFF2-40B4-BE49-F238E27FC236}">
                <a16:creationId xmlns:a16="http://schemas.microsoft.com/office/drawing/2014/main" id="{8325F838-163F-4932-99CD-01245A2D386B}"/>
              </a:ext>
            </a:extLst>
          </p:cNvPr>
          <p:cNvSpPr txBox="1">
            <a:spLocks noChangeArrowheads="1"/>
          </p:cNvSpPr>
          <p:nvPr/>
        </p:nvSpPr>
        <p:spPr bwMode="auto">
          <a:xfrm>
            <a:off x="792163" y="3789363"/>
            <a:ext cx="8243887"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effectLst>
                  <a:outerShdw blurRad="38100" dist="38100" dir="2700000" algn="tl">
                    <a:srgbClr val="C0C0C0"/>
                  </a:outerShdw>
                </a:effectLst>
              </a:rPr>
              <a:t>Frecuencia de los intérvalos de tiempo:</a:t>
            </a:r>
            <a:endParaRPr lang="en-US" altLang="en-US" sz="2100" i="1">
              <a:solidFill>
                <a:srgbClr val="FF0000"/>
              </a:solidFill>
              <a:effectLst>
                <a:outerShdw blurRad="38100" dist="38100" dir="2700000" algn="tl">
                  <a:srgbClr val="C0C0C0"/>
                </a:outerShdw>
              </a:effectLst>
              <a:latin typeface="Arial Black" panose="020B0A04020102020204" pitchFamily="34" charset="0"/>
            </a:endParaRPr>
          </a:p>
        </p:txBody>
      </p:sp>
      <p:pic>
        <p:nvPicPr>
          <p:cNvPr id="2192397" name="Picture 13">
            <a:extLst>
              <a:ext uri="{FF2B5EF4-FFF2-40B4-BE49-F238E27FC236}">
                <a16:creationId xmlns:a16="http://schemas.microsoft.com/office/drawing/2014/main" id="{45A64DD7-5396-4A03-AC39-7CF1AE9540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263" y="3860800"/>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192398" name="Text Box 14">
            <a:extLst>
              <a:ext uri="{FF2B5EF4-FFF2-40B4-BE49-F238E27FC236}">
                <a16:creationId xmlns:a16="http://schemas.microsoft.com/office/drawing/2014/main" id="{7D1F7568-74CB-4E86-B143-A5394FFD33D1}"/>
              </a:ext>
            </a:extLst>
          </p:cNvPr>
          <p:cNvSpPr txBox="1">
            <a:spLocks noChangeArrowheads="1"/>
          </p:cNvSpPr>
          <p:nvPr/>
        </p:nvSpPr>
        <p:spPr bwMode="auto">
          <a:xfrm>
            <a:off x="792163" y="4149725"/>
            <a:ext cx="6156325"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i="1">
                <a:solidFill>
                  <a:srgbClr val="000000"/>
                </a:solidFill>
                <a:latin typeface="Calibri" panose="020F0502020204030204" pitchFamily="34" charset="0"/>
              </a:rPr>
              <a:t>Aproximadamente: </a:t>
            </a:r>
            <a:r>
              <a:rPr lang="es-ES" altLang="en-US" sz="2600" b="1" i="1">
                <a:solidFill>
                  <a:srgbClr val="CC0000"/>
                </a:solidFill>
                <a:effectLst>
                  <a:outerShdw blurRad="38100" dist="38100" dir="2700000" algn="tl">
                    <a:srgbClr val="C0C0C0"/>
                  </a:outerShdw>
                </a:effectLst>
                <a:latin typeface="Calibri" panose="020F0502020204030204" pitchFamily="34" charset="0"/>
              </a:rPr>
              <a:t>Cada </a:t>
            </a:r>
            <a:r>
              <a:rPr lang="es-ES" altLang="en-US" sz="2600" b="1" i="1" u="sng">
                <a:solidFill>
                  <a:srgbClr val="CC0000"/>
                </a:solidFill>
                <a:effectLst>
                  <a:outerShdw blurRad="38100" dist="38100" dir="2700000" algn="tl">
                    <a:srgbClr val="C0C0C0"/>
                  </a:outerShdw>
                </a:effectLst>
                <a:latin typeface="Calibri" panose="020F0502020204030204" pitchFamily="34" charset="0"/>
              </a:rPr>
              <a:t>30 minutos por hora</a:t>
            </a:r>
            <a:r>
              <a:rPr lang="es-ES" altLang="en-US" sz="2200" b="1" i="1">
                <a:solidFill>
                  <a:srgbClr val="000000"/>
                </a:solidFill>
                <a:latin typeface="Calibri" panose="020F0502020204030204" pitchFamily="34" charset="0"/>
              </a:rPr>
              <a:t>.</a:t>
            </a:r>
            <a:endParaRPr lang="en-US" altLang="en-US" sz="2200" i="1">
              <a:solidFill>
                <a:srgbClr val="FF0000"/>
              </a:solidFill>
              <a:effectLst>
                <a:outerShdw blurRad="38100" dist="38100" dir="2700000" algn="tl">
                  <a:srgbClr val="C0C0C0"/>
                </a:outerShdw>
              </a:effectLst>
              <a:latin typeface="Calibri" panose="020F0502020204030204" pitchFamily="34" charset="0"/>
            </a:endParaRPr>
          </a:p>
        </p:txBody>
      </p:sp>
      <p:pic>
        <p:nvPicPr>
          <p:cNvPr id="2192399" name="Picture 15">
            <a:extLst>
              <a:ext uri="{FF2B5EF4-FFF2-40B4-BE49-F238E27FC236}">
                <a16:creationId xmlns:a16="http://schemas.microsoft.com/office/drawing/2014/main" id="{542C3347-C78B-4B10-BC5F-3A2DD3BE3D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750" y="620713"/>
            <a:ext cx="1547813" cy="1582737"/>
          </a:xfrm>
          <a:prstGeom prst="rect">
            <a:avLst/>
          </a:prstGeom>
          <a:noFill/>
          <a:extLst>
            <a:ext uri="{909E8E84-426E-40DD-AFC4-6F175D3DCCD1}">
              <a14:hiddenFill xmlns:a14="http://schemas.microsoft.com/office/drawing/2010/main">
                <a:solidFill>
                  <a:srgbClr val="FFFFFF"/>
                </a:solidFill>
              </a14:hiddenFill>
            </a:ext>
          </a:extLst>
        </p:spPr>
      </p:pic>
      <p:pic>
        <p:nvPicPr>
          <p:cNvPr id="2192400" name="Picture 16">
            <a:extLst>
              <a:ext uri="{FF2B5EF4-FFF2-40B4-BE49-F238E27FC236}">
                <a16:creationId xmlns:a16="http://schemas.microsoft.com/office/drawing/2014/main" id="{60D8E696-A60B-4461-AF9F-B2FBE3362C4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48488" y="3262313"/>
            <a:ext cx="1871662" cy="1292225"/>
          </a:xfrm>
          <a:prstGeom prst="rect">
            <a:avLst/>
          </a:prstGeom>
          <a:noFill/>
          <a:extLst>
            <a:ext uri="{909E8E84-426E-40DD-AFC4-6F175D3DCCD1}">
              <a14:hiddenFill xmlns:a14="http://schemas.microsoft.com/office/drawing/2010/main">
                <a:solidFill>
                  <a:srgbClr val="FFFFFF"/>
                </a:solidFill>
              </a14:hiddenFill>
            </a:ext>
          </a:extLst>
        </p:spPr>
      </p:pic>
      <p:pic>
        <p:nvPicPr>
          <p:cNvPr id="2192401" name="Picture 17">
            <a:extLst>
              <a:ext uri="{FF2B5EF4-FFF2-40B4-BE49-F238E27FC236}">
                <a16:creationId xmlns:a16="http://schemas.microsoft.com/office/drawing/2014/main" id="{46E4751C-45E1-42F1-A447-F79F9C1135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59563" y="4687888"/>
            <a:ext cx="2233612" cy="1689100"/>
          </a:xfrm>
          <a:prstGeom prst="rect">
            <a:avLst/>
          </a:prstGeom>
          <a:noFill/>
          <a:extLst>
            <a:ext uri="{909E8E84-426E-40DD-AFC4-6F175D3DCCD1}">
              <a14:hiddenFill xmlns:a14="http://schemas.microsoft.com/office/drawing/2010/main">
                <a:solidFill>
                  <a:srgbClr val="FFFFFF"/>
                </a:solidFill>
              </a14:hiddenFill>
            </a:ext>
          </a:extLst>
        </p:spPr>
      </p:pic>
      <p:pic>
        <p:nvPicPr>
          <p:cNvPr id="2192402" name="Picture 18">
            <a:extLst>
              <a:ext uri="{FF2B5EF4-FFF2-40B4-BE49-F238E27FC236}">
                <a16:creationId xmlns:a16="http://schemas.microsoft.com/office/drawing/2014/main" id="{D756BD37-CBC7-4614-8751-383538CDEA2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7088" y="4692650"/>
            <a:ext cx="2520950" cy="1654175"/>
          </a:xfrm>
          <a:prstGeom prst="rect">
            <a:avLst/>
          </a:prstGeom>
          <a:noFill/>
          <a:extLst>
            <a:ext uri="{909E8E84-426E-40DD-AFC4-6F175D3DCCD1}">
              <a14:hiddenFill xmlns:a14="http://schemas.microsoft.com/office/drawing/2010/main">
                <a:solidFill>
                  <a:srgbClr val="FFFFFF"/>
                </a:solidFill>
              </a14:hiddenFill>
            </a:ext>
          </a:extLst>
        </p:spPr>
      </p:pic>
      <p:pic>
        <p:nvPicPr>
          <p:cNvPr id="2192403" name="Picture 19">
            <a:extLst>
              <a:ext uri="{FF2B5EF4-FFF2-40B4-BE49-F238E27FC236}">
                <a16:creationId xmlns:a16="http://schemas.microsoft.com/office/drawing/2014/main" id="{D46FCA49-4DBE-4F57-8380-BD587753CBD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06825" y="4672013"/>
            <a:ext cx="2493963" cy="16367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54908-DB9A-41C7-BAC4-28AD6EE3D623}"/>
              </a:ext>
            </a:extLst>
          </p:cNvPr>
          <p:cNvSpPr>
            <a:spLocks/>
          </p:cNvSpPr>
          <p:nvPr/>
        </p:nvSpPr>
        <p:spPr bwMode="auto">
          <a:xfrm>
            <a:off x="2914650" y="838200"/>
            <a:ext cx="532765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br>
              <a:rPr lang="es-PR" altLang="en-US" sz="3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2A2C77DA-6AD5-43AF-92A6-98FC182247B9}"/>
              </a:ext>
            </a:extLst>
          </p:cNvPr>
          <p:cNvSpPr>
            <a:spLocks/>
          </p:cNvSpPr>
          <p:nvPr/>
        </p:nvSpPr>
        <p:spPr bwMode="auto">
          <a:xfrm>
            <a:off x="2843213" y="1557338"/>
            <a:ext cx="56165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AGUDO</a:t>
            </a:r>
          </a:p>
        </p:txBody>
      </p:sp>
      <p:pic>
        <p:nvPicPr>
          <p:cNvPr id="2194437" name="Picture 5">
            <a:extLst>
              <a:ext uri="{FF2B5EF4-FFF2-40B4-BE49-F238E27FC236}">
                <a16:creationId xmlns:a16="http://schemas.microsoft.com/office/drawing/2014/main" id="{2F75D81E-A8CF-42AB-9B05-4D0B28A40F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8175" y="2349500"/>
            <a:ext cx="518477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69ABFD35-C8E8-4F8A-B245-C7F47286E8DF}"/>
              </a:ext>
            </a:extLst>
          </p:cNvPr>
          <p:cNvSpPr>
            <a:spLocks/>
          </p:cNvSpPr>
          <p:nvPr/>
        </p:nvSpPr>
        <p:spPr bwMode="auto">
          <a:xfrm>
            <a:off x="1330325" y="2420938"/>
            <a:ext cx="612140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COMPRESIÓN</a:t>
            </a: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24 - 48 HORAS</a:t>
            </a:r>
          </a:p>
        </p:txBody>
      </p:sp>
      <p:pic>
        <p:nvPicPr>
          <p:cNvPr id="2194447" name="Picture 15">
            <a:extLst>
              <a:ext uri="{FF2B5EF4-FFF2-40B4-BE49-F238E27FC236}">
                <a16:creationId xmlns:a16="http://schemas.microsoft.com/office/drawing/2014/main" id="{E21D7B0A-28C9-4E53-979E-C6438768EF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7975" y="3068638"/>
            <a:ext cx="3095625" cy="3382962"/>
          </a:xfrm>
          <a:prstGeom prst="rect">
            <a:avLst/>
          </a:prstGeom>
          <a:noFill/>
          <a:extLst>
            <a:ext uri="{909E8E84-426E-40DD-AFC4-6F175D3DCCD1}">
              <a14:hiddenFill xmlns:a14="http://schemas.microsoft.com/office/drawing/2010/main">
                <a:solidFill>
                  <a:srgbClr val="FFFFFF"/>
                </a:solidFill>
              </a14:hiddenFill>
            </a:ext>
          </a:extLst>
        </p:spPr>
      </p:pic>
      <p:pic>
        <p:nvPicPr>
          <p:cNvPr id="2194448" name="Picture 16">
            <a:extLst>
              <a:ext uri="{FF2B5EF4-FFF2-40B4-BE49-F238E27FC236}">
                <a16:creationId xmlns:a16="http://schemas.microsoft.com/office/drawing/2014/main" id="{EBCFED9B-FE7F-4BD2-A8A9-B0328C6D96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113" y="4237038"/>
            <a:ext cx="3384550" cy="2216150"/>
          </a:xfrm>
          <a:prstGeom prst="rect">
            <a:avLst/>
          </a:prstGeom>
          <a:noFill/>
          <a:extLst>
            <a:ext uri="{909E8E84-426E-40DD-AFC4-6F175D3DCCD1}">
              <a14:hiddenFill xmlns:a14="http://schemas.microsoft.com/office/drawing/2010/main">
                <a:solidFill>
                  <a:srgbClr val="FFFFFF"/>
                </a:solidFill>
              </a14:hiddenFill>
            </a:ext>
          </a:extLst>
        </p:spPr>
      </p:pic>
      <p:sp>
        <p:nvSpPr>
          <p:cNvPr id="2194449" name="Text Box 17">
            <a:extLst>
              <a:ext uri="{FF2B5EF4-FFF2-40B4-BE49-F238E27FC236}">
                <a16:creationId xmlns:a16="http://schemas.microsoft.com/office/drawing/2014/main" id="{C34DF272-9FB0-47AA-928D-DD2BE3A3C270}"/>
              </a:ext>
            </a:extLst>
          </p:cNvPr>
          <p:cNvSpPr txBox="1">
            <a:spLocks noChangeArrowheads="1"/>
          </p:cNvSpPr>
          <p:nvPr/>
        </p:nvSpPr>
        <p:spPr bwMode="auto">
          <a:xfrm>
            <a:off x="574675" y="42402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Precausión</a:t>
            </a:r>
          </a:p>
        </p:txBody>
      </p:sp>
      <p:pic>
        <p:nvPicPr>
          <p:cNvPr id="2194450" name="Picture 18">
            <a:extLst>
              <a:ext uri="{FF2B5EF4-FFF2-40B4-BE49-F238E27FC236}">
                <a16:creationId xmlns:a16="http://schemas.microsoft.com/office/drawing/2014/main" id="{920C17B4-9D54-444B-BBF3-B3940A35A8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775" y="431165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94451" name="Text Box 19">
            <a:extLst>
              <a:ext uri="{FF2B5EF4-FFF2-40B4-BE49-F238E27FC236}">
                <a16:creationId xmlns:a16="http://schemas.microsoft.com/office/drawing/2014/main" id="{95557142-6C41-4171-9189-E17BA0B401AB}"/>
              </a:ext>
            </a:extLst>
          </p:cNvPr>
          <p:cNvSpPr txBox="1">
            <a:spLocks noChangeArrowheads="1"/>
          </p:cNvSpPr>
          <p:nvPr/>
        </p:nvSpPr>
        <p:spPr bwMode="auto">
          <a:xfrm>
            <a:off x="574675" y="366395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Almohadillas de compresión</a:t>
            </a:r>
          </a:p>
        </p:txBody>
      </p:sp>
      <p:pic>
        <p:nvPicPr>
          <p:cNvPr id="2194452" name="Picture 20">
            <a:extLst>
              <a:ext uri="{FF2B5EF4-FFF2-40B4-BE49-F238E27FC236}">
                <a16:creationId xmlns:a16="http://schemas.microsoft.com/office/drawing/2014/main" id="{D2509F71-D38A-4F19-B65E-E4284760B4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775" y="373538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94453" name="Text Box 21">
            <a:extLst>
              <a:ext uri="{FF2B5EF4-FFF2-40B4-BE49-F238E27FC236}">
                <a16:creationId xmlns:a16="http://schemas.microsoft.com/office/drawing/2014/main" id="{D5CE3523-2CB8-45F3-93E1-90704CC43DB8}"/>
              </a:ext>
            </a:extLst>
          </p:cNvPr>
          <p:cNvSpPr txBox="1">
            <a:spLocks noChangeArrowheads="1"/>
          </p:cNvSpPr>
          <p:nvPr/>
        </p:nvSpPr>
        <p:spPr bwMode="auto">
          <a:xfrm>
            <a:off x="574675" y="314166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Vendaje elástico</a:t>
            </a:r>
          </a:p>
        </p:txBody>
      </p:sp>
      <p:pic>
        <p:nvPicPr>
          <p:cNvPr id="2194454" name="Picture 22">
            <a:extLst>
              <a:ext uri="{FF2B5EF4-FFF2-40B4-BE49-F238E27FC236}">
                <a16:creationId xmlns:a16="http://schemas.microsoft.com/office/drawing/2014/main" id="{DFADE986-A130-4FA8-B641-E1E4A142AB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775" y="3213100"/>
            <a:ext cx="271463" cy="266700"/>
          </a:xfrm>
          <a:prstGeom prst="rect">
            <a:avLst/>
          </a:prstGeom>
          <a:noFill/>
          <a:extLst>
            <a:ext uri="{909E8E84-426E-40DD-AFC4-6F175D3DCCD1}">
              <a14:hiddenFill xmlns:a14="http://schemas.microsoft.com/office/drawing/2010/main">
                <a:solidFill>
                  <a:srgbClr val="FFFFFF"/>
                </a:solidFill>
              </a14:hiddenFill>
            </a:ext>
          </a:extLst>
        </p:spPr>
      </p:pic>
      <p:pic>
        <p:nvPicPr>
          <p:cNvPr id="2194455" name="Picture 23">
            <a:extLst>
              <a:ext uri="{FF2B5EF4-FFF2-40B4-BE49-F238E27FC236}">
                <a16:creationId xmlns:a16="http://schemas.microsoft.com/office/drawing/2014/main" id="{2DFAEE94-FDFD-4B70-A7DC-01B4ABEFCB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5288" y="533400"/>
            <a:ext cx="2447925" cy="1639888"/>
          </a:xfrm>
          <a:prstGeom prst="rect">
            <a:avLst/>
          </a:prstGeom>
          <a:noFill/>
          <a:extLst>
            <a:ext uri="{909E8E84-426E-40DD-AFC4-6F175D3DCCD1}">
              <a14:hiddenFill xmlns:a14="http://schemas.microsoft.com/office/drawing/2010/main">
                <a:solidFill>
                  <a:srgbClr val="FFFFFF"/>
                </a:solidFill>
              </a14:hiddenFill>
            </a:ext>
          </a:extLst>
        </p:spPr>
      </p:pic>
      <p:sp>
        <p:nvSpPr>
          <p:cNvPr id="2194456" name="Text Box 24">
            <a:extLst>
              <a:ext uri="{FF2B5EF4-FFF2-40B4-BE49-F238E27FC236}">
                <a16:creationId xmlns:a16="http://schemas.microsoft.com/office/drawing/2014/main" id="{F4706EEA-73F6-4398-8CFB-11F47214EB72}"/>
              </a:ext>
            </a:extLst>
          </p:cNvPr>
          <p:cNvSpPr txBox="1">
            <a:spLocks noChangeArrowheads="1"/>
          </p:cNvSpPr>
          <p:nvPr/>
        </p:nvSpPr>
        <p:spPr bwMode="auto">
          <a:xfrm>
            <a:off x="574675" y="4772025"/>
            <a:ext cx="255746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Beneficio</a:t>
            </a:r>
          </a:p>
        </p:txBody>
      </p:sp>
      <p:pic>
        <p:nvPicPr>
          <p:cNvPr id="2194457" name="Picture 25">
            <a:extLst>
              <a:ext uri="{FF2B5EF4-FFF2-40B4-BE49-F238E27FC236}">
                <a16:creationId xmlns:a16="http://schemas.microsoft.com/office/drawing/2014/main" id="{28520FD7-B7D3-47BB-9BD6-B09B64BE8B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775" y="4843463"/>
            <a:ext cx="271463" cy="2667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85ADE-C736-4646-80CC-9119177E1F09}"/>
              </a:ext>
            </a:extLst>
          </p:cNvPr>
          <p:cNvSpPr>
            <a:spLocks/>
          </p:cNvSpPr>
          <p:nvPr/>
        </p:nvSpPr>
        <p:spPr bwMode="auto">
          <a:xfrm>
            <a:off x="2339975" y="549275"/>
            <a:ext cx="64531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34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CONTUSIÓN:</a:t>
            </a:r>
            <a:endParaRPr lang="es-PR" altLang="en-US" sz="3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936BC0A7-6980-4BB7-A509-9E56D09CD3AD}"/>
              </a:ext>
            </a:extLst>
          </p:cNvPr>
          <p:cNvSpPr>
            <a:spLocks/>
          </p:cNvSpPr>
          <p:nvPr/>
        </p:nvSpPr>
        <p:spPr bwMode="auto">
          <a:xfrm>
            <a:off x="2339975" y="1414463"/>
            <a:ext cx="67325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CARDENAL O</a:t>
            </a:r>
            <a:br>
              <a:rPr lang="es-PR" altLang="en-US" sz="3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HEMATOMA MUSCULAR</a:t>
            </a:r>
          </a:p>
        </p:txBody>
      </p:sp>
      <p:pic>
        <p:nvPicPr>
          <p:cNvPr id="1957906" name="Picture 18">
            <a:extLst>
              <a:ext uri="{FF2B5EF4-FFF2-40B4-BE49-F238E27FC236}">
                <a16:creationId xmlns:a16="http://schemas.microsoft.com/office/drawing/2014/main" id="{BAFE2DBD-57DA-4163-9C73-0208D30BFF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2347913"/>
            <a:ext cx="4392612"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4874C6AF-1D0E-414A-83C4-1319F6293390}"/>
              </a:ext>
            </a:extLst>
          </p:cNvPr>
          <p:cNvSpPr>
            <a:spLocks/>
          </p:cNvSpPr>
          <p:nvPr/>
        </p:nvSpPr>
        <p:spPr bwMode="auto">
          <a:xfrm>
            <a:off x="2195513" y="2492375"/>
            <a:ext cx="4319587"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3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CONCEPTO</a:t>
            </a:r>
          </a:p>
        </p:txBody>
      </p:sp>
      <p:sp>
        <p:nvSpPr>
          <p:cNvPr id="1957908" name="Text Box 20">
            <a:extLst>
              <a:ext uri="{FF2B5EF4-FFF2-40B4-BE49-F238E27FC236}">
                <a16:creationId xmlns:a16="http://schemas.microsoft.com/office/drawing/2014/main" id="{B9DF0FEC-679C-4DF2-9EA2-E9F0F5A937B2}"/>
              </a:ext>
            </a:extLst>
          </p:cNvPr>
          <p:cNvSpPr txBox="1">
            <a:spLocks noChangeArrowheads="1"/>
          </p:cNvSpPr>
          <p:nvPr/>
        </p:nvSpPr>
        <p:spPr bwMode="auto">
          <a:xfrm>
            <a:off x="250825" y="3327400"/>
            <a:ext cx="8569325" cy="319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 altLang="en-US" sz="3400" b="1">
                <a:latin typeface="Arial" panose="020B0604020202020204" pitchFamily="34" charset="0"/>
              </a:rPr>
              <a:t>Representa una </a:t>
            </a:r>
            <a:r>
              <a:rPr lang="es-ES" altLang="en-US" sz="3300" i="1">
                <a:solidFill>
                  <a:srgbClr val="484876"/>
                </a:solidFill>
                <a:effectLst>
                  <a:outerShdw blurRad="38100" dist="38100" dir="2700000" algn="tl">
                    <a:srgbClr val="C0C0C0"/>
                  </a:outerShdw>
                </a:effectLst>
                <a:latin typeface="Arial Black" panose="020B0A04020102020204" pitchFamily="34" charset="0"/>
              </a:rPr>
              <a:t>magulladura</a:t>
            </a:r>
            <a:endParaRPr lang="es-ES" altLang="en-US" sz="3400" b="1">
              <a:latin typeface="Arial" panose="020B0604020202020204" pitchFamily="34" charset="0"/>
            </a:endParaRPr>
          </a:p>
          <a:p>
            <a:pPr algn="ctr"/>
            <a:r>
              <a:rPr lang="es-ES" altLang="en-US" sz="3400" b="1">
                <a:latin typeface="Arial" panose="020B0604020202020204" pitchFamily="34" charset="0"/>
              </a:rPr>
              <a:t>en la piel o tejidos subyacentes producida por un golpe directo</a:t>
            </a:r>
          </a:p>
          <a:p>
            <a:pPr algn="ctr"/>
            <a:r>
              <a:rPr lang="es-ES" altLang="en-US" sz="3400" b="1">
                <a:latin typeface="Arial" panose="020B0604020202020204" pitchFamily="34" charset="0"/>
              </a:rPr>
              <a:t>(patada, caída, contacto violento</a:t>
            </a:r>
          </a:p>
          <a:p>
            <a:pPr algn="ctr"/>
            <a:r>
              <a:rPr lang="es-ES" altLang="en-US" sz="3400" b="1">
                <a:latin typeface="Arial" panose="020B0604020202020204" pitchFamily="34" charset="0"/>
              </a:rPr>
              <a:t>con el cuerpo duro)</a:t>
            </a:r>
          </a:p>
          <a:p>
            <a:pPr algn="ctr"/>
            <a:r>
              <a:rPr lang="es-ES" altLang="en-US" sz="3400" b="1">
                <a:latin typeface="Arial" panose="020B0604020202020204" pitchFamily="34" charset="0"/>
              </a:rPr>
              <a:t>contra el tejido integumentario (piel)</a:t>
            </a:r>
            <a:endParaRPr lang="es-PR" altLang="en-US" sz="3400" b="1">
              <a:latin typeface="Arial" panose="020B0604020202020204" pitchFamily="34" charset="0"/>
            </a:endParaRPr>
          </a:p>
        </p:txBody>
      </p:sp>
      <p:pic>
        <p:nvPicPr>
          <p:cNvPr id="1957909" name="Picture 21">
            <a:extLst>
              <a:ext uri="{FF2B5EF4-FFF2-40B4-BE49-F238E27FC236}">
                <a16:creationId xmlns:a16="http://schemas.microsoft.com/office/drawing/2014/main" id="{16264DE9-A7B3-496B-920B-738DC4DCA8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654050"/>
            <a:ext cx="1800225" cy="1495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6487" name="Rectangle 7">
            <a:extLst>
              <a:ext uri="{FF2B5EF4-FFF2-40B4-BE49-F238E27FC236}">
                <a16:creationId xmlns:a16="http://schemas.microsoft.com/office/drawing/2014/main" id="{3BFAE948-1990-4607-B743-E189FFA8FF35}"/>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Text Box 6">
            <a:extLst>
              <a:ext uri="{FF2B5EF4-FFF2-40B4-BE49-F238E27FC236}">
                <a16:creationId xmlns:a16="http://schemas.microsoft.com/office/drawing/2014/main" id="{0A1D7D41-AE23-42FF-BD3A-AEB884B36E79}"/>
              </a:ext>
            </a:extLst>
          </p:cNvPr>
          <p:cNvSpPr txBox="1">
            <a:spLocks noChangeArrowheads="1"/>
          </p:cNvSpPr>
          <p:nvPr/>
        </p:nvSpPr>
        <p:spPr bwMode="auto">
          <a:xfrm>
            <a:off x="179388" y="6310313"/>
            <a:ext cx="8964612" cy="431800"/>
          </a:xfrm>
          <a:prstGeom prst="rect">
            <a:avLst/>
          </a:prstGeom>
          <a:noFill/>
          <a:ln w="9525">
            <a:noFill/>
            <a:miter lim="800000"/>
            <a:headEnd/>
            <a:tailEnd/>
          </a:ln>
          <a:effectLst/>
        </p:spPr>
        <p:txBody>
          <a:bodyPr/>
          <a:lstStyle>
            <a:lvl1pPr>
              <a:tabLst>
                <a:tab pos="7485063" algn="l"/>
              </a:tabLst>
              <a:defRPr>
                <a:solidFill>
                  <a:schemeClr val="tx1"/>
                </a:solidFill>
                <a:latin typeface="Georgia" panose="02040502050405020303" pitchFamily="18" charset="0"/>
              </a:defRPr>
            </a:lvl1pPr>
            <a:lvl2pPr marL="742950" indent="-285750">
              <a:tabLst>
                <a:tab pos="7485063" algn="l"/>
              </a:tabLst>
              <a:defRPr>
                <a:solidFill>
                  <a:schemeClr val="tx1"/>
                </a:solidFill>
                <a:latin typeface="Georgia" panose="02040502050405020303" pitchFamily="18" charset="0"/>
              </a:defRPr>
            </a:lvl2pPr>
            <a:lvl3pPr marL="1143000" indent="-228600">
              <a:tabLst>
                <a:tab pos="7485063" algn="l"/>
              </a:tabLst>
              <a:defRPr>
                <a:solidFill>
                  <a:schemeClr val="tx1"/>
                </a:solidFill>
                <a:latin typeface="Georgia" panose="02040502050405020303" pitchFamily="18" charset="0"/>
              </a:defRPr>
            </a:lvl3pPr>
            <a:lvl4pPr marL="1600200" indent="-228600">
              <a:tabLst>
                <a:tab pos="7485063" algn="l"/>
              </a:tabLst>
              <a:defRPr>
                <a:solidFill>
                  <a:schemeClr val="tx1"/>
                </a:solidFill>
                <a:latin typeface="Georgia" panose="02040502050405020303" pitchFamily="18" charset="0"/>
              </a:defRPr>
            </a:lvl4pPr>
            <a:lvl5pPr marL="2057400" indent="-228600">
              <a:tabLst>
                <a:tab pos="7485063" algn="l"/>
              </a:tabLst>
              <a:defRPr>
                <a:solidFill>
                  <a:schemeClr val="tx1"/>
                </a:solidFill>
                <a:latin typeface="Georgia" panose="02040502050405020303" pitchFamily="18" charset="0"/>
              </a:defRPr>
            </a:lvl5pPr>
            <a:lvl6pPr marL="2514600" indent="-228600" fontAlgn="base">
              <a:spcBef>
                <a:spcPct val="0"/>
              </a:spcBef>
              <a:spcAft>
                <a:spcPct val="0"/>
              </a:spcAft>
              <a:tabLst>
                <a:tab pos="7485063" algn="l"/>
              </a:tabLst>
              <a:defRPr>
                <a:solidFill>
                  <a:schemeClr val="tx1"/>
                </a:solidFill>
                <a:latin typeface="Georgia" panose="02040502050405020303" pitchFamily="18" charset="0"/>
              </a:defRPr>
            </a:lvl6pPr>
            <a:lvl7pPr marL="2971800" indent="-228600" fontAlgn="base">
              <a:spcBef>
                <a:spcPct val="0"/>
              </a:spcBef>
              <a:spcAft>
                <a:spcPct val="0"/>
              </a:spcAft>
              <a:tabLst>
                <a:tab pos="7485063" algn="l"/>
              </a:tabLst>
              <a:defRPr>
                <a:solidFill>
                  <a:schemeClr val="tx1"/>
                </a:solidFill>
                <a:latin typeface="Georgia" panose="02040502050405020303" pitchFamily="18" charset="0"/>
              </a:defRPr>
            </a:lvl7pPr>
            <a:lvl8pPr marL="3429000" indent="-228600" fontAlgn="base">
              <a:spcBef>
                <a:spcPct val="0"/>
              </a:spcBef>
              <a:spcAft>
                <a:spcPct val="0"/>
              </a:spcAft>
              <a:tabLst>
                <a:tab pos="7485063" algn="l"/>
              </a:tabLst>
              <a:defRPr>
                <a:solidFill>
                  <a:schemeClr val="tx1"/>
                </a:solidFill>
                <a:latin typeface="Georgia" panose="02040502050405020303" pitchFamily="18" charset="0"/>
              </a:defRPr>
            </a:lvl8pPr>
            <a:lvl9pPr marL="3886200" indent="-228600" fontAlgn="base">
              <a:spcBef>
                <a:spcPct val="0"/>
              </a:spcBef>
              <a:spcAft>
                <a:spcPct val="0"/>
              </a:spcAft>
              <a:tabLst>
                <a:tab pos="7485063" algn="l"/>
              </a:tabLst>
              <a:defRPr>
                <a:solidFill>
                  <a:schemeClr val="tx1"/>
                </a:solidFill>
                <a:latin typeface="Georgia" panose="02040502050405020303" pitchFamily="18" charset="0"/>
              </a:defRPr>
            </a:lvl9pPr>
          </a:lstStyle>
          <a:p>
            <a:pPr>
              <a:spcBef>
                <a:spcPct val="50000"/>
              </a:spcBef>
            </a:pPr>
            <a:r>
              <a:rPr lang="en-US" altLang="en-US" sz="1200" b="1" i="1">
                <a:latin typeface="Times New Roman" panose="02020603050405020304" pitchFamily="18" charset="0"/>
              </a:rPr>
              <a:t>NOTA</a:t>
            </a:r>
            <a:r>
              <a:rPr lang="en-US" altLang="en-US" sz="1200" b="1">
                <a:latin typeface="Times New Roman" panose="02020603050405020304" pitchFamily="18" charset="0"/>
              </a:rPr>
              <a:t>.</a:t>
            </a:r>
            <a:r>
              <a:rPr lang="en-US" altLang="en-US" sz="1200">
                <a:latin typeface="Times New Roman" panose="02020603050405020304" pitchFamily="18" charset="0"/>
              </a:rPr>
              <a:t> Adaptado de: </a:t>
            </a:r>
            <a:r>
              <a:rPr lang="en-US" altLang="en-US" sz="1200" b="1" i="1">
                <a:latin typeface="Times New Roman" panose="02020603050405020304" pitchFamily="18" charset="0"/>
              </a:rPr>
              <a:t>The Athlete's Health Care Book: From Hip Down</a:t>
            </a:r>
            <a:r>
              <a:rPr lang="en-US" altLang="en-US" sz="1200">
                <a:latin typeface="Times New Roman" panose="02020603050405020304" pitchFamily="18" charset="0"/>
              </a:rPr>
              <a:t>. (p. 11-12), por M. J. Schneider, &amp; M. D. Sussman, 1983, Washington, DC: Acropolis Books LTD. Copyright 1986 ?</a:t>
            </a:r>
          </a:p>
        </p:txBody>
      </p:sp>
      <p:sp>
        <p:nvSpPr>
          <p:cNvPr id="2" name="Title 1">
            <a:extLst>
              <a:ext uri="{FF2B5EF4-FFF2-40B4-BE49-F238E27FC236}">
                <a16:creationId xmlns:a16="http://schemas.microsoft.com/office/drawing/2014/main" id="{87C28AB2-CBFA-459D-91B8-CFEAF8CB387B}"/>
              </a:ext>
            </a:extLst>
          </p:cNvPr>
          <p:cNvSpPr>
            <a:spLocks/>
          </p:cNvSpPr>
          <p:nvPr/>
        </p:nvSpPr>
        <p:spPr bwMode="auto">
          <a:xfrm>
            <a:off x="179388" y="692150"/>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90000"/>
              </a:lnSpc>
            </a:pPr>
            <a:r>
              <a:rPr lang="es-PR" altLang="en-US" sz="23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MÉTODOS PARA LA APLICACIÓN DE COMPRESIÓN</a:t>
            </a:r>
          </a:p>
        </p:txBody>
      </p:sp>
      <p:sp>
        <p:nvSpPr>
          <p:cNvPr id="3" name="Title 1">
            <a:extLst>
              <a:ext uri="{FF2B5EF4-FFF2-40B4-BE49-F238E27FC236}">
                <a16:creationId xmlns:a16="http://schemas.microsoft.com/office/drawing/2014/main" id="{DEE2D43A-EE47-432A-8E7F-15AE9C6CE5D3}"/>
              </a:ext>
            </a:extLst>
          </p:cNvPr>
          <p:cNvSpPr>
            <a:spLocks/>
          </p:cNvSpPr>
          <p:nvPr/>
        </p:nvSpPr>
        <p:spPr bwMode="auto">
          <a:xfrm>
            <a:off x="179388" y="3116263"/>
            <a:ext cx="864076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90000"/>
              </a:lnSpc>
            </a:pPr>
            <a:r>
              <a:rPr lang="es-PR" altLang="en-US" sz="19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Compresión con Venda Elástica</a:t>
            </a:r>
            <a:br>
              <a:rPr lang="es-PR" altLang="en-US" sz="19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19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Humedecida con </a:t>
            </a:r>
            <a:r>
              <a:rPr lang="en-US" altLang="en-US" sz="19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Agua Fría</a:t>
            </a:r>
            <a:r>
              <a:rPr lang="es-PR" altLang="en-US" sz="19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p>
        </p:txBody>
      </p:sp>
      <p:sp>
        <p:nvSpPr>
          <p:cNvPr id="4" name="Title 1">
            <a:extLst>
              <a:ext uri="{FF2B5EF4-FFF2-40B4-BE49-F238E27FC236}">
                <a16:creationId xmlns:a16="http://schemas.microsoft.com/office/drawing/2014/main" id="{5A0F014A-FBAC-433F-B1A0-79A155B58039}"/>
              </a:ext>
            </a:extLst>
          </p:cNvPr>
          <p:cNvSpPr>
            <a:spLocks/>
          </p:cNvSpPr>
          <p:nvPr/>
        </p:nvSpPr>
        <p:spPr bwMode="auto">
          <a:xfrm>
            <a:off x="250825" y="5661025"/>
            <a:ext cx="864076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90000"/>
              </a:lnSpc>
            </a:pPr>
            <a:r>
              <a:rPr lang="es-PR" altLang="en-US" sz="19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Compresión con Almohadillas</a:t>
            </a:r>
            <a:br>
              <a:rPr lang="es-PR" altLang="en-US" sz="19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19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Aplicadas sobre la Zona Afectada</a:t>
            </a:r>
          </a:p>
        </p:txBody>
      </p:sp>
      <p:pic>
        <p:nvPicPr>
          <p:cNvPr id="2196493" name="Picture 13">
            <a:extLst>
              <a:ext uri="{FF2B5EF4-FFF2-40B4-BE49-F238E27FC236}">
                <a16:creationId xmlns:a16="http://schemas.microsoft.com/office/drawing/2014/main" id="{F24FA50A-7F34-4F0D-A503-88CABD7DC8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313" y="1196975"/>
            <a:ext cx="3816350" cy="1847850"/>
          </a:xfrm>
          <a:prstGeom prst="rect">
            <a:avLst/>
          </a:prstGeom>
          <a:noFill/>
          <a:extLst>
            <a:ext uri="{909E8E84-426E-40DD-AFC4-6F175D3DCCD1}">
              <a14:hiddenFill xmlns:a14="http://schemas.microsoft.com/office/drawing/2010/main">
                <a:solidFill>
                  <a:srgbClr val="FFFFFF"/>
                </a:solidFill>
              </a14:hiddenFill>
            </a:ext>
          </a:extLst>
        </p:spPr>
      </p:pic>
      <p:pic>
        <p:nvPicPr>
          <p:cNvPr id="2196494" name="Picture 14">
            <a:extLst>
              <a:ext uri="{FF2B5EF4-FFF2-40B4-BE49-F238E27FC236}">
                <a16:creationId xmlns:a16="http://schemas.microsoft.com/office/drawing/2014/main" id="{EFCEE10B-36F5-4489-A59C-8D870EF64D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0338" y="3708400"/>
            <a:ext cx="3600450" cy="18811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7A0EF-65EC-4F38-86A4-2471F94275A3}"/>
              </a:ext>
            </a:extLst>
          </p:cNvPr>
          <p:cNvSpPr>
            <a:spLocks/>
          </p:cNvSpPr>
          <p:nvPr/>
        </p:nvSpPr>
        <p:spPr bwMode="auto">
          <a:xfrm>
            <a:off x="2844800" y="1411288"/>
            <a:ext cx="56165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Compresión – 24 a 48 horas</a:t>
            </a:r>
          </a:p>
        </p:txBody>
      </p:sp>
      <p:sp>
        <p:nvSpPr>
          <p:cNvPr id="2199561" name="Text Box 9">
            <a:extLst>
              <a:ext uri="{FF2B5EF4-FFF2-40B4-BE49-F238E27FC236}">
                <a16:creationId xmlns:a16="http://schemas.microsoft.com/office/drawing/2014/main" id="{0AE80BB1-CDBF-4B0B-9322-DBE9AC1A5508}"/>
              </a:ext>
            </a:extLst>
          </p:cNvPr>
          <p:cNvSpPr txBox="1">
            <a:spLocks noChangeArrowheads="1"/>
          </p:cNvSpPr>
          <p:nvPr/>
        </p:nvSpPr>
        <p:spPr bwMode="auto">
          <a:xfrm>
            <a:off x="574675" y="2973388"/>
            <a:ext cx="85693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484876"/>
                </a:solidFill>
                <a:effectLst>
                  <a:outerShdw blurRad="38100" dist="38100" dir="2700000" algn="tl">
                    <a:srgbClr val="C0C0C0"/>
                  </a:outerShdw>
                </a:effectLst>
                <a:latin typeface="Calibri" panose="020F0502020204030204" pitchFamily="34" charset="0"/>
              </a:rPr>
              <a:t>Frío y mojado, aplicado alrededor de la zona lesionada:</a:t>
            </a:r>
          </a:p>
        </p:txBody>
      </p:sp>
      <p:pic>
        <p:nvPicPr>
          <p:cNvPr id="2199562" name="Picture 10">
            <a:extLst>
              <a:ext uri="{FF2B5EF4-FFF2-40B4-BE49-F238E27FC236}">
                <a16:creationId xmlns:a16="http://schemas.microsoft.com/office/drawing/2014/main" id="{7E1E0E0F-B521-4CF8-89D9-AA9A4F8A93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75" y="304482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DEBB506C-2008-4B54-B47B-38E6B26032AD}"/>
              </a:ext>
            </a:extLst>
          </p:cNvPr>
          <p:cNvSpPr>
            <a:spLocks/>
          </p:cNvSpPr>
          <p:nvPr/>
        </p:nvSpPr>
        <p:spPr bwMode="auto">
          <a:xfrm>
            <a:off x="2844800" y="836613"/>
            <a:ext cx="64801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AGUDO</a:t>
            </a:r>
            <a:r>
              <a:rPr lang="es-PR" altLang="en-US" sz="2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t>
            </a:r>
            <a:endPar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199564" name="Text Box 12">
            <a:extLst>
              <a:ext uri="{FF2B5EF4-FFF2-40B4-BE49-F238E27FC236}">
                <a16:creationId xmlns:a16="http://schemas.microsoft.com/office/drawing/2014/main" id="{A14FAB19-DEE5-44AC-8745-5A95E310DF40}"/>
              </a:ext>
            </a:extLst>
          </p:cNvPr>
          <p:cNvSpPr txBox="1">
            <a:spLocks noChangeArrowheads="1"/>
          </p:cNvSpPr>
          <p:nvPr/>
        </p:nvSpPr>
        <p:spPr bwMode="auto">
          <a:xfrm>
            <a:off x="900113" y="3492500"/>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Durante 30 minutos</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199565" name="Picture 13">
            <a:extLst>
              <a:ext uri="{FF2B5EF4-FFF2-40B4-BE49-F238E27FC236}">
                <a16:creationId xmlns:a16="http://schemas.microsoft.com/office/drawing/2014/main" id="{227A30A0-DBE3-47EF-90C6-97E2AD9A5B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3563938"/>
            <a:ext cx="2762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2199567" name="Picture 15">
            <a:extLst>
              <a:ext uri="{FF2B5EF4-FFF2-40B4-BE49-F238E27FC236}">
                <a16:creationId xmlns:a16="http://schemas.microsoft.com/office/drawing/2014/main" id="{CBEA4A84-F633-4B98-9B41-F8FD78C417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7313" y="2182813"/>
            <a:ext cx="388937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57C9462D-AE60-4C5A-9161-E21B7A38243A}"/>
              </a:ext>
            </a:extLst>
          </p:cNvPr>
          <p:cNvSpPr>
            <a:spLocks/>
          </p:cNvSpPr>
          <p:nvPr/>
        </p:nvSpPr>
        <p:spPr bwMode="auto">
          <a:xfrm>
            <a:off x="2700338" y="2254250"/>
            <a:ext cx="360045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VENDAJE ELÁSTICO</a:t>
            </a:r>
            <a:endPar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199571" name="Text Box 19">
            <a:extLst>
              <a:ext uri="{FF2B5EF4-FFF2-40B4-BE49-F238E27FC236}">
                <a16:creationId xmlns:a16="http://schemas.microsoft.com/office/drawing/2014/main" id="{16CA45E2-B071-4B16-B69A-B8A220612785}"/>
              </a:ext>
            </a:extLst>
          </p:cNvPr>
          <p:cNvSpPr txBox="1">
            <a:spLocks noChangeArrowheads="1"/>
          </p:cNvSpPr>
          <p:nvPr/>
        </p:nvSpPr>
        <p:spPr bwMode="auto">
          <a:xfrm>
            <a:off x="900113" y="3879850"/>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Luego, retirado por 15 minutos</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199572" name="Picture 20">
            <a:extLst>
              <a:ext uri="{FF2B5EF4-FFF2-40B4-BE49-F238E27FC236}">
                <a16:creationId xmlns:a16="http://schemas.microsoft.com/office/drawing/2014/main" id="{3A3C3C0A-6B78-4A7A-A205-3EA92C2CCE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3951288"/>
            <a:ext cx="2762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2199573" name="Picture 21">
            <a:extLst>
              <a:ext uri="{FF2B5EF4-FFF2-40B4-BE49-F238E27FC236}">
                <a16:creationId xmlns:a16="http://schemas.microsoft.com/office/drawing/2014/main" id="{C6BB5EB9-27DC-4DB4-9A50-0B18872633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1800" y="620713"/>
            <a:ext cx="2411413" cy="1612900"/>
          </a:xfrm>
          <a:prstGeom prst="rect">
            <a:avLst/>
          </a:prstGeom>
          <a:noFill/>
          <a:extLst>
            <a:ext uri="{909E8E84-426E-40DD-AFC4-6F175D3DCCD1}">
              <a14:hiddenFill xmlns:a14="http://schemas.microsoft.com/office/drawing/2010/main">
                <a:solidFill>
                  <a:srgbClr val="FFFFFF"/>
                </a:solidFill>
              </a14:hiddenFill>
            </a:ext>
          </a:extLst>
        </p:spPr>
      </p:pic>
      <p:pic>
        <p:nvPicPr>
          <p:cNvPr id="2199574" name="Picture 22">
            <a:extLst>
              <a:ext uri="{FF2B5EF4-FFF2-40B4-BE49-F238E27FC236}">
                <a16:creationId xmlns:a16="http://schemas.microsoft.com/office/drawing/2014/main" id="{6D01D87A-C22C-425F-A7F9-65BA6F66D92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7400" y="3535363"/>
            <a:ext cx="2954338" cy="2878137"/>
          </a:xfrm>
          <a:prstGeom prst="rect">
            <a:avLst/>
          </a:prstGeom>
          <a:noFill/>
          <a:extLst>
            <a:ext uri="{909E8E84-426E-40DD-AFC4-6F175D3DCCD1}">
              <a14:hiddenFill xmlns:a14="http://schemas.microsoft.com/office/drawing/2010/main">
                <a:solidFill>
                  <a:srgbClr val="FFFFFF"/>
                </a:solidFill>
              </a14:hiddenFill>
            </a:ext>
          </a:extLst>
        </p:spPr>
      </p:pic>
      <p:pic>
        <p:nvPicPr>
          <p:cNvPr id="2199575" name="Picture 23">
            <a:extLst>
              <a:ext uri="{FF2B5EF4-FFF2-40B4-BE49-F238E27FC236}">
                <a16:creationId xmlns:a16="http://schemas.microsoft.com/office/drawing/2014/main" id="{D442904E-C6AB-4B22-8225-A828AD61E67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35150" y="4359275"/>
            <a:ext cx="3097213" cy="20685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20AD9-5B11-476B-ADB5-D16E30CC68DC}"/>
              </a:ext>
            </a:extLst>
          </p:cNvPr>
          <p:cNvSpPr>
            <a:spLocks/>
          </p:cNvSpPr>
          <p:nvPr/>
        </p:nvSpPr>
        <p:spPr bwMode="auto">
          <a:xfrm>
            <a:off x="2124075" y="1916113"/>
            <a:ext cx="611663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Compresión – 24 a 48 horas</a:t>
            </a:r>
          </a:p>
        </p:txBody>
      </p:sp>
      <p:sp>
        <p:nvSpPr>
          <p:cNvPr id="2200579" name="Text Box 3">
            <a:extLst>
              <a:ext uri="{FF2B5EF4-FFF2-40B4-BE49-F238E27FC236}">
                <a16:creationId xmlns:a16="http://schemas.microsoft.com/office/drawing/2014/main" id="{9516544A-2B96-44EB-B55C-3D4FBA2F61AB}"/>
              </a:ext>
            </a:extLst>
          </p:cNvPr>
          <p:cNvSpPr txBox="1">
            <a:spLocks noChangeArrowheads="1"/>
          </p:cNvSpPr>
          <p:nvPr/>
        </p:nvSpPr>
        <p:spPr bwMode="auto">
          <a:xfrm>
            <a:off x="574675" y="3892550"/>
            <a:ext cx="85693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484876"/>
                </a:solidFill>
                <a:effectLst>
                  <a:outerShdw blurRad="38100" dist="38100" dir="2700000" algn="tl">
                    <a:srgbClr val="C0C0C0"/>
                  </a:outerShdw>
                </a:effectLst>
                <a:latin typeface="Calibri" panose="020F0502020204030204" pitchFamily="34" charset="0"/>
              </a:rPr>
              <a:t>Colocadas sobre el área lesionada:</a:t>
            </a:r>
          </a:p>
        </p:txBody>
      </p:sp>
      <p:pic>
        <p:nvPicPr>
          <p:cNvPr id="2200580" name="Picture 4">
            <a:extLst>
              <a:ext uri="{FF2B5EF4-FFF2-40B4-BE49-F238E27FC236}">
                <a16:creationId xmlns:a16="http://schemas.microsoft.com/office/drawing/2014/main" id="{FAB6436A-9BF9-489B-8476-8EC9B02B03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75" y="396398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60B77D50-BA4F-49E1-B50E-501433C0DFF5}"/>
              </a:ext>
            </a:extLst>
          </p:cNvPr>
          <p:cNvSpPr>
            <a:spLocks/>
          </p:cNvSpPr>
          <p:nvPr/>
        </p:nvSpPr>
        <p:spPr bwMode="auto">
          <a:xfrm>
            <a:off x="2124075" y="1196975"/>
            <a:ext cx="67691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 </a:t>
            </a:r>
            <a:r>
              <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AGUDO</a:t>
            </a: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200582" name="Text Box 6">
            <a:extLst>
              <a:ext uri="{FF2B5EF4-FFF2-40B4-BE49-F238E27FC236}">
                <a16:creationId xmlns:a16="http://schemas.microsoft.com/office/drawing/2014/main" id="{BECBF6AF-BB19-4919-A498-F8FF4ABCA90C}"/>
              </a:ext>
            </a:extLst>
          </p:cNvPr>
          <p:cNvSpPr txBox="1">
            <a:spLocks noChangeArrowheads="1"/>
          </p:cNvSpPr>
          <p:nvPr/>
        </p:nvSpPr>
        <p:spPr bwMode="auto">
          <a:xfrm>
            <a:off x="900113" y="4411663"/>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Fijación:</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200583" name="Picture 7">
            <a:extLst>
              <a:ext uri="{FF2B5EF4-FFF2-40B4-BE49-F238E27FC236}">
                <a16:creationId xmlns:a16="http://schemas.microsoft.com/office/drawing/2014/main" id="{018C4578-4F0F-4914-9E00-1BD942F7C8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4483100"/>
            <a:ext cx="2762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2200584" name="Picture 8">
            <a:extLst>
              <a:ext uri="{FF2B5EF4-FFF2-40B4-BE49-F238E27FC236}">
                <a16:creationId xmlns:a16="http://schemas.microsoft.com/office/drawing/2014/main" id="{DC800F16-A73B-46CB-AC22-A4CBF2C0E3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6375" y="3141663"/>
            <a:ext cx="61198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B72D7995-25DA-4846-A113-6B465B3622C2}"/>
              </a:ext>
            </a:extLst>
          </p:cNvPr>
          <p:cNvSpPr>
            <a:spLocks/>
          </p:cNvSpPr>
          <p:nvPr/>
        </p:nvSpPr>
        <p:spPr bwMode="auto">
          <a:xfrm>
            <a:off x="1692275" y="3214688"/>
            <a:ext cx="554355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ALMOHADILLAS DE COMPRESIÓN</a:t>
            </a:r>
            <a:endPar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200586" name="Text Box 10">
            <a:extLst>
              <a:ext uri="{FF2B5EF4-FFF2-40B4-BE49-F238E27FC236}">
                <a16:creationId xmlns:a16="http://schemas.microsoft.com/office/drawing/2014/main" id="{7D7E92D8-8858-4556-B558-23E2FEDFF12A}"/>
              </a:ext>
            </a:extLst>
          </p:cNvPr>
          <p:cNvSpPr txBox="1">
            <a:spLocks noChangeArrowheads="1"/>
          </p:cNvSpPr>
          <p:nvPr/>
        </p:nvSpPr>
        <p:spPr bwMode="auto">
          <a:xfrm>
            <a:off x="900113" y="4799013"/>
            <a:ext cx="7993062"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500" b="1" i="1">
                <a:solidFill>
                  <a:srgbClr val="000000"/>
                </a:solidFill>
                <a:latin typeface="Calibri" panose="020F0502020204030204" pitchFamily="34" charset="0"/>
              </a:rPr>
              <a:t>Estas almohadillas se anclan mediante un ventaje elástico</a:t>
            </a:r>
            <a:endParaRPr lang="en-US" altLang="en-US" sz="2500" i="1">
              <a:solidFill>
                <a:srgbClr val="FF0000"/>
              </a:solidFill>
              <a:effectLst>
                <a:outerShdw blurRad="38100" dist="38100" dir="2700000" algn="tl">
                  <a:srgbClr val="C0C0C0"/>
                </a:outerShdw>
              </a:effectLst>
              <a:latin typeface="Calibri" panose="020F0502020204030204" pitchFamily="34" charset="0"/>
            </a:endParaRPr>
          </a:p>
        </p:txBody>
      </p:sp>
      <p:sp>
        <p:nvSpPr>
          <p:cNvPr id="2200589" name="Text Box 13">
            <a:extLst>
              <a:ext uri="{FF2B5EF4-FFF2-40B4-BE49-F238E27FC236}">
                <a16:creationId xmlns:a16="http://schemas.microsoft.com/office/drawing/2014/main" id="{1A7D219E-7357-42F1-9417-EBC198F3C6B6}"/>
              </a:ext>
            </a:extLst>
          </p:cNvPr>
          <p:cNvSpPr txBox="1">
            <a:spLocks noChangeArrowheads="1"/>
          </p:cNvSpPr>
          <p:nvPr/>
        </p:nvSpPr>
        <p:spPr bwMode="auto">
          <a:xfrm>
            <a:off x="900113" y="5356225"/>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Hielo:</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200590" name="Picture 14">
            <a:extLst>
              <a:ext uri="{FF2B5EF4-FFF2-40B4-BE49-F238E27FC236}">
                <a16:creationId xmlns:a16="http://schemas.microsoft.com/office/drawing/2014/main" id="{E04FFC25-CF87-4407-8978-2D7B551AAE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5427663"/>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200591" name="Text Box 15">
            <a:extLst>
              <a:ext uri="{FF2B5EF4-FFF2-40B4-BE49-F238E27FC236}">
                <a16:creationId xmlns:a16="http://schemas.microsoft.com/office/drawing/2014/main" id="{E169E925-CD4C-4D6F-A27D-5D8BFEDCF9BC}"/>
              </a:ext>
            </a:extLst>
          </p:cNvPr>
          <p:cNvSpPr txBox="1">
            <a:spLocks noChangeArrowheads="1"/>
          </p:cNvSpPr>
          <p:nvPr/>
        </p:nvSpPr>
        <p:spPr bwMode="auto">
          <a:xfrm>
            <a:off x="900113" y="5743575"/>
            <a:ext cx="7993062"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n-US" altLang="en-US" sz="2500" b="1" i="1">
                <a:solidFill>
                  <a:srgbClr val="000000"/>
                </a:solidFill>
                <a:latin typeface="Calibri" panose="020F0502020204030204" pitchFamily="34" charset="0"/>
              </a:rPr>
              <a:t>Colocar hielo directamente sobre la almohadilla de compresión</a:t>
            </a:r>
            <a:endParaRPr lang="en-US" altLang="en-US" sz="2500" i="1">
              <a:solidFill>
                <a:srgbClr val="FF0000"/>
              </a:solidFill>
              <a:effectLst>
                <a:outerShdw blurRad="38100" dist="38100" dir="2700000" algn="tl">
                  <a:srgbClr val="C0C0C0"/>
                </a:outerShdw>
              </a:effectLst>
              <a:latin typeface="Calibri" panose="020F0502020204030204" pitchFamily="34" charset="0"/>
            </a:endParaRPr>
          </a:p>
        </p:txBody>
      </p:sp>
      <p:pic>
        <p:nvPicPr>
          <p:cNvPr id="2200592" name="Picture 16">
            <a:extLst>
              <a:ext uri="{FF2B5EF4-FFF2-40B4-BE49-F238E27FC236}">
                <a16:creationId xmlns:a16="http://schemas.microsoft.com/office/drawing/2014/main" id="{79424CAD-9C4A-4C17-AEFF-E29367033B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313" y="620713"/>
            <a:ext cx="1585912" cy="23764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2627" name="Text Box 3">
            <a:extLst>
              <a:ext uri="{FF2B5EF4-FFF2-40B4-BE49-F238E27FC236}">
                <a16:creationId xmlns:a16="http://schemas.microsoft.com/office/drawing/2014/main" id="{9339775A-AC3C-46F3-A741-D3A45F238A59}"/>
              </a:ext>
            </a:extLst>
          </p:cNvPr>
          <p:cNvSpPr txBox="1">
            <a:spLocks noChangeArrowheads="1"/>
          </p:cNvSpPr>
          <p:nvPr/>
        </p:nvSpPr>
        <p:spPr bwMode="auto">
          <a:xfrm>
            <a:off x="574675" y="2973388"/>
            <a:ext cx="8569325"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484876"/>
                </a:solidFill>
                <a:effectLst>
                  <a:outerShdw blurRad="38100" dist="38100" dir="2700000" algn="tl">
                    <a:srgbClr val="C0C0C0"/>
                  </a:outerShdw>
                </a:effectLst>
                <a:latin typeface="Calibri" panose="020F0502020204030204" pitchFamily="34" charset="0"/>
              </a:rPr>
              <a:t>Evitar una compresión muy ajustada (restricción circulatoria):</a:t>
            </a:r>
          </a:p>
        </p:txBody>
      </p:sp>
      <p:pic>
        <p:nvPicPr>
          <p:cNvPr id="2202628" name="Picture 4">
            <a:extLst>
              <a:ext uri="{FF2B5EF4-FFF2-40B4-BE49-F238E27FC236}">
                <a16:creationId xmlns:a16="http://schemas.microsoft.com/office/drawing/2014/main" id="{041D747A-3CA0-4386-8756-BBB61234FC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75" y="304482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202630" name="Text Box 6">
            <a:extLst>
              <a:ext uri="{FF2B5EF4-FFF2-40B4-BE49-F238E27FC236}">
                <a16:creationId xmlns:a16="http://schemas.microsoft.com/office/drawing/2014/main" id="{D4DE6331-C004-4735-91CC-AAC287C61A3C}"/>
              </a:ext>
            </a:extLst>
          </p:cNvPr>
          <p:cNvSpPr txBox="1">
            <a:spLocks noChangeArrowheads="1"/>
          </p:cNvSpPr>
          <p:nvPr/>
        </p:nvSpPr>
        <p:spPr bwMode="auto">
          <a:xfrm>
            <a:off x="900113" y="3862388"/>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Síntomas - </a:t>
            </a:r>
            <a:r>
              <a:rPr lang="en-US" altLang="en-US" sz="2100" b="1" i="1">
                <a:solidFill>
                  <a:srgbClr val="000000"/>
                </a:solidFill>
              </a:rPr>
              <a:t>Área afectada manifiesta</a:t>
            </a:r>
            <a:r>
              <a:rPr lang="en-US" altLang="en-US" sz="2100" b="1">
                <a:solidFill>
                  <a:srgbClr val="000000"/>
                </a:solidFill>
              </a:rPr>
              <a:t>:</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202631" name="Picture 7">
            <a:extLst>
              <a:ext uri="{FF2B5EF4-FFF2-40B4-BE49-F238E27FC236}">
                <a16:creationId xmlns:a16="http://schemas.microsoft.com/office/drawing/2014/main" id="{E674E778-DEB3-418C-BEF4-092B580832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3933825"/>
            <a:ext cx="2762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2202632" name="Picture 8">
            <a:extLst>
              <a:ext uri="{FF2B5EF4-FFF2-40B4-BE49-F238E27FC236}">
                <a16:creationId xmlns:a16="http://schemas.microsoft.com/office/drawing/2014/main" id="{9437A541-670B-460E-AE6E-B18B80F109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3213" y="2060575"/>
            <a:ext cx="2881312"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2B662282-6F5B-40BE-B403-513E729DDACF}"/>
              </a:ext>
            </a:extLst>
          </p:cNvPr>
          <p:cNvSpPr>
            <a:spLocks/>
          </p:cNvSpPr>
          <p:nvPr/>
        </p:nvSpPr>
        <p:spPr bwMode="auto">
          <a:xfrm>
            <a:off x="2987675" y="2132013"/>
            <a:ext cx="244792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PRECAUSIÓN</a:t>
            </a:r>
            <a:endPar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202635" name="Text Box 11">
            <a:extLst>
              <a:ext uri="{FF2B5EF4-FFF2-40B4-BE49-F238E27FC236}">
                <a16:creationId xmlns:a16="http://schemas.microsoft.com/office/drawing/2014/main" id="{73D7E85F-90F0-4577-A9E4-FE6836874007}"/>
              </a:ext>
            </a:extLst>
          </p:cNvPr>
          <p:cNvSpPr txBox="1">
            <a:spLocks noChangeArrowheads="1"/>
          </p:cNvSpPr>
          <p:nvPr/>
        </p:nvSpPr>
        <p:spPr bwMode="auto">
          <a:xfrm>
            <a:off x="1190625" y="4292600"/>
            <a:ext cx="75580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Adormecimiento, o</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202636" name="Picture 12">
            <a:extLst>
              <a:ext uri="{FF2B5EF4-FFF2-40B4-BE49-F238E27FC236}">
                <a16:creationId xmlns:a16="http://schemas.microsoft.com/office/drawing/2014/main" id="{6A638ABD-6B2A-419C-B7D9-1412EB6046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550" y="4325938"/>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202641" name="Text Box 17">
            <a:extLst>
              <a:ext uri="{FF2B5EF4-FFF2-40B4-BE49-F238E27FC236}">
                <a16:creationId xmlns:a16="http://schemas.microsoft.com/office/drawing/2014/main" id="{BDC2B086-D177-4BE3-957A-47202B5B8E72}"/>
              </a:ext>
            </a:extLst>
          </p:cNvPr>
          <p:cNvSpPr txBox="1">
            <a:spLocks noChangeArrowheads="1"/>
          </p:cNvSpPr>
          <p:nvPr/>
        </p:nvSpPr>
        <p:spPr bwMode="auto">
          <a:xfrm>
            <a:off x="1190625" y="4664075"/>
            <a:ext cx="75580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Comienza a cosquilear (como un hormigueo)</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202642" name="Picture 18">
            <a:extLst>
              <a:ext uri="{FF2B5EF4-FFF2-40B4-BE49-F238E27FC236}">
                <a16:creationId xmlns:a16="http://schemas.microsoft.com/office/drawing/2014/main" id="{BD60124A-FF5B-4BA9-8744-8845DF895D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550" y="4697413"/>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202644" name="Text Box 20">
            <a:extLst>
              <a:ext uri="{FF2B5EF4-FFF2-40B4-BE49-F238E27FC236}">
                <a16:creationId xmlns:a16="http://schemas.microsoft.com/office/drawing/2014/main" id="{A3BF4DF0-CF9C-446E-BD09-058BF62153AA}"/>
              </a:ext>
            </a:extLst>
          </p:cNvPr>
          <p:cNvSpPr txBox="1">
            <a:spLocks noChangeArrowheads="1"/>
          </p:cNvSpPr>
          <p:nvPr/>
        </p:nvSpPr>
        <p:spPr bwMode="auto">
          <a:xfrm>
            <a:off x="900113" y="5113338"/>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Solución – </a:t>
            </a:r>
            <a:r>
              <a:rPr lang="en-US" altLang="en-US" sz="2100" b="1" i="1">
                <a:solidFill>
                  <a:srgbClr val="000000"/>
                </a:solidFill>
              </a:rPr>
              <a:t>Para una compresión excesiva</a:t>
            </a:r>
            <a:r>
              <a:rPr lang="en-US" altLang="en-US" sz="2100" b="1">
                <a:solidFill>
                  <a:srgbClr val="000000"/>
                </a:solidFill>
              </a:rPr>
              <a:t>:</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202645" name="Picture 21">
            <a:extLst>
              <a:ext uri="{FF2B5EF4-FFF2-40B4-BE49-F238E27FC236}">
                <a16:creationId xmlns:a16="http://schemas.microsoft.com/office/drawing/2014/main" id="{A99A6A49-E2FA-45A9-9EC6-05C3072ECF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5184775"/>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202646" name="Text Box 22">
            <a:extLst>
              <a:ext uri="{FF2B5EF4-FFF2-40B4-BE49-F238E27FC236}">
                <a16:creationId xmlns:a16="http://schemas.microsoft.com/office/drawing/2014/main" id="{F852E37A-48F5-48F6-913F-78D44AEAE434}"/>
              </a:ext>
            </a:extLst>
          </p:cNvPr>
          <p:cNvSpPr txBox="1">
            <a:spLocks noChangeArrowheads="1"/>
          </p:cNvSpPr>
          <p:nvPr/>
        </p:nvSpPr>
        <p:spPr bwMode="auto">
          <a:xfrm>
            <a:off x="1190625" y="5614988"/>
            <a:ext cx="75580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Aflojar el vendaje de compresión:</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202647" name="Picture 23">
            <a:extLst>
              <a:ext uri="{FF2B5EF4-FFF2-40B4-BE49-F238E27FC236}">
                <a16:creationId xmlns:a16="http://schemas.microsoft.com/office/drawing/2014/main" id="{F2E78A81-FC99-4D3E-8BF7-3E758F98AE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550" y="5648325"/>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202648" name="Text Box 24">
            <a:extLst>
              <a:ext uri="{FF2B5EF4-FFF2-40B4-BE49-F238E27FC236}">
                <a16:creationId xmlns:a16="http://schemas.microsoft.com/office/drawing/2014/main" id="{94CB1354-8FA6-460C-B245-610D9399FBE1}"/>
              </a:ext>
            </a:extLst>
          </p:cNvPr>
          <p:cNvSpPr txBox="1">
            <a:spLocks noChangeArrowheads="1"/>
          </p:cNvSpPr>
          <p:nvPr/>
        </p:nvSpPr>
        <p:spPr bwMode="auto">
          <a:xfrm>
            <a:off x="1258888" y="6021388"/>
            <a:ext cx="7558087"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i="1">
                <a:solidFill>
                  <a:srgbClr val="000000"/>
                </a:solidFill>
                <a:latin typeface="Calibri" panose="020F0502020204030204" pitchFamily="34" charset="0"/>
              </a:rPr>
              <a:t>Hasta que desaparezca el adormecimiento</a:t>
            </a:r>
            <a:endParaRPr lang="en-US" altLang="en-US" sz="2200" i="1">
              <a:solidFill>
                <a:srgbClr val="FF0000"/>
              </a:solidFill>
              <a:effectLst>
                <a:outerShdw blurRad="38100" dist="38100" dir="2700000" algn="tl">
                  <a:srgbClr val="C0C0C0"/>
                </a:outerShdw>
              </a:effectLst>
              <a:latin typeface="Calibri" panose="020F0502020204030204" pitchFamily="34" charset="0"/>
            </a:endParaRPr>
          </a:p>
        </p:txBody>
      </p:sp>
      <p:pic>
        <p:nvPicPr>
          <p:cNvPr id="2202650" name="Picture 26">
            <a:extLst>
              <a:ext uri="{FF2B5EF4-FFF2-40B4-BE49-F238E27FC236}">
                <a16:creationId xmlns:a16="http://schemas.microsoft.com/office/drawing/2014/main" id="{C6B488CF-361A-435A-83D4-2B132097550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313" y="620713"/>
            <a:ext cx="2513012" cy="148748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3D0B7B28-3572-4A97-A1F4-0B3C7E638CEE}"/>
              </a:ext>
            </a:extLst>
          </p:cNvPr>
          <p:cNvSpPr>
            <a:spLocks/>
          </p:cNvSpPr>
          <p:nvPr/>
        </p:nvSpPr>
        <p:spPr bwMode="auto">
          <a:xfrm>
            <a:off x="2844800" y="1411288"/>
            <a:ext cx="56165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Compresión – 24 a 48 horas</a:t>
            </a:r>
          </a:p>
        </p:txBody>
      </p:sp>
      <p:sp>
        <p:nvSpPr>
          <p:cNvPr id="4" name="Title 1">
            <a:extLst>
              <a:ext uri="{FF2B5EF4-FFF2-40B4-BE49-F238E27FC236}">
                <a16:creationId xmlns:a16="http://schemas.microsoft.com/office/drawing/2014/main" id="{6D553955-B44E-4BFA-95EB-929785200BC7}"/>
              </a:ext>
            </a:extLst>
          </p:cNvPr>
          <p:cNvSpPr>
            <a:spLocks/>
          </p:cNvSpPr>
          <p:nvPr/>
        </p:nvSpPr>
        <p:spPr bwMode="auto">
          <a:xfrm>
            <a:off x="2844800" y="836613"/>
            <a:ext cx="64801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AGUDO</a:t>
            </a:r>
            <a:r>
              <a:rPr lang="es-PR" altLang="en-US" sz="2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t>
            </a:r>
            <a:endPar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ustDataLst>
      <p:tags r:id="rId1"/>
    </p:custDataLst>
  </p:cSld>
  <p:clrMapOvr>
    <a:masterClrMapping/>
  </p:clrMapOvr>
  <p:transition spd="slow">
    <p:pull dir="d"/>
    <p:sndAc>
      <p:stSnd>
        <p:snd r:embed="rId4" name="whoosh.wav"/>
      </p:stSnd>
    </p:sndAc>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B0885-8AF6-4FA5-AF40-313355E353E9}"/>
              </a:ext>
            </a:extLst>
          </p:cNvPr>
          <p:cNvSpPr>
            <a:spLocks/>
          </p:cNvSpPr>
          <p:nvPr/>
        </p:nvSpPr>
        <p:spPr bwMode="auto">
          <a:xfrm>
            <a:off x="2844800" y="1411288"/>
            <a:ext cx="56165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Compresión – 24 a 48 horas</a:t>
            </a:r>
          </a:p>
        </p:txBody>
      </p:sp>
      <p:sp>
        <p:nvSpPr>
          <p:cNvPr id="3" name="Title 1">
            <a:extLst>
              <a:ext uri="{FF2B5EF4-FFF2-40B4-BE49-F238E27FC236}">
                <a16:creationId xmlns:a16="http://schemas.microsoft.com/office/drawing/2014/main" id="{F50DD3E3-DBED-41AA-A437-432B1AB0DF28}"/>
              </a:ext>
            </a:extLst>
          </p:cNvPr>
          <p:cNvSpPr>
            <a:spLocks/>
          </p:cNvSpPr>
          <p:nvPr/>
        </p:nvSpPr>
        <p:spPr bwMode="auto">
          <a:xfrm>
            <a:off x="2844800" y="836613"/>
            <a:ext cx="64801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AGUDO</a:t>
            </a:r>
            <a:r>
              <a:rPr lang="es-PR" altLang="en-US" sz="2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t>
            </a:r>
            <a:endPar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188305" name="Picture 17">
            <a:extLst>
              <a:ext uri="{FF2B5EF4-FFF2-40B4-BE49-F238E27FC236}">
                <a16:creationId xmlns:a16="http://schemas.microsoft.com/office/drawing/2014/main" id="{449FECA4-91C2-43DC-9145-BF291923DF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425" y="1989138"/>
            <a:ext cx="2735263" cy="4464050"/>
          </a:xfrm>
          <a:prstGeom prst="rect">
            <a:avLst/>
          </a:prstGeom>
          <a:noFill/>
          <a:extLst>
            <a:ext uri="{909E8E84-426E-40DD-AFC4-6F175D3DCCD1}">
              <a14:hiddenFill xmlns:a14="http://schemas.microsoft.com/office/drawing/2010/main">
                <a:solidFill>
                  <a:srgbClr val="FFFFFF"/>
                </a:solidFill>
              </a14:hiddenFill>
            </a:ext>
          </a:extLst>
        </p:spPr>
      </p:pic>
      <p:pic>
        <p:nvPicPr>
          <p:cNvPr id="2188306" name="Picture 18">
            <a:extLst>
              <a:ext uri="{FF2B5EF4-FFF2-40B4-BE49-F238E27FC236}">
                <a16:creationId xmlns:a16="http://schemas.microsoft.com/office/drawing/2014/main" id="{49744969-E040-4BB0-93D2-3BAD542A12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4144963"/>
            <a:ext cx="5400675" cy="2200275"/>
          </a:xfrm>
          <a:prstGeom prst="rect">
            <a:avLst/>
          </a:prstGeom>
          <a:noFill/>
          <a:extLst>
            <a:ext uri="{909E8E84-426E-40DD-AFC4-6F175D3DCCD1}">
              <a14:hiddenFill xmlns:a14="http://schemas.microsoft.com/office/drawing/2010/main">
                <a:solidFill>
                  <a:srgbClr val="FFFFFF"/>
                </a:solidFill>
              </a14:hiddenFill>
            </a:ext>
          </a:extLst>
        </p:spPr>
      </p:pic>
      <p:pic>
        <p:nvPicPr>
          <p:cNvPr id="2188307" name="Picture 19">
            <a:extLst>
              <a:ext uri="{FF2B5EF4-FFF2-40B4-BE49-F238E27FC236}">
                <a16:creationId xmlns:a16="http://schemas.microsoft.com/office/drawing/2014/main" id="{8D180AF7-5D12-47F9-BC70-C58A0FDE2F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2138" y="2060575"/>
            <a:ext cx="2303462"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65710201-F7CE-4E4B-A96B-134AF50470C0}"/>
              </a:ext>
            </a:extLst>
          </p:cNvPr>
          <p:cNvSpPr>
            <a:spLocks/>
          </p:cNvSpPr>
          <p:nvPr/>
        </p:nvSpPr>
        <p:spPr bwMode="auto">
          <a:xfrm>
            <a:off x="2987675" y="2132013"/>
            <a:ext cx="244792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BENEFICIO</a:t>
            </a:r>
            <a:endPar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188309" name="Text Box 21">
            <a:extLst>
              <a:ext uri="{FF2B5EF4-FFF2-40B4-BE49-F238E27FC236}">
                <a16:creationId xmlns:a16="http://schemas.microsoft.com/office/drawing/2014/main" id="{C664A936-69BB-44C5-8DFC-1286D2F864DE}"/>
              </a:ext>
            </a:extLst>
          </p:cNvPr>
          <p:cNvSpPr txBox="1">
            <a:spLocks noChangeArrowheads="1"/>
          </p:cNvSpPr>
          <p:nvPr/>
        </p:nvSpPr>
        <p:spPr bwMode="auto">
          <a:xfrm>
            <a:off x="574675" y="2924175"/>
            <a:ext cx="85693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484876"/>
                </a:solidFill>
                <a:effectLst>
                  <a:outerShdw blurRad="38100" dist="38100" dir="2700000" algn="tl">
                    <a:srgbClr val="C0C0C0"/>
                  </a:outerShdw>
                </a:effectLst>
                <a:latin typeface="Calibri" panose="020F0502020204030204" pitchFamily="34" charset="0"/>
              </a:rPr>
              <a:t>Propósito de la compresión:</a:t>
            </a:r>
          </a:p>
        </p:txBody>
      </p:sp>
      <p:pic>
        <p:nvPicPr>
          <p:cNvPr id="2188310" name="Picture 22">
            <a:extLst>
              <a:ext uri="{FF2B5EF4-FFF2-40B4-BE49-F238E27FC236}">
                <a16:creationId xmlns:a16="http://schemas.microsoft.com/office/drawing/2014/main" id="{75658E25-4596-446B-BB03-9E45C46150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775" y="299561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88311" name="Text Box 23">
            <a:extLst>
              <a:ext uri="{FF2B5EF4-FFF2-40B4-BE49-F238E27FC236}">
                <a16:creationId xmlns:a16="http://schemas.microsoft.com/office/drawing/2014/main" id="{B5A2E564-594A-4C75-A67A-95EAE487C3EF}"/>
              </a:ext>
            </a:extLst>
          </p:cNvPr>
          <p:cNvSpPr txBox="1">
            <a:spLocks noChangeArrowheads="1"/>
          </p:cNvSpPr>
          <p:nvPr/>
        </p:nvSpPr>
        <p:spPr bwMode="auto">
          <a:xfrm>
            <a:off x="900113" y="3443288"/>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Ayuda a reducir el:</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188312" name="Picture 24">
            <a:extLst>
              <a:ext uri="{FF2B5EF4-FFF2-40B4-BE49-F238E27FC236}">
                <a16:creationId xmlns:a16="http://schemas.microsoft.com/office/drawing/2014/main" id="{AD0E760F-731A-4869-A993-F586BFBCA6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4213" y="3514725"/>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188313" name="Text Box 25">
            <a:extLst>
              <a:ext uri="{FF2B5EF4-FFF2-40B4-BE49-F238E27FC236}">
                <a16:creationId xmlns:a16="http://schemas.microsoft.com/office/drawing/2014/main" id="{C241B259-0D30-42BC-9DAA-DD901FFEE3EC}"/>
              </a:ext>
            </a:extLst>
          </p:cNvPr>
          <p:cNvSpPr txBox="1">
            <a:spLocks noChangeArrowheads="1"/>
          </p:cNvSpPr>
          <p:nvPr/>
        </p:nvSpPr>
        <p:spPr bwMode="auto">
          <a:xfrm>
            <a:off x="900113" y="3830638"/>
            <a:ext cx="7993062"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500" b="1" i="1">
                <a:solidFill>
                  <a:srgbClr val="000000"/>
                </a:solidFill>
                <a:latin typeface="Calibri" panose="020F0502020204030204" pitchFamily="34" charset="0"/>
              </a:rPr>
              <a:t>Edema</a:t>
            </a:r>
            <a:endParaRPr lang="en-US" altLang="en-US" sz="2500" i="1">
              <a:solidFill>
                <a:srgbClr val="FF0000"/>
              </a:solidFill>
              <a:effectLst>
                <a:outerShdw blurRad="38100" dist="38100" dir="2700000" algn="tl">
                  <a:srgbClr val="C0C0C0"/>
                </a:outerShdw>
              </a:effectLst>
              <a:latin typeface="Calibri" panose="020F0502020204030204" pitchFamily="34" charset="0"/>
            </a:endParaRPr>
          </a:p>
        </p:txBody>
      </p:sp>
      <p:pic>
        <p:nvPicPr>
          <p:cNvPr id="2188314" name="Picture 26">
            <a:extLst>
              <a:ext uri="{FF2B5EF4-FFF2-40B4-BE49-F238E27FC236}">
                <a16:creationId xmlns:a16="http://schemas.microsoft.com/office/drawing/2014/main" id="{03705C2C-E123-475F-B458-A20543F9C53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5288" y="658813"/>
            <a:ext cx="2305050" cy="21939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0A577-47F7-4F46-B4EF-1913DFADBCEE}"/>
              </a:ext>
            </a:extLst>
          </p:cNvPr>
          <p:cNvSpPr>
            <a:spLocks/>
          </p:cNvSpPr>
          <p:nvPr/>
        </p:nvSpPr>
        <p:spPr bwMode="auto">
          <a:xfrm>
            <a:off x="3563938" y="908050"/>
            <a:ext cx="53276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1262DE0-7EE5-4561-8515-1690968408E0}"/>
              </a:ext>
            </a:extLst>
          </p:cNvPr>
          <p:cNvSpPr>
            <a:spLocks/>
          </p:cNvSpPr>
          <p:nvPr/>
        </p:nvSpPr>
        <p:spPr bwMode="auto">
          <a:xfrm>
            <a:off x="3492500" y="1987550"/>
            <a:ext cx="56165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AGUDO</a:t>
            </a:r>
          </a:p>
        </p:txBody>
      </p:sp>
      <p:sp>
        <p:nvSpPr>
          <p:cNvPr id="2203658" name="Text Box 10">
            <a:extLst>
              <a:ext uri="{FF2B5EF4-FFF2-40B4-BE49-F238E27FC236}">
                <a16:creationId xmlns:a16="http://schemas.microsoft.com/office/drawing/2014/main" id="{2A331B47-1191-4213-BE2B-2F8806A5B5C3}"/>
              </a:ext>
            </a:extLst>
          </p:cNvPr>
          <p:cNvSpPr txBox="1">
            <a:spLocks noChangeArrowheads="1"/>
          </p:cNvSpPr>
          <p:nvPr/>
        </p:nvSpPr>
        <p:spPr bwMode="auto">
          <a:xfrm>
            <a:off x="574675" y="501332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Precausión</a:t>
            </a:r>
          </a:p>
        </p:txBody>
      </p:sp>
      <p:pic>
        <p:nvPicPr>
          <p:cNvPr id="2203659" name="Picture 11">
            <a:extLst>
              <a:ext uri="{FF2B5EF4-FFF2-40B4-BE49-F238E27FC236}">
                <a16:creationId xmlns:a16="http://schemas.microsoft.com/office/drawing/2014/main" id="{4390102F-7FBA-4782-ABDB-3702389BA3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75" y="508476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203660" name="Text Box 12">
            <a:extLst>
              <a:ext uri="{FF2B5EF4-FFF2-40B4-BE49-F238E27FC236}">
                <a16:creationId xmlns:a16="http://schemas.microsoft.com/office/drawing/2014/main" id="{7907C958-9902-41EA-96C2-07C5D7FF5142}"/>
              </a:ext>
            </a:extLst>
          </p:cNvPr>
          <p:cNvSpPr txBox="1">
            <a:spLocks noChangeArrowheads="1"/>
          </p:cNvSpPr>
          <p:nvPr/>
        </p:nvSpPr>
        <p:spPr bwMode="auto">
          <a:xfrm>
            <a:off x="574675" y="432117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Objetivo</a:t>
            </a:r>
          </a:p>
        </p:txBody>
      </p:sp>
      <p:pic>
        <p:nvPicPr>
          <p:cNvPr id="2203661" name="Picture 13">
            <a:extLst>
              <a:ext uri="{FF2B5EF4-FFF2-40B4-BE49-F238E27FC236}">
                <a16:creationId xmlns:a16="http://schemas.microsoft.com/office/drawing/2014/main" id="{6D19BBE5-247E-4B42-8FE4-74B5EEE5C6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75" y="439261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203662" name="Text Box 14">
            <a:extLst>
              <a:ext uri="{FF2B5EF4-FFF2-40B4-BE49-F238E27FC236}">
                <a16:creationId xmlns:a16="http://schemas.microsoft.com/office/drawing/2014/main" id="{B4E66575-2317-49AA-B0FC-B6A29FFB5197}"/>
              </a:ext>
            </a:extLst>
          </p:cNvPr>
          <p:cNvSpPr txBox="1">
            <a:spLocks noChangeArrowheads="1"/>
          </p:cNvSpPr>
          <p:nvPr/>
        </p:nvSpPr>
        <p:spPr bwMode="auto">
          <a:xfrm>
            <a:off x="574675" y="371475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Procedimiento</a:t>
            </a:r>
          </a:p>
        </p:txBody>
      </p:sp>
      <p:pic>
        <p:nvPicPr>
          <p:cNvPr id="2203663" name="Picture 15">
            <a:extLst>
              <a:ext uri="{FF2B5EF4-FFF2-40B4-BE49-F238E27FC236}">
                <a16:creationId xmlns:a16="http://schemas.microsoft.com/office/drawing/2014/main" id="{49AD99CD-257A-4A86-9121-B61BC11376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75" y="3786188"/>
            <a:ext cx="271463" cy="266700"/>
          </a:xfrm>
          <a:prstGeom prst="rect">
            <a:avLst/>
          </a:prstGeom>
          <a:noFill/>
          <a:extLst>
            <a:ext uri="{909E8E84-426E-40DD-AFC4-6F175D3DCCD1}">
              <a14:hiddenFill xmlns:a14="http://schemas.microsoft.com/office/drawing/2010/main">
                <a:solidFill>
                  <a:srgbClr val="FFFFFF"/>
                </a:solidFill>
              </a14:hiddenFill>
            </a:ext>
          </a:extLst>
        </p:spPr>
      </p:pic>
      <p:pic>
        <p:nvPicPr>
          <p:cNvPr id="2203666" name="Picture 18">
            <a:extLst>
              <a:ext uri="{FF2B5EF4-FFF2-40B4-BE49-F238E27FC236}">
                <a16:creationId xmlns:a16="http://schemas.microsoft.com/office/drawing/2014/main" id="{DD598F04-CF7F-4A06-BEE6-12C08A0A99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620713"/>
            <a:ext cx="3168650" cy="2103437"/>
          </a:xfrm>
          <a:prstGeom prst="rect">
            <a:avLst/>
          </a:prstGeom>
          <a:noFill/>
          <a:extLst>
            <a:ext uri="{909E8E84-426E-40DD-AFC4-6F175D3DCCD1}">
              <a14:hiddenFill xmlns:a14="http://schemas.microsoft.com/office/drawing/2010/main">
                <a:solidFill>
                  <a:srgbClr val="FFFFFF"/>
                </a:solidFill>
              </a14:hiddenFill>
            </a:ext>
          </a:extLst>
        </p:spPr>
      </p:pic>
      <p:pic>
        <p:nvPicPr>
          <p:cNvPr id="2203667" name="Picture 19">
            <a:extLst>
              <a:ext uri="{FF2B5EF4-FFF2-40B4-BE49-F238E27FC236}">
                <a16:creationId xmlns:a16="http://schemas.microsoft.com/office/drawing/2014/main" id="{269B1659-706F-4503-AE11-EF12748E9D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8250" y="2719388"/>
            <a:ext cx="4897438" cy="3589337"/>
          </a:xfrm>
          <a:prstGeom prst="rect">
            <a:avLst/>
          </a:prstGeom>
          <a:noFill/>
          <a:extLst>
            <a:ext uri="{909E8E84-426E-40DD-AFC4-6F175D3DCCD1}">
              <a14:hiddenFill xmlns:a14="http://schemas.microsoft.com/office/drawing/2010/main">
                <a:solidFill>
                  <a:srgbClr val="FFFFFF"/>
                </a:solidFill>
              </a14:hiddenFill>
            </a:ext>
          </a:extLst>
        </p:spPr>
      </p:pic>
      <p:pic>
        <p:nvPicPr>
          <p:cNvPr id="2203669" name="Picture 21">
            <a:extLst>
              <a:ext uri="{FF2B5EF4-FFF2-40B4-BE49-F238E27FC236}">
                <a16:creationId xmlns:a16="http://schemas.microsoft.com/office/drawing/2014/main" id="{8F975C86-B368-4DB1-A304-A61093F571C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7525" y="2997200"/>
            <a:ext cx="259397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FAE32591-4B2A-4615-A083-B75CC30EC595}"/>
              </a:ext>
            </a:extLst>
          </p:cNvPr>
          <p:cNvSpPr>
            <a:spLocks/>
          </p:cNvSpPr>
          <p:nvPr/>
        </p:nvSpPr>
        <p:spPr bwMode="auto">
          <a:xfrm>
            <a:off x="3201988" y="3140075"/>
            <a:ext cx="20891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ELEVACIÓN</a:t>
            </a:r>
            <a:endPar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ustDataLst>
      <p:tags r:id="rId1"/>
    </p:custDataLst>
  </p:cSld>
  <p:clrMapOvr>
    <a:masterClrMapping/>
  </p:clrMapOvr>
  <p:transition spd="slow">
    <p:pull dir="d"/>
    <p:sndAc>
      <p:stSnd>
        <p:snd r:embed="rId4" name="whoosh.wav"/>
      </p:stSnd>
    </p:sndAc>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D9758-F60D-4571-9601-371736893808}"/>
              </a:ext>
            </a:extLst>
          </p:cNvPr>
          <p:cNvSpPr>
            <a:spLocks/>
          </p:cNvSpPr>
          <p:nvPr/>
        </p:nvSpPr>
        <p:spPr bwMode="auto">
          <a:xfrm>
            <a:off x="179388" y="692150"/>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90000"/>
              </a:lnSpc>
            </a:pPr>
            <a:r>
              <a:rPr lang="es-PR" altLang="en-US" sz="23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ELEVACIÓN DE LA EXTREMIDAD AFECTADA</a:t>
            </a:r>
          </a:p>
        </p:txBody>
      </p:sp>
      <p:sp>
        <p:nvSpPr>
          <p:cNvPr id="2205707" name="Rectangle 11">
            <a:extLst>
              <a:ext uri="{FF2B5EF4-FFF2-40B4-BE49-F238E27FC236}">
                <a16:creationId xmlns:a16="http://schemas.microsoft.com/office/drawing/2014/main" id="{CE651829-F87A-4546-A353-2E5AC31E9B2C}"/>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Text Box 6">
            <a:extLst>
              <a:ext uri="{FF2B5EF4-FFF2-40B4-BE49-F238E27FC236}">
                <a16:creationId xmlns:a16="http://schemas.microsoft.com/office/drawing/2014/main" id="{2160DF5C-0C94-4E40-86CF-AAA6C18B766C}"/>
              </a:ext>
            </a:extLst>
          </p:cNvPr>
          <p:cNvSpPr txBox="1">
            <a:spLocks noChangeArrowheads="1"/>
          </p:cNvSpPr>
          <p:nvPr/>
        </p:nvSpPr>
        <p:spPr bwMode="auto">
          <a:xfrm>
            <a:off x="179388" y="6310313"/>
            <a:ext cx="8964612" cy="431800"/>
          </a:xfrm>
          <a:prstGeom prst="rect">
            <a:avLst/>
          </a:prstGeom>
          <a:noFill/>
          <a:ln w="9525">
            <a:noFill/>
            <a:miter lim="800000"/>
            <a:headEnd/>
            <a:tailEnd/>
          </a:ln>
          <a:effectLst/>
        </p:spPr>
        <p:txBody>
          <a:bodyPr/>
          <a:lstStyle>
            <a:lvl1pPr>
              <a:tabLst>
                <a:tab pos="7485063" algn="l"/>
              </a:tabLst>
              <a:defRPr>
                <a:solidFill>
                  <a:schemeClr val="tx1"/>
                </a:solidFill>
                <a:latin typeface="Georgia" panose="02040502050405020303" pitchFamily="18" charset="0"/>
              </a:defRPr>
            </a:lvl1pPr>
            <a:lvl2pPr marL="742950" indent="-285750">
              <a:tabLst>
                <a:tab pos="7485063" algn="l"/>
              </a:tabLst>
              <a:defRPr>
                <a:solidFill>
                  <a:schemeClr val="tx1"/>
                </a:solidFill>
                <a:latin typeface="Georgia" panose="02040502050405020303" pitchFamily="18" charset="0"/>
              </a:defRPr>
            </a:lvl2pPr>
            <a:lvl3pPr marL="1143000" indent="-228600">
              <a:tabLst>
                <a:tab pos="7485063" algn="l"/>
              </a:tabLst>
              <a:defRPr>
                <a:solidFill>
                  <a:schemeClr val="tx1"/>
                </a:solidFill>
                <a:latin typeface="Georgia" panose="02040502050405020303" pitchFamily="18" charset="0"/>
              </a:defRPr>
            </a:lvl3pPr>
            <a:lvl4pPr marL="1600200" indent="-228600">
              <a:tabLst>
                <a:tab pos="7485063" algn="l"/>
              </a:tabLst>
              <a:defRPr>
                <a:solidFill>
                  <a:schemeClr val="tx1"/>
                </a:solidFill>
                <a:latin typeface="Georgia" panose="02040502050405020303" pitchFamily="18" charset="0"/>
              </a:defRPr>
            </a:lvl4pPr>
            <a:lvl5pPr marL="2057400" indent="-228600">
              <a:tabLst>
                <a:tab pos="7485063" algn="l"/>
              </a:tabLst>
              <a:defRPr>
                <a:solidFill>
                  <a:schemeClr val="tx1"/>
                </a:solidFill>
                <a:latin typeface="Georgia" panose="02040502050405020303" pitchFamily="18" charset="0"/>
              </a:defRPr>
            </a:lvl5pPr>
            <a:lvl6pPr marL="2514600" indent="-228600" fontAlgn="base">
              <a:spcBef>
                <a:spcPct val="0"/>
              </a:spcBef>
              <a:spcAft>
                <a:spcPct val="0"/>
              </a:spcAft>
              <a:tabLst>
                <a:tab pos="7485063" algn="l"/>
              </a:tabLst>
              <a:defRPr>
                <a:solidFill>
                  <a:schemeClr val="tx1"/>
                </a:solidFill>
                <a:latin typeface="Georgia" panose="02040502050405020303" pitchFamily="18" charset="0"/>
              </a:defRPr>
            </a:lvl6pPr>
            <a:lvl7pPr marL="2971800" indent="-228600" fontAlgn="base">
              <a:spcBef>
                <a:spcPct val="0"/>
              </a:spcBef>
              <a:spcAft>
                <a:spcPct val="0"/>
              </a:spcAft>
              <a:tabLst>
                <a:tab pos="7485063" algn="l"/>
              </a:tabLst>
              <a:defRPr>
                <a:solidFill>
                  <a:schemeClr val="tx1"/>
                </a:solidFill>
                <a:latin typeface="Georgia" panose="02040502050405020303" pitchFamily="18" charset="0"/>
              </a:defRPr>
            </a:lvl7pPr>
            <a:lvl8pPr marL="3429000" indent="-228600" fontAlgn="base">
              <a:spcBef>
                <a:spcPct val="0"/>
              </a:spcBef>
              <a:spcAft>
                <a:spcPct val="0"/>
              </a:spcAft>
              <a:tabLst>
                <a:tab pos="7485063" algn="l"/>
              </a:tabLst>
              <a:defRPr>
                <a:solidFill>
                  <a:schemeClr val="tx1"/>
                </a:solidFill>
                <a:latin typeface="Georgia" panose="02040502050405020303" pitchFamily="18" charset="0"/>
              </a:defRPr>
            </a:lvl8pPr>
            <a:lvl9pPr marL="3886200" indent="-228600" fontAlgn="base">
              <a:spcBef>
                <a:spcPct val="0"/>
              </a:spcBef>
              <a:spcAft>
                <a:spcPct val="0"/>
              </a:spcAft>
              <a:tabLst>
                <a:tab pos="7485063" algn="l"/>
              </a:tabLst>
              <a:defRPr>
                <a:solidFill>
                  <a:schemeClr val="tx1"/>
                </a:solidFill>
                <a:latin typeface="Georgia" panose="02040502050405020303" pitchFamily="18" charset="0"/>
              </a:defRPr>
            </a:lvl9pPr>
          </a:lstStyle>
          <a:p>
            <a:pPr>
              <a:spcBef>
                <a:spcPct val="50000"/>
              </a:spcBef>
            </a:pPr>
            <a:r>
              <a:rPr lang="en-US" altLang="en-US" sz="1200" b="1" i="1">
                <a:latin typeface="Times New Roman" panose="02020603050405020304" pitchFamily="18" charset="0"/>
              </a:rPr>
              <a:t>NOTA</a:t>
            </a:r>
            <a:r>
              <a:rPr lang="en-US" altLang="en-US" sz="1200" b="1">
                <a:latin typeface="Times New Roman" panose="02020603050405020304" pitchFamily="18" charset="0"/>
              </a:rPr>
              <a:t>.</a:t>
            </a:r>
            <a:r>
              <a:rPr lang="en-US" altLang="en-US" sz="1200">
                <a:latin typeface="Times New Roman" panose="02020603050405020304" pitchFamily="18" charset="0"/>
              </a:rPr>
              <a:t> Adaptado de: </a:t>
            </a:r>
            <a:r>
              <a:rPr lang="en-US" altLang="en-US" sz="1200" b="1" i="1">
                <a:latin typeface="Times New Roman" panose="02020603050405020304" pitchFamily="18" charset="0"/>
              </a:rPr>
              <a:t>The Athlete's Health Care Book: From Hip Down</a:t>
            </a:r>
            <a:r>
              <a:rPr lang="en-US" altLang="en-US" sz="1200">
                <a:latin typeface="Times New Roman" panose="02020603050405020304" pitchFamily="18" charset="0"/>
              </a:rPr>
              <a:t>. (p. 12), por M. J. Schneider, &amp; M. D. Sussman, 1983, Washington, DC: Acropolis Books LTD. Copyright 1986 ?</a:t>
            </a:r>
          </a:p>
        </p:txBody>
      </p:sp>
      <p:pic>
        <p:nvPicPr>
          <p:cNvPr id="2205709" name="Picture 13">
            <a:extLst>
              <a:ext uri="{FF2B5EF4-FFF2-40B4-BE49-F238E27FC236}">
                <a16:creationId xmlns:a16="http://schemas.microsoft.com/office/drawing/2014/main" id="{08560F3D-703D-49A7-B0F9-3E34C0D8DE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1236663"/>
            <a:ext cx="7704138" cy="47847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7746" name="Picture 2">
            <a:extLst>
              <a:ext uri="{FF2B5EF4-FFF2-40B4-BE49-F238E27FC236}">
                <a16:creationId xmlns:a16="http://schemas.microsoft.com/office/drawing/2014/main" id="{EA18402B-CD3E-4017-8094-926A42775D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692150"/>
            <a:ext cx="2547937" cy="14859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90AF3B8-83B7-4EB2-ABB8-288003CF0116}"/>
              </a:ext>
            </a:extLst>
          </p:cNvPr>
          <p:cNvSpPr>
            <a:spLocks/>
          </p:cNvSpPr>
          <p:nvPr/>
        </p:nvSpPr>
        <p:spPr bwMode="auto">
          <a:xfrm>
            <a:off x="2952750" y="1482725"/>
            <a:ext cx="56165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Elevación</a:t>
            </a:r>
          </a:p>
        </p:txBody>
      </p:sp>
      <p:sp>
        <p:nvSpPr>
          <p:cNvPr id="3" name="Title 1">
            <a:extLst>
              <a:ext uri="{FF2B5EF4-FFF2-40B4-BE49-F238E27FC236}">
                <a16:creationId xmlns:a16="http://schemas.microsoft.com/office/drawing/2014/main" id="{01CBC311-66CC-4E8C-8A23-87597F4CD257}"/>
              </a:ext>
            </a:extLst>
          </p:cNvPr>
          <p:cNvSpPr>
            <a:spLocks/>
          </p:cNvSpPr>
          <p:nvPr/>
        </p:nvSpPr>
        <p:spPr bwMode="auto">
          <a:xfrm>
            <a:off x="2952750" y="908050"/>
            <a:ext cx="61912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AGUDO</a:t>
            </a:r>
            <a:r>
              <a:rPr lang="es-PR" altLang="en-US" sz="2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t>
            </a:r>
            <a:endPar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207749" name="Picture 5">
            <a:extLst>
              <a:ext uri="{FF2B5EF4-FFF2-40B4-BE49-F238E27FC236}">
                <a16:creationId xmlns:a16="http://schemas.microsoft.com/office/drawing/2014/main" id="{3C509FD8-6054-40E8-80F2-E445977F17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9113" y="2349500"/>
            <a:ext cx="3240087"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E5F11B70-929D-475E-8094-A33701CB80B1}"/>
              </a:ext>
            </a:extLst>
          </p:cNvPr>
          <p:cNvSpPr>
            <a:spLocks/>
          </p:cNvSpPr>
          <p:nvPr/>
        </p:nvSpPr>
        <p:spPr bwMode="auto">
          <a:xfrm>
            <a:off x="2987675" y="2420938"/>
            <a:ext cx="324167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PROCEDIMIENTO</a:t>
            </a:r>
            <a:endPar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207751" name="Text Box 7">
            <a:extLst>
              <a:ext uri="{FF2B5EF4-FFF2-40B4-BE49-F238E27FC236}">
                <a16:creationId xmlns:a16="http://schemas.microsoft.com/office/drawing/2014/main" id="{F6EF0CEB-E9B2-4BB4-9513-FC0FC8B592F8}"/>
              </a:ext>
            </a:extLst>
          </p:cNvPr>
          <p:cNvSpPr txBox="1">
            <a:spLocks noChangeArrowheads="1"/>
          </p:cNvSpPr>
          <p:nvPr/>
        </p:nvSpPr>
        <p:spPr bwMode="auto">
          <a:xfrm>
            <a:off x="574675" y="3217863"/>
            <a:ext cx="85693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484876"/>
                </a:solidFill>
                <a:effectLst>
                  <a:outerShdw blurRad="38100" dist="38100" dir="2700000" algn="tl">
                    <a:srgbClr val="C0C0C0"/>
                  </a:outerShdw>
                </a:effectLst>
                <a:latin typeface="Calibri" panose="020F0502020204030204" pitchFamily="34" charset="0"/>
              </a:rPr>
              <a:t>Elevar la pierna o brazo sobre el nivel del Corazón:</a:t>
            </a:r>
          </a:p>
        </p:txBody>
      </p:sp>
      <p:pic>
        <p:nvPicPr>
          <p:cNvPr id="2207752" name="Picture 8">
            <a:extLst>
              <a:ext uri="{FF2B5EF4-FFF2-40B4-BE49-F238E27FC236}">
                <a16:creationId xmlns:a16="http://schemas.microsoft.com/office/drawing/2014/main" id="{700A2DB4-3DCD-4715-AC83-AD0BCA8BDC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775" y="328930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207753" name="Text Box 9">
            <a:extLst>
              <a:ext uri="{FF2B5EF4-FFF2-40B4-BE49-F238E27FC236}">
                <a16:creationId xmlns:a16="http://schemas.microsoft.com/office/drawing/2014/main" id="{FCB8D513-D16D-420E-B0D7-BBAB011C9B13}"/>
              </a:ext>
            </a:extLst>
          </p:cNvPr>
          <p:cNvSpPr txBox="1">
            <a:spLocks noChangeArrowheads="1"/>
          </p:cNvSpPr>
          <p:nvPr/>
        </p:nvSpPr>
        <p:spPr bwMode="auto">
          <a:xfrm>
            <a:off x="900113" y="3736975"/>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Ejemplo - </a:t>
            </a:r>
            <a:r>
              <a:rPr lang="en-US" altLang="en-US" sz="2100" b="1" i="1">
                <a:solidFill>
                  <a:srgbClr val="000000"/>
                </a:solidFill>
              </a:rPr>
              <a:t>Pierna Lesionada</a:t>
            </a:r>
            <a:r>
              <a:rPr lang="en-US" altLang="en-US" sz="2100" b="1">
                <a:solidFill>
                  <a:srgbClr val="000000"/>
                </a:solidFill>
              </a:rPr>
              <a:t>:</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207754" name="Picture 10">
            <a:extLst>
              <a:ext uri="{FF2B5EF4-FFF2-40B4-BE49-F238E27FC236}">
                <a16:creationId xmlns:a16="http://schemas.microsoft.com/office/drawing/2014/main" id="{3586F1D6-195C-45CD-945D-2194DCABEB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4213" y="3808413"/>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207755" name="Text Box 11">
            <a:extLst>
              <a:ext uri="{FF2B5EF4-FFF2-40B4-BE49-F238E27FC236}">
                <a16:creationId xmlns:a16="http://schemas.microsoft.com/office/drawing/2014/main" id="{82DCFE32-35BF-4B3C-872C-26D69020BA00}"/>
              </a:ext>
            </a:extLst>
          </p:cNvPr>
          <p:cNvSpPr txBox="1">
            <a:spLocks noChangeArrowheads="1"/>
          </p:cNvSpPr>
          <p:nvPr/>
        </p:nvSpPr>
        <p:spPr bwMode="auto">
          <a:xfrm>
            <a:off x="1190625" y="4213225"/>
            <a:ext cx="75580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Se pueden colocar dos almohadas debajo de la pierna:</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207756" name="Picture 12">
            <a:extLst>
              <a:ext uri="{FF2B5EF4-FFF2-40B4-BE49-F238E27FC236}">
                <a16:creationId xmlns:a16="http://schemas.microsoft.com/office/drawing/2014/main" id="{B2EF1C7A-BE64-4611-84B9-51ED9EC473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1550" y="4246563"/>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207757" name="Text Box 13">
            <a:extLst>
              <a:ext uri="{FF2B5EF4-FFF2-40B4-BE49-F238E27FC236}">
                <a16:creationId xmlns:a16="http://schemas.microsoft.com/office/drawing/2014/main" id="{622BDC2C-792D-4553-9C28-491DA6608028}"/>
              </a:ext>
            </a:extLst>
          </p:cNvPr>
          <p:cNvSpPr txBox="1">
            <a:spLocks noChangeArrowheads="1"/>
          </p:cNvSpPr>
          <p:nvPr/>
        </p:nvSpPr>
        <p:spPr bwMode="auto">
          <a:xfrm>
            <a:off x="1258888" y="4619625"/>
            <a:ext cx="7558087"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i="1">
                <a:solidFill>
                  <a:srgbClr val="000000"/>
                </a:solidFill>
                <a:latin typeface="Calibri" panose="020F0502020204030204" pitchFamily="34" charset="0"/>
              </a:rPr>
              <a:t>Para elevar el pie sobre el nivel del corazón</a:t>
            </a:r>
            <a:endParaRPr lang="en-US" altLang="en-US" sz="2200" i="1">
              <a:solidFill>
                <a:srgbClr val="FF0000"/>
              </a:solidFill>
              <a:effectLst>
                <a:outerShdw blurRad="38100" dist="38100" dir="2700000" algn="tl">
                  <a:srgbClr val="C0C0C0"/>
                </a:outerShdw>
              </a:effectLst>
              <a:latin typeface="Calibri" panose="020F0502020204030204" pitchFamily="34" charset="0"/>
            </a:endParaRPr>
          </a:p>
        </p:txBody>
      </p:sp>
      <p:pic>
        <p:nvPicPr>
          <p:cNvPr id="2207758" name="Picture 14">
            <a:extLst>
              <a:ext uri="{FF2B5EF4-FFF2-40B4-BE49-F238E27FC236}">
                <a16:creationId xmlns:a16="http://schemas.microsoft.com/office/drawing/2014/main" id="{8641BBD8-6BE2-42AB-9CC0-38A1900B82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59563" y="1525588"/>
            <a:ext cx="2016125" cy="1563687"/>
          </a:xfrm>
          <a:prstGeom prst="rect">
            <a:avLst/>
          </a:prstGeom>
          <a:noFill/>
          <a:extLst>
            <a:ext uri="{909E8E84-426E-40DD-AFC4-6F175D3DCCD1}">
              <a14:hiddenFill xmlns:a14="http://schemas.microsoft.com/office/drawing/2010/main">
                <a:solidFill>
                  <a:srgbClr val="FFFFFF"/>
                </a:solidFill>
              </a14:hiddenFill>
            </a:ext>
          </a:extLst>
        </p:spPr>
      </p:pic>
      <p:pic>
        <p:nvPicPr>
          <p:cNvPr id="2207759" name="Picture 15">
            <a:extLst>
              <a:ext uri="{FF2B5EF4-FFF2-40B4-BE49-F238E27FC236}">
                <a16:creationId xmlns:a16="http://schemas.microsoft.com/office/drawing/2014/main" id="{F3FCA79A-36CD-4558-A855-8890C44DC9E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19475" y="5060950"/>
            <a:ext cx="2089150" cy="13985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9075" name="Picture 3">
            <a:extLst>
              <a:ext uri="{FF2B5EF4-FFF2-40B4-BE49-F238E27FC236}">
                <a16:creationId xmlns:a16="http://schemas.microsoft.com/office/drawing/2014/main" id="{A36F4C86-AD7F-4CF9-97DE-7EEE723454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9625" y="2492375"/>
            <a:ext cx="2230438"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1D9FE7E3-1B31-4DCC-A03D-C30C0C276ECA}"/>
              </a:ext>
            </a:extLst>
          </p:cNvPr>
          <p:cNvSpPr>
            <a:spLocks/>
          </p:cNvSpPr>
          <p:nvPr/>
        </p:nvSpPr>
        <p:spPr bwMode="auto">
          <a:xfrm>
            <a:off x="3422650" y="2590800"/>
            <a:ext cx="1944688"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OBJETIVO</a:t>
            </a:r>
            <a:endPar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B7E2AAFF-1108-4BDC-A44E-42C0AC01C05F}"/>
              </a:ext>
            </a:extLst>
          </p:cNvPr>
          <p:cNvSpPr>
            <a:spLocks/>
          </p:cNvSpPr>
          <p:nvPr/>
        </p:nvSpPr>
        <p:spPr bwMode="auto">
          <a:xfrm>
            <a:off x="3060700" y="1771650"/>
            <a:ext cx="56165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Elevación</a:t>
            </a:r>
          </a:p>
        </p:txBody>
      </p:sp>
      <p:sp>
        <p:nvSpPr>
          <p:cNvPr id="4" name="Title 1">
            <a:extLst>
              <a:ext uri="{FF2B5EF4-FFF2-40B4-BE49-F238E27FC236}">
                <a16:creationId xmlns:a16="http://schemas.microsoft.com/office/drawing/2014/main" id="{02E069DD-765E-4EE9-9485-A889F2784DA8}"/>
              </a:ext>
            </a:extLst>
          </p:cNvPr>
          <p:cNvSpPr>
            <a:spLocks/>
          </p:cNvSpPr>
          <p:nvPr/>
        </p:nvSpPr>
        <p:spPr bwMode="auto">
          <a:xfrm>
            <a:off x="3060700" y="1052513"/>
            <a:ext cx="58324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AGUDO</a:t>
            </a:r>
            <a:r>
              <a:rPr lang="es-PR" altLang="en-US" sz="2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t>
            </a:r>
            <a:endPar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179093" name="Picture 21">
            <a:extLst>
              <a:ext uri="{FF2B5EF4-FFF2-40B4-BE49-F238E27FC236}">
                <a16:creationId xmlns:a16="http://schemas.microsoft.com/office/drawing/2014/main" id="{39203461-476A-4D4F-A401-6DDB55B531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4100" y="4278313"/>
            <a:ext cx="2803525" cy="2052637"/>
          </a:xfrm>
          <a:prstGeom prst="rect">
            <a:avLst/>
          </a:prstGeom>
          <a:noFill/>
          <a:extLst>
            <a:ext uri="{909E8E84-426E-40DD-AFC4-6F175D3DCCD1}">
              <a14:hiddenFill xmlns:a14="http://schemas.microsoft.com/office/drawing/2010/main">
                <a:solidFill>
                  <a:srgbClr val="FFFFFF"/>
                </a:solidFill>
              </a14:hiddenFill>
            </a:ext>
          </a:extLst>
        </p:spPr>
      </p:pic>
      <p:pic>
        <p:nvPicPr>
          <p:cNvPr id="2179094" name="Picture 22">
            <a:extLst>
              <a:ext uri="{FF2B5EF4-FFF2-40B4-BE49-F238E27FC236}">
                <a16:creationId xmlns:a16="http://schemas.microsoft.com/office/drawing/2014/main" id="{F3BF5C5F-318E-4C1E-90E1-035ACBC7E6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4525" y="1628775"/>
            <a:ext cx="3095625" cy="2071688"/>
          </a:xfrm>
          <a:prstGeom prst="rect">
            <a:avLst/>
          </a:prstGeom>
          <a:noFill/>
          <a:extLst>
            <a:ext uri="{909E8E84-426E-40DD-AFC4-6F175D3DCCD1}">
              <a14:hiddenFill xmlns:a14="http://schemas.microsoft.com/office/drawing/2010/main">
                <a:solidFill>
                  <a:srgbClr val="FFFFFF"/>
                </a:solidFill>
              </a14:hiddenFill>
            </a:ext>
          </a:extLst>
        </p:spPr>
      </p:pic>
      <p:pic>
        <p:nvPicPr>
          <p:cNvPr id="2179095" name="Picture 23">
            <a:extLst>
              <a:ext uri="{FF2B5EF4-FFF2-40B4-BE49-F238E27FC236}">
                <a16:creationId xmlns:a16="http://schemas.microsoft.com/office/drawing/2014/main" id="{BBE495BB-9648-4C03-A34F-2A5B714419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313" y="692150"/>
            <a:ext cx="2590800" cy="2220913"/>
          </a:xfrm>
          <a:prstGeom prst="rect">
            <a:avLst/>
          </a:prstGeom>
          <a:noFill/>
          <a:extLst>
            <a:ext uri="{909E8E84-426E-40DD-AFC4-6F175D3DCCD1}">
              <a14:hiddenFill xmlns:a14="http://schemas.microsoft.com/office/drawing/2010/main">
                <a:solidFill>
                  <a:srgbClr val="FFFFFF"/>
                </a:solidFill>
              </a14:hiddenFill>
            </a:ext>
          </a:extLst>
        </p:spPr>
      </p:pic>
      <p:sp>
        <p:nvSpPr>
          <p:cNvPr id="2179096" name="Text Box 24">
            <a:extLst>
              <a:ext uri="{FF2B5EF4-FFF2-40B4-BE49-F238E27FC236}">
                <a16:creationId xmlns:a16="http://schemas.microsoft.com/office/drawing/2014/main" id="{9CEAA979-469A-4CFA-913A-45B5BB4F3B0A}"/>
              </a:ext>
            </a:extLst>
          </p:cNvPr>
          <p:cNvSpPr txBox="1">
            <a:spLocks noChangeArrowheads="1"/>
          </p:cNvSpPr>
          <p:nvPr/>
        </p:nvSpPr>
        <p:spPr bwMode="auto">
          <a:xfrm>
            <a:off x="574675" y="3284538"/>
            <a:ext cx="85693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484876"/>
                </a:solidFill>
                <a:effectLst>
                  <a:outerShdw blurRad="38100" dist="38100" dir="2700000" algn="tl">
                    <a:srgbClr val="C0C0C0"/>
                  </a:outerShdw>
                </a:effectLst>
                <a:latin typeface="Calibri" panose="020F0502020204030204" pitchFamily="34" charset="0"/>
              </a:rPr>
              <a:t>Propósito de la elevación:</a:t>
            </a:r>
          </a:p>
        </p:txBody>
      </p:sp>
      <p:pic>
        <p:nvPicPr>
          <p:cNvPr id="2179097" name="Picture 25">
            <a:extLst>
              <a:ext uri="{FF2B5EF4-FFF2-40B4-BE49-F238E27FC236}">
                <a16:creationId xmlns:a16="http://schemas.microsoft.com/office/drawing/2014/main" id="{F4FECA19-202B-4B72-A4FE-A417BB39AD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775" y="335597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79098" name="Text Box 26">
            <a:extLst>
              <a:ext uri="{FF2B5EF4-FFF2-40B4-BE49-F238E27FC236}">
                <a16:creationId xmlns:a16="http://schemas.microsoft.com/office/drawing/2014/main" id="{BC5F81DA-0FD1-4242-9040-AA02C0C317D6}"/>
              </a:ext>
            </a:extLst>
          </p:cNvPr>
          <p:cNvSpPr txBox="1">
            <a:spLocks noChangeArrowheads="1"/>
          </p:cNvSpPr>
          <p:nvPr/>
        </p:nvSpPr>
        <p:spPr bwMode="auto">
          <a:xfrm>
            <a:off x="900113" y="3803650"/>
            <a:ext cx="7993062"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Provee un mecanismo para disminuir el estado inflamatorio:</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179099" name="Picture 27">
            <a:extLst>
              <a:ext uri="{FF2B5EF4-FFF2-40B4-BE49-F238E27FC236}">
                <a16:creationId xmlns:a16="http://schemas.microsoft.com/office/drawing/2014/main" id="{C64C32D6-0B34-4B9E-98E4-B5642D8959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4213" y="3875088"/>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179100" name="Text Box 28">
            <a:extLst>
              <a:ext uri="{FF2B5EF4-FFF2-40B4-BE49-F238E27FC236}">
                <a16:creationId xmlns:a16="http://schemas.microsoft.com/office/drawing/2014/main" id="{E0CD56B8-E492-4B98-85E2-902E2EF09615}"/>
              </a:ext>
            </a:extLst>
          </p:cNvPr>
          <p:cNvSpPr txBox="1">
            <a:spLocks noChangeArrowheads="1"/>
          </p:cNvSpPr>
          <p:nvPr/>
        </p:nvSpPr>
        <p:spPr bwMode="auto">
          <a:xfrm>
            <a:off x="900113" y="4521200"/>
            <a:ext cx="7993062"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500" b="1" i="1">
                <a:solidFill>
                  <a:srgbClr val="000000"/>
                </a:solidFill>
                <a:latin typeface="Calibri" panose="020F0502020204030204" pitchFamily="34" charset="0"/>
              </a:rPr>
              <a:t>Reducir la edema</a:t>
            </a:r>
            <a:endParaRPr lang="en-US" altLang="en-US" sz="2500" i="1">
              <a:solidFill>
                <a:srgbClr val="FF0000"/>
              </a:solidFill>
              <a:effectLst>
                <a:outerShdw blurRad="38100" dist="38100" dir="2700000" algn="tl">
                  <a:srgbClr val="C0C0C0"/>
                </a:outerShdw>
              </a:effectLst>
              <a:latin typeface="Calibri" panose="020F0502020204030204" pitchFamily="34" charset="0"/>
            </a:endParaRPr>
          </a:p>
        </p:txBody>
      </p:sp>
      <p:pic>
        <p:nvPicPr>
          <p:cNvPr id="2179101" name="Picture 29">
            <a:extLst>
              <a:ext uri="{FF2B5EF4-FFF2-40B4-BE49-F238E27FC236}">
                <a16:creationId xmlns:a16="http://schemas.microsoft.com/office/drawing/2014/main" id="{4EB80FF1-C47E-458A-9D70-FE937DF5207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92275" y="5005388"/>
            <a:ext cx="2006600" cy="13763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192EC-BCD2-4604-86CE-4829EE9CDEF2}"/>
              </a:ext>
            </a:extLst>
          </p:cNvPr>
          <p:cNvSpPr>
            <a:spLocks/>
          </p:cNvSpPr>
          <p:nvPr/>
        </p:nvSpPr>
        <p:spPr bwMode="auto">
          <a:xfrm>
            <a:off x="3203575" y="1844675"/>
            <a:ext cx="56165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Elevación</a:t>
            </a:r>
          </a:p>
        </p:txBody>
      </p:sp>
      <p:sp>
        <p:nvSpPr>
          <p:cNvPr id="3" name="Title 1">
            <a:extLst>
              <a:ext uri="{FF2B5EF4-FFF2-40B4-BE49-F238E27FC236}">
                <a16:creationId xmlns:a16="http://schemas.microsoft.com/office/drawing/2014/main" id="{CF213B9E-2004-4163-AF2D-110900535F3D}"/>
              </a:ext>
            </a:extLst>
          </p:cNvPr>
          <p:cNvSpPr>
            <a:spLocks/>
          </p:cNvSpPr>
          <p:nvPr/>
        </p:nvSpPr>
        <p:spPr bwMode="auto">
          <a:xfrm>
            <a:off x="3203575" y="1125538"/>
            <a:ext cx="58324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AGUDO</a:t>
            </a:r>
            <a:r>
              <a:rPr lang="es-PR" altLang="en-US" sz="2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t>
            </a:r>
            <a:endPar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163736" name="Picture 24">
            <a:extLst>
              <a:ext uri="{FF2B5EF4-FFF2-40B4-BE49-F238E27FC236}">
                <a16:creationId xmlns:a16="http://schemas.microsoft.com/office/drawing/2014/main" id="{A2C715AE-1E7D-4B69-B5CA-98F44B557E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675" y="2852738"/>
            <a:ext cx="2808288"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FC6BD698-AB78-4BB1-9030-CBE5EAEE855E}"/>
              </a:ext>
            </a:extLst>
          </p:cNvPr>
          <p:cNvSpPr>
            <a:spLocks/>
          </p:cNvSpPr>
          <p:nvPr/>
        </p:nvSpPr>
        <p:spPr bwMode="auto">
          <a:xfrm>
            <a:off x="3059113" y="2924175"/>
            <a:ext cx="252095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PRECAUSIÓN</a:t>
            </a:r>
            <a:endPar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163738" name="Text Box 26">
            <a:extLst>
              <a:ext uri="{FF2B5EF4-FFF2-40B4-BE49-F238E27FC236}">
                <a16:creationId xmlns:a16="http://schemas.microsoft.com/office/drawing/2014/main" id="{5380EF31-E986-4059-9432-DF5E60552846}"/>
              </a:ext>
            </a:extLst>
          </p:cNvPr>
          <p:cNvSpPr txBox="1">
            <a:spLocks noChangeArrowheads="1"/>
          </p:cNvSpPr>
          <p:nvPr/>
        </p:nvSpPr>
        <p:spPr bwMode="auto">
          <a:xfrm>
            <a:off x="574675" y="3660775"/>
            <a:ext cx="85693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484876"/>
                </a:solidFill>
                <a:effectLst>
                  <a:outerShdw blurRad="38100" dist="38100" dir="2700000" algn="tl">
                    <a:srgbClr val="C0C0C0"/>
                  </a:outerShdw>
                </a:effectLst>
                <a:latin typeface="Calibri" panose="020F0502020204030204" pitchFamily="34" charset="0"/>
              </a:rPr>
              <a:t>Antes de elevar la extremidad lesionada:</a:t>
            </a:r>
          </a:p>
        </p:txBody>
      </p:sp>
      <p:pic>
        <p:nvPicPr>
          <p:cNvPr id="2163739" name="Picture 27">
            <a:extLst>
              <a:ext uri="{FF2B5EF4-FFF2-40B4-BE49-F238E27FC236}">
                <a16:creationId xmlns:a16="http://schemas.microsoft.com/office/drawing/2014/main" id="{2847142A-35D3-41AB-8278-270FD84ECF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373221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63740" name="Text Box 28">
            <a:extLst>
              <a:ext uri="{FF2B5EF4-FFF2-40B4-BE49-F238E27FC236}">
                <a16:creationId xmlns:a16="http://schemas.microsoft.com/office/drawing/2014/main" id="{80BA0DF1-F14F-46A8-8301-CA9C0D833471}"/>
              </a:ext>
            </a:extLst>
          </p:cNvPr>
          <p:cNvSpPr txBox="1">
            <a:spLocks noChangeArrowheads="1"/>
          </p:cNvSpPr>
          <p:nvPr/>
        </p:nvSpPr>
        <p:spPr bwMode="auto">
          <a:xfrm>
            <a:off x="900113" y="4179888"/>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Verificar por – </a:t>
            </a:r>
            <a:r>
              <a:rPr lang="en-US" altLang="en-US" sz="2100" b="1" i="1">
                <a:solidFill>
                  <a:srgbClr val="000000"/>
                </a:solidFill>
              </a:rPr>
              <a:t>Fracturas y luxaciones</a:t>
            </a:r>
            <a:r>
              <a:rPr lang="en-US" altLang="en-US" sz="2100" b="1">
                <a:solidFill>
                  <a:srgbClr val="000000"/>
                </a:solidFill>
              </a:rPr>
              <a:t>:</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163741" name="Picture 29">
            <a:extLst>
              <a:ext uri="{FF2B5EF4-FFF2-40B4-BE49-F238E27FC236}">
                <a16:creationId xmlns:a16="http://schemas.microsoft.com/office/drawing/2014/main" id="{46D7E241-7ABE-4A4C-86D6-DEDA7B3F2B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213" y="4251325"/>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163742" name="Text Box 30">
            <a:extLst>
              <a:ext uri="{FF2B5EF4-FFF2-40B4-BE49-F238E27FC236}">
                <a16:creationId xmlns:a16="http://schemas.microsoft.com/office/drawing/2014/main" id="{07EDD44E-E1ED-4DB3-85E7-328CDE9B9F62}"/>
              </a:ext>
            </a:extLst>
          </p:cNvPr>
          <p:cNvSpPr txBox="1">
            <a:spLocks noChangeArrowheads="1"/>
          </p:cNvSpPr>
          <p:nvPr/>
        </p:nvSpPr>
        <p:spPr bwMode="auto">
          <a:xfrm>
            <a:off x="1190625" y="4656138"/>
            <a:ext cx="7558088"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En aquellos casos donde existe la presencia de alguna fratura o dislocación:</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163743" name="Picture 31">
            <a:extLst>
              <a:ext uri="{FF2B5EF4-FFF2-40B4-BE49-F238E27FC236}">
                <a16:creationId xmlns:a16="http://schemas.microsoft.com/office/drawing/2014/main" id="{9813AD88-416C-4403-8D57-C9FDC95EBD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550" y="4689475"/>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163744" name="Text Box 32">
            <a:extLst>
              <a:ext uri="{FF2B5EF4-FFF2-40B4-BE49-F238E27FC236}">
                <a16:creationId xmlns:a16="http://schemas.microsoft.com/office/drawing/2014/main" id="{882FE31E-AC4B-4142-BEBB-3B62DF1E589A}"/>
              </a:ext>
            </a:extLst>
          </p:cNvPr>
          <p:cNvSpPr txBox="1">
            <a:spLocks noChangeArrowheads="1"/>
          </p:cNvSpPr>
          <p:nvPr/>
        </p:nvSpPr>
        <p:spPr bwMode="auto">
          <a:xfrm>
            <a:off x="1258888" y="5384800"/>
            <a:ext cx="7558087" cy="99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i="1">
                <a:solidFill>
                  <a:srgbClr val="000000"/>
                </a:solidFill>
                <a:latin typeface="Calibri" panose="020F0502020204030204" pitchFamily="34" charset="0"/>
              </a:rPr>
              <a:t>Es de vital importancia de primero estabilizar tal lesión (Ej: colocar una férula, cabestrillo, entre otras estrategias), antes de elevar la extremidad afectada</a:t>
            </a:r>
            <a:endParaRPr lang="en-US" altLang="en-US" sz="2200" i="1">
              <a:solidFill>
                <a:srgbClr val="FF0000"/>
              </a:solidFill>
              <a:effectLst>
                <a:outerShdw blurRad="38100" dist="38100" dir="2700000" algn="tl">
                  <a:srgbClr val="C0C0C0"/>
                </a:outerShdw>
              </a:effectLst>
              <a:latin typeface="Calibri" panose="020F0502020204030204" pitchFamily="34" charset="0"/>
            </a:endParaRPr>
          </a:p>
        </p:txBody>
      </p:sp>
      <p:pic>
        <p:nvPicPr>
          <p:cNvPr id="2163745" name="Picture 33">
            <a:extLst>
              <a:ext uri="{FF2B5EF4-FFF2-40B4-BE49-F238E27FC236}">
                <a16:creationId xmlns:a16="http://schemas.microsoft.com/office/drawing/2014/main" id="{581BECF0-59B1-400E-B2DC-14035D7F23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5288" y="765175"/>
            <a:ext cx="2808287" cy="1874838"/>
          </a:xfrm>
          <a:prstGeom prst="rect">
            <a:avLst/>
          </a:prstGeom>
          <a:noFill/>
          <a:extLst>
            <a:ext uri="{909E8E84-426E-40DD-AFC4-6F175D3DCCD1}">
              <a14:hiddenFill xmlns:a14="http://schemas.microsoft.com/office/drawing/2010/main">
                <a:solidFill>
                  <a:srgbClr val="FFFFFF"/>
                </a:solidFill>
              </a14:hiddenFill>
            </a:ext>
          </a:extLst>
        </p:spPr>
      </p:pic>
      <p:pic>
        <p:nvPicPr>
          <p:cNvPr id="2163747" name="Picture 35">
            <a:extLst>
              <a:ext uri="{FF2B5EF4-FFF2-40B4-BE49-F238E27FC236}">
                <a16:creationId xmlns:a16="http://schemas.microsoft.com/office/drawing/2014/main" id="{F9CE6299-BC55-472B-B024-2F0915316A2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21400" y="1595438"/>
            <a:ext cx="2627313" cy="21939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6792" name="Rectangle 8">
            <a:extLst>
              <a:ext uri="{FF2B5EF4-FFF2-40B4-BE49-F238E27FC236}">
                <a16:creationId xmlns:a16="http://schemas.microsoft.com/office/drawing/2014/main" id="{92BDF1DF-99B2-471A-B4D0-D0FEE85F5753}"/>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Text Box 6">
            <a:extLst>
              <a:ext uri="{FF2B5EF4-FFF2-40B4-BE49-F238E27FC236}">
                <a16:creationId xmlns:a16="http://schemas.microsoft.com/office/drawing/2014/main" id="{4B8ABB35-C139-4C82-BDE5-F19CC63FDB27}"/>
              </a:ext>
            </a:extLst>
          </p:cNvPr>
          <p:cNvSpPr txBox="1">
            <a:spLocks noChangeArrowheads="1"/>
          </p:cNvSpPr>
          <p:nvPr/>
        </p:nvSpPr>
        <p:spPr bwMode="auto">
          <a:xfrm>
            <a:off x="179388" y="6165850"/>
            <a:ext cx="8964612" cy="431800"/>
          </a:xfrm>
          <a:prstGeom prst="rect">
            <a:avLst/>
          </a:prstGeom>
          <a:noFill/>
          <a:ln w="9525">
            <a:noFill/>
            <a:miter lim="800000"/>
            <a:headEnd/>
            <a:tailEnd/>
          </a:ln>
          <a:effectLst/>
        </p:spPr>
        <p:txBody>
          <a:bodyPr/>
          <a:lstStyle>
            <a:lvl1pPr>
              <a:tabLst>
                <a:tab pos="7485063" algn="l"/>
              </a:tabLst>
              <a:defRPr>
                <a:solidFill>
                  <a:schemeClr val="tx1"/>
                </a:solidFill>
                <a:latin typeface="Georgia" panose="02040502050405020303" pitchFamily="18" charset="0"/>
              </a:defRPr>
            </a:lvl1pPr>
            <a:lvl2pPr marL="742950" indent="-285750">
              <a:tabLst>
                <a:tab pos="7485063" algn="l"/>
              </a:tabLst>
              <a:defRPr>
                <a:solidFill>
                  <a:schemeClr val="tx1"/>
                </a:solidFill>
                <a:latin typeface="Georgia" panose="02040502050405020303" pitchFamily="18" charset="0"/>
              </a:defRPr>
            </a:lvl2pPr>
            <a:lvl3pPr marL="1143000" indent="-228600">
              <a:tabLst>
                <a:tab pos="7485063" algn="l"/>
              </a:tabLst>
              <a:defRPr>
                <a:solidFill>
                  <a:schemeClr val="tx1"/>
                </a:solidFill>
                <a:latin typeface="Georgia" panose="02040502050405020303" pitchFamily="18" charset="0"/>
              </a:defRPr>
            </a:lvl3pPr>
            <a:lvl4pPr marL="1600200" indent="-228600">
              <a:tabLst>
                <a:tab pos="7485063" algn="l"/>
              </a:tabLst>
              <a:defRPr>
                <a:solidFill>
                  <a:schemeClr val="tx1"/>
                </a:solidFill>
                <a:latin typeface="Georgia" panose="02040502050405020303" pitchFamily="18" charset="0"/>
              </a:defRPr>
            </a:lvl4pPr>
            <a:lvl5pPr marL="2057400" indent="-228600">
              <a:tabLst>
                <a:tab pos="7485063" algn="l"/>
              </a:tabLst>
              <a:defRPr>
                <a:solidFill>
                  <a:schemeClr val="tx1"/>
                </a:solidFill>
                <a:latin typeface="Georgia" panose="02040502050405020303" pitchFamily="18" charset="0"/>
              </a:defRPr>
            </a:lvl5pPr>
            <a:lvl6pPr marL="2514600" indent="-228600" fontAlgn="base">
              <a:spcBef>
                <a:spcPct val="0"/>
              </a:spcBef>
              <a:spcAft>
                <a:spcPct val="0"/>
              </a:spcAft>
              <a:tabLst>
                <a:tab pos="7485063" algn="l"/>
              </a:tabLst>
              <a:defRPr>
                <a:solidFill>
                  <a:schemeClr val="tx1"/>
                </a:solidFill>
                <a:latin typeface="Georgia" panose="02040502050405020303" pitchFamily="18" charset="0"/>
              </a:defRPr>
            </a:lvl6pPr>
            <a:lvl7pPr marL="2971800" indent="-228600" fontAlgn="base">
              <a:spcBef>
                <a:spcPct val="0"/>
              </a:spcBef>
              <a:spcAft>
                <a:spcPct val="0"/>
              </a:spcAft>
              <a:tabLst>
                <a:tab pos="7485063" algn="l"/>
              </a:tabLst>
              <a:defRPr>
                <a:solidFill>
                  <a:schemeClr val="tx1"/>
                </a:solidFill>
                <a:latin typeface="Georgia" panose="02040502050405020303" pitchFamily="18" charset="0"/>
              </a:defRPr>
            </a:lvl7pPr>
            <a:lvl8pPr marL="3429000" indent="-228600" fontAlgn="base">
              <a:spcBef>
                <a:spcPct val="0"/>
              </a:spcBef>
              <a:spcAft>
                <a:spcPct val="0"/>
              </a:spcAft>
              <a:tabLst>
                <a:tab pos="7485063" algn="l"/>
              </a:tabLst>
              <a:defRPr>
                <a:solidFill>
                  <a:schemeClr val="tx1"/>
                </a:solidFill>
                <a:latin typeface="Georgia" panose="02040502050405020303" pitchFamily="18" charset="0"/>
              </a:defRPr>
            </a:lvl8pPr>
            <a:lvl9pPr marL="3886200" indent="-228600" fontAlgn="base">
              <a:spcBef>
                <a:spcPct val="0"/>
              </a:spcBef>
              <a:spcAft>
                <a:spcPct val="0"/>
              </a:spcAft>
              <a:tabLst>
                <a:tab pos="7485063" algn="l"/>
              </a:tabLst>
              <a:defRPr>
                <a:solidFill>
                  <a:schemeClr val="tx1"/>
                </a:solidFill>
                <a:latin typeface="Georgia" panose="02040502050405020303" pitchFamily="18" charset="0"/>
              </a:defRPr>
            </a:lvl9pPr>
          </a:lstStyle>
          <a:p>
            <a:pPr>
              <a:spcBef>
                <a:spcPct val="50000"/>
              </a:spcBef>
            </a:pPr>
            <a:r>
              <a:rPr lang="en-US" altLang="en-US" sz="1200" b="1" i="1">
                <a:latin typeface="Times New Roman" panose="02020603050405020304" pitchFamily="18" charset="0"/>
              </a:rPr>
              <a:t>NOTA</a:t>
            </a:r>
            <a:r>
              <a:rPr lang="en-US" altLang="en-US" sz="1200" b="1">
                <a:latin typeface="Times New Roman" panose="02020603050405020304" pitchFamily="18" charset="0"/>
              </a:rPr>
              <a:t>.</a:t>
            </a:r>
            <a:r>
              <a:rPr lang="en-US" altLang="en-US" sz="1200">
                <a:latin typeface="Times New Roman" panose="02020603050405020304" pitchFamily="18" charset="0"/>
              </a:rPr>
              <a:t> Reproducido de: </a:t>
            </a:r>
            <a:r>
              <a:rPr lang="en-US" altLang="en-US" sz="1200" b="1" i="1">
                <a:latin typeface="Times New Roman" panose="02020603050405020304" pitchFamily="18" charset="0"/>
              </a:rPr>
              <a:t>Emergency Medical Responder: A Skills Approach</a:t>
            </a:r>
            <a:r>
              <a:rPr lang="en-US" altLang="en-US" sz="1200">
                <a:latin typeface="Times New Roman" panose="02020603050405020304" pitchFamily="18" charset="0"/>
              </a:rPr>
              <a:t>. 3ra. ed.; (p. 297), por D. Limmer, K. J. Karren, B. Q. Hafen, J. Mackay, &amp; M. Mackay, 2010, Canada, Toronto: Pearson Prentice Hall, Inc.. Copyright 2010 por Pearson Education, Inc., Toronto, Ontario.</a:t>
            </a:r>
          </a:p>
          <a:p>
            <a:pPr>
              <a:spcBef>
                <a:spcPct val="50000"/>
              </a:spcBef>
            </a:pPr>
            <a:endParaRPr lang="en-US" altLang="en-US" sz="1200">
              <a:latin typeface="Times New Roman" panose="02020603050405020304" pitchFamily="18" charset="0"/>
            </a:endParaRPr>
          </a:p>
        </p:txBody>
      </p:sp>
      <p:pic>
        <p:nvPicPr>
          <p:cNvPr id="2166794" name="Picture 10">
            <a:extLst>
              <a:ext uri="{FF2B5EF4-FFF2-40B4-BE49-F238E27FC236}">
                <a16:creationId xmlns:a16="http://schemas.microsoft.com/office/drawing/2014/main" id="{D97DBD05-B99F-481D-918A-64E20A12A6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776288"/>
            <a:ext cx="7715250" cy="53054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7498565-24E2-4E11-A2E0-8A9DEB0D3373}"/>
              </a:ext>
            </a:extLst>
          </p:cNvPr>
          <p:cNvSpPr>
            <a:spLocks/>
          </p:cNvSpPr>
          <p:nvPr/>
        </p:nvSpPr>
        <p:spPr bwMode="auto">
          <a:xfrm>
            <a:off x="755650" y="1127125"/>
            <a:ext cx="424815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r>
              <a:rPr lang="es-PR" altLang="en-US" sz="44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CONTUSIÓN</a:t>
            </a:r>
            <a:endParaRPr lang="es-PR" altLang="en-US" sz="4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B2051-FF8D-4413-8E58-384CE83DDF90}"/>
              </a:ext>
            </a:extLst>
          </p:cNvPr>
          <p:cNvSpPr>
            <a:spLocks/>
          </p:cNvSpPr>
          <p:nvPr/>
        </p:nvSpPr>
        <p:spPr bwMode="auto">
          <a:xfrm>
            <a:off x="3130550" y="1268413"/>
            <a:ext cx="53276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665CF7B6-F396-45AE-82B5-78190900D134}"/>
              </a:ext>
            </a:extLst>
          </p:cNvPr>
          <p:cNvSpPr>
            <a:spLocks/>
          </p:cNvSpPr>
          <p:nvPr/>
        </p:nvSpPr>
        <p:spPr bwMode="auto">
          <a:xfrm>
            <a:off x="3059113" y="2347913"/>
            <a:ext cx="56165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AGUDO</a:t>
            </a:r>
          </a:p>
        </p:txBody>
      </p:sp>
      <p:pic>
        <p:nvPicPr>
          <p:cNvPr id="2174992" name="Picture 16">
            <a:extLst>
              <a:ext uri="{FF2B5EF4-FFF2-40B4-BE49-F238E27FC236}">
                <a16:creationId xmlns:a16="http://schemas.microsoft.com/office/drawing/2014/main" id="{0E9EA7F4-57C5-4435-A6A8-8CB5903731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113" y="3500438"/>
            <a:ext cx="1871662"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D61A242B-50D2-4929-86BD-60D2A82CD771}"/>
              </a:ext>
            </a:extLst>
          </p:cNvPr>
          <p:cNvSpPr>
            <a:spLocks/>
          </p:cNvSpPr>
          <p:nvPr/>
        </p:nvSpPr>
        <p:spPr bwMode="auto">
          <a:xfrm>
            <a:off x="3059113" y="3643313"/>
            <a:ext cx="18002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REPOSO</a:t>
            </a:r>
            <a:endPar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175002" name="Text Box 26">
            <a:extLst>
              <a:ext uri="{FF2B5EF4-FFF2-40B4-BE49-F238E27FC236}">
                <a16:creationId xmlns:a16="http://schemas.microsoft.com/office/drawing/2014/main" id="{C47DC289-1EFC-464B-B60F-F3196FFEAED6}"/>
              </a:ext>
            </a:extLst>
          </p:cNvPr>
          <p:cNvSpPr txBox="1">
            <a:spLocks noChangeArrowheads="1"/>
          </p:cNvSpPr>
          <p:nvPr/>
        </p:nvSpPr>
        <p:spPr bwMode="auto">
          <a:xfrm>
            <a:off x="574675" y="489743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Propósito</a:t>
            </a:r>
          </a:p>
        </p:txBody>
      </p:sp>
      <p:pic>
        <p:nvPicPr>
          <p:cNvPr id="2175003" name="Picture 27">
            <a:extLst>
              <a:ext uri="{FF2B5EF4-FFF2-40B4-BE49-F238E27FC236}">
                <a16:creationId xmlns:a16="http://schemas.microsoft.com/office/drawing/2014/main" id="{1E88CFF9-F35F-468E-824C-85E4316A1C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496887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75004" name="Text Box 28">
            <a:extLst>
              <a:ext uri="{FF2B5EF4-FFF2-40B4-BE49-F238E27FC236}">
                <a16:creationId xmlns:a16="http://schemas.microsoft.com/office/drawing/2014/main" id="{EF1DC855-93B9-45A8-AB92-87F0A6B32D22}"/>
              </a:ext>
            </a:extLst>
          </p:cNvPr>
          <p:cNvSpPr txBox="1">
            <a:spLocks noChangeArrowheads="1"/>
          </p:cNvSpPr>
          <p:nvPr/>
        </p:nvSpPr>
        <p:spPr bwMode="auto">
          <a:xfrm>
            <a:off x="574675" y="436562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Estrategias</a:t>
            </a:r>
          </a:p>
        </p:txBody>
      </p:sp>
      <p:pic>
        <p:nvPicPr>
          <p:cNvPr id="2175005" name="Picture 29">
            <a:extLst>
              <a:ext uri="{FF2B5EF4-FFF2-40B4-BE49-F238E27FC236}">
                <a16:creationId xmlns:a16="http://schemas.microsoft.com/office/drawing/2014/main" id="{021EBDDD-A321-42FA-95C8-A56B4F9F86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443706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75020" name="Text Box 44">
            <a:extLst>
              <a:ext uri="{FF2B5EF4-FFF2-40B4-BE49-F238E27FC236}">
                <a16:creationId xmlns:a16="http://schemas.microsoft.com/office/drawing/2014/main" id="{642E489E-1BA6-478D-873D-14CF4E072C5C}"/>
              </a:ext>
            </a:extLst>
          </p:cNvPr>
          <p:cNvSpPr txBox="1">
            <a:spLocks noChangeArrowheads="1"/>
          </p:cNvSpPr>
          <p:nvPr/>
        </p:nvSpPr>
        <p:spPr bwMode="auto">
          <a:xfrm>
            <a:off x="574675" y="54737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Precausión</a:t>
            </a:r>
          </a:p>
        </p:txBody>
      </p:sp>
      <p:pic>
        <p:nvPicPr>
          <p:cNvPr id="2175021" name="Picture 45">
            <a:extLst>
              <a:ext uri="{FF2B5EF4-FFF2-40B4-BE49-F238E27FC236}">
                <a16:creationId xmlns:a16="http://schemas.microsoft.com/office/drawing/2014/main" id="{E9FFE69E-D3DD-44B8-A284-A19B1872D0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5545138"/>
            <a:ext cx="271463" cy="266700"/>
          </a:xfrm>
          <a:prstGeom prst="rect">
            <a:avLst/>
          </a:prstGeom>
          <a:noFill/>
          <a:extLst>
            <a:ext uri="{909E8E84-426E-40DD-AFC4-6F175D3DCCD1}">
              <a14:hiddenFill xmlns:a14="http://schemas.microsoft.com/office/drawing/2010/main">
                <a:solidFill>
                  <a:srgbClr val="FFFFFF"/>
                </a:solidFill>
              </a14:hiddenFill>
            </a:ext>
          </a:extLst>
        </p:spPr>
      </p:pic>
      <p:pic>
        <p:nvPicPr>
          <p:cNvPr id="2175023" name="Picture 47">
            <a:extLst>
              <a:ext uri="{FF2B5EF4-FFF2-40B4-BE49-F238E27FC236}">
                <a16:creationId xmlns:a16="http://schemas.microsoft.com/office/drawing/2014/main" id="{8CFB34B4-BCB0-4C56-8349-38B111A39C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650" y="692150"/>
            <a:ext cx="2032000" cy="2736850"/>
          </a:xfrm>
          <a:prstGeom prst="rect">
            <a:avLst/>
          </a:prstGeom>
          <a:noFill/>
          <a:extLst>
            <a:ext uri="{909E8E84-426E-40DD-AFC4-6F175D3DCCD1}">
              <a14:hiddenFill xmlns:a14="http://schemas.microsoft.com/office/drawing/2010/main">
                <a:solidFill>
                  <a:srgbClr val="FFFFFF"/>
                </a:solidFill>
              </a14:hiddenFill>
            </a:ext>
          </a:extLst>
        </p:spPr>
      </p:pic>
      <p:pic>
        <p:nvPicPr>
          <p:cNvPr id="2175024" name="Picture 48">
            <a:extLst>
              <a:ext uri="{FF2B5EF4-FFF2-40B4-BE49-F238E27FC236}">
                <a16:creationId xmlns:a16="http://schemas.microsoft.com/office/drawing/2014/main" id="{5D82424A-1130-4D41-BF4F-79EBBDE3BE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1863" y="2981325"/>
            <a:ext cx="2081212" cy="3400425"/>
          </a:xfrm>
          <a:prstGeom prst="rect">
            <a:avLst/>
          </a:prstGeom>
          <a:noFill/>
          <a:extLst>
            <a:ext uri="{909E8E84-426E-40DD-AFC4-6F175D3DCCD1}">
              <a14:hiddenFill xmlns:a14="http://schemas.microsoft.com/office/drawing/2010/main">
                <a:solidFill>
                  <a:srgbClr val="FFFFFF"/>
                </a:solidFill>
              </a14:hiddenFill>
            </a:ext>
          </a:extLst>
        </p:spPr>
      </p:pic>
      <p:pic>
        <p:nvPicPr>
          <p:cNvPr id="2175025" name="Picture 49">
            <a:extLst>
              <a:ext uri="{FF2B5EF4-FFF2-40B4-BE49-F238E27FC236}">
                <a16:creationId xmlns:a16="http://schemas.microsoft.com/office/drawing/2014/main" id="{316A19A4-4104-471C-A149-E3470264C2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87675" y="4437063"/>
            <a:ext cx="1944688" cy="18843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14D87-5CB5-464F-94B8-D61268C4B104}"/>
              </a:ext>
            </a:extLst>
          </p:cNvPr>
          <p:cNvSpPr>
            <a:spLocks/>
          </p:cNvSpPr>
          <p:nvPr/>
        </p:nvSpPr>
        <p:spPr bwMode="auto">
          <a:xfrm>
            <a:off x="2268538" y="1628775"/>
            <a:ext cx="58705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Reposo</a:t>
            </a:r>
          </a:p>
        </p:txBody>
      </p:sp>
      <p:sp>
        <p:nvSpPr>
          <p:cNvPr id="3" name="Title 1">
            <a:extLst>
              <a:ext uri="{FF2B5EF4-FFF2-40B4-BE49-F238E27FC236}">
                <a16:creationId xmlns:a16="http://schemas.microsoft.com/office/drawing/2014/main" id="{AC90A8F0-6344-4B1F-8050-58C85B36AF7F}"/>
              </a:ext>
            </a:extLst>
          </p:cNvPr>
          <p:cNvSpPr>
            <a:spLocks/>
          </p:cNvSpPr>
          <p:nvPr/>
        </p:nvSpPr>
        <p:spPr bwMode="auto">
          <a:xfrm>
            <a:off x="2268538" y="909638"/>
            <a:ext cx="66976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 </a:t>
            </a:r>
            <a:r>
              <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AGUDO</a:t>
            </a: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107405" name="Text Box 13">
            <a:extLst>
              <a:ext uri="{FF2B5EF4-FFF2-40B4-BE49-F238E27FC236}">
                <a16:creationId xmlns:a16="http://schemas.microsoft.com/office/drawing/2014/main" id="{27EE1DB7-3269-4AD3-8ED5-0712AE0ED669}"/>
              </a:ext>
            </a:extLst>
          </p:cNvPr>
          <p:cNvSpPr txBox="1">
            <a:spLocks noChangeArrowheads="1"/>
          </p:cNvSpPr>
          <p:nvPr/>
        </p:nvSpPr>
        <p:spPr bwMode="auto">
          <a:xfrm>
            <a:off x="574675" y="405288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Uso de muletas</a:t>
            </a:r>
          </a:p>
        </p:txBody>
      </p:sp>
      <p:pic>
        <p:nvPicPr>
          <p:cNvPr id="2107406" name="Picture 14">
            <a:extLst>
              <a:ext uri="{FF2B5EF4-FFF2-40B4-BE49-F238E27FC236}">
                <a16:creationId xmlns:a16="http://schemas.microsoft.com/office/drawing/2014/main" id="{7C1D4DEC-CE81-4506-A6DD-12E912D524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75" y="412432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07407" name="Text Box 15">
            <a:extLst>
              <a:ext uri="{FF2B5EF4-FFF2-40B4-BE49-F238E27FC236}">
                <a16:creationId xmlns:a16="http://schemas.microsoft.com/office/drawing/2014/main" id="{33A82E7F-A7E3-4D5F-9E62-9106C5BF8E7F}"/>
              </a:ext>
            </a:extLst>
          </p:cNvPr>
          <p:cNvSpPr txBox="1">
            <a:spLocks noChangeArrowheads="1"/>
          </p:cNvSpPr>
          <p:nvPr/>
        </p:nvSpPr>
        <p:spPr bwMode="auto">
          <a:xfrm>
            <a:off x="574675" y="350043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Inmovilizar la región afectada (sirve de </a:t>
            </a:r>
            <a:r>
              <a:rPr lang="en-US" altLang="en-US" sz="2800" b="1" i="1">
                <a:solidFill>
                  <a:srgbClr val="000000"/>
                </a:solidFill>
                <a:latin typeface="Calibri" panose="020F0502020204030204" pitchFamily="34" charset="0"/>
              </a:rPr>
              <a:t>Protección</a:t>
            </a:r>
            <a:r>
              <a:rPr lang="en-US" altLang="en-US" sz="2800" b="1">
                <a:solidFill>
                  <a:srgbClr val="000000"/>
                </a:solidFill>
                <a:latin typeface="Calibri" panose="020F0502020204030204" pitchFamily="34" charset="0"/>
              </a:rPr>
              <a:t>)</a:t>
            </a:r>
          </a:p>
        </p:txBody>
      </p:sp>
      <p:pic>
        <p:nvPicPr>
          <p:cNvPr id="2107408" name="Picture 16">
            <a:extLst>
              <a:ext uri="{FF2B5EF4-FFF2-40B4-BE49-F238E27FC236}">
                <a16:creationId xmlns:a16="http://schemas.microsoft.com/office/drawing/2014/main" id="{20C0CC54-CC63-45CC-B029-67E5DC0EEF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75" y="3571875"/>
            <a:ext cx="271463" cy="266700"/>
          </a:xfrm>
          <a:prstGeom prst="rect">
            <a:avLst/>
          </a:prstGeom>
          <a:noFill/>
          <a:extLst>
            <a:ext uri="{909E8E84-426E-40DD-AFC4-6F175D3DCCD1}">
              <a14:hiddenFill xmlns:a14="http://schemas.microsoft.com/office/drawing/2010/main">
                <a:solidFill>
                  <a:srgbClr val="FFFFFF"/>
                </a:solidFill>
              </a14:hiddenFill>
            </a:ext>
          </a:extLst>
        </p:spPr>
      </p:pic>
      <p:pic>
        <p:nvPicPr>
          <p:cNvPr id="2107410" name="Picture 18">
            <a:extLst>
              <a:ext uri="{FF2B5EF4-FFF2-40B4-BE49-F238E27FC236}">
                <a16:creationId xmlns:a16="http://schemas.microsoft.com/office/drawing/2014/main" id="{4BF03EA4-E35A-4A51-A507-684B798180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7675" y="2492375"/>
            <a:ext cx="2808288"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57540ADF-2403-4DBF-B88B-38E8882F2425}"/>
              </a:ext>
            </a:extLst>
          </p:cNvPr>
          <p:cNvSpPr>
            <a:spLocks/>
          </p:cNvSpPr>
          <p:nvPr/>
        </p:nvSpPr>
        <p:spPr bwMode="auto">
          <a:xfrm>
            <a:off x="3059113" y="2563813"/>
            <a:ext cx="252095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ESTRATEGIAS</a:t>
            </a:r>
            <a:endPar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107412" name="Picture 20">
            <a:extLst>
              <a:ext uri="{FF2B5EF4-FFF2-40B4-BE49-F238E27FC236}">
                <a16:creationId xmlns:a16="http://schemas.microsoft.com/office/drawing/2014/main" id="{EACBCF84-88FE-454C-90F3-582F03A579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 y="549275"/>
            <a:ext cx="1935163" cy="2592388"/>
          </a:xfrm>
          <a:prstGeom prst="rect">
            <a:avLst/>
          </a:prstGeom>
          <a:noFill/>
          <a:extLst>
            <a:ext uri="{909E8E84-426E-40DD-AFC4-6F175D3DCCD1}">
              <a14:hiddenFill xmlns:a14="http://schemas.microsoft.com/office/drawing/2010/main">
                <a:solidFill>
                  <a:srgbClr val="FFFFFF"/>
                </a:solidFill>
              </a14:hiddenFill>
            </a:ext>
          </a:extLst>
        </p:spPr>
      </p:pic>
      <p:pic>
        <p:nvPicPr>
          <p:cNvPr id="2107413" name="Picture 21">
            <a:extLst>
              <a:ext uri="{FF2B5EF4-FFF2-40B4-BE49-F238E27FC236}">
                <a16:creationId xmlns:a16="http://schemas.microsoft.com/office/drawing/2014/main" id="{18B13C37-4082-4C4D-8413-CB1C5DFDFD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1638" y="4149725"/>
            <a:ext cx="3240087" cy="2138363"/>
          </a:xfrm>
          <a:prstGeom prst="rect">
            <a:avLst/>
          </a:prstGeom>
          <a:noFill/>
          <a:extLst>
            <a:ext uri="{909E8E84-426E-40DD-AFC4-6F175D3DCCD1}">
              <a14:hiddenFill xmlns:a14="http://schemas.microsoft.com/office/drawing/2010/main">
                <a:solidFill>
                  <a:srgbClr val="FFFFFF"/>
                </a:solidFill>
              </a14:hiddenFill>
            </a:ext>
          </a:extLst>
        </p:spPr>
      </p:pic>
      <p:pic>
        <p:nvPicPr>
          <p:cNvPr id="2107415" name="Picture 23">
            <a:extLst>
              <a:ext uri="{FF2B5EF4-FFF2-40B4-BE49-F238E27FC236}">
                <a16:creationId xmlns:a16="http://schemas.microsoft.com/office/drawing/2014/main" id="{B307E004-E22A-44EA-8499-27856FEEB62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43663" y="1484313"/>
            <a:ext cx="1943100" cy="1806575"/>
          </a:xfrm>
          <a:prstGeom prst="rect">
            <a:avLst/>
          </a:prstGeom>
          <a:noFill/>
          <a:extLst>
            <a:ext uri="{909E8E84-426E-40DD-AFC4-6F175D3DCCD1}">
              <a14:hiddenFill xmlns:a14="http://schemas.microsoft.com/office/drawing/2010/main">
                <a:solidFill>
                  <a:srgbClr val="FFFFFF"/>
                </a:solidFill>
              </a14:hiddenFill>
            </a:ext>
          </a:extLst>
        </p:spPr>
      </p:pic>
      <p:pic>
        <p:nvPicPr>
          <p:cNvPr id="2107416" name="Picture 24">
            <a:extLst>
              <a:ext uri="{FF2B5EF4-FFF2-40B4-BE49-F238E27FC236}">
                <a16:creationId xmlns:a16="http://schemas.microsoft.com/office/drawing/2014/main" id="{6024E648-58B5-4782-B32A-C0E8D1C27C7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1550" y="4581525"/>
            <a:ext cx="1944688" cy="18716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CD1CA-7B74-4247-BBAE-D716C140A1B0}"/>
              </a:ext>
            </a:extLst>
          </p:cNvPr>
          <p:cNvSpPr>
            <a:spLocks/>
          </p:cNvSpPr>
          <p:nvPr/>
        </p:nvSpPr>
        <p:spPr bwMode="auto">
          <a:xfrm>
            <a:off x="3203575" y="1555750"/>
            <a:ext cx="56165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Reposo</a:t>
            </a:r>
          </a:p>
        </p:txBody>
      </p:sp>
      <p:sp>
        <p:nvSpPr>
          <p:cNvPr id="3" name="Title 1">
            <a:extLst>
              <a:ext uri="{FF2B5EF4-FFF2-40B4-BE49-F238E27FC236}">
                <a16:creationId xmlns:a16="http://schemas.microsoft.com/office/drawing/2014/main" id="{9B2BD82B-6A80-4850-B34B-3C3EEAFCFC7B}"/>
              </a:ext>
            </a:extLst>
          </p:cNvPr>
          <p:cNvSpPr>
            <a:spLocks/>
          </p:cNvSpPr>
          <p:nvPr/>
        </p:nvSpPr>
        <p:spPr bwMode="auto">
          <a:xfrm>
            <a:off x="3203575" y="836613"/>
            <a:ext cx="58324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AGUDO</a:t>
            </a:r>
            <a:r>
              <a:rPr lang="es-PR" altLang="en-US" sz="2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t>
            </a:r>
            <a:endPar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209801" name="Picture 9">
            <a:extLst>
              <a:ext uri="{FF2B5EF4-FFF2-40B4-BE49-F238E27FC236}">
                <a16:creationId xmlns:a16="http://schemas.microsoft.com/office/drawing/2014/main" id="{D8C380CF-E975-45A1-8517-5F055E962C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2565400"/>
            <a:ext cx="244792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51E2E866-3AF2-4317-B2F9-D23AB1574472}"/>
              </a:ext>
            </a:extLst>
          </p:cNvPr>
          <p:cNvSpPr>
            <a:spLocks/>
          </p:cNvSpPr>
          <p:nvPr/>
        </p:nvSpPr>
        <p:spPr bwMode="auto">
          <a:xfrm>
            <a:off x="2916238" y="2636838"/>
            <a:ext cx="230505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PROPÓSITO</a:t>
            </a:r>
            <a:endPar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209805" name="Picture 13">
            <a:extLst>
              <a:ext uri="{FF2B5EF4-FFF2-40B4-BE49-F238E27FC236}">
                <a16:creationId xmlns:a16="http://schemas.microsoft.com/office/drawing/2014/main" id="{97337FA1-693A-411C-9F42-00AA53F23D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1888" y="3789363"/>
            <a:ext cx="1784350" cy="2663825"/>
          </a:xfrm>
          <a:prstGeom prst="rect">
            <a:avLst/>
          </a:prstGeom>
          <a:noFill/>
          <a:extLst>
            <a:ext uri="{909E8E84-426E-40DD-AFC4-6F175D3DCCD1}">
              <a14:hiddenFill xmlns:a14="http://schemas.microsoft.com/office/drawing/2010/main">
                <a:solidFill>
                  <a:srgbClr val="FFFFFF"/>
                </a:solidFill>
              </a14:hiddenFill>
            </a:ext>
          </a:extLst>
        </p:spPr>
      </p:pic>
      <p:sp>
        <p:nvSpPr>
          <p:cNvPr id="2209806" name="Text Box 14">
            <a:extLst>
              <a:ext uri="{FF2B5EF4-FFF2-40B4-BE49-F238E27FC236}">
                <a16:creationId xmlns:a16="http://schemas.microsoft.com/office/drawing/2014/main" id="{B0731D9C-B963-4646-BC7F-EB9784258EEE}"/>
              </a:ext>
            </a:extLst>
          </p:cNvPr>
          <p:cNvSpPr txBox="1">
            <a:spLocks noChangeArrowheads="1"/>
          </p:cNvSpPr>
          <p:nvPr/>
        </p:nvSpPr>
        <p:spPr bwMode="auto">
          <a:xfrm>
            <a:off x="574675" y="3211513"/>
            <a:ext cx="680561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Promover una recuperación más rápida</a:t>
            </a:r>
          </a:p>
        </p:txBody>
      </p:sp>
      <p:pic>
        <p:nvPicPr>
          <p:cNvPr id="2209807" name="Picture 15">
            <a:extLst>
              <a:ext uri="{FF2B5EF4-FFF2-40B4-BE49-F238E27FC236}">
                <a16:creationId xmlns:a16="http://schemas.microsoft.com/office/drawing/2014/main" id="{BD096159-A0C0-4B0D-B0FE-C0D39B630B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775" y="3282950"/>
            <a:ext cx="271463" cy="266700"/>
          </a:xfrm>
          <a:prstGeom prst="rect">
            <a:avLst/>
          </a:prstGeom>
          <a:noFill/>
          <a:extLst>
            <a:ext uri="{909E8E84-426E-40DD-AFC4-6F175D3DCCD1}">
              <a14:hiddenFill xmlns:a14="http://schemas.microsoft.com/office/drawing/2010/main">
                <a:solidFill>
                  <a:srgbClr val="FFFFFF"/>
                </a:solidFill>
              </a14:hiddenFill>
            </a:ext>
          </a:extLst>
        </p:spPr>
      </p:pic>
      <p:pic>
        <p:nvPicPr>
          <p:cNvPr id="2209809" name="Picture 17">
            <a:extLst>
              <a:ext uri="{FF2B5EF4-FFF2-40B4-BE49-F238E27FC236}">
                <a16:creationId xmlns:a16="http://schemas.microsoft.com/office/drawing/2014/main" id="{185A7AAB-DC5A-4848-99CB-BB667C2C4C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 y="549275"/>
            <a:ext cx="2808288" cy="1879600"/>
          </a:xfrm>
          <a:prstGeom prst="rect">
            <a:avLst/>
          </a:prstGeom>
          <a:noFill/>
          <a:extLst>
            <a:ext uri="{909E8E84-426E-40DD-AFC4-6F175D3DCCD1}">
              <a14:hiddenFill xmlns:a14="http://schemas.microsoft.com/office/drawing/2010/main">
                <a:solidFill>
                  <a:srgbClr val="FFFFFF"/>
                </a:solidFill>
              </a14:hiddenFill>
            </a:ext>
          </a:extLst>
        </p:spPr>
      </p:pic>
      <p:pic>
        <p:nvPicPr>
          <p:cNvPr id="2209810" name="Picture 18">
            <a:extLst>
              <a:ext uri="{FF2B5EF4-FFF2-40B4-BE49-F238E27FC236}">
                <a16:creationId xmlns:a16="http://schemas.microsoft.com/office/drawing/2014/main" id="{7140AE15-6971-4E22-AE70-A15EEA5918A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6350" y="3789363"/>
            <a:ext cx="1908175" cy="2678112"/>
          </a:xfrm>
          <a:prstGeom prst="rect">
            <a:avLst/>
          </a:prstGeom>
          <a:noFill/>
          <a:extLst>
            <a:ext uri="{909E8E84-426E-40DD-AFC4-6F175D3DCCD1}">
              <a14:hiddenFill xmlns:a14="http://schemas.microsoft.com/office/drawing/2010/main">
                <a:solidFill>
                  <a:srgbClr val="FFFFFF"/>
                </a:solidFill>
              </a14:hiddenFill>
            </a:ext>
          </a:extLst>
        </p:spPr>
      </p:pic>
      <p:pic>
        <p:nvPicPr>
          <p:cNvPr id="2209811" name="Picture 19">
            <a:extLst>
              <a:ext uri="{FF2B5EF4-FFF2-40B4-BE49-F238E27FC236}">
                <a16:creationId xmlns:a16="http://schemas.microsoft.com/office/drawing/2014/main" id="{17429E39-5B0F-40A2-8A19-04531185C65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04025" y="1916113"/>
            <a:ext cx="1816100" cy="4191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FFE36-913D-498F-ADFA-20B43E4C30CB}"/>
              </a:ext>
            </a:extLst>
          </p:cNvPr>
          <p:cNvSpPr>
            <a:spLocks/>
          </p:cNvSpPr>
          <p:nvPr/>
        </p:nvSpPr>
        <p:spPr bwMode="auto">
          <a:xfrm>
            <a:off x="3059113" y="1582738"/>
            <a:ext cx="56165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Reposo</a:t>
            </a:r>
          </a:p>
        </p:txBody>
      </p:sp>
      <p:sp>
        <p:nvSpPr>
          <p:cNvPr id="3" name="Title 1">
            <a:extLst>
              <a:ext uri="{FF2B5EF4-FFF2-40B4-BE49-F238E27FC236}">
                <a16:creationId xmlns:a16="http://schemas.microsoft.com/office/drawing/2014/main" id="{F2E30760-5B46-46A6-82EB-D5736059E9CB}"/>
              </a:ext>
            </a:extLst>
          </p:cNvPr>
          <p:cNvSpPr>
            <a:spLocks/>
          </p:cNvSpPr>
          <p:nvPr/>
        </p:nvSpPr>
        <p:spPr bwMode="auto">
          <a:xfrm>
            <a:off x="3059113" y="863600"/>
            <a:ext cx="58324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AGUDO</a:t>
            </a:r>
            <a:r>
              <a:rPr lang="es-PR" altLang="en-US" sz="2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t>
            </a:r>
            <a:endPar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211845" name="Picture 5">
            <a:extLst>
              <a:ext uri="{FF2B5EF4-FFF2-40B4-BE49-F238E27FC236}">
                <a16:creationId xmlns:a16="http://schemas.microsoft.com/office/drawing/2014/main" id="{135D3246-31A1-476A-BB8E-986DDB41E5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113" y="2374900"/>
            <a:ext cx="2808287"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9D8D75AC-44B3-4B1D-A629-2C65AC5E2369}"/>
              </a:ext>
            </a:extLst>
          </p:cNvPr>
          <p:cNvSpPr>
            <a:spLocks/>
          </p:cNvSpPr>
          <p:nvPr/>
        </p:nvSpPr>
        <p:spPr bwMode="auto">
          <a:xfrm>
            <a:off x="3130550" y="2446338"/>
            <a:ext cx="252095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PRECAUSIÓN</a:t>
            </a:r>
            <a:endPar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211847" name="Text Box 7">
            <a:extLst>
              <a:ext uri="{FF2B5EF4-FFF2-40B4-BE49-F238E27FC236}">
                <a16:creationId xmlns:a16="http://schemas.microsoft.com/office/drawing/2014/main" id="{E8A4268C-DC53-4FC6-BF79-1E9C199D1526}"/>
              </a:ext>
            </a:extLst>
          </p:cNvPr>
          <p:cNvSpPr txBox="1">
            <a:spLocks noChangeArrowheads="1"/>
          </p:cNvSpPr>
          <p:nvPr/>
        </p:nvSpPr>
        <p:spPr bwMode="auto">
          <a:xfrm>
            <a:off x="574675" y="3825875"/>
            <a:ext cx="85693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484876"/>
                </a:solidFill>
                <a:effectLst>
                  <a:outerShdw blurRad="38100" dist="38100" dir="2700000" algn="tl">
                    <a:srgbClr val="C0C0C0"/>
                  </a:outerShdw>
                </a:effectLst>
                <a:latin typeface="Calibri" panose="020F0502020204030204" pitchFamily="34" charset="0"/>
              </a:rPr>
              <a:t>Prevenir un reposo estático:</a:t>
            </a:r>
          </a:p>
        </p:txBody>
      </p:sp>
      <p:pic>
        <p:nvPicPr>
          <p:cNvPr id="2211848" name="Picture 8">
            <a:extLst>
              <a:ext uri="{FF2B5EF4-FFF2-40B4-BE49-F238E27FC236}">
                <a16:creationId xmlns:a16="http://schemas.microsoft.com/office/drawing/2014/main" id="{A6EF6548-C174-4FF5-8083-7D45DBC1BC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389731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211849" name="Text Box 9">
            <a:extLst>
              <a:ext uri="{FF2B5EF4-FFF2-40B4-BE49-F238E27FC236}">
                <a16:creationId xmlns:a16="http://schemas.microsoft.com/office/drawing/2014/main" id="{CCD67969-5DFB-49FC-8B23-7E21E0495F92}"/>
              </a:ext>
            </a:extLst>
          </p:cNvPr>
          <p:cNvSpPr txBox="1">
            <a:spLocks noChangeArrowheads="1"/>
          </p:cNvSpPr>
          <p:nvPr/>
        </p:nvSpPr>
        <p:spPr bwMode="auto">
          <a:xfrm>
            <a:off x="900113" y="4344988"/>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Recomendación – </a:t>
            </a:r>
            <a:r>
              <a:rPr lang="en-US" altLang="en-US" sz="2100" b="1" i="1">
                <a:solidFill>
                  <a:srgbClr val="000000"/>
                </a:solidFill>
              </a:rPr>
              <a:t>Reposo activo</a:t>
            </a:r>
            <a:r>
              <a:rPr lang="en-US" altLang="en-US" sz="2100" b="1">
                <a:solidFill>
                  <a:srgbClr val="000000"/>
                </a:solidFill>
              </a:rPr>
              <a:t>:</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211850" name="Picture 10">
            <a:extLst>
              <a:ext uri="{FF2B5EF4-FFF2-40B4-BE49-F238E27FC236}">
                <a16:creationId xmlns:a16="http://schemas.microsoft.com/office/drawing/2014/main" id="{912D4980-831F-49D0-84C0-D55C9D6893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213" y="4416425"/>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211851" name="Text Box 11">
            <a:extLst>
              <a:ext uri="{FF2B5EF4-FFF2-40B4-BE49-F238E27FC236}">
                <a16:creationId xmlns:a16="http://schemas.microsoft.com/office/drawing/2014/main" id="{CA197D29-A525-4DC3-B623-54848063BDF7}"/>
              </a:ext>
            </a:extLst>
          </p:cNvPr>
          <p:cNvSpPr txBox="1">
            <a:spLocks noChangeArrowheads="1"/>
          </p:cNvSpPr>
          <p:nvPr/>
        </p:nvSpPr>
        <p:spPr bwMode="auto">
          <a:xfrm>
            <a:off x="1190625" y="4821238"/>
            <a:ext cx="75580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Caminar con muletas</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211852" name="Picture 12">
            <a:extLst>
              <a:ext uri="{FF2B5EF4-FFF2-40B4-BE49-F238E27FC236}">
                <a16:creationId xmlns:a16="http://schemas.microsoft.com/office/drawing/2014/main" id="{4DA5ECA3-2782-4960-9E08-ACD36DB9D9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550" y="4854575"/>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211853" name="Text Box 13">
            <a:extLst>
              <a:ext uri="{FF2B5EF4-FFF2-40B4-BE49-F238E27FC236}">
                <a16:creationId xmlns:a16="http://schemas.microsoft.com/office/drawing/2014/main" id="{5118C3C3-1685-416E-AAD8-8FEDA47AA1D7}"/>
              </a:ext>
            </a:extLst>
          </p:cNvPr>
          <p:cNvSpPr txBox="1">
            <a:spLocks noChangeArrowheads="1"/>
          </p:cNvSpPr>
          <p:nvPr/>
        </p:nvSpPr>
        <p:spPr bwMode="auto">
          <a:xfrm>
            <a:off x="1190625" y="5267325"/>
            <a:ext cx="7558088"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Contracciones isométricas para los atletas inmovilizados con un “brace” o escayola</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211854" name="Picture 14">
            <a:extLst>
              <a:ext uri="{FF2B5EF4-FFF2-40B4-BE49-F238E27FC236}">
                <a16:creationId xmlns:a16="http://schemas.microsoft.com/office/drawing/2014/main" id="{115D61CD-D74F-490D-8443-DE06F327BB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550" y="5300663"/>
            <a:ext cx="284163" cy="288925"/>
          </a:xfrm>
          <a:prstGeom prst="rect">
            <a:avLst/>
          </a:prstGeom>
          <a:noFill/>
          <a:extLst>
            <a:ext uri="{909E8E84-426E-40DD-AFC4-6F175D3DCCD1}">
              <a14:hiddenFill xmlns:a14="http://schemas.microsoft.com/office/drawing/2010/main">
                <a:solidFill>
                  <a:srgbClr val="FFFFFF"/>
                </a:solidFill>
              </a14:hiddenFill>
            </a:ext>
          </a:extLst>
        </p:spPr>
      </p:pic>
      <p:pic>
        <p:nvPicPr>
          <p:cNvPr id="2211855" name="Picture 15">
            <a:extLst>
              <a:ext uri="{FF2B5EF4-FFF2-40B4-BE49-F238E27FC236}">
                <a16:creationId xmlns:a16="http://schemas.microsoft.com/office/drawing/2014/main" id="{BBEAFE01-9478-4252-87F3-FEC2081B32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5288" y="836613"/>
            <a:ext cx="2519362" cy="2347912"/>
          </a:xfrm>
          <a:prstGeom prst="rect">
            <a:avLst/>
          </a:prstGeom>
          <a:noFill/>
          <a:extLst>
            <a:ext uri="{909E8E84-426E-40DD-AFC4-6F175D3DCCD1}">
              <a14:hiddenFill xmlns:a14="http://schemas.microsoft.com/office/drawing/2010/main">
                <a:solidFill>
                  <a:srgbClr val="FFFFFF"/>
                </a:solidFill>
              </a14:hiddenFill>
            </a:ext>
          </a:extLst>
        </p:spPr>
      </p:pic>
      <p:pic>
        <p:nvPicPr>
          <p:cNvPr id="2211856" name="Picture 16">
            <a:extLst>
              <a:ext uri="{FF2B5EF4-FFF2-40B4-BE49-F238E27FC236}">
                <a16:creationId xmlns:a16="http://schemas.microsoft.com/office/drawing/2014/main" id="{365BC1E3-432A-4593-A9C3-FAB90CFAC4F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2225" y="1557338"/>
            <a:ext cx="2303463" cy="34893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FE45A-DDDC-432A-9F02-F9419DF8A49E}"/>
              </a:ext>
            </a:extLst>
          </p:cNvPr>
          <p:cNvSpPr>
            <a:spLocks/>
          </p:cNvSpPr>
          <p:nvPr/>
        </p:nvSpPr>
        <p:spPr bwMode="auto">
          <a:xfrm>
            <a:off x="3706813" y="1052513"/>
            <a:ext cx="53276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4530C66D-D507-46D8-B707-A3B52DA315B9}"/>
              </a:ext>
            </a:extLst>
          </p:cNvPr>
          <p:cNvSpPr>
            <a:spLocks/>
          </p:cNvSpPr>
          <p:nvPr/>
        </p:nvSpPr>
        <p:spPr bwMode="auto">
          <a:xfrm>
            <a:off x="3635375" y="2132013"/>
            <a:ext cx="5508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AGUDO</a:t>
            </a:r>
          </a:p>
        </p:txBody>
      </p:sp>
      <p:sp>
        <p:nvSpPr>
          <p:cNvPr id="2215944" name="Text Box 8">
            <a:extLst>
              <a:ext uri="{FF2B5EF4-FFF2-40B4-BE49-F238E27FC236}">
                <a16:creationId xmlns:a16="http://schemas.microsoft.com/office/drawing/2014/main" id="{9CA82B04-DC22-41DB-B2AF-3014718F4DED}"/>
              </a:ext>
            </a:extLst>
          </p:cNvPr>
          <p:cNvSpPr txBox="1">
            <a:spLocks noChangeArrowheads="1"/>
          </p:cNvSpPr>
          <p:nvPr/>
        </p:nvSpPr>
        <p:spPr bwMode="auto">
          <a:xfrm>
            <a:off x="574675" y="32131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Fármacos – </a:t>
            </a:r>
            <a:r>
              <a:rPr lang="en-US" altLang="en-US" sz="2800" b="1" i="1">
                <a:solidFill>
                  <a:srgbClr val="000000"/>
                </a:solidFill>
                <a:latin typeface="Calibri" panose="020F0502020204030204" pitchFamily="34" charset="0"/>
              </a:rPr>
              <a:t>Recetados por un médico</a:t>
            </a:r>
            <a:r>
              <a:rPr lang="en-US" altLang="en-US" sz="2800" b="1">
                <a:solidFill>
                  <a:srgbClr val="000000"/>
                </a:solidFill>
                <a:latin typeface="Calibri" panose="020F0502020204030204" pitchFamily="34" charset="0"/>
              </a:rPr>
              <a:t>:</a:t>
            </a:r>
          </a:p>
        </p:txBody>
      </p:sp>
      <p:pic>
        <p:nvPicPr>
          <p:cNvPr id="2215945" name="Picture 9">
            <a:extLst>
              <a:ext uri="{FF2B5EF4-FFF2-40B4-BE49-F238E27FC236}">
                <a16:creationId xmlns:a16="http://schemas.microsoft.com/office/drawing/2014/main" id="{A70A6F25-D1BE-4E23-87DF-3D5E57B8FE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75" y="3284538"/>
            <a:ext cx="271463" cy="266700"/>
          </a:xfrm>
          <a:prstGeom prst="rect">
            <a:avLst/>
          </a:prstGeom>
          <a:noFill/>
          <a:extLst>
            <a:ext uri="{909E8E84-426E-40DD-AFC4-6F175D3DCCD1}">
              <a14:hiddenFill xmlns:a14="http://schemas.microsoft.com/office/drawing/2010/main">
                <a:solidFill>
                  <a:srgbClr val="FFFFFF"/>
                </a:solidFill>
              </a14:hiddenFill>
            </a:ext>
          </a:extLst>
        </p:spPr>
      </p:pic>
      <p:pic>
        <p:nvPicPr>
          <p:cNvPr id="2215947" name="Picture 11">
            <a:extLst>
              <a:ext uri="{FF2B5EF4-FFF2-40B4-BE49-F238E27FC236}">
                <a16:creationId xmlns:a16="http://schemas.microsoft.com/office/drawing/2014/main" id="{7189F37A-3A4D-4735-9E54-9FC1ECF4C2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700" y="692150"/>
            <a:ext cx="3241675" cy="2165350"/>
          </a:xfrm>
          <a:prstGeom prst="rect">
            <a:avLst/>
          </a:prstGeom>
          <a:noFill/>
          <a:extLst>
            <a:ext uri="{909E8E84-426E-40DD-AFC4-6F175D3DCCD1}">
              <a14:hiddenFill xmlns:a14="http://schemas.microsoft.com/office/drawing/2010/main">
                <a:solidFill>
                  <a:srgbClr val="FFFFFF"/>
                </a:solidFill>
              </a14:hiddenFill>
            </a:ext>
          </a:extLst>
        </p:spPr>
      </p:pic>
      <p:pic>
        <p:nvPicPr>
          <p:cNvPr id="2215948" name="Picture 12">
            <a:extLst>
              <a:ext uri="{FF2B5EF4-FFF2-40B4-BE49-F238E27FC236}">
                <a16:creationId xmlns:a16="http://schemas.microsoft.com/office/drawing/2014/main" id="{2216BC84-D32F-4092-8F74-4A1F28FAD2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4163" y="4076700"/>
            <a:ext cx="3384550" cy="2371725"/>
          </a:xfrm>
          <a:prstGeom prst="rect">
            <a:avLst/>
          </a:prstGeom>
          <a:noFill/>
          <a:extLst>
            <a:ext uri="{909E8E84-426E-40DD-AFC4-6F175D3DCCD1}">
              <a14:hiddenFill xmlns:a14="http://schemas.microsoft.com/office/drawing/2010/main">
                <a:solidFill>
                  <a:srgbClr val="FFFFFF"/>
                </a:solidFill>
              </a14:hiddenFill>
            </a:ext>
          </a:extLst>
        </p:spPr>
      </p:pic>
      <p:sp>
        <p:nvSpPr>
          <p:cNvPr id="2215949" name="Text Box 13">
            <a:extLst>
              <a:ext uri="{FF2B5EF4-FFF2-40B4-BE49-F238E27FC236}">
                <a16:creationId xmlns:a16="http://schemas.microsoft.com/office/drawing/2014/main" id="{0A1D8B47-402A-4C57-BBC3-AE9313ABDF2A}"/>
              </a:ext>
            </a:extLst>
          </p:cNvPr>
          <p:cNvSpPr txBox="1">
            <a:spLocks noChangeArrowheads="1"/>
          </p:cNvSpPr>
          <p:nvPr/>
        </p:nvSpPr>
        <p:spPr bwMode="auto">
          <a:xfrm>
            <a:off x="900113" y="3716338"/>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Medicamentos anti-inflamatorios de tipo no esteroidales</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215950" name="Picture 14">
            <a:extLst>
              <a:ext uri="{FF2B5EF4-FFF2-40B4-BE49-F238E27FC236}">
                <a16:creationId xmlns:a16="http://schemas.microsoft.com/office/drawing/2014/main" id="{30C409DE-B094-424A-8D4F-6A8F84BEF0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4213" y="3787775"/>
            <a:ext cx="2762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2215957" name="Picture 21">
            <a:extLst>
              <a:ext uri="{FF2B5EF4-FFF2-40B4-BE49-F238E27FC236}">
                <a16:creationId xmlns:a16="http://schemas.microsoft.com/office/drawing/2014/main" id="{3A338590-0632-4F74-90AE-1BE3C779EC6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59563" y="2781300"/>
            <a:ext cx="2016125" cy="652463"/>
          </a:xfrm>
          <a:prstGeom prst="rect">
            <a:avLst/>
          </a:prstGeom>
          <a:noFill/>
          <a:extLst>
            <a:ext uri="{909E8E84-426E-40DD-AFC4-6F175D3DCCD1}">
              <a14:hiddenFill xmlns:a14="http://schemas.microsoft.com/office/drawing/2010/main">
                <a:solidFill>
                  <a:srgbClr val="FFFFFF"/>
                </a:solidFill>
              </a14:hiddenFill>
            </a:ext>
          </a:extLst>
        </p:spPr>
      </p:pic>
      <p:pic>
        <p:nvPicPr>
          <p:cNvPr id="2215959" name="Picture 23">
            <a:extLst>
              <a:ext uri="{FF2B5EF4-FFF2-40B4-BE49-F238E27FC236}">
                <a16:creationId xmlns:a16="http://schemas.microsoft.com/office/drawing/2014/main" id="{5B383CB4-1D46-4335-9A3F-B89B4A28781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5288" y="5229225"/>
            <a:ext cx="1944687" cy="1154113"/>
          </a:xfrm>
          <a:prstGeom prst="rect">
            <a:avLst/>
          </a:prstGeom>
          <a:noFill/>
          <a:extLst>
            <a:ext uri="{909E8E84-426E-40DD-AFC4-6F175D3DCCD1}">
              <a14:hiddenFill xmlns:a14="http://schemas.microsoft.com/office/drawing/2010/main">
                <a:solidFill>
                  <a:srgbClr val="FFFFFF"/>
                </a:solidFill>
              </a14:hiddenFill>
            </a:ext>
          </a:extLst>
        </p:spPr>
      </p:pic>
      <p:sp>
        <p:nvSpPr>
          <p:cNvPr id="2215960" name="Text Box 24">
            <a:extLst>
              <a:ext uri="{FF2B5EF4-FFF2-40B4-BE49-F238E27FC236}">
                <a16:creationId xmlns:a16="http://schemas.microsoft.com/office/drawing/2014/main" id="{D2062340-6557-43EA-8196-24C1070FD88F}"/>
              </a:ext>
            </a:extLst>
          </p:cNvPr>
          <p:cNvSpPr txBox="1">
            <a:spLocks noChangeArrowheads="1"/>
          </p:cNvSpPr>
          <p:nvPr/>
        </p:nvSpPr>
        <p:spPr bwMode="auto">
          <a:xfrm>
            <a:off x="574675" y="47244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Vendaje</a:t>
            </a:r>
          </a:p>
        </p:txBody>
      </p:sp>
      <p:pic>
        <p:nvPicPr>
          <p:cNvPr id="2215963" name="Picture 27">
            <a:extLst>
              <a:ext uri="{FF2B5EF4-FFF2-40B4-BE49-F238E27FC236}">
                <a16:creationId xmlns:a16="http://schemas.microsoft.com/office/drawing/2014/main" id="{B4924562-F37C-4453-B399-1821507770A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59113" y="4437063"/>
            <a:ext cx="2089150" cy="1938337"/>
          </a:xfrm>
          <a:prstGeom prst="rect">
            <a:avLst/>
          </a:prstGeom>
          <a:noFill/>
          <a:extLst>
            <a:ext uri="{909E8E84-426E-40DD-AFC4-6F175D3DCCD1}">
              <a14:hiddenFill xmlns:a14="http://schemas.microsoft.com/office/drawing/2010/main">
                <a:solidFill>
                  <a:srgbClr val="FFFFFF"/>
                </a:solidFill>
              </a14:hiddenFill>
            </a:ext>
          </a:extLst>
        </p:spPr>
      </p:pic>
      <p:sp>
        <p:nvSpPr>
          <p:cNvPr id="2215964" name="Text Box 28">
            <a:extLst>
              <a:ext uri="{FF2B5EF4-FFF2-40B4-BE49-F238E27FC236}">
                <a16:creationId xmlns:a16="http://schemas.microsoft.com/office/drawing/2014/main" id="{A1776FD0-7ADB-4B0E-8586-8C5CF4A932ED}"/>
              </a:ext>
            </a:extLst>
          </p:cNvPr>
          <p:cNvSpPr txBox="1">
            <a:spLocks noChangeArrowheads="1"/>
          </p:cNvSpPr>
          <p:nvPr/>
        </p:nvSpPr>
        <p:spPr bwMode="auto">
          <a:xfrm>
            <a:off x="900113" y="4167188"/>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Analgésicos (aspirina)</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215965" name="Picture 29">
            <a:extLst>
              <a:ext uri="{FF2B5EF4-FFF2-40B4-BE49-F238E27FC236}">
                <a16:creationId xmlns:a16="http://schemas.microsoft.com/office/drawing/2014/main" id="{F24F6F29-CD11-4017-818F-B8CA4B8D91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4213" y="4238625"/>
            <a:ext cx="2762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2215966" name="Picture 30">
            <a:extLst>
              <a:ext uri="{FF2B5EF4-FFF2-40B4-BE49-F238E27FC236}">
                <a16:creationId xmlns:a16="http://schemas.microsoft.com/office/drawing/2014/main" id="{55B57EF6-7F68-4C1B-9A39-1A9FA02C3F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75" y="4795838"/>
            <a:ext cx="271463" cy="2667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4610" name="Picture 2">
            <a:extLst>
              <a:ext uri="{FF2B5EF4-FFF2-40B4-BE49-F238E27FC236}">
                <a16:creationId xmlns:a16="http://schemas.microsoft.com/office/drawing/2014/main" id="{E97750B3-EE14-4ADE-A33E-1ED98451D7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688" y="889000"/>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3147C-0A4A-410C-BE73-7774D4C3C1B4}"/>
              </a:ext>
            </a:extLst>
          </p:cNvPr>
          <p:cNvSpPr>
            <a:spLocks/>
          </p:cNvSpPr>
          <p:nvPr/>
        </p:nvSpPr>
        <p:spPr bwMode="auto">
          <a:xfrm>
            <a:off x="3097213" y="620713"/>
            <a:ext cx="53276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85D653E-9C66-4265-A047-23F076667482}"/>
              </a:ext>
            </a:extLst>
          </p:cNvPr>
          <p:cNvSpPr>
            <a:spLocks/>
          </p:cNvSpPr>
          <p:nvPr/>
        </p:nvSpPr>
        <p:spPr bwMode="auto">
          <a:xfrm>
            <a:off x="3060700" y="1700213"/>
            <a:ext cx="5508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CRÓNICO</a:t>
            </a:r>
          </a:p>
        </p:txBody>
      </p:sp>
      <p:pic>
        <p:nvPicPr>
          <p:cNvPr id="2262020" name="Picture 4">
            <a:extLst>
              <a:ext uri="{FF2B5EF4-FFF2-40B4-BE49-F238E27FC236}">
                <a16:creationId xmlns:a16="http://schemas.microsoft.com/office/drawing/2014/main" id="{34107451-9FBA-4377-8596-C234A3D421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675" y="2420938"/>
            <a:ext cx="8101013"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C7D73EAF-75F0-4035-920D-0DD6EE0A4B96}"/>
              </a:ext>
            </a:extLst>
          </p:cNvPr>
          <p:cNvSpPr>
            <a:spLocks/>
          </p:cNvSpPr>
          <p:nvPr/>
        </p:nvSpPr>
        <p:spPr bwMode="auto">
          <a:xfrm>
            <a:off x="719138" y="2519363"/>
            <a:ext cx="770572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REHABILITACIÓN FÍSICA:</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3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Fisioterapia</a:t>
            </a:r>
          </a:p>
        </p:txBody>
      </p:sp>
      <p:pic>
        <p:nvPicPr>
          <p:cNvPr id="2262033" name="Picture 17">
            <a:extLst>
              <a:ext uri="{FF2B5EF4-FFF2-40B4-BE49-F238E27FC236}">
                <a16:creationId xmlns:a16="http://schemas.microsoft.com/office/drawing/2014/main" id="{79E8AFD5-500A-4BEC-8CAA-5DA998E526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650" y="3328988"/>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62034" name="Text Box 18">
            <a:extLst>
              <a:ext uri="{FF2B5EF4-FFF2-40B4-BE49-F238E27FC236}">
                <a16:creationId xmlns:a16="http://schemas.microsoft.com/office/drawing/2014/main" id="{A21819F0-A727-4DC1-8746-0262D59B6A2C}"/>
              </a:ext>
            </a:extLst>
          </p:cNvPr>
          <p:cNvSpPr txBox="1">
            <a:spLocks noChangeArrowheads="1"/>
          </p:cNvSpPr>
          <p:nvPr/>
        </p:nvSpPr>
        <p:spPr bwMode="auto">
          <a:xfrm>
            <a:off x="684213" y="3295650"/>
            <a:ext cx="8247062"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700" b="1">
                <a:latin typeface="Arial" panose="020B0604020202020204" pitchFamily="34" charset="0"/>
              </a:rPr>
              <a:t>Termoterapia:</a:t>
            </a:r>
          </a:p>
        </p:txBody>
      </p:sp>
      <p:pic>
        <p:nvPicPr>
          <p:cNvPr id="2262035" name="Picture 19">
            <a:extLst>
              <a:ext uri="{FF2B5EF4-FFF2-40B4-BE49-F238E27FC236}">
                <a16:creationId xmlns:a16="http://schemas.microsoft.com/office/drawing/2014/main" id="{6B9ED3EA-5CD1-4378-BBEE-1B189989F5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650" y="4408488"/>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62036" name="Text Box 20">
            <a:extLst>
              <a:ext uri="{FF2B5EF4-FFF2-40B4-BE49-F238E27FC236}">
                <a16:creationId xmlns:a16="http://schemas.microsoft.com/office/drawing/2014/main" id="{574891FE-5A48-47B8-B034-10F30AA5A8BA}"/>
              </a:ext>
            </a:extLst>
          </p:cNvPr>
          <p:cNvSpPr txBox="1">
            <a:spLocks noChangeArrowheads="1"/>
          </p:cNvSpPr>
          <p:nvPr/>
        </p:nvSpPr>
        <p:spPr bwMode="auto">
          <a:xfrm>
            <a:off x="684213" y="4375150"/>
            <a:ext cx="8247062"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700" b="1">
                <a:latin typeface="Arial" panose="020B0604020202020204" pitchFamily="34" charset="0"/>
              </a:rPr>
              <a:t>Crioterapia:</a:t>
            </a:r>
          </a:p>
        </p:txBody>
      </p:sp>
      <p:pic>
        <p:nvPicPr>
          <p:cNvPr id="2262037" name="Picture 21">
            <a:extLst>
              <a:ext uri="{FF2B5EF4-FFF2-40B4-BE49-F238E27FC236}">
                <a16:creationId xmlns:a16="http://schemas.microsoft.com/office/drawing/2014/main" id="{24BF984F-9A9D-4907-91A4-38004A8B02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650" y="5562600"/>
            <a:ext cx="3810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62038" name="Text Box 22">
            <a:extLst>
              <a:ext uri="{FF2B5EF4-FFF2-40B4-BE49-F238E27FC236}">
                <a16:creationId xmlns:a16="http://schemas.microsoft.com/office/drawing/2014/main" id="{C69F2BAB-0C98-4DD5-AC90-43B41AE5E19E}"/>
              </a:ext>
            </a:extLst>
          </p:cNvPr>
          <p:cNvSpPr txBox="1">
            <a:spLocks noChangeArrowheads="1"/>
          </p:cNvSpPr>
          <p:nvPr/>
        </p:nvSpPr>
        <p:spPr bwMode="auto">
          <a:xfrm>
            <a:off x="684213" y="5529263"/>
            <a:ext cx="8247062"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700" b="1">
                <a:latin typeface="Arial" panose="020B0604020202020204" pitchFamily="34" charset="0"/>
              </a:rPr>
              <a:t>Ejercicios terapéuticos</a:t>
            </a:r>
          </a:p>
        </p:txBody>
      </p:sp>
      <p:sp>
        <p:nvSpPr>
          <p:cNvPr id="2262039" name="Text Box 23">
            <a:extLst>
              <a:ext uri="{FF2B5EF4-FFF2-40B4-BE49-F238E27FC236}">
                <a16:creationId xmlns:a16="http://schemas.microsoft.com/office/drawing/2014/main" id="{DBEDB4FF-3489-4BE5-AF9F-B510BF247710}"/>
              </a:ext>
            </a:extLst>
          </p:cNvPr>
          <p:cNvSpPr txBox="1">
            <a:spLocks noChangeArrowheads="1"/>
          </p:cNvSpPr>
          <p:nvPr/>
        </p:nvSpPr>
        <p:spPr bwMode="auto">
          <a:xfrm>
            <a:off x="735013" y="3800475"/>
            <a:ext cx="8135937"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400" b="1"/>
              <a:t>Calor</a:t>
            </a:r>
          </a:p>
        </p:txBody>
      </p:sp>
      <p:sp>
        <p:nvSpPr>
          <p:cNvPr id="2262040" name="Text Box 24">
            <a:extLst>
              <a:ext uri="{FF2B5EF4-FFF2-40B4-BE49-F238E27FC236}">
                <a16:creationId xmlns:a16="http://schemas.microsoft.com/office/drawing/2014/main" id="{186901B7-E2A2-4658-808E-129861F2403F}"/>
              </a:ext>
            </a:extLst>
          </p:cNvPr>
          <p:cNvSpPr txBox="1">
            <a:spLocks noChangeArrowheads="1"/>
          </p:cNvSpPr>
          <p:nvPr/>
        </p:nvSpPr>
        <p:spPr bwMode="auto">
          <a:xfrm>
            <a:off x="684213" y="4891088"/>
            <a:ext cx="8135937"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400" b="1"/>
              <a:t>Masaje con hielo y ejercicios</a:t>
            </a:r>
          </a:p>
        </p:txBody>
      </p:sp>
      <p:sp>
        <p:nvSpPr>
          <p:cNvPr id="2262041" name="Text Box 25">
            <a:extLst>
              <a:ext uri="{FF2B5EF4-FFF2-40B4-BE49-F238E27FC236}">
                <a16:creationId xmlns:a16="http://schemas.microsoft.com/office/drawing/2014/main" id="{4511E970-CF58-4156-8D99-D096334AFC9D}"/>
              </a:ext>
            </a:extLst>
          </p:cNvPr>
          <p:cNvSpPr txBox="1">
            <a:spLocks noChangeArrowheads="1"/>
          </p:cNvSpPr>
          <p:nvPr/>
        </p:nvSpPr>
        <p:spPr bwMode="auto">
          <a:xfrm>
            <a:off x="755650" y="6103938"/>
            <a:ext cx="8135938"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400" b="1"/>
              <a:t>Aptitud física y componentes funcionales</a:t>
            </a:r>
          </a:p>
        </p:txBody>
      </p:sp>
      <p:pic>
        <p:nvPicPr>
          <p:cNvPr id="2262044" name="Picture 28">
            <a:extLst>
              <a:ext uri="{FF2B5EF4-FFF2-40B4-BE49-F238E27FC236}">
                <a16:creationId xmlns:a16="http://schemas.microsoft.com/office/drawing/2014/main" id="{4FE20F2C-288F-4429-9DD6-898C46563C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213" y="620713"/>
            <a:ext cx="2405062" cy="1606550"/>
          </a:xfrm>
          <a:prstGeom prst="rect">
            <a:avLst/>
          </a:prstGeom>
          <a:noFill/>
          <a:extLst>
            <a:ext uri="{909E8E84-426E-40DD-AFC4-6F175D3DCCD1}">
              <a14:hiddenFill xmlns:a14="http://schemas.microsoft.com/office/drawing/2010/main">
                <a:solidFill>
                  <a:srgbClr val="FFFFFF"/>
                </a:solidFill>
              </a14:hiddenFill>
            </a:ext>
          </a:extLst>
        </p:spPr>
      </p:pic>
      <p:pic>
        <p:nvPicPr>
          <p:cNvPr id="2262045" name="Picture 29">
            <a:extLst>
              <a:ext uri="{FF2B5EF4-FFF2-40B4-BE49-F238E27FC236}">
                <a16:creationId xmlns:a16="http://schemas.microsoft.com/office/drawing/2014/main" id="{AB23D902-B36D-4124-84B0-28A79D5BD6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0" y="3579813"/>
            <a:ext cx="2520950" cy="2297112"/>
          </a:xfrm>
          <a:prstGeom prst="rect">
            <a:avLst/>
          </a:prstGeom>
          <a:noFill/>
          <a:extLst>
            <a:ext uri="{909E8E84-426E-40DD-AFC4-6F175D3DCCD1}">
              <a14:hiddenFill xmlns:a14="http://schemas.microsoft.com/office/drawing/2010/main">
                <a:solidFill>
                  <a:srgbClr val="FFFFFF"/>
                </a:solidFill>
              </a14:hiddenFill>
            </a:ext>
          </a:extLst>
        </p:spPr>
      </p:pic>
      <p:pic>
        <p:nvPicPr>
          <p:cNvPr id="2262046" name="Picture 30">
            <a:extLst>
              <a:ext uri="{FF2B5EF4-FFF2-40B4-BE49-F238E27FC236}">
                <a16:creationId xmlns:a16="http://schemas.microsoft.com/office/drawing/2014/main" id="{441526EF-E48A-408C-AE95-A31507FDD8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40200" y="3452813"/>
            <a:ext cx="2016125" cy="13303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916E7-19C9-421A-B6CF-367E16B67E0C}"/>
              </a:ext>
            </a:extLst>
          </p:cNvPr>
          <p:cNvSpPr>
            <a:spLocks/>
          </p:cNvSpPr>
          <p:nvPr/>
        </p:nvSpPr>
        <p:spPr bwMode="auto">
          <a:xfrm>
            <a:off x="3240088" y="836613"/>
            <a:ext cx="53276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85544956-6A57-43BB-AE06-5231B53D1FB5}"/>
              </a:ext>
            </a:extLst>
          </p:cNvPr>
          <p:cNvSpPr>
            <a:spLocks/>
          </p:cNvSpPr>
          <p:nvPr/>
        </p:nvSpPr>
        <p:spPr bwMode="auto">
          <a:xfrm>
            <a:off x="3203575" y="1844675"/>
            <a:ext cx="5508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CRÓNICO</a:t>
            </a:r>
          </a:p>
        </p:txBody>
      </p:sp>
      <p:sp>
        <p:nvSpPr>
          <p:cNvPr id="2251782" name="Text Box 6">
            <a:extLst>
              <a:ext uri="{FF2B5EF4-FFF2-40B4-BE49-F238E27FC236}">
                <a16:creationId xmlns:a16="http://schemas.microsoft.com/office/drawing/2014/main" id="{0BE5A98D-F42A-414E-8D5C-FB6A7510519F}"/>
              </a:ext>
            </a:extLst>
          </p:cNvPr>
          <p:cNvSpPr txBox="1">
            <a:spLocks noChangeArrowheads="1"/>
          </p:cNvSpPr>
          <p:nvPr/>
        </p:nvSpPr>
        <p:spPr bwMode="auto">
          <a:xfrm>
            <a:off x="900113" y="5121275"/>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Luego de:</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251783" name="Picture 7">
            <a:extLst>
              <a:ext uri="{FF2B5EF4-FFF2-40B4-BE49-F238E27FC236}">
                <a16:creationId xmlns:a16="http://schemas.microsoft.com/office/drawing/2014/main" id="{4241AB6C-A96B-4296-A076-17B656EACE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5192713"/>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251784" name="Text Box 8">
            <a:extLst>
              <a:ext uri="{FF2B5EF4-FFF2-40B4-BE49-F238E27FC236}">
                <a16:creationId xmlns:a16="http://schemas.microsoft.com/office/drawing/2014/main" id="{D86CAB48-F30D-40BF-82CA-D3D552E1E4A0}"/>
              </a:ext>
            </a:extLst>
          </p:cNvPr>
          <p:cNvSpPr txBox="1">
            <a:spLocks noChangeArrowheads="1"/>
          </p:cNvSpPr>
          <p:nvPr/>
        </p:nvSpPr>
        <p:spPr bwMode="auto">
          <a:xfrm>
            <a:off x="574675" y="464502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Indicaciones:</a:t>
            </a:r>
          </a:p>
        </p:txBody>
      </p:sp>
      <p:pic>
        <p:nvPicPr>
          <p:cNvPr id="2251785" name="Picture 9">
            <a:extLst>
              <a:ext uri="{FF2B5EF4-FFF2-40B4-BE49-F238E27FC236}">
                <a16:creationId xmlns:a16="http://schemas.microsoft.com/office/drawing/2014/main" id="{3E13CA4F-7F11-4D06-883C-A5AC1D647D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471646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251786" name="Text Box 10">
            <a:extLst>
              <a:ext uri="{FF2B5EF4-FFF2-40B4-BE49-F238E27FC236}">
                <a16:creationId xmlns:a16="http://schemas.microsoft.com/office/drawing/2014/main" id="{4D5AEC3F-67F7-4651-9613-3CE37265110B}"/>
              </a:ext>
            </a:extLst>
          </p:cNvPr>
          <p:cNvSpPr txBox="1">
            <a:spLocks noChangeArrowheads="1"/>
          </p:cNvSpPr>
          <p:nvPr/>
        </p:nvSpPr>
        <p:spPr bwMode="auto">
          <a:xfrm>
            <a:off x="1190625" y="5624513"/>
            <a:ext cx="75580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48 horas y</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251787" name="Picture 11">
            <a:extLst>
              <a:ext uri="{FF2B5EF4-FFF2-40B4-BE49-F238E27FC236}">
                <a16:creationId xmlns:a16="http://schemas.microsoft.com/office/drawing/2014/main" id="{84B5D321-5357-4243-B752-E6D22203E0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550" y="5657850"/>
            <a:ext cx="284163" cy="288925"/>
          </a:xfrm>
          <a:prstGeom prst="rect">
            <a:avLst/>
          </a:prstGeom>
          <a:noFill/>
          <a:extLst>
            <a:ext uri="{909E8E84-426E-40DD-AFC4-6F175D3DCCD1}">
              <a14:hiddenFill xmlns:a14="http://schemas.microsoft.com/office/drawing/2010/main">
                <a:solidFill>
                  <a:srgbClr val="FFFFFF"/>
                </a:solidFill>
              </a14:hiddenFill>
            </a:ext>
          </a:extLst>
        </p:spPr>
      </p:pic>
      <p:pic>
        <p:nvPicPr>
          <p:cNvPr id="2251795" name="Picture 19">
            <a:extLst>
              <a:ext uri="{FF2B5EF4-FFF2-40B4-BE49-F238E27FC236}">
                <a16:creationId xmlns:a16="http://schemas.microsoft.com/office/drawing/2014/main" id="{1F913014-FF55-4623-B7D7-241267CBBD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4675" y="2636838"/>
            <a:ext cx="8101013"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1F4FEED8-ABD3-449E-A923-80643D9D89E0}"/>
              </a:ext>
            </a:extLst>
          </p:cNvPr>
          <p:cNvSpPr>
            <a:spLocks/>
          </p:cNvSpPr>
          <p:nvPr/>
        </p:nvSpPr>
        <p:spPr bwMode="auto">
          <a:xfrm>
            <a:off x="719138" y="2735263"/>
            <a:ext cx="770572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REHABILITACIÓN FÍSICA:</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3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Fisioterapia</a:t>
            </a:r>
          </a:p>
        </p:txBody>
      </p:sp>
      <p:sp>
        <p:nvSpPr>
          <p:cNvPr id="5" name="Title 1">
            <a:extLst>
              <a:ext uri="{FF2B5EF4-FFF2-40B4-BE49-F238E27FC236}">
                <a16:creationId xmlns:a16="http://schemas.microsoft.com/office/drawing/2014/main" id="{D8AE1378-5F8F-4889-AD37-0B1E86FD520F}"/>
              </a:ext>
            </a:extLst>
          </p:cNvPr>
          <p:cNvSpPr>
            <a:spLocks/>
          </p:cNvSpPr>
          <p:nvPr/>
        </p:nvSpPr>
        <p:spPr bwMode="auto">
          <a:xfrm>
            <a:off x="1835150" y="3646488"/>
            <a:ext cx="52578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3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TERMOTERAPIA *</a:t>
            </a:r>
            <a:endPar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251798" name="Text Box 22">
            <a:extLst>
              <a:ext uri="{FF2B5EF4-FFF2-40B4-BE49-F238E27FC236}">
                <a16:creationId xmlns:a16="http://schemas.microsoft.com/office/drawing/2014/main" id="{AE9BCE1A-7473-4672-994A-2E09D28B2709}"/>
              </a:ext>
            </a:extLst>
          </p:cNvPr>
          <p:cNvSpPr txBox="1">
            <a:spLocks noChangeArrowheads="1"/>
          </p:cNvSpPr>
          <p:nvPr/>
        </p:nvSpPr>
        <p:spPr bwMode="auto">
          <a:xfrm>
            <a:off x="1190625" y="6057900"/>
            <a:ext cx="75580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que el dolor haya cesado</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251799" name="Picture 23">
            <a:extLst>
              <a:ext uri="{FF2B5EF4-FFF2-40B4-BE49-F238E27FC236}">
                <a16:creationId xmlns:a16="http://schemas.microsoft.com/office/drawing/2014/main" id="{7CE1D4FF-5547-43ED-A153-4935EF270A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550" y="6091238"/>
            <a:ext cx="284163" cy="288925"/>
          </a:xfrm>
          <a:prstGeom prst="rect">
            <a:avLst/>
          </a:prstGeom>
          <a:noFill/>
          <a:extLst>
            <a:ext uri="{909E8E84-426E-40DD-AFC4-6F175D3DCCD1}">
              <a14:hiddenFill xmlns:a14="http://schemas.microsoft.com/office/drawing/2010/main">
                <a:solidFill>
                  <a:srgbClr val="FFFFFF"/>
                </a:solidFill>
              </a14:hiddenFill>
            </a:ext>
          </a:extLst>
        </p:spPr>
      </p:pic>
      <p:pic>
        <p:nvPicPr>
          <p:cNvPr id="2251801" name="Picture 25">
            <a:extLst>
              <a:ext uri="{FF2B5EF4-FFF2-40B4-BE49-F238E27FC236}">
                <a16:creationId xmlns:a16="http://schemas.microsoft.com/office/drawing/2014/main" id="{FE3E0DF9-414D-475E-9A45-277512E1DCF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80063" y="4292600"/>
            <a:ext cx="3024187" cy="2017713"/>
          </a:xfrm>
          <a:prstGeom prst="rect">
            <a:avLst/>
          </a:prstGeom>
          <a:noFill/>
          <a:extLst>
            <a:ext uri="{909E8E84-426E-40DD-AFC4-6F175D3DCCD1}">
              <a14:hiddenFill xmlns:a14="http://schemas.microsoft.com/office/drawing/2010/main">
                <a:solidFill>
                  <a:srgbClr val="FFFFFF"/>
                </a:solidFill>
              </a14:hiddenFill>
            </a:ext>
          </a:extLst>
        </p:spPr>
      </p:pic>
      <p:pic>
        <p:nvPicPr>
          <p:cNvPr id="2251802" name="Picture 26">
            <a:extLst>
              <a:ext uri="{FF2B5EF4-FFF2-40B4-BE49-F238E27FC236}">
                <a16:creationId xmlns:a16="http://schemas.microsoft.com/office/drawing/2014/main" id="{0F9EDAE6-0871-4659-9B67-421AF7F99A6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13" y="693738"/>
            <a:ext cx="2590800" cy="1730375"/>
          </a:xfrm>
          <a:prstGeom prst="rect">
            <a:avLst/>
          </a:prstGeom>
          <a:noFill/>
          <a:extLst>
            <a:ext uri="{909E8E84-426E-40DD-AFC4-6F175D3DCCD1}">
              <a14:hiddenFill xmlns:a14="http://schemas.microsoft.com/office/drawing/2010/main">
                <a:solidFill>
                  <a:srgbClr val="FFFFFF"/>
                </a:solidFill>
              </a14:hiddenFill>
            </a:ext>
          </a:extLst>
        </p:spPr>
      </p:pic>
      <p:pic>
        <p:nvPicPr>
          <p:cNvPr id="2251803" name="Picture 27">
            <a:extLst>
              <a:ext uri="{FF2B5EF4-FFF2-40B4-BE49-F238E27FC236}">
                <a16:creationId xmlns:a16="http://schemas.microsoft.com/office/drawing/2014/main" id="{BA666A83-240E-4EC2-96D7-F6DE911C41D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16238" y="4233863"/>
            <a:ext cx="2447925" cy="17145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74B5-926B-448A-8B47-D5862FCB7669}"/>
              </a:ext>
            </a:extLst>
          </p:cNvPr>
          <p:cNvSpPr>
            <a:spLocks/>
          </p:cNvSpPr>
          <p:nvPr/>
        </p:nvSpPr>
        <p:spPr bwMode="auto">
          <a:xfrm>
            <a:off x="2663825" y="620713"/>
            <a:ext cx="53276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D2761D43-EA9A-4F87-8507-216755DD18C8}"/>
              </a:ext>
            </a:extLst>
          </p:cNvPr>
          <p:cNvSpPr>
            <a:spLocks/>
          </p:cNvSpPr>
          <p:nvPr/>
        </p:nvSpPr>
        <p:spPr bwMode="auto">
          <a:xfrm>
            <a:off x="2627313" y="1485900"/>
            <a:ext cx="5508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CRÓNICO</a:t>
            </a:r>
          </a:p>
        </p:txBody>
      </p:sp>
      <p:pic>
        <p:nvPicPr>
          <p:cNvPr id="2276356" name="Picture 4">
            <a:extLst>
              <a:ext uri="{FF2B5EF4-FFF2-40B4-BE49-F238E27FC236}">
                <a16:creationId xmlns:a16="http://schemas.microsoft.com/office/drawing/2014/main" id="{8B571E66-ADCE-4F6F-9570-B8A1F887DC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675" y="2133600"/>
            <a:ext cx="810101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DAEC4EAB-DEA0-4C7B-9BF9-7FD61BB363BD}"/>
              </a:ext>
            </a:extLst>
          </p:cNvPr>
          <p:cNvSpPr>
            <a:spLocks/>
          </p:cNvSpPr>
          <p:nvPr/>
        </p:nvSpPr>
        <p:spPr bwMode="auto">
          <a:xfrm>
            <a:off x="719138" y="2232025"/>
            <a:ext cx="77057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REHABILITACIÓN FÍSICA:</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3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Fisioterapia</a:t>
            </a:r>
          </a:p>
        </p:txBody>
      </p:sp>
      <p:sp>
        <p:nvSpPr>
          <p:cNvPr id="5" name="Title 1">
            <a:extLst>
              <a:ext uri="{FF2B5EF4-FFF2-40B4-BE49-F238E27FC236}">
                <a16:creationId xmlns:a16="http://schemas.microsoft.com/office/drawing/2014/main" id="{45B7E915-5873-4F0B-A069-71BA85B466E4}"/>
              </a:ext>
            </a:extLst>
          </p:cNvPr>
          <p:cNvSpPr>
            <a:spLocks/>
          </p:cNvSpPr>
          <p:nvPr/>
        </p:nvSpPr>
        <p:spPr bwMode="auto">
          <a:xfrm>
            <a:off x="1835150" y="2997200"/>
            <a:ext cx="52578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3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TERMOTERAPIA *</a:t>
            </a:r>
            <a:endPar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276359" name="Picture 7">
            <a:extLst>
              <a:ext uri="{FF2B5EF4-FFF2-40B4-BE49-F238E27FC236}">
                <a16:creationId xmlns:a16="http://schemas.microsoft.com/office/drawing/2014/main" id="{D1026683-8618-4E16-BC02-DAC5C230B1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163" y="3535363"/>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76360" name="Text Box 8">
            <a:extLst>
              <a:ext uri="{FF2B5EF4-FFF2-40B4-BE49-F238E27FC236}">
                <a16:creationId xmlns:a16="http://schemas.microsoft.com/office/drawing/2014/main" id="{593482F2-7B37-4CA0-9A42-1BFE0A24F5F2}"/>
              </a:ext>
            </a:extLst>
          </p:cNvPr>
          <p:cNvSpPr txBox="1">
            <a:spLocks noChangeArrowheads="1"/>
          </p:cNvSpPr>
          <p:nvPr/>
        </p:nvSpPr>
        <p:spPr bwMode="auto">
          <a:xfrm>
            <a:off x="720725" y="3502025"/>
            <a:ext cx="8247063"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700">
                <a:latin typeface="Arial Black" panose="020B0A04020102020204" pitchFamily="34" charset="0"/>
              </a:rPr>
              <a:t>Modalidad/agente</a:t>
            </a:r>
            <a:r>
              <a:rPr lang="en-US" altLang="en-US" sz="2700" b="1">
                <a:latin typeface="Arial Black" panose="020B0A04020102020204" pitchFamily="34" charset="0"/>
              </a:rPr>
              <a:t>:</a:t>
            </a:r>
          </a:p>
        </p:txBody>
      </p:sp>
      <p:sp>
        <p:nvSpPr>
          <p:cNvPr id="2276361" name="Text Box 9">
            <a:extLst>
              <a:ext uri="{FF2B5EF4-FFF2-40B4-BE49-F238E27FC236}">
                <a16:creationId xmlns:a16="http://schemas.microsoft.com/office/drawing/2014/main" id="{6715349A-DE59-4E4A-992E-CD0CC086BF94}"/>
              </a:ext>
            </a:extLst>
          </p:cNvPr>
          <p:cNvSpPr txBox="1">
            <a:spLocks noChangeArrowheads="1"/>
          </p:cNvSpPr>
          <p:nvPr/>
        </p:nvSpPr>
        <p:spPr bwMode="auto">
          <a:xfrm>
            <a:off x="1152525" y="3933825"/>
            <a:ext cx="79914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3000" b="1">
                <a:effectLst>
                  <a:outerShdw blurRad="38100" dist="38100" dir="2700000" algn="tl">
                    <a:srgbClr val="C0C0C0"/>
                  </a:outerShdw>
                </a:effectLst>
                <a:latin typeface="Calibri" panose="020F0502020204030204" pitchFamily="34" charset="0"/>
              </a:rPr>
              <a:t>Envolturas calientes húmedas</a:t>
            </a:r>
            <a:endParaRPr lang="en-US" altLang="en-US" sz="2700" b="1" i="1">
              <a:effectLst>
                <a:outerShdw blurRad="38100" dist="38100" dir="2700000" algn="tl">
                  <a:srgbClr val="C0C0C0"/>
                </a:outerShdw>
              </a:effectLst>
              <a:latin typeface="Calibri" panose="020F0502020204030204" pitchFamily="34" charset="0"/>
            </a:endParaRPr>
          </a:p>
        </p:txBody>
      </p:sp>
      <p:pic>
        <p:nvPicPr>
          <p:cNvPr id="2276362" name="Picture 10">
            <a:extLst>
              <a:ext uri="{FF2B5EF4-FFF2-40B4-BE49-F238E27FC236}">
                <a16:creationId xmlns:a16="http://schemas.microsoft.com/office/drawing/2014/main" id="{5EA1D510-2067-4E4F-9F98-8CDE7052D1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3600" y="4081463"/>
            <a:ext cx="360363" cy="355600"/>
          </a:xfrm>
          <a:prstGeom prst="rect">
            <a:avLst/>
          </a:prstGeom>
          <a:noFill/>
          <a:extLst>
            <a:ext uri="{909E8E84-426E-40DD-AFC4-6F175D3DCCD1}">
              <a14:hiddenFill xmlns:a14="http://schemas.microsoft.com/office/drawing/2010/main">
                <a:solidFill>
                  <a:srgbClr val="FFFFFF"/>
                </a:solidFill>
              </a14:hiddenFill>
            </a:ext>
          </a:extLst>
        </p:spPr>
      </p:pic>
      <p:sp>
        <p:nvSpPr>
          <p:cNvPr id="2276363" name="Text Box 11">
            <a:extLst>
              <a:ext uri="{FF2B5EF4-FFF2-40B4-BE49-F238E27FC236}">
                <a16:creationId xmlns:a16="http://schemas.microsoft.com/office/drawing/2014/main" id="{46B93621-0E07-4A09-A4FE-4A83374C916C}"/>
              </a:ext>
            </a:extLst>
          </p:cNvPr>
          <p:cNvSpPr txBox="1">
            <a:spLocks noChangeArrowheads="1"/>
          </p:cNvSpPr>
          <p:nvPr/>
        </p:nvSpPr>
        <p:spPr bwMode="auto">
          <a:xfrm>
            <a:off x="1152525" y="4464050"/>
            <a:ext cx="79914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3000" b="1">
                <a:effectLst>
                  <a:outerShdw blurRad="38100" dist="38100" dir="2700000" algn="tl">
                    <a:srgbClr val="C0C0C0"/>
                  </a:outerShdw>
                </a:effectLst>
                <a:latin typeface="Calibri" panose="020F0502020204030204" pitchFamily="34" charset="0"/>
              </a:rPr>
              <a:t>Hidroterapia y balneoterapia</a:t>
            </a:r>
            <a:endParaRPr lang="en-US" altLang="en-US" sz="2700" b="1" i="1">
              <a:effectLst>
                <a:outerShdw blurRad="38100" dist="38100" dir="2700000" algn="tl">
                  <a:srgbClr val="C0C0C0"/>
                </a:outerShdw>
              </a:effectLst>
              <a:latin typeface="Calibri" panose="020F0502020204030204" pitchFamily="34" charset="0"/>
            </a:endParaRPr>
          </a:p>
        </p:txBody>
      </p:sp>
      <p:pic>
        <p:nvPicPr>
          <p:cNvPr id="2276364" name="Picture 12">
            <a:extLst>
              <a:ext uri="{FF2B5EF4-FFF2-40B4-BE49-F238E27FC236}">
                <a16:creationId xmlns:a16="http://schemas.microsoft.com/office/drawing/2014/main" id="{DBE6898D-72EC-4A41-B527-DFD9B0FD01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3600" y="4584700"/>
            <a:ext cx="360363" cy="355600"/>
          </a:xfrm>
          <a:prstGeom prst="rect">
            <a:avLst/>
          </a:prstGeom>
          <a:noFill/>
          <a:extLst>
            <a:ext uri="{909E8E84-426E-40DD-AFC4-6F175D3DCCD1}">
              <a14:hiddenFill xmlns:a14="http://schemas.microsoft.com/office/drawing/2010/main">
                <a:solidFill>
                  <a:srgbClr val="FFFFFF"/>
                </a:solidFill>
              </a14:hiddenFill>
            </a:ext>
          </a:extLst>
        </p:spPr>
      </p:pic>
      <p:sp>
        <p:nvSpPr>
          <p:cNvPr id="2276365" name="Text Box 13">
            <a:extLst>
              <a:ext uri="{FF2B5EF4-FFF2-40B4-BE49-F238E27FC236}">
                <a16:creationId xmlns:a16="http://schemas.microsoft.com/office/drawing/2014/main" id="{E50C6208-80BA-45AA-96E4-999F1AADE4A7}"/>
              </a:ext>
            </a:extLst>
          </p:cNvPr>
          <p:cNvSpPr txBox="1">
            <a:spLocks noChangeArrowheads="1"/>
          </p:cNvSpPr>
          <p:nvPr/>
        </p:nvSpPr>
        <p:spPr bwMode="auto">
          <a:xfrm>
            <a:off x="1152525" y="4967288"/>
            <a:ext cx="79914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3000" b="1">
                <a:effectLst>
                  <a:outerShdw blurRad="38100" dist="38100" dir="2700000" algn="tl">
                    <a:srgbClr val="C0C0C0"/>
                  </a:outerShdw>
                </a:effectLst>
                <a:latin typeface="Calibri" panose="020F0502020204030204" pitchFamily="34" charset="0"/>
              </a:rPr>
              <a:t>Calor seco</a:t>
            </a:r>
            <a:endParaRPr lang="en-US" altLang="en-US" sz="2700" b="1" i="1">
              <a:effectLst>
                <a:outerShdw blurRad="38100" dist="38100" dir="2700000" algn="tl">
                  <a:srgbClr val="C0C0C0"/>
                </a:outerShdw>
              </a:effectLst>
              <a:latin typeface="Calibri" panose="020F0502020204030204" pitchFamily="34" charset="0"/>
            </a:endParaRPr>
          </a:p>
        </p:txBody>
      </p:sp>
      <p:pic>
        <p:nvPicPr>
          <p:cNvPr id="2276366" name="Picture 14">
            <a:extLst>
              <a:ext uri="{FF2B5EF4-FFF2-40B4-BE49-F238E27FC236}">
                <a16:creationId xmlns:a16="http://schemas.microsoft.com/office/drawing/2014/main" id="{A66F9622-56DC-47E8-95E2-0CF73EFF39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3600" y="5087938"/>
            <a:ext cx="360363" cy="355600"/>
          </a:xfrm>
          <a:prstGeom prst="rect">
            <a:avLst/>
          </a:prstGeom>
          <a:noFill/>
          <a:extLst>
            <a:ext uri="{909E8E84-426E-40DD-AFC4-6F175D3DCCD1}">
              <a14:hiddenFill xmlns:a14="http://schemas.microsoft.com/office/drawing/2010/main">
                <a:solidFill>
                  <a:srgbClr val="FFFFFF"/>
                </a:solidFill>
              </a14:hiddenFill>
            </a:ext>
          </a:extLst>
        </p:spPr>
      </p:pic>
      <p:sp>
        <p:nvSpPr>
          <p:cNvPr id="2276367" name="Text Box 15">
            <a:extLst>
              <a:ext uri="{FF2B5EF4-FFF2-40B4-BE49-F238E27FC236}">
                <a16:creationId xmlns:a16="http://schemas.microsoft.com/office/drawing/2014/main" id="{AA5D477C-EDD5-4144-BAB9-FFE1224012C5}"/>
              </a:ext>
            </a:extLst>
          </p:cNvPr>
          <p:cNvSpPr txBox="1">
            <a:spLocks noChangeArrowheads="1"/>
          </p:cNvSpPr>
          <p:nvPr/>
        </p:nvSpPr>
        <p:spPr bwMode="auto">
          <a:xfrm>
            <a:off x="1152525" y="5472113"/>
            <a:ext cx="79914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3000" b="1">
                <a:effectLst>
                  <a:outerShdw blurRad="38100" dist="38100" dir="2700000" algn="tl">
                    <a:srgbClr val="C0C0C0"/>
                  </a:outerShdw>
                </a:effectLst>
                <a:latin typeface="Calibri" panose="020F0502020204030204" pitchFamily="34" charset="0"/>
              </a:rPr>
              <a:t>Ultrasonido</a:t>
            </a:r>
            <a:endParaRPr lang="en-US" altLang="en-US" sz="2700" b="1" i="1">
              <a:effectLst>
                <a:outerShdw blurRad="38100" dist="38100" dir="2700000" algn="tl">
                  <a:srgbClr val="C0C0C0"/>
                </a:outerShdw>
              </a:effectLst>
              <a:latin typeface="Calibri" panose="020F0502020204030204" pitchFamily="34" charset="0"/>
            </a:endParaRPr>
          </a:p>
        </p:txBody>
      </p:sp>
      <p:pic>
        <p:nvPicPr>
          <p:cNvPr id="2276368" name="Picture 16">
            <a:extLst>
              <a:ext uri="{FF2B5EF4-FFF2-40B4-BE49-F238E27FC236}">
                <a16:creationId xmlns:a16="http://schemas.microsoft.com/office/drawing/2014/main" id="{5AD9A139-EFEE-4686-97C5-2A3E68E0FF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3600" y="5592763"/>
            <a:ext cx="360363" cy="355600"/>
          </a:xfrm>
          <a:prstGeom prst="rect">
            <a:avLst/>
          </a:prstGeom>
          <a:noFill/>
          <a:extLst>
            <a:ext uri="{909E8E84-426E-40DD-AFC4-6F175D3DCCD1}">
              <a14:hiddenFill xmlns:a14="http://schemas.microsoft.com/office/drawing/2010/main">
                <a:solidFill>
                  <a:srgbClr val="FFFFFF"/>
                </a:solidFill>
              </a14:hiddenFill>
            </a:ext>
          </a:extLst>
        </p:spPr>
      </p:pic>
      <p:sp>
        <p:nvSpPr>
          <p:cNvPr id="2276369" name="Text Box 17">
            <a:extLst>
              <a:ext uri="{FF2B5EF4-FFF2-40B4-BE49-F238E27FC236}">
                <a16:creationId xmlns:a16="http://schemas.microsoft.com/office/drawing/2014/main" id="{A9390383-C065-4606-A401-D120F44DB2AA}"/>
              </a:ext>
            </a:extLst>
          </p:cNvPr>
          <p:cNvSpPr txBox="1">
            <a:spLocks noChangeArrowheads="1"/>
          </p:cNvSpPr>
          <p:nvPr/>
        </p:nvSpPr>
        <p:spPr bwMode="auto">
          <a:xfrm>
            <a:off x="1152525" y="5975350"/>
            <a:ext cx="79914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3000" b="1">
                <a:effectLst>
                  <a:outerShdw blurRad="38100" dist="38100" dir="2700000" algn="tl">
                    <a:srgbClr val="C0C0C0"/>
                  </a:outerShdw>
                </a:effectLst>
                <a:latin typeface="Calibri" panose="020F0502020204030204" pitchFamily="34" charset="0"/>
              </a:rPr>
              <a:t>Masaje manual (</a:t>
            </a:r>
            <a:r>
              <a:rPr lang="en-US" altLang="en-US" sz="3000" b="1" u="sng">
                <a:effectLst>
                  <a:outerShdw blurRad="38100" dist="38100" dir="2700000" algn="tl">
                    <a:srgbClr val="C0C0C0"/>
                  </a:outerShdw>
                </a:effectLst>
                <a:latin typeface="Calibri" panose="020F0502020204030204" pitchFamily="34" charset="0"/>
              </a:rPr>
              <a:t>mediante</a:t>
            </a:r>
            <a:r>
              <a:rPr lang="en-US" altLang="en-US" sz="3000" b="1">
                <a:effectLst>
                  <a:outerShdw blurRad="38100" dist="38100" dir="2700000" algn="tl">
                    <a:srgbClr val="C0C0C0"/>
                  </a:outerShdw>
                </a:effectLst>
                <a:latin typeface="Calibri" panose="020F0502020204030204" pitchFamily="34" charset="0"/>
              </a:rPr>
              <a:t>: </a:t>
            </a:r>
            <a:r>
              <a:rPr lang="en-US" altLang="en-US" sz="3000" b="1" i="1">
                <a:effectLst>
                  <a:outerShdw blurRad="38100" dist="38100" dir="2700000" algn="tl">
                    <a:srgbClr val="C0C0C0"/>
                  </a:outerShdw>
                </a:effectLst>
                <a:latin typeface="Calibri" panose="020F0502020204030204" pitchFamily="34" charset="0"/>
              </a:rPr>
              <a:t>fricción</a:t>
            </a:r>
            <a:r>
              <a:rPr lang="en-US" altLang="en-US" sz="3000" b="1">
                <a:effectLst>
                  <a:outerShdw blurRad="38100" dist="38100" dir="2700000" algn="tl">
                    <a:srgbClr val="C0C0C0"/>
                  </a:outerShdw>
                </a:effectLst>
                <a:latin typeface="Calibri" panose="020F0502020204030204" pitchFamily="34" charset="0"/>
              </a:rPr>
              <a:t>, </a:t>
            </a:r>
            <a:r>
              <a:rPr lang="en-US" altLang="en-US" sz="3000" b="1" i="1">
                <a:effectLst>
                  <a:outerShdw blurRad="38100" dist="38100" dir="2700000" algn="tl">
                    <a:srgbClr val="C0C0C0"/>
                  </a:outerShdw>
                </a:effectLst>
                <a:latin typeface="Calibri" panose="020F0502020204030204" pitchFamily="34" charset="0"/>
              </a:rPr>
              <a:t>palmeo</a:t>
            </a:r>
            <a:r>
              <a:rPr lang="en-US" altLang="en-US" sz="3000" b="1">
                <a:effectLst>
                  <a:outerShdw blurRad="38100" dist="38100" dir="2700000" algn="tl">
                    <a:srgbClr val="C0C0C0"/>
                  </a:outerShdw>
                </a:effectLst>
                <a:latin typeface="Calibri" panose="020F0502020204030204" pitchFamily="34" charset="0"/>
              </a:rPr>
              <a:t>)</a:t>
            </a:r>
            <a:endParaRPr lang="en-US" altLang="en-US" sz="2700" b="1" i="1">
              <a:effectLst>
                <a:outerShdw blurRad="38100" dist="38100" dir="2700000" algn="tl">
                  <a:srgbClr val="C0C0C0"/>
                </a:outerShdw>
              </a:effectLst>
              <a:latin typeface="Calibri" panose="020F0502020204030204" pitchFamily="34" charset="0"/>
            </a:endParaRPr>
          </a:p>
        </p:txBody>
      </p:sp>
      <p:pic>
        <p:nvPicPr>
          <p:cNvPr id="2276370" name="Picture 18">
            <a:extLst>
              <a:ext uri="{FF2B5EF4-FFF2-40B4-BE49-F238E27FC236}">
                <a16:creationId xmlns:a16="http://schemas.microsoft.com/office/drawing/2014/main" id="{9ED76483-75AC-4F62-AB89-70C11F115E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3600" y="6096000"/>
            <a:ext cx="360363" cy="355600"/>
          </a:xfrm>
          <a:prstGeom prst="rect">
            <a:avLst/>
          </a:prstGeom>
          <a:noFill/>
          <a:extLst>
            <a:ext uri="{909E8E84-426E-40DD-AFC4-6F175D3DCCD1}">
              <a14:hiddenFill xmlns:a14="http://schemas.microsoft.com/office/drawing/2010/main">
                <a:solidFill>
                  <a:srgbClr val="FFFFFF"/>
                </a:solidFill>
              </a14:hiddenFill>
            </a:ext>
          </a:extLst>
        </p:spPr>
      </p:pic>
      <p:pic>
        <p:nvPicPr>
          <p:cNvPr id="2276371" name="Picture 19">
            <a:extLst>
              <a:ext uri="{FF2B5EF4-FFF2-40B4-BE49-F238E27FC236}">
                <a16:creationId xmlns:a16="http://schemas.microsoft.com/office/drawing/2014/main" id="{E932D1F6-FC90-4C1E-8366-C3A4217790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6325" y="3644900"/>
            <a:ext cx="2557463" cy="1706563"/>
          </a:xfrm>
          <a:prstGeom prst="rect">
            <a:avLst/>
          </a:prstGeom>
          <a:noFill/>
          <a:extLst>
            <a:ext uri="{909E8E84-426E-40DD-AFC4-6F175D3DCCD1}">
              <a14:hiddenFill xmlns:a14="http://schemas.microsoft.com/office/drawing/2010/main">
                <a:solidFill>
                  <a:srgbClr val="FFFFFF"/>
                </a:solidFill>
              </a14:hiddenFill>
            </a:ext>
          </a:extLst>
        </p:spPr>
      </p:pic>
      <p:pic>
        <p:nvPicPr>
          <p:cNvPr id="2276372" name="Picture 20">
            <a:extLst>
              <a:ext uri="{FF2B5EF4-FFF2-40B4-BE49-F238E27FC236}">
                <a16:creationId xmlns:a16="http://schemas.microsoft.com/office/drawing/2014/main" id="{8345E1C2-08E4-4EF9-9466-3BC5BA66624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188" y="620713"/>
            <a:ext cx="2016125" cy="13493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70C71-D79E-4385-813E-C84DC56F8767}"/>
              </a:ext>
            </a:extLst>
          </p:cNvPr>
          <p:cNvSpPr>
            <a:spLocks/>
          </p:cNvSpPr>
          <p:nvPr/>
        </p:nvSpPr>
        <p:spPr bwMode="auto">
          <a:xfrm>
            <a:off x="3313113" y="693738"/>
            <a:ext cx="53276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4B87D58A-270D-4645-8681-A4F3721602CD}"/>
              </a:ext>
            </a:extLst>
          </p:cNvPr>
          <p:cNvSpPr>
            <a:spLocks/>
          </p:cNvSpPr>
          <p:nvPr/>
        </p:nvSpPr>
        <p:spPr bwMode="auto">
          <a:xfrm>
            <a:off x="3276600" y="1846263"/>
            <a:ext cx="5508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CRÓNICO</a:t>
            </a:r>
          </a:p>
        </p:txBody>
      </p:sp>
      <p:sp>
        <p:nvSpPr>
          <p:cNvPr id="2250758" name="Text Box 6">
            <a:extLst>
              <a:ext uri="{FF2B5EF4-FFF2-40B4-BE49-F238E27FC236}">
                <a16:creationId xmlns:a16="http://schemas.microsoft.com/office/drawing/2014/main" id="{9D22C87B-D383-45EC-9B1F-4AD3461A3201}"/>
              </a:ext>
            </a:extLst>
          </p:cNvPr>
          <p:cNvSpPr txBox="1">
            <a:spLocks noChangeArrowheads="1"/>
          </p:cNvSpPr>
          <p:nvPr/>
        </p:nvSpPr>
        <p:spPr bwMode="auto">
          <a:xfrm>
            <a:off x="900113" y="4768850"/>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Ejemplos:</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250759" name="Picture 7">
            <a:extLst>
              <a:ext uri="{FF2B5EF4-FFF2-40B4-BE49-F238E27FC236}">
                <a16:creationId xmlns:a16="http://schemas.microsoft.com/office/drawing/2014/main" id="{5DF5C8AE-02FE-40E6-9A1F-AECD837AA7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4840288"/>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250760" name="Text Box 8">
            <a:extLst>
              <a:ext uri="{FF2B5EF4-FFF2-40B4-BE49-F238E27FC236}">
                <a16:creationId xmlns:a16="http://schemas.microsoft.com/office/drawing/2014/main" id="{E34BA1D4-B941-47DB-8150-57267AD8A000}"/>
              </a:ext>
            </a:extLst>
          </p:cNvPr>
          <p:cNvSpPr txBox="1">
            <a:spLocks noChangeArrowheads="1"/>
          </p:cNvSpPr>
          <p:nvPr/>
        </p:nvSpPr>
        <p:spPr bwMode="auto">
          <a:xfrm>
            <a:off x="574675" y="42926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Envolturas calientes húmedas:</a:t>
            </a:r>
          </a:p>
        </p:txBody>
      </p:sp>
      <p:pic>
        <p:nvPicPr>
          <p:cNvPr id="2250761" name="Picture 9">
            <a:extLst>
              <a:ext uri="{FF2B5EF4-FFF2-40B4-BE49-F238E27FC236}">
                <a16:creationId xmlns:a16="http://schemas.microsoft.com/office/drawing/2014/main" id="{21E1429E-7EA5-4C27-9FBA-4938C9CD01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4364038"/>
            <a:ext cx="271463" cy="266700"/>
          </a:xfrm>
          <a:prstGeom prst="rect">
            <a:avLst/>
          </a:prstGeom>
          <a:noFill/>
          <a:extLst>
            <a:ext uri="{909E8E84-426E-40DD-AFC4-6F175D3DCCD1}">
              <a14:hiddenFill xmlns:a14="http://schemas.microsoft.com/office/drawing/2010/main">
                <a:solidFill>
                  <a:srgbClr val="FFFFFF"/>
                </a:solidFill>
              </a14:hiddenFill>
            </a:ext>
          </a:extLst>
        </p:spPr>
      </p:pic>
      <p:pic>
        <p:nvPicPr>
          <p:cNvPr id="2250772" name="Picture 20">
            <a:extLst>
              <a:ext uri="{FF2B5EF4-FFF2-40B4-BE49-F238E27FC236}">
                <a16:creationId xmlns:a16="http://schemas.microsoft.com/office/drawing/2014/main" id="{133C5297-4FEA-429B-82F2-454EEB75C3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4675" y="2493963"/>
            <a:ext cx="8101013"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D305E4E3-115F-495A-9C86-A1DC5F2FBBF6}"/>
              </a:ext>
            </a:extLst>
          </p:cNvPr>
          <p:cNvSpPr>
            <a:spLocks/>
          </p:cNvSpPr>
          <p:nvPr/>
        </p:nvSpPr>
        <p:spPr bwMode="auto">
          <a:xfrm>
            <a:off x="719138" y="2592388"/>
            <a:ext cx="770572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REHABILITACIÓN FÍSICA:</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3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Fisioterapia</a:t>
            </a:r>
          </a:p>
        </p:txBody>
      </p:sp>
      <p:sp>
        <p:nvSpPr>
          <p:cNvPr id="5" name="Title 1">
            <a:extLst>
              <a:ext uri="{FF2B5EF4-FFF2-40B4-BE49-F238E27FC236}">
                <a16:creationId xmlns:a16="http://schemas.microsoft.com/office/drawing/2014/main" id="{122DE4A5-CE9D-4334-A187-CC2AFF02C770}"/>
              </a:ext>
            </a:extLst>
          </p:cNvPr>
          <p:cNvSpPr>
            <a:spLocks/>
          </p:cNvSpPr>
          <p:nvPr/>
        </p:nvSpPr>
        <p:spPr bwMode="auto">
          <a:xfrm>
            <a:off x="1835150" y="3357563"/>
            <a:ext cx="52578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3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TERMOTERAPIA *</a:t>
            </a:r>
            <a:endPar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250775" name="Text Box 23">
            <a:extLst>
              <a:ext uri="{FF2B5EF4-FFF2-40B4-BE49-F238E27FC236}">
                <a16:creationId xmlns:a16="http://schemas.microsoft.com/office/drawing/2014/main" id="{2EA87036-E9C5-4371-AD66-35A2C73BEF56}"/>
              </a:ext>
            </a:extLst>
          </p:cNvPr>
          <p:cNvSpPr txBox="1">
            <a:spLocks noChangeArrowheads="1"/>
          </p:cNvSpPr>
          <p:nvPr/>
        </p:nvSpPr>
        <p:spPr bwMode="auto">
          <a:xfrm>
            <a:off x="1190625" y="5235575"/>
            <a:ext cx="75580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Compresas Hydrocollator</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250776" name="Picture 24">
            <a:extLst>
              <a:ext uri="{FF2B5EF4-FFF2-40B4-BE49-F238E27FC236}">
                <a16:creationId xmlns:a16="http://schemas.microsoft.com/office/drawing/2014/main" id="{3A9F5DE5-54D9-49BB-8356-B6E7525AD2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550" y="5268913"/>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250777" name="Text Box 25">
            <a:extLst>
              <a:ext uri="{FF2B5EF4-FFF2-40B4-BE49-F238E27FC236}">
                <a16:creationId xmlns:a16="http://schemas.microsoft.com/office/drawing/2014/main" id="{3A024A12-FB1E-4B60-A205-E639F128DAAB}"/>
              </a:ext>
            </a:extLst>
          </p:cNvPr>
          <p:cNvSpPr txBox="1">
            <a:spLocks noChangeArrowheads="1"/>
          </p:cNvSpPr>
          <p:nvPr/>
        </p:nvSpPr>
        <p:spPr bwMode="auto">
          <a:xfrm>
            <a:off x="1190625" y="5634038"/>
            <a:ext cx="75580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Toallas húmedas calientes</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250778" name="Picture 26">
            <a:extLst>
              <a:ext uri="{FF2B5EF4-FFF2-40B4-BE49-F238E27FC236}">
                <a16:creationId xmlns:a16="http://schemas.microsoft.com/office/drawing/2014/main" id="{B4B8F7A0-E55D-49AF-A0CF-513AED480F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550" y="5667375"/>
            <a:ext cx="284163" cy="288925"/>
          </a:xfrm>
          <a:prstGeom prst="rect">
            <a:avLst/>
          </a:prstGeom>
          <a:noFill/>
          <a:extLst>
            <a:ext uri="{909E8E84-426E-40DD-AFC4-6F175D3DCCD1}">
              <a14:hiddenFill xmlns:a14="http://schemas.microsoft.com/office/drawing/2010/main">
                <a:solidFill>
                  <a:srgbClr val="FFFFFF"/>
                </a:solidFill>
              </a14:hiddenFill>
            </a:ext>
          </a:extLst>
        </p:spPr>
      </p:pic>
      <p:pic>
        <p:nvPicPr>
          <p:cNvPr id="2250779" name="Picture 27">
            <a:extLst>
              <a:ext uri="{FF2B5EF4-FFF2-40B4-BE49-F238E27FC236}">
                <a16:creationId xmlns:a16="http://schemas.microsoft.com/office/drawing/2014/main" id="{07B2F7ED-7116-4C47-B753-9AF4C647D1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64163" y="3860800"/>
            <a:ext cx="1685925" cy="2519363"/>
          </a:xfrm>
          <a:prstGeom prst="rect">
            <a:avLst/>
          </a:prstGeom>
          <a:noFill/>
          <a:extLst>
            <a:ext uri="{909E8E84-426E-40DD-AFC4-6F175D3DCCD1}">
              <a14:hiddenFill xmlns:a14="http://schemas.microsoft.com/office/drawing/2010/main">
                <a:solidFill>
                  <a:srgbClr val="FFFFFF"/>
                </a:solidFill>
              </a14:hiddenFill>
            </a:ext>
          </a:extLst>
        </p:spPr>
      </p:pic>
      <p:pic>
        <p:nvPicPr>
          <p:cNvPr id="2250780" name="Picture 28">
            <a:extLst>
              <a:ext uri="{FF2B5EF4-FFF2-40B4-BE49-F238E27FC236}">
                <a16:creationId xmlns:a16="http://schemas.microsoft.com/office/drawing/2014/main" id="{3A568F1B-29DA-40E2-8A85-AA9EB338BE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750" y="549275"/>
            <a:ext cx="2663825" cy="1762125"/>
          </a:xfrm>
          <a:prstGeom prst="rect">
            <a:avLst/>
          </a:prstGeom>
          <a:noFill/>
          <a:extLst>
            <a:ext uri="{909E8E84-426E-40DD-AFC4-6F175D3DCCD1}">
              <a14:hiddenFill xmlns:a14="http://schemas.microsoft.com/office/drawing/2010/main">
                <a:solidFill>
                  <a:srgbClr val="FFFFFF"/>
                </a:solidFill>
              </a14:hiddenFill>
            </a:ext>
          </a:extLst>
        </p:spPr>
      </p:pic>
      <p:pic>
        <p:nvPicPr>
          <p:cNvPr id="2250781" name="Picture 29">
            <a:extLst>
              <a:ext uri="{FF2B5EF4-FFF2-40B4-BE49-F238E27FC236}">
                <a16:creationId xmlns:a16="http://schemas.microsoft.com/office/drawing/2014/main" id="{589D8AF2-74D3-401B-B4A5-6ADF9EA0765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89788" y="3933825"/>
            <a:ext cx="1633537" cy="24479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82" name="Rectangle 2">
            <a:extLst>
              <a:ext uri="{FF2B5EF4-FFF2-40B4-BE49-F238E27FC236}">
                <a16:creationId xmlns:a16="http://schemas.microsoft.com/office/drawing/2014/main" id="{BD0B41C8-3DD7-4341-A5DE-1BDFA03C7C31}"/>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Text Box 6">
            <a:extLst>
              <a:ext uri="{FF2B5EF4-FFF2-40B4-BE49-F238E27FC236}">
                <a16:creationId xmlns:a16="http://schemas.microsoft.com/office/drawing/2014/main" id="{990339FE-2291-4546-9ED2-AEC3A62CF36D}"/>
              </a:ext>
            </a:extLst>
          </p:cNvPr>
          <p:cNvSpPr txBox="1">
            <a:spLocks noChangeArrowheads="1"/>
          </p:cNvSpPr>
          <p:nvPr/>
        </p:nvSpPr>
        <p:spPr bwMode="auto">
          <a:xfrm>
            <a:off x="179388" y="6165850"/>
            <a:ext cx="8964612" cy="431800"/>
          </a:xfrm>
          <a:prstGeom prst="rect">
            <a:avLst/>
          </a:prstGeom>
          <a:noFill/>
          <a:ln w="9525">
            <a:noFill/>
            <a:miter lim="800000"/>
            <a:headEnd/>
            <a:tailEnd/>
          </a:ln>
          <a:effectLst/>
        </p:spPr>
        <p:txBody>
          <a:bodyPr/>
          <a:lstStyle>
            <a:lvl1pPr>
              <a:tabLst>
                <a:tab pos="7485063" algn="l"/>
              </a:tabLst>
              <a:defRPr>
                <a:solidFill>
                  <a:schemeClr val="tx1"/>
                </a:solidFill>
                <a:latin typeface="Georgia" panose="02040502050405020303" pitchFamily="18" charset="0"/>
              </a:defRPr>
            </a:lvl1pPr>
            <a:lvl2pPr marL="742950" indent="-285750">
              <a:tabLst>
                <a:tab pos="7485063" algn="l"/>
              </a:tabLst>
              <a:defRPr>
                <a:solidFill>
                  <a:schemeClr val="tx1"/>
                </a:solidFill>
                <a:latin typeface="Georgia" panose="02040502050405020303" pitchFamily="18" charset="0"/>
              </a:defRPr>
            </a:lvl2pPr>
            <a:lvl3pPr marL="1143000" indent="-228600">
              <a:tabLst>
                <a:tab pos="7485063" algn="l"/>
              </a:tabLst>
              <a:defRPr>
                <a:solidFill>
                  <a:schemeClr val="tx1"/>
                </a:solidFill>
                <a:latin typeface="Georgia" panose="02040502050405020303" pitchFamily="18" charset="0"/>
              </a:defRPr>
            </a:lvl3pPr>
            <a:lvl4pPr marL="1600200" indent="-228600">
              <a:tabLst>
                <a:tab pos="7485063" algn="l"/>
              </a:tabLst>
              <a:defRPr>
                <a:solidFill>
                  <a:schemeClr val="tx1"/>
                </a:solidFill>
                <a:latin typeface="Georgia" panose="02040502050405020303" pitchFamily="18" charset="0"/>
              </a:defRPr>
            </a:lvl4pPr>
            <a:lvl5pPr marL="2057400" indent="-228600">
              <a:tabLst>
                <a:tab pos="7485063" algn="l"/>
              </a:tabLst>
              <a:defRPr>
                <a:solidFill>
                  <a:schemeClr val="tx1"/>
                </a:solidFill>
                <a:latin typeface="Georgia" panose="02040502050405020303" pitchFamily="18" charset="0"/>
              </a:defRPr>
            </a:lvl5pPr>
            <a:lvl6pPr marL="2514600" indent="-228600" fontAlgn="base">
              <a:spcBef>
                <a:spcPct val="0"/>
              </a:spcBef>
              <a:spcAft>
                <a:spcPct val="0"/>
              </a:spcAft>
              <a:tabLst>
                <a:tab pos="7485063" algn="l"/>
              </a:tabLst>
              <a:defRPr>
                <a:solidFill>
                  <a:schemeClr val="tx1"/>
                </a:solidFill>
                <a:latin typeface="Georgia" panose="02040502050405020303" pitchFamily="18" charset="0"/>
              </a:defRPr>
            </a:lvl6pPr>
            <a:lvl7pPr marL="2971800" indent="-228600" fontAlgn="base">
              <a:spcBef>
                <a:spcPct val="0"/>
              </a:spcBef>
              <a:spcAft>
                <a:spcPct val="0"/>
              </a:spcAft>
              <a:tabLst>
                <a:tab pos="7485063" algn="l"/>
              </a:tabLst>
              <a:defRPr>
                <a:solidFill>
                  <a:schemeClr val="tx1"/>
                </a:solidFill>
                <a:latin typeface="Georgia" panose="02040502050405020303" pitchFamily="18" charset="0"/>
              </a:defRPr>
            </a:lvl7pPr>
            <a:lvl8pPr marL="3429000" indent="-228600" fontAlgn="base">
              <a:spcBef>
                <a:spcPct val="0"/>
              </a:spcBef>
              <a:spcAft>
                <a:spcPct val="0"/>
              </a:spcAft>
              <a:tabLst>
                <a:tab pos="7485063" algn="l"/>
              </a:tabLst>
              <a:defRPr>
                <a:solidFill>
                  <a:schemeClr val="tx1"/>
                </a:solidFill>
                <a:latin typeface="Georgia" panose="02040502050405020303" pitchFamily="18" charset="0"/>
              </a:defRPr>
            </a:lvl8pPr>
            <a:lvl9pPr marL="3886200" indent="-228600" fontAlgn="base">
              <a:spcBef>
                <a:spcPct val="0"/>
              </a:spcBef>
              <a:spcAft>
                <a:spcPct val="0"/>
              </a:spcAft>
              <a:tabLst>
                <a:tab pos="7485063" algn="l"/>
              </a:tabLst>
              <a:defRPr>
                <a:solidFill>
                  <a:schemeClr val="tx1"/>
                </a:solidFill>
                <a:latin typeface="Georgia" panose="02040502050405020303" pitchFamily="18" charset="0"/>
              </a:defRPr>
            </a:lvl9pPr>
          </a:lstStyle>
          <a:p>
            <a:pPr>
              <a:spcBef>
                <a:spcPct val="50000"/>
              </a:spcBef>
            </a:pPr>
            <a:r>
              <a:rPr lang="en-US" altLang="en-US" sz="1200" b="1" i="1">
                <a:latin typeface="Times New Roman" panose="02020603050405020304" pitchFamily="18" charset="0"/>
              </a:rPr>
              <a:t>NOTA</a:t>
            </a:r>
            <a:r>
              <a:rPr lang="en-US" altLang="en-US" sz="1200" b="1">
                <a:latin typeface="Times New Roman" panose="02020603050405020304" pitchFamily="18" charset="0"/>
              </a:rPr>
              <a:t>.</a:t>
            </a:r>
            <a:r>
              <a:rPr lang="en-US" altLang="en-US" sz="1200">
                <a:latin typeface="Times New Roman" panose="02020603050405020304" pitchFamily="18" charset="0"/>
              </a:rPr>
              <a:t> Reproducido de: </a:t>
            </a:r>
            <a:r>
              <a:rPr lang="en-US" altLang="en-US" sz="1200" b="1" i="1">
                <a:latin typeface="Times New Roman" panose="02020603050405020304" pitchFamily="18" charset="0"/>
              </a:rPr>
              <a:t>Emergency Medical Responder: A Skills Approach</a:t>
            </a:r>
            <a:r>
              <a:rPr lang="en-US" altLang="en-US" sz="1200">
                <a:latin typeface="Times New Roman" panose="02020603050405020304" pitchFamily="18" charset="0"/>
              </a:rPr>
              <a:t>. 3ra. ed.; (p. 297), por D. Limmer, K. J. Karren, B. Q. Hafen, J. Mackay, &amp; M. Mackay, 2010, Canada, Toronto: Pearson Prentice Hall, Inc.. Copyright 2010 por Pearson Education, Inc., Toronto, Ontario.</a:t>
            </a:r>
          </a:p>
          <a:p>
            <a:pPr>
              <a:spcBef>
                <a:spcPct val="50000"/>
              </a:spcBef>
            </a:pPr>
            <a:endParaRPr lang="en-US" altLang="en-US" sz="1200">
              <a:latin typeface="Times New Roman" panose="02020603050405020304" pitchFamily="18" charset="0"/>
            </a:endParaRPr>
          </a:p>
        </p:txBody>
      </p:sp>
      <p:pic>
        <p:nvPicPr>
          <p:cNvPr id="2170886" name="Picture 6">
            <a:extLst>
              <a:ext uri="{FF2B5EF4-FFF2-40B4-BE49-F238E27FC236}">
                <a16:creationId xmlns:a16="http://schemas.microsoft.com/office/drawing/2014/main" id="{8B6AF777-D500-4920-B6FB-1DA5C554B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388" y="738188"/>
            <a:ext cx="5991225" cy="53816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6AB4797-5BFB-459B-9BBE-9213F64E7066}"/>
              </a:ext>
            </a:extLst>
          </p:cNvPr>
          <p:cNvSpPr>
            <a:spLocks/>
          </p:cNvSpPr>
          <p:nvPr/>
        </p:nvSpPr>
        <p:spPr bwMode="auto">
          <a:xfrm>
            <a:off x="2087563" y="908050"/>
            <a:ext cx="507682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r>
              <a:rPr lang="es-PR" altLang="en-US">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HEMATOMA</a:t>
            </a:r>
            <a:endParaRPr lang="es-PR" altLang="en-US" sz="4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80FF1-06A2-4389-8727-CAF3C4437270}"/>
              </a:ext>
            </a:extLst>
          </p:cNvPr>
          <p:cNvSpPr>
            <a:spLocks/>
          </p:cNvSpPr>
          <p:nvPr/>
        </p:nvSpPr>
        <p:spPr bwMode="auto">
          <a:xfrm>
            <a:off x="3276600" y="765175"/>
            <a:ext cx="53276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3F18E38F-84E5-4BA4-AD53-63F652856CD2}"/>
              </a:ext>
            </a:extLst>
          </p:cNvPr>
          <p:cNvSpPr>
            <a:spLocks/>
          </p:cNvSpPr>
          <p:nvPr/>
        </p:nvSpPr>
        <p:spPr bwMode="auto">
          <a:xfrm>
            <a:off x="3240088" y="1917700"/>
            <a:ext cx="5508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CRÓNICO</a:t>
            </a:r>
          </a:p>
        </p:txBody>
      </p:sp>
      <p:pic>
        <p:nvPicPr>
          <p:cNvPr id="2266116" name="Picture 4">
            <a:extLst>
              <a:ext uri="{FF2B5EF4-FFF2-40B4-BE49-F238E27FC236}">
                <a16:creationId xmlns:a16="http://schemas.microsoft.com/office/drawing/2014/main" id="{3B16417E-064B-49DC-819B-290F7B9739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675" y="2636838"/>
            <a:ext cx="8101013"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77101026-7C87-4645-98CA-FDED2C6B60B3}"/>
              </a:ext>
            </a:extLst>
          </p:cNvPr>
          <p:cNvSpPr>
            <a:spLocks/>
          </p:cNvSpPr>
          <p:nvPr/>
        </p:nvSpPr>
        <p:spPr bwMode="auto">
          <a:xfrm>
            <a:off x="719138" y="2735263"/>
            <a:ext cx="770572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REHABILITACIÓN FÍSICA:</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3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Fisioterapia</a:t>
            </a:r>
          </a:p>
        </p:txBody>
      </p:sp>
      <p:sp>
        <p:nvSpPr>
          <p:cNvPr id="5" name="Title 1">
            <a:extLst>
              <a:ext uri="{FF2B5EF4-FFF2-40B4-BE49-F238E27FC236}">
                <a16:creationId xmlns:a16="http://schemas.microsoft.com/office/drawing/2014/main" id="{56F4A1B1-4E3B-4557-91B7-F40C1C94C8FC}"/>
              </a:ext>
            </a:extLst>
          </p:cNvPr>
          <p:cNvSpPr>
            <a:spLocks/>
          </p:cNvSpPr>
          <p:nvPr/>
        </p:nvSpPr>
        <p:spPr bwMode="auto">
          <a:xfrm>
            <a:off x="1835150" y="3573463"/>
            <a:ext cx="52578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3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TERMOTERAPIA *</a:t>
            </a:r>
            <a:endPar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266119" name="Text Box 7">
            <a:extLst>
              <a:ext uri="{FF2B5EF4-FFF2-40B4-BE49-F238E27FC236}">
                <a16:creationId xmlns:a16="http://schemas.microsoft.com/office/drawing/2014/main" id="{D2F5869E-DF90-4E5D-93DD-BE6E1DAB131D}"/>
              </a:ext>
            </a:extLst>
          </p:cNvPr>
          <p:cNvSpPr txBox="1">
            <a:spLocks noChangeArrowheads="1"/>
          </p:cNvSpPr>
          <p:nvPr/>
        </p:nvSpPr>
        <p:spPr bwMode="auto">
          <a:xfrm>
            <a:off x="900113" y="4914900"/>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Ejemplos:</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266120" name="Picture 8">
            <a:extLst>
              <a:ext uri="{FF2B5EF4-FFF2-40B4-BE49-F238E27FC236}">
                <a16:creationId xmlns:a16="http://schemas.microsoft.com/office/drawing/2014/main" id="{182DA811-342C-4334-B1DA-0A444C2CF7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5019675"/>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266121" name="Text Box 9">
            <a:extLst>
              <a:ext uri="{FF2B5EF4-FFF2-40B4-BE49-F238E27FC236}">
                <a16:creationId xmlns:a16="http://schemas.microsoft.com/office/drawing/2014/main" id="{DF21A84B-2316-4074-AF89-3F0A534FB8A1}"/>
              </a:ext>
            </a:extLst>
          </p:cNvPr>
          <p:cNvSpPr txBox="1">
            <a:spLocks noChangeArrowheads="1"/>
          </p:cNvSpPr>
          <p:nvPr/>
        </p:nvSpPr>
        <p:spPr bwMode="auto">
          <a:xfrm>
            <a:off x="574675" y="4149725"/>
            <a:ext cx="471805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70000"/>
              </a:lnSpc>
              <a:spcBef>
                <a:spcPct val="20000"/>
              </a:spcBef>
            </a:pPr>
            <a:r>
              <a:rPr lang="en-US" altLang="en-US" sz="2800" b="1">
                <a:solidFill>
                  <a:srgbClr val="000000"/>
                </a:solidFill>
                <a:latin typeface="Calibri" panose="020F0502020204030204" pitchFamily="34" charset="0"/>
              </a:rPr>
              <a:t>Hidroterapia y balneoterapia</a:t>
            </a:r>
          </a:p>
          <a:p>
            <a:pPr>
              <a:lnSpc>
                <a:spcPct val="70000"/>
              </a:lnSpc>
              <a:spcBef>
                <a:spcPct val="20000"/>
              </a:spcBef>
            </a:pPr>
            <a:r>
              <a:rPr lang="en-US" altLang="en-US" sz="2800" b="1">
                <a:solidFill>
                  <a:srgbClr val="000000"/>
                </a:solidFill>
                <a:latin typeface="Calibri" panose="020F0502020204030204" pitchFamily="34" charset="0"/>
              </a:rPr>
              <a:t>(baños calientes):</a:t>
            </a:r>
          </a:p>
        </p:txBody>
      </p:sp>
      <p:pic>
        <p:nvPicPr>
          <p:cNvPr id="2266122" name="Picture 10">
            <a:extLst>
              <a:ext uri="{FF2B5EF4-FFF2-40B4-BE49-F238E27FC236}">
                <a16:creationId xmlns:a16="http://schemas.microsoft.com/office/drawing/2014/main" id="{43B0CDB8-1DBC-4990-BD2F-96AEBD85F2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775" y="414972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266123" name="Text Box 11">
            <a:extLst>
              <a:ext uri="{FF2B5EF4-FFF2-40B4-BE49-F238E27FC236}">
                <a16:creationId xmlns:a16="http://schemas.microsoft.com/office/drawing/2014/main" id="{ED2D6A7D-1A6B-4D16-A89C-215C42E7E1EC}"/>
              </a:ext>
            </a:extLst>
          </p:cNvPr>
          <p:cNvSpPr txBox="1">
            <a:spLocks noChangeArrowheads="1"/>
          </p:cNvSpPr>
          <p:nvPr/>
        </p:nvSpPr>
        <p:spPr bwMode="auto">
          <a:xfrm>
            <a:off x="1190625" y="5373688"/>
            <a:ext cx="482123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Baños de remolino (whirpool)</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266124" name="Picture 12">
            <a:extLst>
              <a:ext uri="{FF2B5EF4-FFF2-40B4-BE49-F238E27FC236}">
                <a16:creationId xmlns:a16="http://schemas.microsoft.com/office/drawing/2014/main" id="{672538D0-F0F5-4C9B-9BA5-C89E4E73B9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550" y="5440363"/>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266125" name="Text Box 13">
            <a:extLst>
              <a:ext uri="{FF2B5EF4-FFF2-40B4-BE49-F238E27FC236}">
                <a16:creationId xmlns:a16="http://schemas.microsoft.com/office/drawing/2014/main" id="{B87E3A27-E477-431D-B31A-5AFD5108A13E}"/>
              </a:ext>
            </a:extLst>
          </p:cNvPr>
          <p:cNvSpPr txBox="1">
            <a:spLocks noChangeArrowheads="1"/>
          </p:cNvSpPr>
          <p:nvPr/>
        </p:nvSpPr>
        <p:spPr bwMode="auto">
          <a:xfrm>
            <a:off x="1190625" y="5726113"/>
            <a:ext cx="45339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Duchas</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266126" name="Picture 14">
            <a:extLst>
              <a:ext uri="{FF2B5EF4-FFF2-40B4-BE49-F238E27FC236}">
                <a16:creationId xmlns:a16="http://schemas.microsoft.com/office/drawing/2014/main" id="{098E3D70-403E-492C-80B0-EABB5E0D07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550" y="5792788"/>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266127" name="Text Box 15">
            <a:extLst>
              <a:ext uri="{FF2B5EF4-FFF2-40B4-BE49-F238E27FC236}">
                <a16:creationId xmlns:a16="http://schemas.microsoft.com/office/drawing/2014/main" id="{A3546002-7616-4ECB-9538-29056AF5D62B}"/>
              </a:ext>
            </a:extLst>
          </p:cNvPr>
          <p:cNvSpPr txBox="1">
            <a:spLocks noChangeArrowheads="1"/>
          </p:cNvSpPr>
          <p:nvPr/>
        </p:nvSpPr>
        <p:spPr bwMode="auto">
          <a:xfrm>
            <a:off x="1187450" y="6086475"/>
            <a:ext cx="40322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Compresas</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266128" name="Picture 16">
            <a:extLst>
              <a:ext uri="{FF2B5EF4-FFF2-40B4-BE49-F238E27FC236}">
                <a16:creationId xmlns:a16="http://schemas.microsoft.com/office/drawing/2014/main" id="{84300F64-6490-4BD2-B26E-D9E1D7E266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550" y="6119813"/>
            <a:ext cx="284163" cy="288925"/>
          </a:xfrm>
          <a:prstGeom prst="rect">
            <a:avLst/>
          </a:prstGeom>
          <a:noFill/>
          <a:extLst>
            <a:ext uri="{909E8E84-426E-40DD-AFC4-6F175D3DCCD1}">
              <a14:hiddenFill xmlns:a14="http://schemas.microsoft.com/office/drawing/2010/main">
                <a:solidFill>
                  <a:srgbClr val="FFFFFF"/>
                </a:solidFill>
              </a14:hiddenFill>
            </a:ext>
          </a:extLst>
        </p:spPr>
      </p:pic>
      <p:pic>
        <p:nvPicPr>
          <p:cNvPr id="2266129" name="Picture 17">
            <a:extLst>
              <a:ext uri="{FF2B5EF4-FFF2-40B4-BE49-F238E27FC236}">
                <a16:creationId xmlns:a16="http://schemas.microsoft.com/office/drawing/2014/main" id="{9C60740E-0DF5-42E1-A98F-570687CED7E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80063" y="4216400"/>
            <a:ext cx="3095625" cy="2066925"/>
          </a:xfrm>
          <a:prstGeom prst="rect">
            <a:avLst/>
          </a:prstGeom>
          <a:noFill/>
          <a:extLst>
            <a:ext uri="{909E8E84-426E-40DD-AFC4-6F175D3DCCD1}">
              <a14:hiddenFill xmlns:a14="http://schemas.microsoft.com/office/drawing/2010/main">
                <a:solidFill>
                  <a:srgbClr val="FFFFFF"/>
                </a:solidFill>
              </a14:hiddenFill>
            </a:ext>
          </a:extLst>
        </p:spPr>
      </p:pic>
      <p:pic>
        <p:nvPicPr>
          <p:cNvPr id="2266131" name="Picture 19">
            <a:extLst>
              <a:ext uri="{FF2B5EF4-FFF2-40B4-BE49-F238E27FC236}">
                <a16:creationId xmlns:a16="http://schemas.microsoft.com/office/drawing/2014/main" id="{4C8A5381-744C-41A5-8B67-041818D5FCB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13" y="620713"/>
            <a:ext cx="2808287" cy="18748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C010B-8E26-45D0-90B7-2A68E802CCC2}"/>
              </a:ext>
            </a:extLst>
          </p:cNvPr>
          <p:cNvSpPr>
            <a:spLocks/>
          </p:cNvSpPr>
          <p:nvPr/>
        </p:nvSpPr>
        <p:spPr bwMode="auto">
          <a:xfrm>
            <a:off x="3384550" y="836613"/>
            <a:ext cx="53276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EBE42BCB-14BE-463B-A19E-0C19E35A7BF7}"/>
              </a:ext>
            </a:extLst>
          </p:cNvPr>
          <p:cNvSpPr>
            <a:spLocks/>
          </p:cNvSpPr>
          <p:nvPr/>
        </p:nvSpPr>
        <p:spPr bwMode="auto">
          <a:xfrm>
            <a:off x="3348038" y="1989138"/>
            <a:ext cx="5508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CRÓNICO</a:t>
            </a:r>
          </a:p>
        </p:txBody>
      </p:sp>
      <p:pic>
        <p:nvPicPr>
          <p:cNvPr id="2268164" name="Picture 4">
            <a:extLst>
              <a:ext uri="{FF2B5EF4-FFF2-40B4-BE49-F238E27FC236}">
                <a16:creationId xmlns:a16="http://schemas.microsoft.com/office/drawing/2014/main" id="{930DD5CF-9E12-4AE3-BD61-006B4FC8D7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675" y="2636838"/>
            <a:ext cx="8101013"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BCC94CC0-C62C-4502-816A-691812032924}"/>
              </a:ext>
            </a:extLst>
          </p:cNvPr>
          <p:cNvSpPr>
            <a:spLocks/>
          </p:cNvSpPr>
          <p:nvPr/>
        </p:nvSpPr>
        <p:spPr bwMode="auto">
          <a:xfrm>
            <a:off x="719138" y="2735263"/>
            <a:ext cx="770572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REHABILITACIÓN FÍSICA:</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3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Fisioterapia</a:t>
            </a:r>
          </a:p>
        </p:txBody>
      </p:sp>
      <p:sp>
        <p:nvSpPr>
          <p:cNvPr id="5" name="Title 1">
            <a:extLst>
              <a:ext uri="{FF2B5EF4-FFF2-40B4-BE49-F238E27FC236}">
                <a16:creationId xmlns:a16="http://schemas.microsoft.com/office/drawing/2014/main" id="{88748B7F-7A9A-4271-A008-8E14830A66B0}"/>
              </a:ext>
            </a:extLst>
          </p:cNvPr>
          <p:cNvSpPr>
            <a:spLocks/>
          </p:cNvSpPr>
          <p:nvPr/>
        </p:nvSpPr>
        <p:spPr bwMode="auto">
          <a:xfrm>
            <a:off x="1835150" y="3500438"/>
            <a:ext cx="52578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3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TERMOTERAPIA *</a:t>
            </a:r>
            <a:endPar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268167" name="Text Box 7">
            <a:extLst>
              <a:ext uri="{FF2B5EF4-FFF2-40B4-BE49-F238E27FC236}">
                <a16:creationId xmlns:a16="http://schemas.microsoft.com/office/drawing/2014/main" id="{E39AF69C-D0C8-4845-9D06-977C3489D6E1}"/>
              </a:ext>
            </a:extLst>
          </p:cNvPr>
          <p:cNvSpPr txBox="1">
            <a:spLocks noChangeArrowheads="1"/>
          </p:cNvSpPr>
          <p:nvPr/>
        </p:nvSpPr>
        <p:spPr bwMode="auto">
          <a:xfrm>
            <a:off x="900113" y="5040313"/>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Ejemplos:</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268168" name="Picture 8">
            <a:extLst>
              <a:ext uri="{FF2B5EF4-FFF2-40B4-BE49-F238E27FC236}">
                <a16:creationId xmlns:a16="http://schemas.microsoft.com/office/drawing/2014/main" id="{E316561D-9C84-4833-A393-737D81B2A9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5111750"/>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268169" name="Text Box 9">
            <a:extLst>
              <a:ext uri="{FF2B5EF4-FFF2-40B4-BE49-F238E27FC236}">
                <a16:creationId xmlns:a16="http://schemas.microsoft.com/office/drawing/2014/main" id="{798CA87F-BAE5-4F35-8146-ED7A725254ED}"/>
              </a:ext>
            </a:extLst>
          </p:cNvPr>
          <p:cNvSpPr txBox="1">
            <a:spLocks noChangeArrowheads="1"/>
          </p:cNvSpPr>
          <p:nvPr/>
        </p:nvSpPr>
        <p:spPr bwMode="auto">
          <a:xfrm>
            <a:off x="574675" y="456406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Calor seco:</a:t>
            </a:r>
          </a:p>
        </p:txBody>
      </p:sp>
      <p:pic>
        <p:nvPicPr>
          <p:cNvPr id="2268170" name="Picture 10">
            <a:extLst>
              <a:ext uri="{FF2B5EF4-FFF2-40B4-BE49-F238E27FC236}">
                <a16:creationId xmlns:a16="http://schemas.microsoft.com/office/drawing/2014/main" id="{3BA35318-734E-471E-9FE2-3301F9BBEE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775" y="463550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268171" name="Text Box 11">
            <a:extLst>
              <a:ext uri="{FF2B5EF4-FFF2-40B4-BE49-F238E27FC236}">
                <a16:creationId xmlns:a16="http://schemas.microsoft.com/office/drawing/2014/main" id="{1B05967C-F684-438E-8530-8A652749F4EC}"/>
              </a:ext>
            </a:extLst>
          </p:cNvPr>
          <p:cNvSpPr txBox="1">
            <a:spLocks noChangeArrowheads="1"/>
          </p:cNvSpPr>
          <p:nvPr/>
        </p:nvSpPr>
        <p:spPr bwMode="auto">
          <a:xfrm>
            <a:off x="1190625" y="5507038"/>
            <a:ext cx="75580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Diatermia de onda corta</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268172" name="Picture 12">
            <a:extLst>
              <a:ext uri="{FF2B5EF4-FFF2-40B4-BE49-F238E27FC236}">
                <a16:creationId xmlns:a16="http://schemas.microsoft.com/office/drawing/2014/main" id="{720220BD-8ACF-4488-A164-BEB08C2F7D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550" y="5540375"/>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268173" name="Text Box 13">
            <a:extLst>
              <a:ext uri="{FF2B5EF4-FFF2-40B4-BE49-F238E27FC236}">
                <a16:creationId xmlns:a16="http://schemas.microsoft.com/office/drawing/2014/main" id="{7E515F35-90AF-462D-B99D-05001D96D17E}"/>
              </a:ext>
            </a:extLst>
          </p:cNvPr>
          <p:cNvSpPr txBox="1">
            <a:spLocks noChangeArrowheads="1"/>
          </p:cNvSpPr>
          <p:nvPr/>
        </p:nvSpPr>
        <p:spPr bwMode="auto">
          <a:xfrm>
            <a:off x="1190625" y="5905500"/>
            <a:ext cx="75580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Lámparas infrarrojas</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268174" name="Picture 14">
            <a:extLst>
              <a:ext uri="{FF2B5EF4-FFF2-40B4-BE49-F238E27FC236}">
                <a16:creationId xmlns:a16="http://schemas.microsoft.com/office/drawing/2014/main" id="{53B89D39-2F59-42BA-9EA3-50398101F6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550" y="5938838"/>
            <a:ext cx="284163" cy="288925"/>
          </a:xfrm>
          <a:prstGeom prst="rect">
            <a:avLst/>
          </a:prstGeom>
          <a:noFill/>
          <a:extLst>
            <a:ext uri="{909E8E84-426E-40DD-AFC4-6F175D3DCCD1}">
              <a14:hiddenFill xmlns:a14="http://schemas.microsoft.com/office/drawing/2010/main">
                <a:solidFill>
                  <a:srgbClr val="FFFFFF"/>
                </a:solidFill>
              </a14:hiddenFill>
            </a:ext>
          </a:extLst>
        </p:spPr>
      </p:pic>
      <p:pic>
        <p:nvPicPr>
          <p:cNvPr id="2268178" name="Picture 18">
            <a:extLst>
              <a:ext uri="{FF2B5EF4-FFF2-40B4-BE49-F238E27FC236}">
                <a16:creationId xmlns:a16="http://schemas.microsoft.com/office/drawing/2014/main" id="{79616E5B-3777-45BB-A782-F3FCF80331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4221163"/>
            <a:ext cx="2319338" cy="1817687"/>
          </a:xfrm>
          <a:prstGeom prst="rect">
            <a:avLst/>
          </a:prstGeom>
          <a:noFill/>
          <a:extLst>
            <a:ext uri="{909E8E84-426E-40DD-AFC4-6F175D3DCCD1}">
              <a14:hiddenFill xmlns:a14="http://schemas.microsoft.com/office/drawing/2010/main">
                <a:solidFill>
                  <a:srgbClr val="FFFFFF"/>
                </a:solidFill>
              </a14:hiddenFill>
            </a:ext>
          </a:extLst>
        </p:spPr>
      </p:pic>
      <p:pic>
        <p:nvPicPr>
          <p:cNvPr id="2268179" name="Picture 19">
            <a:extLst>
              <a:ext uri="{FF2B5EF4-FFF2-40B4-BE49-F238E27FC236}">
                <a16:creationId xmlns:a16="http://schemas.microsoft.com/office/drawing/2014/main" id="{959FC7C1-0C2B-4E79-AF03-54AEF3E148A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19925" y="3716338"/>
            <a:ext cx="1835150" cy="2762250"/>
          </a:xfrm>
          <a:prstGeom prst="rect">
            <a:avLst/>
          </a:prstGeom>
          <a:noFill/>
          <a:extLst>
            <a:ext uri="{909E8E84-426E-40DD-AFC4-6F175D3DCCD1}">
              <a14:hiddenFill xmlns:a14="http://schemas.microsoft.com/office/drawing/2010/main">
                <a:solidFill>
                  <a:srgbClr val="FFFFFF"/>
                </a:solidFill>
              </a14:hiddenFill>
            </a:ext>
          </a:extLst>
        </p:spPr>
      </p:pic>
      <p:pic>
        <p:nvPicPr>
          <p:cNvPr id="2268180" name="Picture 20">
            <a:extLst>
              <a:ext uri="{FF2B5EF4-FFF2-40B4-BE49-F238E27FC236}">
                <a16:creationId xmlns:a16="http://schemas.microsoft.com/office/drawing/2014/main" id="{F243EFAA-8B3F-4802-BC5B-D9C9BC219CD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8313" y="641350"/>
            <a:ext cx="2879725" cy="18764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EF87-39AB-436D-B7C9-032098084767}"/>
              </a:ext>
            </a:extLst>
          </p:cNvPr>
          <p:cNvSpPr>
            <a:spLocks/>
          </p:cNvSpPr>
          <p:nvPr/>
        </p:nvSpPr>
        <p:spPr bwMode="auto">
          <a:xfrm>
            <a:off x="3384550" y="765175"/>
            <a:ext cx="53276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F10160C4-79A6-4AE2-9007-1D177D3E9D2E}"/>
              </a:ext>
            </a:extLst>
          </p:cNvPr>
          <p:cNvSpPr>
            <a:spLocks/>
          </p:cNvSpPr>
          <p:nvPr/>
        </p:nvSpPr>
        <p:spPr bwMode="auto">
          <a:xfrm>
            <a:off x="3348038" y="1917700"/>
            <a:ext cx="5508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CRÓNICO</a:t>
            </a:r>
          </a:p>
        </p:txBody>
      </p:sp>
      <p:pic>
        <p:nvPicPr>
          <p:cNvPr id="2255876" name="Picture 4">
            <a:extLst>
              <a:ext uri="{FF2B5EF4-FFF2-40B4-BE49-F238E27FC236}">
                <a16:creationId xmlns:a16="http://schemas.microsoft.com/office/drawing/2014/main" id="{C91795FA-922D-431A-B11E-34F6A6A228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675" y="2636838"/>
            <a:ext cx="8101013"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23EA4C9D-FB51-48C5-A123-2B96C56717AB}"/>
              </a:ext>
            </a:extLst>
          </p:cNvPr>
          <p:cNvSpPr>
            <a:spLocks/>
          </p:cNvSpPr>
          <p:nvPr/>
        </p:nvSpPr>
        <p:spPr bwMode="auto">
          <a:xfrm>
            <a:off x="719138" y="2735263"/>
            <a:ext cx="770572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REHABILITACIÓN FÍSICA:</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3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Fisioterapia</a:t>
            </a:r>
          </a:p>
        </p:txBody>
      </p:sp>
      <p:sp>
        <p:nvSpPr>
          <p:cNvPr id="5" name="Title 1">
            <a:extLst>
              <a:ext uri="{FF2B5EF4-FFF2-40B4-BE49-F238E27FC236}">
                <a16:creationId xmlns:a16="http://schemas.microsoft.com/office/drawing/2014/main" id="{B594A31B-1B0C-495C-8DED-193D87E84186}"/>
              </a:ext>
            </a:extLst>
          </p:cNvPr>
          <p:cNvSpPr>
            <a:spLocks/>
          </p:cNvSpPr>
          <p:nvPr/>
        </p:nvSpPr>
        <p:spPr bwMode="auto">
          <a:xfrm>
            <a:off x="1835150" y="3646488"/>
            <a:ext cx="52578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3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TERMOTERAPIA *</a:t>
            </a:r>
            <a:endPar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255879" name="Text Box 7">
            <a:extLst>
              <a:ext uri="{FF2B5EF4-FFF2-40B4-BE49-F238E27FC236}">
                <a16:creationId xmlns:a16="http://schemas.microsoft.com/office/drawing/2014/main" id="{22D7CF11-A69D-4212-B29F-A6E756B4D2CE}"/>
              </a:ext>
            </a:extLst>
          </p:cNvPr>
          <p:cNvSpPr txBox="1">
            <a:spLocks noChangeArrowheads="1"/>
          </p:cNvSpPr>
          <p:nvPr/>
        </p:nvSpPr>
        <p:spPr bwMode="auto">
          <a:xfrm>
            <a:off x="900113" y="4768850"/>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Ajustes/determinantes:</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255880" name="Picture 8">
            <a:extLst>
              <a:ext uri="{FF2B5EF4-FFF2-40B4-BE49-F238E27FC236}">
                <a16:creationId xmlns:a16="http://schemas.microsoft.com/office/drawing/2014/main" id="{74219BFD-0D94-4606-9291-6316942466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4840288"/>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255881" name="Text Box 9">
            <a:extLst>
              <a:ext uri="{FF2B5EF4-FFF2-40B4-BE49-F238E27FC236}">
                <a16:creationId xmlns:a16="http://schemas.microsoft.com/office/drawing/2014/main" id="{0D6BB04B-B1A4-48AB-9407-F053160195F6}"/>
              </a:ext>
            </a:extLst>
          </p:cNvPr>
          <p:cNvSpPr txBox="1">
            <a:spLocks noChangeArrowheads="1"/>
          </p:cNvSpPr>
          <p:nvPr/>
        </p:nvSpPr>
        <p:spPr bwMode="auto">
          <a:xfrm>
            <a:off x="574675" y="42926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Ultrasonido:</a:t>
            </a:r>
          </a:p>
        </p:txBody>
      </p:sp>
      <p:pic>
        <p:nvPicPr>
          <p:cNvPr id="2255882" name="Picture 10">
            <a:extLst>
              <a:ext uri="{FF2B5EF4-FFF2-40B4-BE49-F238E27FC236}">
                <a16:creationId xmlns:a16="http://schemas.microsoft.com/office/drawing/2014/main" id="{2B695E52-9796-4E41-AB1A-C01B7BB337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775" y="436403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255883" name="Text Box 11">
            <a:extLst>
              <a:ext uri="{FF2B5EF4-FFF2-40B4-BE49-F238E27FC236}">
                <a16:creationId xmlns:a16="http://schemas.microsoft.com/office/drawing/2014/main" id="{85E50CB6-0F55-4B20-A085-D37843689067}"/>
              </a:ext>
            </a:extLst>
          </p:cNvPr>
          <p:cNvSpPr txBox="1">
            <a:spLocks noChangeArrowheads="1"/>
          </p:cNvSpPr>
          <p:nvPr/>
        </p:nvSpPr>
        <p:spPr bwMode="auto">
          <a:xfrm>
            <a:off x="1190625" y="5235575"/>
            <a:ext cx="75580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Intensidad o densidad de la potencia</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255884" name="Picture 12">
            <a:extLst>
              <a:ext uri="{FF2B5EF4-FFF2-40B4-BE49-F238E27FC236}">
                <a16:creationId xmlns:a16="http://schemas.microsoft.com/office/drawing/2014/main" id="{FDCB0282-1A3E-4324-A81F-C374534993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550" y="5268913"/>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255885" name="Text Box 13">
            <a:extLst>
              <a:ext uri="{FF2B5EF4-FFF2-40B4-BE49-F238E27FC236}">
                <a16:creationId xmlns:a16="http://schemas.microsoft.com/office/drawing/2014/main" id="{22E9B7DC-8044-4188-A1E7-EB1CA9A9B15B}"/>
              </a:ext>
            </a:extLst>
          </p:cNvPr>
          <p:cNvSpPr txBox="1">
            <a:spLocks noChangeArrowheads="1"/>
          </p:cNvSpPr>
          <p:nvPr/>
        </p:nvSpPr>
        <p:spPr bwMode="auto">
          <a:xfrm>
            <a:off x="1190625" y="5634038"/>
            <a:ext cx="75580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Coeficiente de no uniformidad del haz</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255886" name="Picture 14">
            <a:extLst>
              <a:ext uri="{FF2B5EF4-FFF2-40B4-BE49-F238E27FC236}">
                <a16:creationId xmlns:a16="http://schemas.microsoft.com/office/drawing/2014/main" id="{2361D815-1702-487B-8199-257B9D3C51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550" y="5667375"/>
            <a:ext cx="284163" cy="288925"/>
          </a:xfrm>
          <a:prstGeom prst="rect">
            <a:avLst/>
          </a:prstGeom>
          <a:noFill/>
          <a:extLst>
            <a:ext uri="{909E8E84-426E-40DD-AFC4-6F175D3DCCD1}">
              <a14:hiddenFill xmlns:a14="http://schemas.microsoft.com/office/drawing/2010/main">
                <a:solidFill>
                  <a:srgbClr val="FFFFFF"/>
                </a:solidFill>
              </a14:hiddenFill>
            </a:ext>
          </a:extLst>
        </p:spPr>
      </p:pic>
      <p:pic>
        <p:nvPicPr>
          <p:cNvPr id="2255887" name="Picture 15">
            <a:extLst>
              <a:ext uri="{FF2B5EF4-FFF2-40B4-BE49-F238E27FC236}">
                <a16:creationId xmlns:a16="http://schemas.microsoft.com/office/drawing/2014/main" id="{E5FE13A1-D6E0-4DCC-9374-87FFE93F12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313" y="620713"/>
            <a:ext cx="2736850" cy="1831975"/>
          </a:xfrm>
          <a:prstGeom prst="rect">
            <a:avLst/>
          </a:prstGeom>
          <a:noFill/>
          <a:extLst>
            <a:ext uri="{909E8E84-426E-40DD-AFC4-6F175D3DCCD1}">
              <a14:hiddenFill xmlns:a14="http://schemas.microsoft.com/office/drawing/2010/main">
                <a:solidFill>
                  <a:srgbClr val="FFFFFF"/>
                </a:solidFill>
              </a14:hiddenFill>
            </a:ext>
          </a:extLst>
        </p:spPr>
      </p:pic>
      <p:pic>
        <p:nvPicPr>
          <p:cNvPr id="2255888" name="Picture 16">
            <a:extLst>
              <a:ext uri="{FF2B5EF4-FFF2-40B4-BE49-F238E27FC236}">
                <a16:creationId xmlns:a16="http://schemas.microsoft.com/office/drawing/2014/main" id="{3B1DBDC6-9319-44DA-A6A4-BE22BA97D3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16688" y="4017963"/>
            <a:ext cx="2305050" cy="16430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E56B1-EE12-4BEA-86B4-682DD475307A}"/>
              </a:ext>
            </a:extLst>
          </p:cNvPr>
          <p:cNvSpPr>
            <a:spLocks/>
          </p:cNvSpPr>
          <p:nvPr/>
        </p:nvSpPr>
        <p:spPr bwMode="auto">
          <a:xfrm>
            <a:off x="3311525" y="765175"/>
            <a:ext cx="53276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F1C8A38F-BDA0-4D12-A9FC-9468E0809078}"/>
              </a:ext>
            </a:extLst>
          </p:cNvPr>
          <p:cNvSpPr>
            <a:spLocks/>
          </p:cNvSpPr>
          <p:nvPr/>
        </p:nvSpPr>
        <p:spPr bwMode="auto">
          <a:xfrm>
            <a:off x="3275013" y="1917700"/>
            <a:ext cx="5508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CRÓNICO</a:t>
            </a:r>
          </a:p>
        </p:txBody>
      </p:sp>
      <p:pic>
        <p:nvPicPr>
          <p:cNvPr id="2272260" name="Picture 4">
            <a:extLst>
              <a:ext uri="{FF2B5EF4-FFF2-40B4-BE49-F238E27FC236}">
                <a16:creationId xmlns:a16="http://schemas.microsoft.com/office/drawing/2014/main" id="{D9D8AF2B-B60E-40CD-B7B9-A366760115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675" y="2636838"/>
            <a:ext cx="8101013"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8566F169-7FB4-4DB7-8E1F-8AB930859B9E}"/>
              </a:ext>
            </a:extLst>
          </p:cNvPr>
          <p:cNvSpPr>
            <a:spLocks/>
          </p:cNvSpPr>
          <p:nvPr/>
        </p:nvSpPr>
        <p:spPr bwMode="auto">
          <a:xfrm>
            <a:off x="719138" y="2735263"/>
            <a:ext cx="770572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REHABILITACIÓN FÍSICA:</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3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Fisioterapia</a:t>
            </a:r>
          </a:p>
        </p:txBody>
      </p:sp>
      <p:sp>
        <p:nvSpPr>
          <p:cNvPr id="5" name="Title 1">
            <a:extLst>
              <a:ext uri="{FF2B5EF4-FFF2-40B4-BE49-F238E27FC236}">
                <a16:creationId xmlns:a16="http://schemas.microsoft.com/office/drawing/2014/main" id="{59A45BA9-9C08-4168-A268-38A6622F60F8}"/>
              </a:ext>
            </a:extLst>
          </p:cNvPr>
          <p:cNvSpPr>
            <a:spLocks/>
          </p:cNvSpPr>
          <p:nvPr/>
        </p:nvSpPr>
        <p:spPr bwMode="auto">
          <a:xfrm>
            <a:off x="1835150" y="3646488"/>
            <a:ext cx="52578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3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TERMOTERAPIA *</a:t>
            </a:r>
            <a:endPar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272263" name="Text Box 7">
            <a:extLst>
              <a:ext uri="{FF2B5EF4-FFF2-40B4-BE49-F238E27FC236}">
                <a16:creationId xmlns:a16="http://schemas.microsoft.com/office/drawing/2014/main" id="{CCD0C16E-4F24-4229-B11D-616E0217D4D9}"/>
              </a:ext>
            </a:extLst>
          </p:cNvPr>
          <p:cNvSpPr txBox="1">
            <a:spLocks noChangeArrowheads="1"/>
          </p:cNvSpPr>
          <p:nvPr/>
        </p:nvSpPr>
        <p:spPr bwMode="auto">
          <a:xfrm>
            <a:off x="900113" y="4768850"/>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Técnicas para generar calor:</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272264" name="Picture 8">
            <a:extLst>
              <a:ext uri="{FF2B5EF4-FFF2-40B4-BE49-F238E27FC236}">
                <a16:creationId xmlns:a16="http://schemas.microsoft.com/office/drawing/2014/main" id="{59945831-705C-4AB8-8DCF-7FBF23B7D4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4840288"/>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272265" name="Text Box 9">
            <a:extLst>
              <a:ext uri="{FF2B5EF4-FFF2-40B4-BE49-F238E27FC236}">
                <a16:creationId xmlns:a16="http://schemas.microsoft.com/office/drawing/2014/main" id="{FAF2327F-28E4-495D-AB79-5DDB158C2E83}"/>
              </a:ext>
            </a:extLst>
          </p:cNvPr>
          <p:cNvSpPr txBox="1">
            <a:spLocks noChangeArrowheads="1"/>
          </p:cNvSpPr>
          <p:nvPr/>
        </p:nvSpPr>
        <p:spPr bwMode="auto">
          <a:xfrm>
            <a:off x="574675" y="42926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Masaje manual terapéutico:</a:t>
            </a:r>
          </a:p>
        </p:txBody>
      </p:sp>
      <p:pic>
        <p:nvPicPr>
          <p:cNvPr id="2272266" name="Picture 10">
            <a:extLst>
              <a:ext uri="{FF2B5EF4-FFF2-40B4-BE49-F238E27FC236}">
                <a16:creationId xmlns:a16="http://schemas.microsoft.com/office/drawing/2014/main" id="{4DBEE2CF-E45A-4574-AC80-7426E634C8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775" y="436403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272267" name="Text Box 11">
            <a:extLst>
              <a:ext uri="{FF2B5EF4-FFF2-40B4-BE49-F238E27FC236}">
                <a16:creationId xmlns:a16="http://schemas.microsoft.com/office/drawing/2014/main" id="{A91CDDB5-CA7D-4728-9A69-8ABD1F6E14B2}"/>
              </a:ext>
            </a:extLst>
          </p:cNvPr>
          <p:cNvSpPr txBox="1">
            <a:spLocks noChangeArrowheads="1"/>
          </p:cNvSpPr>
          <p:nvPr/>
        </p:nvSpPr>
        <p:spPr bwMode="auto">
          <a:xfrm>
            <a:off x="1190625" y="5235575"/>
            <a:ext cx="75580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Fricción</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272268" name="Picture 12">
            <a:extLst>
              <a:ext uri="{FF2B5EF4-FFF2-40B4-BE49-F238E27FC236}">
                <a16:creationId xmlns:a16="http://schemas.microsoft.com/office/drawing/2014/main" id="{2DEEE7BD-87D7-49BC-BA4C-4329432001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550" y="5268913"/>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272269" name="Text Box 13">
            <a:extLst>
              <a:ext uri="{FF2B5EF4-FFF2-40B4-BE49-F238E27FC236}">
                <a16:creationId xmlns:a16="http://schemas.microsoft.com/office/drawing/2014/main" id="{3024CF0D-5898-43F0-9F47-DEE3D63402E1}"/>
              </a:ext>
            </a:extLst>
          </p:cNvPr>
          <p:cNvSpPr txBox="1">
            <a:spLocks noChangeArrowheads="1"/>
          </p:cNvSpPr>
          <p:nvPr/>
        </p:nvSpPr>
        <p:spPr bwMode="auto">
          <a:xfrm>
            <a:off x="1190625" y="5634038"/>
            <a:ext cx="75580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Palmeo</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272270" name="Picture 14">
            <a:extLst>
              <a:ext uri="{FF2B5EF4-FFF2-40B4-BE49-F238E27FC236}">
                <a16:creationId xmlns:a16="http://schemas.microsoft.com/office/drawing/2014/main" id="{084BA739-9B75-456D-A010-DE08BD2C68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550" y="5667375"/>
            <a:ext cx="284163" cy="288925"/>
          </a:xfrm>
          <a:prstGeom prst="rect">
            <a:avLst/>
          </a:prstGeom>
          <a:noFill/>
          <a:extLst>
            <a:ext uri="{909E8E84-426E-40DD-AFC4-6F175D3DCCD1}">
              <a14:hiddenFill xmlns:a14="http://schemas.microsoft.com/office/drawing/2010/main">
                <a:solidFill>
                  <a:srgbClr val="FFFFFF"/>
                </a:solidFill>
              </a14:hiddenFill>
            </a:ext>
          </a:extLst>
        </p:spPr>
      </p:pic>
      <p:pic>
        <p:nvPicPr>
          <p:cNvPr id="2272273" name="Picture 17">
            <a:extLst>
              <a:ext uri="{FF2B5EF4-FFF2-40B4-BE49-F238E27FC236}">
                <a16:creationId xmlns:a16="http://schemas.microsoft.com/office/drawing/2014/main" id="{68D8D359-4BD3-40D6-9377-0983671A76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59113" y="5229225"/>
            <a:ext cx="1728787" cy="1155700"/>
          </a:xfrm>
          <a:prstGeom prst="rect">
            <a:avLst/>
          </a:prstGeom>
          <a:noFill/>
          <a:extLst>
            <a:ext uri="{909E8E84-426E-40DD-AFC4-6F175D3DCCD1}">
              <a14:hiddenFill xmlns:a14="http://schemas.microsoft.com/office/drawing/2010/main">
                <a:solidFill>
                  <a:srgbClr val="FFFFFF"/>
                </a:solidFill>
              </a14:hiddenFill>
            </a:ext>
          </a:extLst>
        </p:spPr>
      </p:pic>
      <p:pic>
        <p:nvPicPr>
          <p:cNvPr id="2272274" name="Picture 18">
            <a:extLst>
              <a:ext uri="{FF2B5EF4-FFF2-40B4-BE49-F238E27FC236}">
                <a16:creationId xmlns:a16="http://schemas.microsoft.com/office/drawing/2014/main" id="{8533C6F3-997C-487E-A1A7-9E698EBA5C5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64163" y="4292600"/>
            <a:ext cx="3095625" cy="2068513"/>
          </a:xfrm>
          <a:prstGeom prst="rect">
            <a:avLst/>
          </a:prstGeom>
          <a:noFill/>
          <a:extLst>
            <a:ext uri="{909E8E84-426E-40DD-AFC4-6F175D3DCCD1}">
              <a14:hiddenFill xmlns:a14="http://schemas.microsoft.com/office/drawing/2010/main">
                <a:solidFill>
                  <a:srgbClr val="FFFFFF"/>
                </a:solidFill>
              </a14:hiddenFill>
            </a:ext>
          </a:extLst>
        </p:spPr>
      </p:pic>
      <p:pic>
        <p:nvPicPr>
          <p:cNvPr id="2272275" name="Picture 19">
            <a:extLst>
              <a:ext uri="{FF2B5EF4-FFF2-40B4-BE49-F238E27FC236}">
                <a16:creationId xmlns:a16="http://schemas.microsoft.com/office/drawing/2014/main" id="{CD20715F-308C-41AF-9E22-8F4FEF74DE8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9750" y="693738"/>
            <a:ext cx="2663825" cy="17700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86D32-DB8A-4764-BCF2-CAA074C60089}"/>
              </a:ext>
            </a:extLst>
          </p:cNvPr>
          <p:cNvSpPr>
            <a:spLocks/>
          </p:cNvSpPr>
          <p:nvPr/>
        </p:nvSpPr>
        <p:spPr bwMode="auto">
          <a:xfrm>
            <a:off x="3384550" y="836613"/>
            <a:ext cx="53276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482361AF-3982-4A88-95ED-14EB3752F48A}"/>
              </a:ext>
            </a:extLst>
          </p:cNvPr>
          <p:cNvSpPr>
            <a:spLocks/>
          </p:cNvSpPr>
          <p:nvPr/>
        </p:nvSpPr>
        <p:spPr bwMode="auto">
          <a:xfrm>
            <a:off x="3348038" y="1989138"/>
            <a:ext cx="5508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CRÓNICO</a:t>
            </a:r>
          </a:p>
        </p:txBody>
      </p:sp>
      <p:pic>
        <p:nvPicPr>
          <p:cNvPr id="2273284" name="Picture 4">
            <a:extLst>
              <a:ext uri="{FF2B5EF4-FFF2-40B4-BE49-F238E27FC236}">
                <a16:creationId xmlns:a16="http://schemas.microsoft.com/office/drawing/2014/main" id="{46B388D9-82E7-4105-B5A5-061AD27EBC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675" y="2636838"/>
            <a:ext cx="8101013"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7B3372F9-BBD6-452C-8E12-51DD748AEF91}"/>
              </a:ext>
            </a:extLst>
          </p:cNvPr>
          <p:cNvSpPr>
            <a:spLocks/>
          </p:cNvSpPr>
          <p:nvPr/>
        </p:nvSpPr>
        <p:spPr bwMode="auto">
          <a:xfrm>
            <a:off x="719138" y="2735263"/>
            <a:ext cx="770572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REHABILITACIÓN FÍSICA:</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3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Fisioterapia</a:t>
            </a:r>
          </a:p>
        </p:txBody>
      </p:sp>
      <p:sp>
        <p:nvSpPr>
          <p:cNvPr id="5" name="Title 1">
            <a:extLst>
              <a:ext uri="{FF2B5EF4-FFF2-40B4-BE49-F238E27FC236}">
                <a16:creationId xmlns:a16="http://schemas.microsoft.com/office/drawing/2014/main" id="{EEB37BD7-568B-4189-B9CB-22D9B5DC9598}"/>
              </a:ext>
            </a:extLst>
          </p:cNvPr>
          <p:cNvSpPr>
            <a:spLocks/>
          </p:cNvSpPr>
          <p:nvPr/>
        </p:nvSpPr>
        <p:spPr bwMode="auto">
          <a:xfrm>
            <a:off x="1835150" y="3646488"/>
            <a:ext cx="52578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3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CRIOTERAPIA *</a:t>
            </a:r>
            <a:endPar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273287" name="Text Box 7">
            <a:extLst>
              <a:ext uri="{FF2B5EF4-FFF2-40B4-BE49-F238E27FC236}">
                <a16:creationId xmlns:a16="http://schemas.microsoft.com/office/drawing/2014/main" id="{CE9F8273-F189-492F-852D-86426B2AC49B}"/>
              </a:ext>
            </a:extLst>
          </p:cNvPr>
          <p:cNvSpPr txBox="1">
            <a:spLocks noChangeArrowheads="1"/>
          </p:cNvSpPr>
          <p:nvPr/>
        </p:nvSpPr>
        <p:spPr bwMode="auto">
          <a:xfrm>
            <a:off x="900113" y="4906963"/>
            <a:ext cx="7993062"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Inmediatamente luego de un trauma agudo</a:t>
            </a:r>
          </a:p>
          <a:p>
            <a:pPr eaLnBrk="0" hangingPunct="0"/>
            <a:r>
              <a:rPr lang="en-US" altLang="en-US" sz="2100" b="1">
                <a:solidFill>
                  <a:srgbClr val="000000"/>
                </a:solidFill>
              </a:rPr>
              <a:t>(24 – 48 horas)</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273288" name="Picture 8">
            <a:extLst>
              <a:ext uri="{FF2B5EF4-FFF2-40B4-BE49-F238E27FC236}">
                <a16:creationId xmlns:a16="http://schemas.microsoft.com/office/drawing/2014/main" id="{6BA9AAF0-C002-4BB5-B7FB-58AA51871C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4978400"/>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273289" name="Text Box 9">
            <a:extLst>
              <a:ext uri="{FF2B5EF4-FFF2-40B4-BE49-F238E27FC236}">
                <a16:creationId xmlns:a16="http://schemas.microsoft.com/office/drawing/2014/main" id="{266FD8D6-55D4-4E00-8249-AB88871E0A4A}"/>
              </a:ext>
            </a:extLst>
          </p:cNvPr>
          <p:cNvSpPr txBox="1">
            <a:spLocks noChangeArrowheads="1"/>
          </p:cNvSpPr>
          <p:nvPr/>
        </p:nvSpPr>
        <p:spPr bwMode="auto">
          <a:xfrm>
            <a:off x="574675" y="44307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Indicaciones:</a:t>
            </a:r>
          </a:p>
        </p:txBody>
      </p:sp>
      <p:pic>
        <p:nvPicPr>
          <p:cNvPr id="2273290" name="Picture 10">
            <a:extLst>
              <a:ext uri="{FF2B5EF4-FFF2-40B4-BE49-F238E27FC236}">
                <a16:creationId xmlns:a16="http://schemas.microsoft.com/office/drawing/2014/main" id="{59721EF7-FFC1-49D9-A3D4-DEFF0D5C4F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775" y="450215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273295" name="Text Box 15">
            <a:extLst>
              <a:ext uri="{FF2B5EF4-FFF2-40B4-BE49-F238E27FC236}">
                <a16:creationId xmlns:a16="http://schemas.microsoft.com/office/drawing/2014/main" id="{42EC14C8-295A-4C79-ABA0-2ADE88F97340}"/>
              </a:ext>
            </a:extLst>
          </p:cNvPr>
          <p:cNvSpPr txBox="1">
            <a:spLocks noChangeArrowheads="1"/>
          </p:cNvSpPr>
          <p:nvPr/>
        </p:nvSpPr>
        <p:spPr bwMode="auto">
          <a:xfrm>
            <a:off x="900113" y="5648325"/>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Durante la rehabilitación física del atleta.</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273296" name="Picture 16">
            <a:extLst>
              <a:ext uri="{FF2B5EF4-FFF2-40B4-BE49-F238E27FC236}">
                <a16:creationId xmlns:a16="http://schemas.microsoft.com/office/drawing/2014/main" id="{B62DAB65-9A50-4F7B-83B8-2176BC0B9B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5719763"/>
            <a:ext cx="2762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2273297" name="Picture 17">
            <a:extLst>
              <a:ext uri="{FF2B5EF4-FFF2-40B4-BE49-F238E27FC236}">
                <a16:creationId xmlns:a16="http://schemas.microsoft.com/office/drawing/2014/main" id="{41BF35F7-F178-4BDA-9DE5-7425F10024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750" y="692150"/>
            <a:ext cx="2736850" cy="1806575"/>
          </a:xfrm>
          <a:prstGeom prst="rect">
            <a:avLst/>
          </a:prstGeom>
          <a:noFill/>
          <a:extLst>
            <a:ext uri="{909E8E84-426E-40DD-AFC4-6F175D3DCCD1}">
              <a14:hiddenFill xmlns:a14="http://schemas.microsoft.com/office/drawing/2010/main">
                <a:solidFill>
                  <a:srgbClr val="FFFFFF"/>
                </a:solidFill>
              </a14:hiddenFill>
            </a:ext>
          </a:extLst>
        </p:spPr>
      </p:pic>
      <p:pic>
        <p:nvPicPr>
          <p:cNvPr id="2273298" name="Picture 18">
            <a:extLst>
              <a:ext uri="{FF2B5EF4-FFF2-40B4-BE49-F238E27FC236}">
                <a16:creationId xmlns:a16="http://schemas.microsoft.com/office/drawing/2014/main" id="{0BFD01F4-4690-43D9-AA0A-7DD97E231B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59613" y="3659188"/>
            <a:ext cx="1833562" cy="26495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417B6-1CBC-4C3F-ACC5-478A3554D689}"/>
              </a:ext>
            </a:extLst>
          </p:cNvPr>
          <p:cNvSpPr>
            <a:spLocks/>
          </p:cNvSpPr>
          <p:nvPr/>
        </p:nvSpPr>
        <p:spPr bwMode="auto">
          <a:xfrm>
            <a:off x="3455988" y="908050"/>
            <a:ext cx="53276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6B507150-9EC3-488B-AB8A-8AA75F72455C}"/>
              </a:ext>
            </a:extLst>
          </p:cNvPr>
          <p:cNvSpPr>
            <a:spLocks/>
          </p:cNvSpPr>
          <p:nvPr/>
        </p:nvSpPr>
        <p:spPr bwMode="auto">
          <a:xfrm>
            <a:off x="3419475" y="2060575"/>
            <a:ext cx="5508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CRÓNICO</a:t>
            </a:r>
          </a:p>
        </p:txBody>
      </p:sp>
      <p:pic>
        <p:nvPicPr>
          <p:cNvPr id="2274316" name="Picture 12">
            <a:extLst>
              <a:ext uri="{FF2B5EF4-FFF2-40B4-BE49-F238E27FC236}">
                <a16:creationId xmlns:a16="http://schemas.microsoft.com/office/drawing/2014/main" id="{1F368303-B372-4D8C-9665-D39B32F956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675" y="2636838"/>
            <a:ext cx="8101013"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8F7315DF-628E-4FEB-BCC9-9DC6E4A34E46}"/>
              </a:ext>
            </a:extLst>
          </p:cNvPr>
          <p:cNvSpPr>
            <a:spLocks/>
          </p:cNvSpPr>
          <p:nvPr/>
        </p:nvSpPr>
        <p:spPr bwMode="auto">
          <a:xfrm>
            <a:off x="719138" y="2735263"/>
            <a:ext cx="770572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REHABILITACIÓN FÍSICA:</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3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Fisioterapia</a:t>
            </a:r>
          </a:p>
        </p:txBody>
      </p:sp>
      <p:sp>
        <p:nvSpPr>
          <p:cNvPr id="5" name="Title 1">
            <a:extLst>
              <a:ext uri="{FF2B5EF4-FFF2-40B4-BE49-F238E27FC236}">
                <a16:creationId xmlns:a16="http://schemas.microsoft.com/office/drawing/2014/main" id="{B7F9C473-3D07-42B9-B0CC-07353B17E846}"/>
              </a:ext>
            </a:extLst>
          </p:cNvPr>
          <p:cNvSpPr>
            <a:spLocks/>
          </p:cNvSpPr>
          <p:nvPr/>
        </p:nvSpPr>
        <p:spPr bwMode="auto">
          <a:xfrm>
            <a:off x="1835150" y="3646488"/>
            <a:ext cx="52578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3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CRIOTERAPIA *</a:t>
            </a:r>
            <a:endPar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274319" name="Picture 15">
            <a:extLst>
              <a:ext uri="{FF2B5EF4-FFF2-40B4-BE49-F238E27FC236}">
                <a16:creationId xmlns:a16="http://schemas.microsoft.com/office/drawing/2014/main" id="{15BB980F-482B-414A-BE46-9D4B0DD979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163" y="4256088"/>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74320" name="Text Box 16">
            <a:extLst>
              <a:ext uri="{FF2B5EF4-FFF2-40B4-BE49-F238E27FC236}">
                <a16:creationId xmlns:a16="http://schemas.microsoft.com/office/drawing/2014/main" id="{0FD8A2B2-C8AA-49BF-AF44-00DD946DC679}"/>
              </a:ext>
            </a:extLst>
          </p:cNvPr>
          <p:cNvSpPr txBox="1">
            <a:spLocks noChangeArrowheads="1"/>
          </p:cNvSpPr>
          <p:nvPr/>
        </p:nvSpPr>
        <p:spPr bwMode="auto">
          <a:xfrm>
            <a:off x="720725" y="4222750"/>
            <a:ext cx="8247063"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700">
                <a:latin typeface="Arial Black" panose="020B0A04020102020204" pitchFamily="34" charset="0"/>
              </a:rPr>
              <a:t>Modalidad/agente</a:t>
            </a:r>
            <a:r>
              <a:rPr lang="en-US" altLang="en-US" sz="2700" b="1">
                <a:latin typeface="Arial Black" panose="020B0A04020102020204" pitchFamily="34" charset="0"/>
              </a:rPr>
              <a:t>:</a:t>
            </a:r>
          </a:p>
        </p:txBody>
      </p:sp>
      <p:sp>
        <p:nvSpPr>
          <p:cNvPr id="2274321" name="Text Box 17">
            <a:extLst>
              <a:ext uri="{FF2B5EF4-FFF2-40B4-BE49-F238E27FC236}">
                <a16:creationId xmlns:a16="http://schemas.microsoft.com/office/drawing/2014/main" id="{C1154B8D-4663-45D7-99F5-4E853128DBB4}"/>
              </a:ext>
            </a:extLst>
          </p:cNvPr>
          <p:cNvSpPr txBox="1">
            <a:spLocks noChangeArrowheads="1"/>
          </p:cNvSpPr>
          <p:nvPr/>
        </p:nvSpPr>
        <p:spPr bwMode="auto">
          <a:xfrm>
            <a:off x="1152525" y="4681538"/>
            <a:ext cx="79914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3000" b="1">
                <a:effectLst>
                  <a:outerShdw blurRad="38100" dist="38100" dir="2700000" algn="tl">
                    <a:srgbClr val="C0C0C0"/>
                  </a:outerShdw>
                </a:effectLst>
                <a:latin typeface="Calibri" panose="020F0502020204030204" pitchFamily="34" charset="0"/>
              </a:rPr>
              <a:t>Compresas de hielo</a:t>
            </a:r>
            <a:endParaRPr lang="en-US" altLang="en-US" sz="2700" b="1" i="1">
              <a:effectLst>
                <a:outerShdw blurRad="38100" dist="38100" dir="2700000" algn="tl">
                  <a:srgbClr val="C0C0C0"/>
                </a:outerShdw>
              </a:effectLst>
              <a:latin typeface="Calibri" panose="020F0502020204030204" pitchFamily="34" charset="0"/>
            </a:endParaRPr>
          </a:p>
        </p:txBody>
      </p:sp>
      <p:pic>
        <p:nvPicPr>
          <p:cNvPr id="2274322" name="Picture 18">
            <a:extLst>
              <a:ext uri="{FF2B5EF4-FFF2-40B4-BE49-F238E27FC236}">
                <a16:creationId xmlns:a16="http://schemas.microsoft.com/office/drawing/2014/main" id="{CEB82D19-A98A-4B4F-A70A-773AD86B7E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3600" y="4802188"/>
            <a:ext cx="360363" cy="355600"/>
          </a:xfrm>
          <a:prstGeom prst="rect">
            <a:avLst/>
          </a:prstGeom>
          <a:noFill/>
          <a:extLst>
            <a:ext uri="{909E8E84-426E-40DD-AFC4-6F175D3DCCD1}">
              <a14:hiddenFill xmlns:a14="http://schemas.microsoft.com/office/drawing/2010/main">
                <a:solidFill>
                  <a:srgbClr val="FFFFFF"/>
                </a:solidFill>
              </a14:hiddenFill>
            </a:ext>
          </a:extLst>
        </p:spPr>
      </p:pic>
      <p:sp>
        <p:nvSpPr>
          <p:cNvPr id="2274323" name="Text Box 19">
            <a:extLst>
              <a:ext uri="{FF2B5EF4-FFF2-40B4-BE49-F238E27FC236}">
                <a16:creationId xmlns:a16="http://schemas.microsoft.com/office/drawing/2014/main" id="{CDE47F84-3E93-45B2-96F3-66AFE4B77809}"/>
              </a:ext>
            </a:extLst>
          </p:cNvPr>
          <p:cNvSpPr txBox="1">
            <a:spLocks noChangeArrowheads="1"/>
          </p:cNvSpPr>
          <p:nvPr/>
        </p:nvSpPr>
        <p:spPr bwMode="auto">
          <a:xfrm>
            <a:off x="1152525" y="5184775"/>
            <a:ext cx="79914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3000" b="1">
                <a:effectLst>
                  <a:outerShdw blurRad="38100" dist="38100" dir="2700000" algn="tl">
                    <a:srgbClr val="C0C0C0"/>
                  </a:outerShdw>
                </a:effectLst>
                <a:latin typeface="Calibri" panose="020F0502020204030204" pitchFamily="34" charset="0"/>
              </a:rPr>
              <a:t>Aerosol de cloruro de etilo</a:t>
            </a:r>
            <a:endParaRPr lang="en-US" altLang="en-US" sz="2700" b="1" i="1">
              <a:effectLst>
                <a:outerShdw blurRad="38100" dist="38100" dir="2700000" algn="tl">
                  <a:srgbClr val="C0C0C0"/>
                </a:outerShdw>
              </a:effectLst>
              <a:latin typeface="Calibri" panose="020F0502020204030204" pitchFamily="34" charset="0"/>
            </a:endParaRPr>
          </a:p>
        </p:txBody>
      </p:sp>
      <p:pic>
        <p:nvPicPr>
          <p:cNvPr id="2274324" name="Picture 20">
            <a:extLst>
              <a:ext uri="{FF2B5EF4-FFF2-40B4-BE49-F238E27FC236}">
                <a16:creationId xmlns:a16="http://schemas.microsoft.com/office/drawing/2014/main" id="{4D1F2677-04C1-4B16-80FE-B970121711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3600" y="5305425"/>
            <a:ext cx="360363" cy="355600"/>
          </a:xfrm>
          <a:prstGeom prst="rect">
            <a:avLst/>
          </a:prstGeom>
          <a:noFill/>
          <a:extLst>
            <a:ext uri="{909E8E84-426E-40DD-AFC4-6F175D3DCCD1}">
              <a14:hiddenFill xmlns:a14="http://schemas.microsoft.com/office/drawing/2010/main">
                <a:solidFill>
                  <a:srgbClr val="FFFFFF"/>
                </a:solidFill>
              </a14:hiddenFill>
            </a:ext>
          </a:extLst>
        </p:spPr>
      </p:pic>
      <p:sp>
        <p:nvSpPr>
          <p:cNvPr id="2274325" name="Text Box 21">
            <a:extLst>
              <a:ext uri="{FF2B5EF4-FFF2-40B4-BE49-F238E27FC236}">
                <a16:creationId xmlns:a16="http://schemas.microsoft.com/office/drawing/2014/main" id="{D55869FE-0FC8-46FB-AB17-EE5E4900EFBB}"/>
              </a:ext>
            </a:extLst>
          </p:cNvPr>
          <p:cNvSpPr txBox="1">
            <a:spLocks noChangeArrowheads="1"/>
          </p:cNvSpPr>
          <p:nvPr/>
        </p:nvSpPr>
        <p:spPr bwMode="auto">
          <a:xfrm>
            <a:off x="1152525" y="5688013"/>
            <a:ext cx="79914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3000" b="1">
                <a:effectLst>
                  <a:outerShdw blurRad="38100" dist="38100" dir="2700000" algn="tl">
                    <a:srgbClr val="C0C0C0"/>
                  </a:outerShdw>
                </a:effectLst>
                <a:latin typeface="Calibri" panose="020F0502020204030204" pitchFamily="34" charset="0"/>
              </a:rPr>
              <a:t>Baños de remolino frío</a:t>
            </a:r>
            <a:endParaRPr lang="en-US" altLang="en-US" sz="2700" b="1" i="1">
              <a:effectLst>
                <a:outerShdw blurRad="38100" dist="38100" dir="2700000" algn="tl">
                  <a:srgbClr val="C0C0C0"/>
                </a:outerShdw>
              </a:effectLst>
              <a:latin typeface="Calibri" panose="020F0502020204030204" pitchFamily="34" charset="0"/>
            </a:endParaRPr>
          </a:p>
        </p:txBody>
      </p:sp>
      <p:pic>
        <p:nvPicPr>
          <p:cNvPr id="2274326" name="Picture 22">
            <a:extLst>
              <a:ext uri="{FF2B5EF4-FFF2-40B4-BE49-F238E27FC236}">
                <a16:creationId xmlns:a16="http://schemas.microsoft.com/office/drawing/2014/main" id="{E1A7011B-89CE-46B7-AAFC-B8A6274EB4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3600" y="5808663"/>
            <a:ext cx="360363" cy="355600"/>
          </a:xfrm>
          <a:prstGeom prst="rect">
            <a:avLst/>
          </a:prstGeom>
          <a:noFill/>
          <a:extLst>
            <a:ext uri="{909E8E84-426E-40DD-AFC4-6F175D3DCCD1}">
              <a14:hiddenFill xmlns:a14="http://schemas.microsoft.com/office/drawing/2010/main">
                <a:solidFill>
                  <a:srgbClr val="FFFFFF"/>
                </a:solidFill>
              </a14:hiddenFill>
            </a:ext>
          </a:extLst>
        </p:spPr>
      </p:pic>
      <p:pic>
        <p:nvPicPr>
          <p:cNvPr id="2274327" name="Picture 23">
            <a:extLst>
              <a:ext uri="{FF2B5EF4-FFF2-40B4-BE49-F238E27FC236}">
                <a16:creationId xmlns:a16="http://schemas.microsoft.com/office/drawing/2014/main" id="{ADD8D1BA-4F2A-4E20-B246-E9716CB3F0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188" y="692150"/>
            <a:ext cx="2665412" cy="1836738"/>
          </a:xfrm>
          <a:prstGeom prst="rect">
            <a:avLst/>
          </a:prstGeom>
          <a:noFill/>
          <a:extLst>
            <a:ext uri="{909E8E84-426E-40DD-AFC4-6F175D3DCCD1}">
              <a14:hiddenFill xmlns:a14="http://schemas.microsoft.com/office/drawing/2010/main">
                <a:solidFill>
                  <a:srgbClr val="FFFFFF"/>
                </a:solidFill>
              </a14:hiddenFill>
            </a:ext>
          </a:extLst>
        </p:spPr>
      </p:pic>
      <p:pic>
        <p:nvPicPr>
          <p:cNvPr id="2274328" name="Picture 24">
            <a:extLst>
              <a:ext uri="{FF2B5EF4-FFF2-40B4-BE49-F238E27FC236}">
                <a16:creationId xmlns:a16="http://schemas.microsoft.com/office/drawing/2014/main" id="{E431B84F-6D49-4041-95CB-7A1D3FE9B6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7775" y="3573463"/>
            <a:ext cx="1916113" cy="28971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48580-E7AF-4218-9B00-E9EA49CD208F}"/>
              </a:ext>
            </a:extLst>
          </p:cNvPr>
          <p:cNvSpPr>
            <a:spLocks/>
          </p:cNvSpPr>
          <p:nvPr/>
        </p:nvSpPr>
        <p:spPr bwMode="auto">
          <a:xfrm>
            <a:off x="3313113" y="835025"/>
            <a:ext cx="53276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B947981E-4971-4781-BDB9-C80F25136238}"/>
              </a:ext>
            </a:extLst>
          </p:cNvPr>
          <p:cNvSpPr>
            <a:spLocks/>
          </p:cNvSpPr>
          <p:nvPr/>
        </p:nvSpPr>
        <p:spPr bwMode="auto">
          <a:xfrm>
            <a:off x="3276600" y="1987550"/>
            <a:ext cx="5508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CRÓNICO</a:t>
            </a:r>
          </a:p>
        </p:txBody>
      </p:sp>
      <p:pic>
        <p:nvPicPr>
          <p:cNvPr id="2278404" name="Picture 4">
            <a:extLst>
              <a:ext uri="{FF2B5EF4-FFF2-40B4-BE49-F238E27FC236}">
                <a16:creationId xmlns:a16="http://schemas.microsoft.com/office/drawing/2014/main" id="{01548955-15A4-4900-8B4D-631FE75E83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675" y="2636838"/>
            <a:ext cx="8101013"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1FC3C770-48A0-47C8-A42A-B7A1CCD9F468}"/>
              </a:ext>
            </a:extLst>
          </p:cNvPr>
          <p:cNvSpPr>
            <a:spLocks/>
          </p:cNvSpPr>
          <p:nvPr/>
        </p:nvSpPr>
        <p:spPr bwMode="auto">
          <a:xfrm>
            <a:off x="719138" y="2735263"/>
            <a:ext cx="770572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REHABILITACIÓN FÍSICA:</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3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Fisioterapia</a:t>
            </a:r>
          </a:p>
        </p:txBody>
      </p:sp>
      <p:sp>
        <p:nvSpPr>
          <p:cNvPr id="5" name="Title 1">
            <a:extLst>
              <a:ext uri="{FF2B5EF4-FFF2-40B4-BE49-F238E27FC236}">
                <a16:creationId xmlns:a16="http://schemas.microsoft.com/office/drawing/2014/main" id="{688435DF-42B1-4C0A-A43B-3991C5BD99A2}"/>
              </a:ext>
            </a:extLst>
          </p:cNvPr>
          <p:cNvSpPr>
            <a:spLocks/>
          </p:cNvSpPr>
          <p:nvPr/>
        </p:nvSpPr>
        <p:spPr bwMode="auto">
          <a:xfrm>
            <a:off x="827088" y="3646488"/>
            <a:ext cx="7561262"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3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EJERCICIOS TERAPEÚTICOS *</a:t>
            </a:r>
            <a:endPar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278407" name="Picture 7">
            <a:extLst>
              <a:ext uri="{FF2B5EF4-FFF2-40B4-BE49-F238E27FC236}">
                <a16:creationId xmlns:a16="http://schemas.microsoft.com/office/drawing/2014/main" id="{FDED31C8-CBA4-42C5-A2EF-D05DCC6F5E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163" y="4543425"/>
            <a:ext cx="3810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78408" name="Text Box 8">
            <a:extLst>
              <a:ext uri="{FF2B5EF4-FFF2-40B4-BE49-F238E27FC236}">
                <a16:creationId xmlns:a16="http://schemas.microsoft.com/office/drawing/2014/main" id="{9B5C79B3-487F-4687-8047-0104725E696C}"/>
              </a:ext>
            </a:extLst>
          </p:cNvPr>
          <p:cNvSpPr txBox="1">
            <a:spLocks noChangeArrowheads="1"/>
          </p:cNvSpPr>
          <p:nvPr/>
        </p:nvSpPr>
        <p:spPr bwMode="auto">
          <a:xfrm>
            <a:off x="720725" y="4510088"/>
            <a:ext cx="8247063"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700">
                <a:latin typeface="Arial Black" panose="020B0A04020102020204" pitchFamily="34" charset="0"/>
              </a:rPr>
              <a:t>Meta – </a:t>
            </a:r>
            <a:r>
              <a:rPr lang="en-US" altLang="en-US" sz="2700" i="1">
                <a:latin typeface="Arial Black" panose="020B0A04020102020204" pitchFamily="34" charset="0"/>
              </a:rPr>
              <a:t>Rehabilitar/entrenar</a:t>
            </a:r>
            <a:r>
              <a:rPr lang="en-US" altLang="en-US" sz="2700" b="1" i="1">
                <a:latin typeface="Arial Black" panose="020B0A04020102020204" pitchFamily="34" charset="0"/>
              </a:rPr>
              <a:t>:</a:t>
            </a:r>
          </a:p>
        </p:txBody>
      </p:sp>
      <p:sp>
        <p:nvSpPr>
          <p:cNvPr id="2278409" name="Text Box 9">
            <a:extLst>
              <a:ext uri="{FF2B5EF4-FFF2-40B4-BE49-F238E27FC236}">
                <a16:creationId xmlns:a16="http://schemas.microsoft.com/office/drawing/2014/main" id="{F7D8221E-7305-4DF8-94A8-1AE35CC7A1C0}"/>
              </a:ext>
            </a:extLst>
          </p:cNvPr>
          <p:cNvSpPr txBox="1">
            <a:spLocks noChangeArrowheads="1"/>
          </p:cNvSpPr>
          <p:nvPr/>
        </p:nvSpPr>
        <p:spPr bwMode="auto">
          <a:xfrm>
            <a:off x="1152525" y="4968875"/>
            <a:ext cx="79914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3000" b="1">
                <a:effectLst>
                  <a:outerShdw blurRad="38100" dist="38100" dir="2700000" algn="tl">
                    <a:srgbClr val="C0C0C0"/>
                  </a:outerShdw>
                </a:effectLst>
                <a:latin typeface="Calibri" panose="020F0502020204030204" pitchFamily="34" charset="0"/>
              </a:rPr>
              <a:t>Componentes de la aptitud física</a:t>
            </a:r>
            <a:endParaRPr lang="en-US" altLang="en-US" sz="2700" b="1" i="1">
              <a:effectLst>
                <a:outerShdw blurRad="38100" dist="38100" dir="2700000" algn="tl">
                  <a:srgbClr val="C0C0C0"/>
                </a:outerShdw>
              </a:effectLst>
              <a:latin typeface="Calibri" panose="020F0502020204030204" pitchFamily="34" charset="0"/>
            </a:endParaRPr>
          </a:p>
        </p:txBody>
      </p:sp>
      <p:pic>
        <p:nvPicPr>
          <p:cNvPr id="2278410" name="Picture 10">
            <a:extLst>
              <a:ext uri="{FF2B5EF4-FFF2-40B4-BE49-F238E27FC236}">
                <a16:creationId xmlns:a16="http://schemas.microsoft.com/office/drawing/2014/main" id="{4C1F929F-367C-4B80-BA85-623318FF93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3600" y="5089525"/>
            <a:ext cx="360363" cy="355600"/>
          </a:xfrm>
          <a:prstGeom prst="rect">
            <a:avLst/>
          </a:prstGeom>
          <a:noFill/>
          <a:extLst>
            <a:ext uri="{909E8E84-426E-40DD-AFC4-6F175D3DCCD1}">
              <a14:hiddenFill xmlns:a14="http://schemas.microsoft.com/office/drawing/2010/main">
                <a:solidFill>
                  <a:srgbClr val="FFFFFF"/>
                </a:solidFill>
              </a14:hiddenFill>
            </a:ext>
          </a:extLst>
        </p:spPr>
      </p:pic>
      <p:sp>
        <p:nvSpPr>
          <p:cNvPr id="2278411" name="Text Box 11">
            <a:extLst>
              <a:ext uri="{FF2B5EF4-FFF2-40B4-BE49-F238E27FC236}">
                <a16:creationId xmlns:a16="http://schemas.microsoft.com/office/drawing/2014/main" id="{7C253000-C43E-40FD-9060-B6117095F4D1}"/>
              </a:ext>
            </a:extLst>
          </p:cNvPr>
          <p:cNvSpPr txBox="1">
            <a:spLocks noChangeArrowheads="1"/>
          </p:cNvSpPr>
          <p:nvPr/>
        </p:nvSpPr>
        <p:spPr bwMode="auto">
          <a:xfrm>
            <a:off x="1152525" y="5472113"/>
            <a:ext cx="79914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3000" b="1">
                <a:effectLst>
                  <a:outerShdw blurRad="38100" dist="38100" dir="2700000" algn="tl">
                    <a:srgbClr val="C0C0C0"/>
                  </a:outerShdw>
                </a:effectLst>
                <a:latin typeface="Calibri" panose="020F0502020204030204" pitchFamily="34" charset="0"/>
              </a:rPr>
              <a:t>Elementos funcionales/destrezas del atleta</a:t>
            </a:r>
            <a:endParaRPr lang="en-US" altLang="en-US" sz="2700" b="1" i="1">
              <a:effectLst>
                <a:outerShdw blurRad="38100" dist="38100" dir="2700000" algn="tl">
                  <a:srgbClr val="C0C0C0"/>
                </a:outerShdw>
              </a:effectLst>
              <a:latin typeface="Calibri" panose="020F0502020204030204" pitchFamily="34" charset="0"/>
            </a:endParaRPr>
          </a:p>
        </p:txBody>
      </p:sp>
      <p:pic>
        <p:nvPicPr>
          <p:cNvPr id="2278412" name="Picture 12">
            <a:extLst>
              <a:ext uri="{FF2B5EF4-FFF2-40B4-BE49-F238E27FC236}">
                <a16:creationId xmlns:a16="http://schemas.microsoft.com/office/drawing/2014/main" id="{C4E04F7D-AC16-4A16-B139-9C5624D6D8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3600" y="5592763"/>
            <a:ext cx="360363" cy="355600"/>
          </a:xfrm>
          <a:prstGeom prst="rect">
            <a:avLst/>
          </a:prstGeom>
          <a:noFill/>
          <a:extLst>
            <a:ext uri="{909E8E84-426E-40DD-AFC4-6F175D3DCCD1}">
              <a14:hiddenFill xmlns:a14="http://schemas.microsoft.com/office/drawing/2010/main">
                <a:solidFill>
                  <a:srgbClr val="FFFFFF"/>
                </a:solidFill>
              </a14:hiddenFill>
            </a:ext>
          </a:extLst>
        </p:spPr>
      </p:pic>
      <p:sp>
        <p:nvSpPr>
          <p:cNvPr id="2278413" name="Text Box 13">
            <a:extLst>
              <a:ext uri="{FF2B5EF4-FFF2-40B4-BE49-F238E27FC236}">
                <a16:creationId xmlns:a16="http://schemas.microsoft.com/office/drawing/2014/main" id="{33585297-97BB-4437-BC8A-1DD9B2AC430D}"/>
              </a:ext>
            </a:extLst>
          </p:cNvPr>
          <p:cNvSpPr txBox="1">
            <a:spLocks noChangeArrowheads="1"/>
          </p:cNvSpPr>
          <p:nvPr/>
        </p:nvSpPr>
        <p:spPr bwMode="auto">
          <a:xfrm>
            <a:off x="1152525" y="5975350"/>
            <a:ext cx="79914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3000" b="1">
                <a:effectLst>
                  <a:outerShdw blurRad="38100" dist="38100" dir="2700000" algn="tl">
                    <a:srgbClr val="C0C0C0"/>
                  </a:outerShdw>
                </a:effectLst>
                <a:latin typeface="Calibri" panose="020F0502020204030204" pitchFamily="34" charset="0"/>
              </a:rPr>
              <a:t>Estabilidad y equilibrio ortostático</a:t>
            </a:r>
            <a:endParaRPr lang="en-US" altLang="en-US" sz="2700" b="1" i="1">
              <a:effectLst>
                <a:outerShdw blurRad="38100" dist="38100" dir="2700000" algn="tl">
                  <a:srgbClr val="C0C0C0"/>
                </a:outerShdw>
              </a:effectLst>
              <a:latin typeface="Calibri" panose="020F0502020204030204" pitchFamily="34" charset="0"/>
            </a:endParaRPr>
          </a:p>
        </p:txBody>
      </p:sp>
      <p:pic>
        <p:nvPicPr>
          <p:cNvPr id="2278414" name="Picture 14">
            <a:extLst>
              <a:ext uri="{FF2B5EF4-FFF2-40B4-BE49-F238E27FC236}">
                <a16:creationId xmlns:a16="http://schemas.microsoft.com/office/drawing/2014/main" id="{A7DA4992-B103-4B68-A99D-154F705078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3600" y="6096000"/>
            <a:ext cx="360363" cy="355600"/>
          </a:xfrm>
          <a:prstGeom prst="rect">
            <a:avLst/>
          </a:prstGeom>
          <a:noFill/>
          <a:extLst>
            <a:ext uri="{909E8E84-426E-40DD-AFC4-6F175D3DCCD1}">
              <a14:hiddenFill xmlns:a14="http://schemas.microsoft.com/office/drawing/2010/main">
                <a:solidFill>
                  <a:srgbClr val="FFFFFF"/>
                </a:solidFill>
              </a14:hiddenFill>
            </a:ext>
          </a:extLst>
        </p:spPr>
      </p:pic>
      <p:pic>
        <p:nvPicPr>
          <p:cNvPr id="2278417" name="Picture 17">
            <a:extLst>
              <a:ext uri="{FF2B5EF4-FFF2-40B4-BE49-F238E27FC236}">
                <a16:creationId xmlns:a16="http://schemas.microsoft.com/office/drawing/2014/main" id="{4BA67611-7D13-4AA5-8586-F4416D1AD2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2588" y="4149725"/>
            <a:ext cx="2016125" cy="1347788"/>
          </a:xfrm>
          <a:prstGeom prst="rect">
            <a:avLst/>
          </a:prstGeom>
          <a:noFill/>
          <a:extLst>
            <a:ext uri="{909E8E84-426E-40DD-AFC4-6F175D3DCCD1}">
              <a14:hiddenFill xmlns:a14="http://schemas.microsoft.com/office/drawing/2010/main">
                <a:solidFill>
                  <a:srgbClr val="FFFFFF"/>
                </a:solidFill>
              </a14:hiddenFill>
            </a:ext>
          </a:extLst>
        </p:spPr>
      </p:pic>
      <p:pic>
        <p:nvPicPr>
          <p:cNvPr id="2278418" name="Picture 18">
            <a:extLst>
              <a:ext uri="{FF2B5EF4-FFF2-40B4-BE49-F238E27FC236}">
                <a16:creationId xmlns:a16="http://schemas.microsoft.com/office/drawing/2014/main" id="{50179635-C3DC-4907-BF67-8C3A9E4409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313" y="692150"/>
            <a:ext cx="2663825" cy="17843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1416C-4F6B-4117-9346-84F56AFA6D44}"/>
              </a:ext>
            </a:extLst>
          </p:cNvPr>
          <p:cNvSpPr>
            <a:spLocks/>
          </p:cNvSpPr>
          <p:nvPr/>
        </p:nvSpPr>
        <p:spPr bwMode="auto">
          <a:xfrm>
            <a:off x="3455988" y="836613"/>
            <a:ext cx="53276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8CAD2074-0743-4810-AEA8-02421B83BABE}"/>
              </a:ext>
            </a:extLst>
          </p:cNvPr>
          <p:cNvSpPr>
            <a:spLocks/>
          </p:cNvSpPr>
          <p:nvPr/>
        </p:nvSpPr>
        <p:spPr bwMode="auto">
          <a:xfrm>
            <a:off x="3384550" y="1987550"/>
            <a:ext cx="5508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CRÓNICO</a:t>
            </a:r>
          </a:p>
        </p:txBody>
      </p:sp>
      <p:pic>
        <p:nvPicPr>
          <p:cNvPr id="2219028" name="Picture 20">
            <a:extLst>
              <a:ext uri="{FF2B5EF4-FFF2-40B4-BE49-F238E27FC236}">
                <a16:creationId xmlns:a16="http://schemas.microsoft.com/office/drawing/2014/main" id="{2E4C23DC-C5FD-4D2E-91F5-C78F39B79D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9700" y="4194175"/>
            <a:ext cx="2736850" cy="2255838"/>
          </a:xfrm>
          <a:prstGeom prst="rect">
            <a:avLst/>
          </a:prstGeom>
          <a:noFill/>
          <a:extLst>
            <a:ext uri="{909E8E84-426E-40DD-AFC4-6F175D3DCCD1}">
              <a14:hiddenFill xmlns:a14="http://schemas.microsoft.com/office/drawing/2010/main">
                <a:solidFill>
                  <a:srgbClr val="FFFFFF"/>
                </a:solidFill>
              </a14:hiddenFill>
            </a:ext>
          </a:extLst>
        </p:spPr>
      </p:pic>
      <p:pic>
        <p:nvPicPr>
          <p:cNvPr id="2219029" name="Picture 21">
            <a:extLst>
              <a:ext uri="{FF2B5EF4-FFF2-40B4-BE49-F238E27FC236}">
                <a16:creationId xmlns:a16="http://schemas.microsoft.com/office/drawing/2014/main" id="{AE29EE61-265A-4D1C-8294-39076E9241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0938" y="4514850"/>
            <a:ext cx="2916237" cy="1938338"/>
          </a:xfrm>
          <a:prstGeom prst="rect">
            <a:avLst/>
          </a:prstGeom>
          <a:noFill/>
          <a:extLst>
            <a:ext uri="{909E8E84-426E-40DD-AFC4-6F175D3DCCD1}">
              <a14:hiddenFill xmlns:a14="http://schemas.microsoft.com/office/drawing/2010/main">
                <a:solidFill>
                  <a:srgbClr val="FFFFFF"/>
                </a:solidFill>
              </a14:hiddenFill>
            </a:ext>
          </a:extLst>
        </p:spPr>
      </p:pic>
      <p:sp>
        <p:nvSpPr>
          <p:cNvPr id="2219030" name="Text Box 22">
            <a:extLst>
              <a:ext uri="{FF2B5EF4-FFF2-40B4-BE49-F238E27FC236}">
                <a16:creationId xmlns:a16="http://schemas.microsoft.com/office/drawing/2014/main" id="{C1ABA0C3-339C-4AA3-97E7-AA9AD0129262}"/>
              </a:ext>
            </a:extLst>
          </p:cNvPr>
          <p:cNvSpPr txBox="1">
            <a:spLocks noChangeArrowheads="1"/>
          </p:cNvSpPr>
          <p:nvPr/>
        </p:nvSpPr>
        <p:spPr bwMode="auto">
          <a:xfrm>
            <a:off x="574675" y="3617913"/>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Criterios par que el atleta pueda regresar a entrenar y competir en su deporte</a:t>
            </a:r>
          </a:p>
        </p:txBody>
      </p:sp>
      <p:pic>
        <p:nvPicPr>
          <p:cNvPr id="2219031" name="Picture 23">
            <a:extLst>
              <a:ext uri="{FF2B5EF4-FFF2-40B4-BE49-F238E27FC236}">
                <a16:creationId xmlns:a16="http://schemas.microsoft.com/office/drawing/2014/main" id="{B1B18FF6-2DEF-441F-B986-0F5A0FEB73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775" y="368935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219032" name="Text Box 24">
            <a:extLst>
              <a:ext uri="{FF2B5EF4-FFF2-40B4-BE49-F238E27FC236}">
                <a16:creationId xmlns:a16="http://schemas.microsoft.com/office/drawing/2014/main" id="{028B95F2-1605-440F-B150-C7F9DC89C0E8}"/>
              </a:ext>
            </a:extLst>
          </p:cNvPr>
          <p:cNvSpPr txBox="1">
            <a:spLocks noChangeArrowheads="1"/>
          </p:cNvSpPr>
          <p:nvPr/>
        </p:nvSpPr>
        <p:spPr bwMode="auto">
          <a:xfrm>
            <a:off x="574675" y="318452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Fases/secuencia del proceso rehabilitativo</a:t>
            </a:r>
          </a:p>
        </p:txBody>
      </p:sp>
      <p:pic>
        <p:nvPicPr>
          <p:cNvPr id="2219033" name="Picture 25">
            <a:extLst>
              <a:ext uri="{FF2B5EF4-FFF2-40B4-BE49-F238E27FC236}">
                <a16:creationId xmlns:a16="http://schemas.microsoft.com/office/drawing/2014/main" id="{DBA62ED3-189F-45FC-B288-5E4278C146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775" y="325596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219034" name="Text Box 26">
            <a:extLst>
              <a:ext uri="{FF2B5EF4-FFF2-40B4-BE49-F238E27FC236}">
                <a16:creationId xmlns:a16="http://schemas.microsoft.com/office/drawing/2014/main" id="{FF2A12A6-5F87-4F5B-AC5E-0094ECFA5642}"/>
              </a:ext>
            </a:extLst>
          </p:cNvPr>
          <p:cNvSpPr txBox="1">
            <a:spLocks noChangeArrowheads="1"/>
          </p:cNvSpPr>
          <p:nvPr/>
        </p:nvSpPr>
        <p:spPr bwMode="auto">
          <a:xfrm>
            <a:off x="574675" y="27797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Rehabilitación</a:t>
            </a:r>
          </a:p>
        </p:txBody>
      </p:sp>
      <p:pic>
        <p:nvPicPr>
          <p:cNvPr id="2219035" name="Picture 27">
            <a:extLst>
              <a:ext uri="{FF2B5EF4-FFF2-40B4-BE49-F238E27FC236}">
                <a16:creationId xmlns:a16="http://schemas.microsoft.com/office/drawing/2014/main" id="{6C897089-1E01-4CE0-989C-4A270B599E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775" y="2851150"/>
            <a:ext cx="271463" cy="266700"/>
          </a:xfrm>
          <a:prstGeom prst="rect">
            <a:avLst/>
          </a:prstGeom>
          <a:noFill/>
          <a:extLst>
            <a:ext uri="{909E8E84-426E-40DD-AFC4-6F175D3DCCD1}">
              <a14:hiddenFill xmlns:a14="http://schemas.microsoft.com/office/drawing/2010/main">
                <a:solidFill>
                  <a:srgbClr val="FFFFFF"/>
                </a:solidFill>
              </a14:hiddenFill>
            </a:ext>
          </a:extLst>
        </p:spPr>
      </p:pic>
      <p:pic>
        <p:nvPicPr>
          <p:cNvPr id="2219036" name="Picture 28">
            <a:extLst>
              <a:ext uri="{FF2B5EF4-FFF2-40B4-BE49-F238E27FC236}">
                <a16:creationId xmlns:a16="http://schemas.microsoft.com/office/drawing/2014/main" id="{B8F933D1-5ABA-4DC7-A287-1644DF2C75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288" y="620713"/>
            <a:ext cx="2952750" cy="1938337"/>
          </a:xfrm>
          <a:prstGeom prst="rect">
            <a:avLst/>
          </a:prstGeom>
          <a:noFill/>
          <a:extLst>
            <a:ext uri="{909E8E84-426E-40DD-AFC4-6F175D3DCCD1}">
              <a14:hiddenFill xmlns:a14="http://schemas.microsoft.com/office/drawing/2010/main">
                <a:solidFill>
                  <a:srgbClr val="FFFFFF"/>
                </a:solidFill>
              </a14:hiddenFill>
            </a:ext>
          </a:extLst>
        </p:spPr>
      </p:pic>
      <p:pic>
        <p:nvPicPr>
          <p:cNvPr id="2219037" name="Picture 29">
            <a:extLst>
              <a:ext uri="{FF2B5EF4-FFF2-40B4-BE49-F238E27FC236}">
                <a16:creationId xmlns:a16="http://schemas.microsoft.com/office/drawing/2014/main" id="{3FDE7AF6-E187-475E-AE70-C251B48ECB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5825" y="2492375"/>
            <a:ext cx="1584325" cy="10588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62497-7FCC-46FA-AC14-B37E42A67392}"/>
              </a:ext>
            </a:extLst>
          </p:cNvPr>
          <p:cNvSpPr>
            <a:spLocks/>
          </p:cNvSpPr>
          <p:nvPr/>
        </p:nvSpPr>
        <p:spPr bwMode="auto">
          <a:xfrm>
            <a:off x="3455988" y="836613"/>
            <a:ext cx="53276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8B4758E7-9EC3-4600-9EFB-C63990E04C1C}"/>
              </a:ext>
            </a:extLst>
          </p:cNvPr>
          <p:cNvSpPr>
            <a:spLocks/>
          </p:cNvSpPr>
          <p:nvPr/>
        </p:nvSpPr>
        <p:spPr bwMode="auto">
          <a:xfrm>
            <a:off x="3384550" y="1987550"/>
            <a:ext cx="5508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CRÓNICO</a:t>
            </a:r>
          </a:p>
        </p:txBody>
      </p:sp>
      <p:pic>
        <p:nvPicPr>
          <p:cNvPr id="2222085" name="Picture 5">
            <a:extLst>
              <a:ext uri="{FF2B5EF4-FFF2-40B4-BE49-F238E27FC236}">
                <a16:creationId xmlns:a16="http://schemas.microsoft.com/office/drawing/2014/main" id="{E626CD2B-67BE-49B7-AFC5-8682A04A2C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750" y="2781300"/>
            <a:ext cx="345757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FFAEEA42-EFBB-40C9-A810-209F46299471}"/>
              </a:ext>
            </a:extLst>
          </p:cNvPr>
          <p:cNvSpPr>
            <a:spLocks/>
          </p:cNvSpPr>
          <p:nvPr/>
        </p:nvSpPr>
        <p:spPr bwMode="auto">
          <a:xfrm>
            <a:off x="2698750" y="2852738"/>
            <a:ext cx="331311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REHABILITACIÓN</a:t>
            </a:r>
            <a:endPar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222091" name="Text Box 11">
            <a:extLst>
              <a:ext uri="{FF2B5EF4-FFF2-40B4-BE49-F238E27FC236}">
                <a16:creationId xmlns:a16="http://schemas.microsoft.com/office/drawing/2014/main" id="{AC534821-0B74-431E-AA6F-BA556F626665}"/>
              </a:ext>
            </a:extLst>
          </p:cNvPr>
          <p:cNvSpPr txBox="1">
            <a:spLocks noChangeArrowheads="1"/>
          </p:cNvSpPr>
          <p:nvPr/>
        </p:nvSpPr>
        <p:spPr bwMode="auto">
          <a:xfrm>
            <a:off x="539750" y="3357563"/>
            <a:ext cx="85693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484876"/>
                </a:solidFill>
                <a:effectLst>
                  <a:outerShdw blurRad="38100" dist="38100" dir="2700000" algn="tl">
                    <a:srgbClr val="C0C0C0"/>
                  </a:outerShdw>
                </a:effectLst>
                <a:latin typeface="Calibri" panose="020F0502020204030204" pitchFamily="34" charset="0"/>
              </a:rPr>
              <a:t>Concepto:</a:t>
            </a:r>
          </a:p>
        </p:txBody>
      </p:sp>
      <p:pic>
        <p:nvPicPr>
          <p:cNvPr id="2222092" name="Picture 12">
            <a:extLst>
              <a:ext uri="{FF2B5EF4-FFF2-40B4-BE49-F238E27FC236}">
                <a16:creationId xmlns:a16="http://schemas.microsoft.com/office/drawing/2014/main" id="{0730CC41-742F-4FD3-9615-CB6539EB5E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342900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222093" name="Text Box 13">
            <a:extLst>
              <a:ext uri="{FF2B5EF4-FFF2-40B4-BE49-F238E27FC236}">
                <a16:creationId xmlns:a16="http://schemas.microsoft.com/office/drawing/2014/main" id="{F63366B7-CE8B-4232-AC8B-A76199152EF5}"/>
              </a:ext>
            </a:extLst>
          </p:cNvPr>
          <p:cNvSpPr txBox="1">
            <a:spLocks noChangeArrowheads="1"/>
          </p:cNvSpPr>
          <p:nvPr/>
        </p:nvSpPr>
        <p:spPr bwMode="auto">
          <a:xfrm>
            <a:off x="576263" y="3876675"/>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“Para restaurar a un estado de salud normal u óptimo”</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sp>
        <p:nvSpPr>
          <p:cNvPr id="2222094" name="Text Box 14">
            <a:extLst>
              <a:ext uri="{FF2B5EF4-FFF2-40B4-BE49-F238E27FC236}">
                <a16:creationId xmlns:a16="http://schemas.microsoft.com/office/drawing/2014/main" id="{F3411B8B-2CD1-44C7-8371-59156CB17950}"/>
              </a:ext>
            </a:extLst>
          </p:cNvPr>
          <p:cNvSpPr txBox="1">
            <a:spLocks noChangeArrowheads="1"/>
          </p:cNvSpPr>
          <p:nvPr/>
        </p:nvSpPr>
        <p:spPr bwMode="auto">
          <a:xfrm>
            <a:off x="539750" y="4365625"/>
            <a:ext cx="85693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484876"/>
                </a:solidFill>
                <a:effectLst>
                  <a:outerShdw blurRad="38100" dist="38100" dir="2700000" algn="tl">
                    <a:srgbClr val="C0C0C0"/>
                  </a:outerShdw>
                </a:effectLst>
                <a:latin typeface="Calibri" panose="020F0502020204030204" pitchFamily="34" charset="0"/>
              </a:rPr>
              <a:t>Rehabilitación de una lesión:</a:t>
            </a:r>
          </a:p>
        </p:txBody>
      </p:sp>
      <p:pic>
        <p:nvPicPr>
          <p:cNvPr id="2222095" name="Picture 15">
            <a:extLst>
              <a:ext uri="{FF2B5EF4-FFF2-40B4-BE49-F238E27FC236}">
                <a16:creationId xmlns:a16="http://schemas.microsoft.com/office/drawing/2014/main" id="{21B067B0-BC85-499D-8A8C-4772A381B3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443706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222096" name="Text Box 16">
            <a:extLst>
              <a:ext uri="{FF2B5EF4-FFF2-40B4-BE49-F238E27FC236}">
                <a16:creationId xmlns:a16="http://schemas.microsoft.com/office/drawing/2014/main" id="{45AB226D-E381-4AA4-A920-500EB9118889}"/>
              </a:ext>
            </a:extLst>
          </p:cNvPr>
          <p:cNvSpPr txBox="1">
            <a:spLocks noChangeArrowheads="1"/>
          </p:cNvSpPr>
          <p:nvPr/>
        </p:nvSpPr>
        <p:spPr bwMode="auto">
          <a:xfrm>
            <a:off x="576263" y="4884738"/>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Es un “reacondicionamiento”</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222097" name="Picture 17">
            <a:extLst>
              <a:ext uri="{FF2B5EF4-FFF2-40B4-BE49-F238E27FC236}">
                <a16:creationId xmlns:a16="http://schemas.microsoft.com/office/drawing/2014/main" id="{E1F2909E-135D-4008-AE84-857B1551DC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2938" y="4437063"/>
            <a:ext cx="2665412" cy="1781175"/>
          </a:xfrm>
          <a:prstGeom prst="rect">
            <a:avLst/>
          </a:prstGeom>
          <a:noFill/>
          <a:extLst>
            <a:ext uri="{909E8E84-426E-40DD-AFC4-6F175D3DCCD1}">
              <a14:hiddenFill xmlns:a14="http://schemas.microsoft.com/office/drawing/2010/main">
                <a:solidFill>
                  <a:srgbClr val="FFFFFF"/>
                </a:solidFill>
              </a14:hiddenFill>
            </a:ext>
          </a:extLst>
        </p:spPr>
      </p:pic>
      <p:pic>
        <p:nvPicPr>
          <p:cNvPr id="2222098" name="Picture 18">
            <a:extLst>
              <a:ext uri="{FF2B5EF4-FFF2-40B4-BE49-F238E27FC236}">
                <a16:creationId xmlns:a16="http://schemas.microsoft.com/office/drawing/2014/main" id="{26F35E35-9CEC-4C1F-9ECC-F2B4218609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 y="620713"/>
            <a:ext cx="3059113" cy="2019300"/>
          </a:xfrm>
          <a:prstGeom prst="rect">
            <a:avLst/>
          </a:prstGeom>
          <a:noFill/>
          <a:extLst>
            <a:ext uri="{909E8E84-426E-40DD-AFC4-6F175D3DCCD1}">
              <a14:hiddenFill xmlns:a14="http://schemas.microsoft.com/office/drawing/2010/main">
                <a:solidFill>
                  <a:srgbClr val="FFFFFF"/>
                </a:solidFill>
              </a14:hiddenFill>
            </a:ext>
          </a:extLst>
        </p:spPr>
      </p:pic>
      <p:pic>
        <p:nvPicPr>
          <p:cNvPr id="2222099" name="Picture 19">
            <a:extLst>
              <a:ext uri="{FF2B5EF4-FFF2-40B4-BE49-F238E27FC236}">
                <a16:creationId xmlns:a16="http://schemas.microsoft.com/office/drawing/2014/main" id="{CF7D768D-E574-4DC8-8A23-04AE8ABAE6D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76375" y="5294313"/>
            <a:ext cx="2303463" cy="11445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2A4B-22B4-44BE-832C-4AAF8CE5504B}"/>
              </a:ext>
            </a:extLst>
          </p:cNvPr>
          <p:cNvSpPr>
            <a:spLocks/>
          </p:cNvSpPr>
          <p:nvPr/>
        </p:nvSpPr>
        <p:spPr bwMode="auto">
          <a:xfrm>
            <a:off x="1295400" y="693738"/>
            <a:ext cx="709136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 MUSCULO-TENDINOSOS:</a:t>
            </a:r>
            <a:endPar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A50937CD-05CA-4023-943C-D9EA1B428CA0}"/>
              </a:ext>
            </a:extLst>
          </p:cNvPr>
          <p:cNvSpPr>
            <a:spLocks/>
          </p:cNvSpPr>
          <p:nvPr/>
        </p:nvSpPr>
        <p:spPr bwMode="auto">
          <a:xfrm>
            <a:off x="1258888" y="1054100"/>
            <a:ext cx="68040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CRÓNICO: </a:t>
            </a:r>
            <a:r>
              <a:rPr lang="es-PR" altLang="en-US" sz="2000" i="1" u="sng">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Fases</a:t>
            </a:r>
          </a:p>
        </p:txBody>
      </p:sp>
      <p:sp>
        <p:nvSpPr>
          <p:cNvPr id="2220039" name="Text Box 7">
            <a:extLst>
              <a:ext uri="{FF2B5EF4-FFF2-40B4-BE49-F238E27FC236}">
                <a16:creationId xmlns:a16="http://schemas.microsoft.com/office/drawing/2014/main" id="{3A8C4AD8-345D-4F1F-ADA3-28DBE95A4B35}"/>
              </a:ext>
            </a:extLst>
          </p:cNvPr>
          <p:cNvSpPr txBox="1">
            <a:spLocks noChangeArrowheads="1"/>
          </p:cNvSpPr>
          <p:nvPr/>
        </p:nvSpPr>
        <p:spPr bwMode="auto">
          <a:xfrm>
            <a:off x="574675" y="2281238"/>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Restauración de la amplitud/arco de movimiento en las articulaciones y la extensibilidad de los tejidos</a:t>
            </a:r>
          </a:p>
        </p:txBody>
      </p:sp>
      <p:pic>
        <p:nvPicPr>
          <p:cNvPr id="2220040" name="Picture 8">
            <a:extLst>
              <a:ext uri="{FF2B5EF4-FFF2-40B4-BE49-F238E27FC236}">
                <a16:creationId xmlns:a16="http://schemas.microsoft.com/office/drawing/2014/main" id="{07E01901-753B-452C-98F5-798AD20D9B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75" y="235267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220041" name="Text Box 9">
            <a:extLst>
              <a:ext uri="{FF2B5EF4-FFF2-40B4-BE49-F238E27FC236}">
                <a16:creationId xmlns:a16="http://schemas.microsoft.com/office/drawing/2014/main" id="{17F31A31-5A9B-4FEE-93D6-8CD6578BE566}"/>
              </a:ext>
            </a:extLst>
          </p:cNvPr>
          <p:cNvSpPr txBox="1">
            <a:spLocks noChangeArrowheads="1"/>
          </p:cNvSpPr>
          <p:nvPr/>
        </p:nvSpPr>
        <p:spPr bwMode="auto">
          <a:xfrm>
            <a:off x="574675" y="31353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Mejoramiento de la tolerancia muscular</a:t>
            </a:r>
          </a:p>
        </p:txBody>
      </p:sp>
      <p:pic>
        <p:nvPicPr>
          <p:cNvPr id="2220042" name="Picture 10">
            <a:extLst>
              <a:ext uri="{FF2B5EF4-FFF2-40B4-BE49-F238E27FC236}">
                <a16:creationId xmlns:a16="http://schemas.microsoft.com/office/drawing/2014/main" id="{59AA523F-5891-46A8-8DB5-4BB4273550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75" y="320675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220043" name="Text Box 11">
            <a:extLst>
              <a:ext uri="{FF2B5EF4-FFF2-40B4-BE49-F238E27FC236}">
                <a16:creationId xmlns:a16="http://schemas.microsoft.com/office/drawing/2014/main" id="{0A79009F-1A2C-4600-B966-817ACB3D3812}"/>
              </a:ext>
            </a:extLst>
          </p:cNvPr>
          <p:cNvSpPr txBox="1">
            <a:spLocks noChangeArrowheads="1"/>
          </p:cNvSpPr>
          <p:nvPr/>
        </p:nvSpPr>
        <p:spPr bwMode="auto">
          <a:xfrm>
            <a:off x="574675" y="35687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Restablecimiento de la fortaleza muscular</a:t>
            </a:r>
          </a:p>
        </p:txBody>
      </p:sp>
      <p:pic>
        <p:nvPicPr>
          <p:cNvPr id="2220044" name="Picture 12">
            <a:extLst>
              <a:ext uri="{FF2B5EF4-FFF2-40B4-BE49-F238E27FC236}">
                <a16:creationId xmlns:a16="http://schemas.microsoft.com/office/drawing/2014/main" id="{6525E1E2-4900-4344-9383-7AA05E2B38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75" y="364013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220045" name="Text Box 13">
            <a:extLst>
              <a:ext uri="{FF2B5EF4-FFF2-40B4-BE49-F238E27FC236}">
                <a16:creationId xmlns:a16="http://schemas.microsoft.com/office/drawing/2014/main" id="{C4EAFEA7-9A21-4A2A-AE96-4AEDDACEFC9E}"/>
              </a:ext>
            </a:extLst>
          </p:cNvPr>
          <p:cNvSpPr txBox="1">
            <a:spLocks noChangeArrowheads="1"/>
          </p:cNvSpPr>
          <p:nvPr/>
        </p:nvSpPr>
        <p:spPr bwMode="auto">
          <a:xfrm>
            <a:off x="574675" y="405606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Mejoramiento de la tolerancia muscular</a:t>
            </a:r>
          </a:p>
        </p:txBody>
      </p:sp>
      <p:pic>
        <p:nvPicPr>
          <p:cNvPr id="2220046" name="Picture 14">
            <a:extLst>
              <a:ext uri="{FF2B5EF4-FFF2-40B4-BE49-F238E27FC236}">
                <a16:creationId xmlns:a16="http://schemas.microsoft.com/office/drawing/2014/main" id="{9300758F-27C8-4C83-8A8B-BF930E8E69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75" y="412750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220047" name="Text Box 15">
            <a:extLst>
              <a:ext uri="{FF2B5EF4-FFF2-40B4-BE49-F238E27FC236}">
                <a16:creationId xmlns:a16="http://schemas.microsoft.com/office/drawing/2014/main" id="{E9A4B1A4-2B68-4F4A-A9EE-8145E4562B25}"/>
              </a:ext>
            </a:extLst>
          </p:cNvPr>
          <p:cNvSpPr txBox="1">
            <a:spLocks noChangeArrowheads="1"/>
          </p:cNvSpPr>
          <p:nvPr/>
        </p:nvSpPr>
        <p:spPr bwMode="auto">
          <a:xfrm>
            <a:off x="574675" y="184785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Control del dolor</a:t>
            </a:r>
          </a:p>
        </p:txBody>
      </p:sp>
      <p:pic>
        <p:nvPicPr>
          <p:cNvPr id="2220048" name="Picture 16">
            <a:extLst>
              <a:ext uri="{FF2B5EF4-FFF2-40B4-BE49-F238E27FC236}">
                <a16:creationId xmlns:a16="http://schemas.microsoft.com/office/drawing/2014/main" id="{0C4B0B3F-5AD4-464C-92BA-BA096F9AD0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75" y="191928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220049" name="Text Box 17">
            <a:extLst>
              <a:ext uri="{FF2B5EF4-FFF2-40B4-BE49-F238E27FC236}">
                <a16:creationId xmlns:a16="http://schemas.microsoft.com/office/drawing/2014/main" id="{BF07E83D-68AD-49B8-9C59-DCBD1B69E99D}"/>
              </a:ext>
            </a:extLst>
          </p:cNvPr>
          <p:cNvSpPr txBox="1">
            <a:spLocks noChangeArrowheads="1"/>
          </p:cNvSpPr>
          <p:nvPr/>
        </p:nvSpPr>
        <p:spPr bwMode="auto">
          <a:xfrm>
            <a:off x="574675" y="144303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Control del proceso inflamatorio</a:t>
            </a:r>
          </a:p>
        </p:txBody>
      </p:sp>
      <p:pic>
        <p:nvPicPr>
          <p:cNvPr id="2220050" name="Picture 18">
            <a:extLst>
              <a:ext uri="{FF2B5EF4-FFF2-40B4-BE49-F238E27FC236}">
                <a16:creationId xmlns:a16="http://schemas.microsoft.com/office/drawing/2014/main" id="{527DD133-6583-4B4E-8E0B-971993F992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75" y="151447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220051" name="Text Box 19">
            <a:extLst>
              <a:ext uri="{FF2B5EF4-FFF2-40B4-BE49-F238E27FC236}">
                <a16:creationId xmlns:a16="http://schemas.microsoft.com/office/drawing/2014/main" id="{AD9A2781-336C-47B9-9C9B-D0DE490BF971}"/>
              </a:ext>
            </a:extLst>
          </p:cNvPr>
          <p:cNvSpPr txBox="1">
            <a:spLocks noChangeArrowheads="1"/>
          </p:cNvSpPr>
          <p:nvPr/>
        </p:nvSpPr>
        <p:spPr bwMode="auto">
          <a:xfrm>
            <a:off x="574675" y="4560888"/>
            <a:ext cx="8318500"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Desarrollo de patrones de destrezas biomecánicas específicas al deporte practicado por el atleta lesionado</a:t>
            </a:r>
          </a:p>
        </p:txBody>
      </p:sp>
      <p:pic>
        <p:nvPicPr>
          <p:cNvPr id="2220052" name="Picture 20">
            <a:extLst>
              <a:ext uri="{FF2B5EF4-FFF2-40B4-BE49-F238E27FC236}">
                <a16:creationId xmlns:a16="http://schemas.microsoft.com/office/drawing/2014/main" id="{18CC34EA-FFE1-40BC-B7CE-28BFDB48B6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75" y="463232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220054" name="Text Box 22">
            <a:extLst>
              <a:ext uri="{FF2B5EF4-FFF2-40B4-BE49-F238E27FC236}">
                <a16:creationId xmlns:a16="http://schemas.microsoft.com/office/drawing/2014/main" id="{D8E4DB40-C8C8-441D-82AE-BA245365325F}"/>
              </a:ext>
            </a:extLst>
          </p:cNvPr>
          <p:cNvSpPr txBox="1">
            <a:spLocks noChangeArrowheads="1"/>
          </p:cNvSpPr>
          <p:nvPr/>
        </p:nvSpPr>
        <p:spPr bwMode="auto">
          <a:xfrm>
            <a:off x="574675" y="5737225"/>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Rehabilitación general de la tolerancia cardiovascular/aeróbica</a:t>
            </a:r>
          </a:p>
        </p:txBody>
      </p:sp>
      <p:pic>
        <p:nvPicPr>
          <p:cNvPr id="2220055" name="Picture 23">
            <a:extLst>
              <a:ext uri="{FF2B5EF4-FFF2-40B4-BE49-F238E27FC236}">
                <a16:creationId xmlns:a16="http://schemas.microsoft.com/office/drawing/2014/main" id="{BCF2EB1E-A41A-4E4F-BE00-21F5B6B995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75" y="5808663"/>
            <a:ext cx="271463" cy="266700"/>
          </a:xfrm>
          <a:prstGeom prst="rect">
            <a:avLst/>
          </a:prstGeom>
          <a:noFill/>
          <a:extLst>
            <a:ext uri="{909E8E84-426E-40DD-AFC4-6F175D3DCCD1}">
              <a14:hiddenFill xmlns:a14="http://schemas.microsoft.com/office/drawing/2010/main">
                <a:solidFill>
                  <a:srgbClr val="FFFFFF"/>
                </a:solidFill>
              </a14:hiddenFill>
            </a:ext>
          </a:extLst>
        </p:spPr>
      </p:pic>
      <p:pic>
        <p:nvPicPr>
          <p:cNvPr id="2220057" name="Picture 25">
            <a:extLst>
              <a:ext uri="{FF2B5EF4-FFF2-40B4-BE49-F238E27FC236}">
                <a16:creationId xmlns:a16="http://schemas.microsoft.com/office/drawing/2014/main" id="{6897B7E5-A793-4DDE-8542-554E1D1A6D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1513" y="3213100"/>
            <a:ext cx="1871662" cy="1252538"/>
          </a:xfrm>
          <a:prstGeom prst="rect">
            <a:avLst/>
          </a:prstGeom>
          <a:noFill/>
          <a:extLst>
            <a:ext uri="{909E8E84-426E-40DD-AFC4-6F175D3DCCD1}">
              <a14:hiddenFill xmlns:a14="http://schemas.microsoft.com/office/drawing/2010/main">
                <a:solidFill>
                  <a:srgbClr val="FFFFFF"/>
                </a:solidFill>
              </a14:hiddenFill>
            </a:ext>
          </a:extLst>
        </p:spPr>
      </p:pic>
      <p:pic>
        <p:nvPicPr>
          <p:cNvPr id="2220059" name="Picture 27">
            <a:extLst>
              <a:ext uri="{FF2B5EF4-FFF2-40B4-BE49-F238E27FC236}">
                <a16:creationId xmlns:a16="http://schemas.microsoft.com/office/drawing/2014/main" id="{20B06C5C-36A3-41E4-A772-EE79CB8566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8125" y="735013"/>
            <a:ext cx="2305050" cy="1544637"/>
          </a:xfrm>
          <a:prstGeom prst="rect">
            <a:avLst/>
          </a:prstGeom>
          <a:noFill/>
          <a:extLst>
            <a:ext uri="{909E8E84-426E-40DD-AFC4-6F175D3DCCD1}">
              <a14:hiddenFill xmlns:a14="http://schemas.microsoft.com/office/drawing/2010/main">
                <a:solidFill>
                  <a:srgbClr val="FFFFFF"/>
                </a:solidFill>
              </a14:hiddenFill>
            </a:ext>
          </a:extLst>
        </p:spPr>
      </p:pic>
      <p:pic>
        <p:nvPicPr>
          <p:cNvPr id="2220060" name="Picture 28">
            <a:extLst>
              <a:ext uri="{FF2B5EF4-FFF2-40B4-BE49-F238E27FC236}">
                <a16:creationId xmlns:a16="http://schemas.microsoft.com/office/drawing/2014/main" id="{8A40E6B5-1D5B-4A31-9B09-5986566EBD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825" y="492125"/>
            <a:ext cx="1152525" cy="911225"/>
          </a:xfrm>
          <a:prstGeom prst="rect">
            <a:avLst/>
          </a:prstGeom>
          <a:noFill/>
          <a:extLst>
            <a:ext uri="{909E8E84-426E-40DD-AFC4-6F175D3DCCD1}">
              <a14:hiddenFill xmlns:a14="http://schemas.microsoft.com/office/drawing/2010/main">
                <a:solidFill>
                  <a:srgbClr val="FFFFFF"/>
                </a:solidFill>
              </a14:hiddenFill>
            </a:ext>
          </a:extLst>
        </p:spPr>
      </p:pic>
      <p:pic>
        <p:nvPicPr>
          <p:cNvPr id="2220061" name="Picture 29">
            <a:extLst>
              <a:ext uri="{FF2B5EF4-FFF2-40B4-BE49-F238E27FC236}">
                <a16:creationId xmlns:a16="http://schemas.microsoft.com/office/drawing/2014/main" id="{EF2D2DCB-68ED-469C-B2C4-C567B95EE5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67625" y="5013325"/>
            <a:ext cx="1008063" cy="15113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9E044-5652-41CE-BD1F-3DF3D8161CA9}"/>
              </a:ext>
            </a:extLst>
          </p:cNvPr>
          <p:cNvSpPr>
            <a:spLocks/>
          </p:cNvSpPr>
          <p:nvPr/>
        </p:nvSpPr>
        <p:spPr bwMode="auto">
          <a:xfrm>
            <a:off x="1258888" y="693738"/>
            <a:ext cx="25923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CONTUSIÓN:</a:t>
            </a:r>
            <a:endPar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1959987" name="Picture 51">
            <a:extLst>
              <a:ext uri="{FF2B5EF4-FFF2-40B4-BE49-F238E27FC236}">
                <a16:creationId xmlns:a16="http://schemas.microsoft.com/office/drawing/2014/main" id="{473D3BC6-5283-431F-92AD-22F430330F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650" y="2652713"/>
            <a:ext cx="1144588" cy="1639887"/>
          </a:xfrm>
          <a:prstGeom prst="rect">
            <a:avLst/>
          </a:prstGeom>
          <a:noFill/>
          <a:extLst>
            <a:ext uri="{909E8E84-426E-40DD-AFC4-6F175D3DCCD1}">
              <a14:hiddenFill xmlns:a14="http://schemas.microsoft.com/office/drawing/2010/main">
                <a:solidFill>
                  <a:srgbClr val="FFFFFF"/>
                </a:solidFill>
              </a14:hiddenFill>
            </a:ext>
          </a:extLst>
        </p:spPr>
      </p:pic>
      <p:sp>
        <p:nvSpPr>
          <p:cNvPr id="1959990" name="Text Box 54">
            <a:extLst>
              <a:ext uri="{FF2B5EF4-FFF2-40B4-BE49-F238E27FC236}">
                <a16:creationId xmlns:a16="http://schemas.microsoft.com/office/drawing/2014/main" id="{1469C124-6B79-40D1-AC37-424FF641EE94}"/>
              </a:ext>
            </a:extLst>
          </p:cNvPr>
          <p:cNvSpPr txBox="1">
            <a:spLocks noChangeArrowheads="1"/>
          </p:cNvSpPr>
          <p:nvPr/>
        </p:nvSpPr>
        <p:spPr bwMode="auto">
          <a:xfrm>
            <a:off x="611188" y="1125538"/>
            <a:ext cx="793273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484876"/>
                </a:solidFill>
                <a:effectLst>
                  <a:outerShdw blurRad="38100" dist="38100" dir="2700000" algn="tl">
                    <a:srgbClr val="C0C0C0"/>
                  </a:outerShdw>
                </a:effectLst>
                <a:latin typeface="Calibri" panose="020F0502020204030204" pitchFamily="34" charset="0"/>
              </a:rPr>
              <a:t>Efectos</a:t>
            </a:r>
            <a:r>
              <a:rPr lang="en-US" altLang="en-US" sz="2800" b="1">
                <a:solidFill>
                  <a:srgbClr val="000000"/>
                </a:solidFill>
                <a:latin typeface="Calibri" panose="020F0502020204030204" pitchFamily="34" charset="0"/>
              </a:rPr>
              <a:t>:</a:t>
            </a:r>
            <a:endParaRPr lang="en-US" altLang="en-US" sz="2500" i="1">
              <a:solidFill>
                <a:srgbClr val="FF0000"/>
              </a:solidFill>
              <a:latin typeface="Arial Black" panose="020B0A04020102020204" pitchFamily="34" charset="0"/>
            </a:endParaRPr>
          </a:p>
        </p:txBody>
      </p:sp>
      <p:pic>
        <p:nvPicPr>
          <p:cNvPr id="1959991" name="Picture 55">
            <a:extLst>
              <a:ext uri="{FF2B5EF4-FFF2-40B4-BE49-F238E27FC236}">
                <a16:creationId xmlns:a16="http://schemas.microsoft.com/office/drawing/2014/main" id="{1B22F278-F1CF-486E-9242-4011E22963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195388"/>
            <a:ext cx="258762" cy="266700"/>
          </a:xfrm>
          <a:prstGeom prst="rect">
            <a:avLst/>
          </a:prstGeom>
          <a:noFill/>
          <a:extLst>
            <a:ext uri="{909E8E84-426E-40DD-AFC4-6F175D3DCCD1}">
              <a14:hiddenFill xmlns:a14="http://schemas.microsoft.com/office/drawing/2010/main">
                <a:solidFill>
                  <a:srgbClr val="FFFFFF"/>
                </a:solidFill>
              </a14:hiddenFill>
            </a:ext>
          </a:extLst>
        </p:spPr>
      </p:pic>
      <p:sp>
        <p:nvSpPr>
          <p:cNvPr id="1959992" name="Text Box 56">
            <a:extLst>
              <a:ext uri="{FF2B5EF4-FFF2-40B4-BE49-F238E27FC236}">
                <a16:creationId xmlns:a16="http://schemas.microsoft.com/office/drawing/2014/main" id="{804545F1-5694-4263-991D-F45A7C5A90B6}"/>
              </a:ext>
            </a:extLst>
          </p:cNvPr>
          <p:cNvSpPr txBox="1">
            <a:spLocks noChangeArrowheads="1"/>
          </p:cNvSpPr>
          <p:nvPr/>
        </p:nvSpPr>
        <p:spPr bwMode="auto">
          <a:xfrm>
            <a:off x="1335088" y="2060575"/>
            <a:ext cx="74136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Hematoma muscular:</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1959993" name="Picture 57">
            <a:extLst>
              <a:ext uri="{FF2B5EF4-FFF2-40B4-BE49-F238E27FC236}">
                <a16:creationId xmlns:a16="http://schemas.microsoft.com/office/drawing/2014/main" id="{0FCAB13C-2DD4-47BF-AF2D-52FCBD8F69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2093913"/>
            <a:ext cx="271462" cy="288925"/>
          </a:xfrm>
          <a:prstGeom prst="rect">
            <a:avLst/>
          </a:prstGeom>
          <a:noFill/>
          <a:extLst>
            <a:ext uri="{909E8E84-426E-40DD-AFC4-6F175D3DCCD1}">
              <a14:hiddenFill xmlns:a14="http://schemas.microsoft.com/office/drawing/2010/main">
                <a:solidFill>
                  <a:srgbClr val="FFFFFF"/>
                </a:solidFill>
              </a14:hiddenFill>
            </a:ext>
          </a:extLst>
        </p:spPr>
      </p:pic>
      <p:sp>
        <p:nvSpPr>
          <p:cNvPr id="1959994" name="Text Box 58">
            <a:extLst>
              <a:ext uri="{FF2B5EF4-FFF2-40B4-BE49-F238E27FC236}">
                <a16:creationId xmlns:a16="http://schemas.microsoft.com/office/drawing/2014/main" id="{D3D24AD8-E3FA-406D-B6C0-18911DEB9B3C}"/>
              </a:ext>
            </a:extLst>
          </p:cNvPr>
          <p:cNvSpPr txBox="1">
            <a:spLocks noChangeArrowheads="1"/>
          </p:cNvSpPr>
          <p:nvPr/>
        </p:nvSpPr>
        <p:spPr bwMode="auto">
          <a:xfrm>
            <a:off x="971550" y="1627188"/>
            <a:ext cx="7623175"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Lesión en el tejido subyacente:</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1959995" name="Picture 59">
            <a:extLst>
              <a:ext uri="{FF2B5EF4-FFF2-40B4-BE49-F238E27FC236}">
                <a16:creationId xmlns:a16="http://schemas.microsoft.com/office/drawing/2014/main" id="{02320C0B-7EC3-4823-B1FA-649BA07200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650" y="1698625"/>
            <a:ext cx="263525" cy="273050"/>
          </a:xfrm>
          <a:prstGeom prst="rect">
            <a:avLst/>
          </a:prstGeom>
          <a:noFill/>
          <a:extLst>
            <a:ext uri="{909E8E84-426E-40DD-AFC4-6F175D3DCCD1}">
              <a14:hiddenFill xmlns:a14="http://schemas.microsoft.com/office/drawing/2010/main">
                <a:solidFill>
                  <a:srgbClr val="FFFFFF"/>
                </a:solidFill>
              </a14:hiddenFill>
            </a:ext>
          </a:extLst>
        </p:spPr>
      </p:pic>
      <p:sp>
        <p:nvSpPr>
          <p:cNvPr id="1959996" name="Text Box 60">
            <a:extLst>
              <a:ext uri="{FF2B5EF4-FFF2-40B4-BE49-F238E27FC236}">
                <a16:creationId xmlns:a16="http://schemas.microsoft.com/office/drawing/2014/main" id="{1E65A208-C8F8-43AF-8D39-8D53238EF6DC}"/>
              </a:ext>
            </a:extLst>
          </p:cNvPr>
          <p:cNvSpPr txBox="1">
            <a:spLocks noChangeArrowheads="1"/>
          </p:cNvSpPr>
          <p:nvPr/>
        </p:nvSpPr>
        <p:spPr bwMode="auto">
          <a:xfrm>
            <a:off x="1328738" y="2419350"/>
            <a:ext cx="7345362" cy="89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80000"/>
              </a:lnSpc>
            </a:pPr>
            <a:r>
              <a:rPr lang="es-ES" altLang="en-US" sz="2200" b="1" i="1">
                <a:solidFill>
                  <a:srgbClr val="000000"/>
                </a:solidFill>
                <a:latin typeface="Calibri" panose="020F0502020204030204" pitchFamily="34" charset="0"/>
              </a:rPr>
              <a:t>Bolsa de sangre coagulada en el tejido muscular a consecuencia de una hemorragia (infiltración de sangre originada por la ruptura capilar)</a:t>
            </a:r>
            <a:endParaRPr lang="en-US" altLang="en-US" sz="2200" i="1" u="sng">
              <a:solidFill>
                <a:srgbClr val="FF0000"/>
              </a:solidFill>
              <a:effectLst>
                <a:outerShdw blurRad="38100" dist="38100" dir="2700000" algn="tl">
                  <a:srgbClr val="C0C0C0"/>
                </a:outerShdw>
              </a:effectLst>
              <a:latin typeface="Arial Black" panose="020B0A04020102020204" pitchFamily="34" charset="0"/>
            </a:endParaRPr>
          </a:p>
        </p:txBody>
      </p:sp>
      <p:sp>
        <p:nvSpPr>
          <p:cNvPr id="1959997" name="Text Box 61">
            <a:extLst>
              <a:ext uri="{FF2B5EF4-FFF2-40B4-BE49-F238E27FC236}">
                <a16:creationId xmlns:a16="http://schemas.microsoft.com/office/drawing/2014/main" id="{BA300102-B790-4FE4-BE30-0DE51BAF57C6}"/>
              </a:ext>
            </a:extLst>
          </p:cNvPr>
          <p:cNvSpPr txBox="1">
            <a:spLocks noChangeArrowheads="1"/>
          </p:cNvSpPr>
          <p:nvPr/>
        </p:nvSpPr>
        <p:spPr bwMode="auto">
          <a:xfrm>
            <a:off x="1333500" y="3427413"/>
            <a:ext cx="74136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Cardenal (equimosis) muscular:</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1959998" name="Picture 62">
            <a:extLst>
              <a:ext uri="{FF2B5EF4-FFF2-40B4-BE49-F238E27FC236}">
                <a16:creationId xmlns:a16="http://schemas.microsoft.com/office/drawing/2014/main" id="{97B2F3C0-A980-4010-A09E-73307AE91F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4425" y="3460750"/>
            <a:ext cx="271463" cy="288925"/>
          </a:xfrm>
          <a:prstGeom prst="rect">
            <a:avLst/>
          </a:prstGeom>
          <a:noFill/>
          <a:extLst>
            <a:ext uri="{909E8E84-426E-40DD-AFC4-6F175D3DCCD1}">
              <a14:hiddenFill xmlns:a14="http://schemas.microsoft.com/office/drawing/2010/main">
                <a:solidFill>
                  <a:srgbClr val="FFFFFF"/>
                </a:solidFill>
              </a14:hiddenFill>
            </a:ext>
          </a:extLst>
        </p:spPr>
      </p:pic>
      <p:sp>
        <p:nvSpPr>
          <p:cNvPr id="1959999" name="Text Box 63">
            <a:extLst>
              <a:ext uri="{FF2B5EF4-FFF2-40B4-BE49-F238E27FC236}">
                <a16:creationId xmlns:a16="http://schemas.microsoft.com/office/drawing/2014/main" id="{77F63672-754C-4793-A59A-8AE287DBDC7D}"/>
              </a:ext>
            </a:extLst>
          </p:cNvPr>
          <p:cNvSpPr txBox="1">
            <a:spLocks noChangeArrowheads="1"/>
          </p:cNvSpPr>
          <p:nvPr/>
        </p:nvSpPr>
        <p:spPr bwMode="auto">
          <a:xfrm>
            <a:off x="1619250" y="3852863"/>
            <a:ext cx="69342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Calibri" panose="020F0502020204030204" pitchFamily="34" charset="0"/>
              </a:rPr>
              <a:t>Consecuencia de la hematoma:</a:t>
            </a:r>
            <a:endParaRPr lang="en-US" altLang="en-US" sz="2200" i="1" u="sng">
              <a:solidFill>
                <a:srgbClr val="FF0000"/>
              </a:solidFill>
              <a:effectLst>
                <a:outerShdw blurRad="38100" dist="38100" dir="2700000" algn="tl">
                  <a:srgbClr val="C0C0C0"/>
                </a:outerShdw>
              </a:effectLst>
              <a:latin typeface="Arial Black" panose="020B0A04020102020204" pitchFamily="34" charset="0"/>
            </a:endParaRPr>
          </a:p>
        </p:txBody>
      </p:sp>
      <p:pic>
        <p:nvPicPr>
          <p:cNvPr id="1960000" name="Picture 64">
            <a:extLst>
              <a:ext uri="{FF2B5EF4-FFF2-40B4-BE49-F238E27FC236}">
                <a16:creationId xmlns:a16="http://schemas.microsoft.com/office/drawing/2014/main" id="{ECC730E3-8476-4948-927D-19AAD0CD72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4788" y="3956050"/>
            <a:ext cx="176212" cy="184150"/>
          </a:xfrm>
          <a:prstGeom prst="rect">
            <a:avLst/>
          </a:prstGeom>
          <a:noFill/>
          <a:extLst>
            <a:ext uri="{909E8E84-426E-40DD-AFC4-6F175D3DCCD1}">
              <a14:hiddenFill xmlns:a14="http://schemas.microsoft.com/office/drawing/2010/main">
                <a:solidFill>
                  <a:srgbClr val="FFFFFF"/>
                </a:solidFill>
              </a14:hiddenFill>
            </a:ext>
          </a:extLst>
        </p:spPr>
      </p:pic>
      <p:sp>
        <p:nvSpPr>
          <p:cNvPr id="1960001" name="Text Box 65">
            <a:extLst>
              <a:ext uri="{FF2B5EF4-FFF2-40B4-BE49-F238E27FC236}">
                <a16:creationId xmlns:a16="http://schemas.microsoft.com/office/drawing/2014/main" id="{4038212C-51F7-4FC8-B744-C81A56655EFA}"/>
              </a:ext>
            </a:extLst>
          </p:cNvPr>
          <p:cNvSpPr txBox="1">
            <a:spLocks noChangeArrowheads="1"/>
          </p:cNvSpPr>
          <p:nvPr/>
        </p:nvSpPr>
        <p:spPr bwMode="auto">
          <a:xfrm>
            <a:off x="1617663" y="4219575"/>
            <a:ext cx="6832600" cy="89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80000"/>
              </a:lnSpc>
            </a:pPr>
            <a:r>
              <a:rPr lang="es-ES" altLang="en-US" sz="2200" b="1" i="1">
                <a:latin typeface="Calibri" panose="020F0502020204030204" pitchFamily="34" charset="0"/>
              </a:rPr>
              <a:t>Mancha violácea/morada que aparece a concecuencia de un derrame/infiltración de cieta cantidad de sangre hacia el tejido muscular</a:t>
            </a:r>
            <a:endParaRPr lang="en-US" altLang="en-US" sz="2200" b="1" i="1">
              <a:latin typeface="Calibri" panose="020F0502020204030204" pitchFamily="34" charset="0"/>
            </a:endParaRPr>
          </a:p>
        </p:txBody>
      </p:sp>
      <p:sp>
        <p:nvSpPr>
          <p:cNvPr id="1960002" name="Text Box 66">
            <a:extLst>
              <a:ext uri="{FF2B5EF4-FFF2-40B4-BE49-F238E27FC236}">
                <a16:creationId xmlns:a16="http://schemas.microsoft.com/office/drawing/2014/main" id="{B4310BB0-2D3F-4398-A352-5A529C96F6AA}"/>
              </a:ext>
            </a:extLst>
          </p:cNvPr>
          <p:cNvSpPr txBox="1">
            <a:spLocks noChangeArrowheads="1"/>
          </p:cNvSpPr>
          <p:nvPr/>
        </p:nvSpPr>
        <p:spPr bwMode="auto">
          <a:xfrm>
            <a:off x="1335088" y="5227638"/>
            <a:ext cx="74136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Edema e infiltración local:</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1960003" name="Picture 67">
            <a:extLst>
              <a:ext uri="{FF2B5EF4-FFF2-40B4-BE49-F238E27FC236}">
                <a16:creationId xmlns:a16="http://schemas.microsoft.com/office/drawing/2014/main" id="{D021F153-715D-485F-A0EC-5FE829CEBD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5260975"/>
            <a:ext cx="271462" cy="288925"/>
          </a:xfrm>
          <a:prstGeom prst="rect">
            <a:avLst/>
          </a:prstGeom>
          <a:noFill/>
          <a:extLst>
            <a:ext uri="{909E8E84-426E-40DD-AFC4-6F175D3DCCD1}">
              <a14:hiddenFill xmlns:a14="http://schemas.microsoft.com/office/drawing/2010/main">
                <a:solidFill>
                  <a:srgbClr val="FFFFFF"/>
                </a:solidFill>
              </a14:hiddenFill>
            </a:ext>
          </a:extLst>
        </p:spPr>
      </p:pic>
      <p:sp>
        <p:nvSpPr>
          <p:cNvPr id="1960004" name="Text Box 68">
            <a:extLst>
              <a:ext uri="{FF2B5EF4-FFF2-40B4-BE49-F238E27FC236}">
                <a16:creationId xmlns:a16="http://schemas.microsoft.com/office/drawing/2014/main" id="{C779C588-7C4E-41EC-86E6-4EF279C871B8}"/>
              </a:ext>
            </a:extLst>
          </p:cNvPr>
          <p:cNvSpPr txBox="1">
            <a:spLocks noChangeArrowheads="1"/>
          </p:cNvSpPr>
          <p:nvPr/>
        </p:nvSpPr>
        <p:spPr bwMode="auto">
          <a:xfrm>
            <a:off x="1328738" y="5627688"/>
            <a:ext cx="7345362"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80000"/>
              </a:lnSpc>
            </a:pPr>
            <a:r>
              <a:rPr lang="es-ES" altLang="en-US" sz="2200" b="1" i="1">
                <a:solidFill>
                  <a:srgbClr val="000000"/>
                </a:solidFill>
                <a:latin typeface="Calibri" panose="020F0502020204030204" pitchFamily="34" charset="0"/>
              </a:rPr>
              <a:t>Esto puede ser superficial o profunda, dependiendo de la naturaleza del objeto que haya golpeando la piel y la localización anatómica involucrada</a:t>
            </a:r>
            <a:endParaRPr lang="en-US" altLang="en-US" sz="2200" i="1" u="sng">
              <a:solidFill>
                <a:srgbClr val="FF0000"/>
              </a:solidFill>
              <a:effectLst>
                <a:outerShdw blurRad="38100" dist="38100" dir="2700000" algn="tl">
                  <a:srgbClr val="C0C0C0"/>
                </a:outerShdw>
              </a:effectLst>
              <a:latin typeface="Arial Black" panose="020B0A04020102020204" pitchFamily="34" charset="0"/>
            </a:endParaRPr>
          </a:p>
        </p:txBody>
      </p:sp>
      <p:pic>
        <p:nvPicPr>
          <p:cNvPr id="1960005" name="Picture 69">
            <a:extLst>
              <a:ext uri="{FF2B5EF4-FFF2-40B4-BE49-F238E27FC236}">
                <a16:creationId xmlns:a16="http://schemas.microsoft.com/office/drawing/2014/main" id="{DE0404D4-5856-4F25-BA81-7023B72A65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1863" y="781050"/>
            <a:ext cx="2303462" cy="1495425"/>
          </a:xfrm>
          <a:prstGeom prst="rect">
            <a:avLst/>
          </a:prstGeom>
          <a:noFill/>
          <a:extLst>
            <a:ext uri="{909E8E84-426E-40DD-AFC4-6F175D3DCCD1}">
              <a14:hiddenFill xmlns:a14="http://schemas.microsoft.com/office/drawing/2010/main">
                <a:solidFill>
                  <a:srgbClr val="FFFFFF"/>
                </a:solidFill>
              </a14:hiddenFill>
            </a:ext>
          </a:extLst>
        </p:spPr>
      </p:pic>
      <p:pic>
        <p:nvPicPr>
          <p:cNvPr id="1960006" name="Picture 70">
            <a:extLst>
              <a:ext uri="{FF2B5EF4-FFF2-40B4-BE49-F238E27FC236}">
                <a16:creationId xmlns:a16="http://schemas.microsoft.com/office/drawing/2014/main" id="{CED7B937-F217-4D6E-A09A-FF18BB856E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5288" y="547688"/>
            <a:ext cx="863600" cy="577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A349E-2425-41DE-9F02-018CE010F819}"/>
              </a:ext>
            </a:extLst>
          </p:cNvPr>
          <p:cNvSpPr>
            <a:spLocks/>
          </p:cNvSpPr>
          <p:nvPr/>
        </p:nvSpPr>
        <p:spPr bwMode="auto">
          <a:xfrm>
            <a:off x="3455988" y="765175"/>
            <a:ext cx="53276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15E4ECA4-916E-460C-8BBE-FBDA912A5B15}"/>
              </a:ext>
            </a:extLst>
          </p:cNvPr>
          <p:cNvSpPr>
            <a:spLocks/>
          </p:cNvSpPr>
          <p:nvPr/>
        </p:nvSpPr>
        <p:spPr bwMode="auto">
          <a:xfrm>
            <a:off x="3384550" y="1916113"/>
            <a:ext cx="5508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CRÓNICO</a:t>
            </a:r>
          </a:p>
        </p:txBody>
      </p:sp>
      <p:pic>
        <p:nvPicPr>
          <p:cNvPr id="2280454" name="Picture 6">
            <a:extLst>
              <a:ext uri="{FF2B5EF4-FFF2-40B4-BE49-F238E27FC236}">
                <a16:creationId xmlns:a16="http://schemas.microsoft.com/office/drawing/2014/main" id="{2A691686-E101-4047-B4C3-EFA5668EBB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2708275"/>
            <a:ext cx="7380287"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AF9391B1-405E-4FC1-84B3-41CA945EE2E6}"/>
              </a:ext>
            </a:extLst>
          </p:cNvPr>
          <p:cNvSpPr>
            <a:spLocks/>
          </p:cNvSpPr>
          <p:nvPr/>
        </p:nvSpPr>
        <p:spPr bwMode="auto">
          <a:xfrm>
            <a:off x="1187450" y="2779713"/>
            <a:ext cx="68405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CONTROL DEL PROCESO INFLAMATORIO</a:t>
            </a:r>
            <a:endPar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280456" name="Picture 8">
            <a:extLst>
              <a:ext uri="{FF2B5EF4-FFF2-40B4-BE49-F238E27FC236}">
                <a16:creationId xmlns:a16="http://schemas.microsoft.com/office/drawing/2014/main" id="{55DD1E89-4CE6-485A-8AFC-93DFEF5EA9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4687888"/>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80457" name="Text Box 9">
            <a:extLst>
              <a:ext uri="{FF2B5EF4-FFF2-40B4-BE49-F238E27FC236}">
                <a16:creationId xmlns:a16="http://schemas.microsoft.com/office/drawing/2014/main" id="{E7BF89D4-62A1-4592-B151-028A6285C5B3}"/>
              </a:ext>
            </a:extLst>
          </p:cNvPr>
          <p:cNvSpPr txBox="1">
            <a:spLocks noChangeArrowheads="1"/>
          </p:cNvSpPr>
          <p:nvPr/>
        </p:nvSpPr>
        <p:spPr bwMode="auto">
          <a:xfrm>
            <a:off x="560388" y="4654550"/>
            <a:ext cx="8247062"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700" b="1">
                <a:latin typeface="Arial" panose="020B0604020202020204" pitchFamily="34" charset="0"/>
              </a:rPr>
              <a:t>Indicación</a:t>
            </a:r>
          </a:p>
        </p:txBody>
      </p:sp>
      <p:pic>
        <p:nvPicPr>
          <p:cNvPr id="2280458" name="Picture 10">
            <a:extLst>
              <a:ext uri="{FF2B5EF4-FFF2-40B4-BE49-F238E27FC236}">
                <a16:creationId xmlns:a16="http://schemas.microsoft.com/office/drawing/2014/main" id="{E607A572-69E0-4211-AD87-6E1A443181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5345113"/>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80459" name="Text Box 11">
            <a:extLst>
              <a:ext uri="{FF2B5EF4-FFF2-40B4-BE49-F238E27FC236}">
                <a16:creationId xmlns:a16="http://schemas.microsoft.com/office/drawing/2014/main" id="{4C76EF93-1499-44E2-B01B-0CC6CB5A0442}"/>
              </a:ext>
            </a:extLst>
          </p:cNvPr>
          <p:cNvSpPr txBox="1">
            <a:spLocks noChangeArrowheads="1"/>
          </p:cNvSpPr>
          <p:nvPr/>
        </p:nvSpPr>
        <p:spPr bwMode="auto">
          <a:xfrm>
            <a:off x="560388" y="5311775"/>
            <a:ext cx="8247062"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700" b="1">
                <a:latin typeface="Arial" panose="020B0604020202020204" pitchFamily="34" charset="0"/>
              </a:rPr>
              <a:t>Estrategias de: </a:t>
            </a:r>
            <a:r>
              <a:rPr lang="en-US" altLang="en-US" sz="2700" b="1" i="1">
                <a:latin typeface="Arial" panose="020B0604020202020204" pitchFamily="34" charset="0"/>
              </a:rPr>
              <a:t>Terapia física</a:t>
            </a:r>
          </a:p>
        </p:txBody>
      </p:sp>
      <p:pic>
        <p:nvPicPr>
          <p:cNvPr id="2280460" name="Picture 12">
            <a:extLst>
              <a:ext uri="{FF2B5EF4-FFF2-40B4-BE49-F238E27FC236}">
                <a16:creationId xmlns:a16="http://schemas.microsoft.com/office/drawing/2014/main" id="{93017447-DEC9-4A44-B739-015C134A60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5983288"/>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80461" name="Text Box 13">
            <a:extLst>
              <a:ext uri="{FF2B5EF4-FFF2-40B4-BE49-F238E27FC236}">
                <a16:creationId xmlns:a16="http://schemas.microsoft.com/office/drawing/2014/main" id="{D29CDEA4-E2CA-4927-802E-3E387DE9DC8C}"/>
              </a:ext>
            </a:extLst>
          </p:cNvPr>
          <p:cNvSpPr txBox="1">
            <a:spLocks noChangeArrowheads="1"/>
          </p:cNvSpPr>
          <p:nvPr/>
        </p:nvSpPr>
        <p:spPr bwMode="auto">
          <a:xfrm>
            <a:off x="560388" y="5949950"/>
            <a:ext cx="8459787"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700" b="1">
                <a:latin typeface="Arial" panose="020B0604020202020204" pitchFamily="34" charset="0"/>
              </a:rPr>
              <a:t>Modalidad: </a:t>
            </a:r>
            <a:r>
              <a:rPr lang="en-US" altLang="en-US" sz="2700" b="1" i="1">
                <a:latin typeface="Arial" panose="020B0604020202020204" pitchFamily="34" charset="0"/>
              </a:rPr>
              <a:t>Fases tardías del proceso inflamatorio</a:t>
            </a:r>
          </a:p>
        </p:txBody>
      </p:sp>
      <p:pic>
        <p:nvPicPr>
          <p:cNvPr id="2280465" name="Picture 17">
            <a:extLst>
              <a:ext uri="{FF2B5EF4-FFF2-40B4-BE49-F238E27FC236}">
                <a16:creationId xmlns:a16="http://schemas.microsoft.com/office/drawing/2014/main" id="{7695C2EA-F3F1-480E-A7E2-2E93D9EDCB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750" y="620713"/>
            <a:ext cx="2836863" cy="1885950"/>
          </a:xfrm>
          <a:prstGeom prst="rect">
            <a:avLst/>
          </a:prstGeom>
          <a:noFill/>
          <a:extLst>
            <a:ext uri="{909E8E84-426E-40DD-AFC4-6F175D3DCCD1}">
              <a14:hiddenFill xmlns:a14="http://schemas.microsoft.com/office/drawing/2010/main">
                <a:solidFill>
                  <a:srgbClr val="FFFFFF"/>
                </a:solidFill>
              </a14:hiddenFill>
            </a:ext>
          </a:extLst>
        </p:spPr>
      </p:pic>
      <p:pic>
        <p:nvPicPr>
          <p:cNvPr id="2280466" name="Picture 18">
            <a:extLst>
              <a:ext uri="{FF2B5EF4-FFF2-40B4-BE49-F238E27FC236}">
                <a16:creationId xmlns:a16="http://schemas.microsoft.com/office/drawing/2014/main" id="{A8ED8B51-3A9A-4216-BB4B-9369ADB0AE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4213" y="3429000"/>
            <a:ext cx="1655762" cy="1108075"/>
          </a:xfrm>
          <a:prstGeom prst="rect">
            <a:avLst/>
          </a:prstGeom>
          <a:noFill/>
          <a:extLst>
            <a:ext uri="{909E8E84-426E-40DD-AFC4-6F175D3DCCD1}">
              <a14:hiddenFill xmlns:a14="http://schemas.microsoft.com/office/drawing/2010/main">
                <a:solidFill>
                  <a:srgbClr val="FFFFFF"/>
                </a:solidFill>
              </a14:hiddenFill>
            </a:ext>
          </a:extLst>
        </p:spPr>
      </p:pic>
      <p:pic>
        <p:nvPicPr>
          <p:cNvPr id="2280467" name="Picture 19">
            <a:extLst>
              <a:ext uri="{FF2B5EF4-FFF2-40B4-BE49-F238E27FC236}">
                <a16:creationId xmlns:a16="http://schemas.microsoft.com/office/drawing/2014/main" id="{4B7D37E5-BA1E-47CA-B887-3C49429DC84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56400" y="3429000"/>
            <a:ext cx="1344613" cy="2447925"/>
          </a:xfrm>
          <a:prstGeom prst="rect">
            <a:avLst/>
          </a:prstGeom>
          <a:noFill/>
          <a:extLst>
            <a:ext uri="{909E8E84-426E-40DD-AFC4-6F175D3DCCD1}">
              <a14:hiddenFill xmlns:a14="http://schemas.microsoft.com/office/drawing/2010/main">
                <a:solidFill>
                  <a:srgbClr val="FFFFFF"/>
                </a:solidFill>
              </a14:hiddenFill>
            </a:ext>
          </a:extLst>
        </p:spPr>
      </p:pic>
      <p:pic>
        <p:nvPicPr>
          <p:cNvPr id="2280468" name="Picture 20">
            <a:extLst>
              <a:ext uri="{FF2B5EF4-FFF2-40B4-BE49-F238E27FC236}">
                <a16:creationId xmlns:a16="http://schemas.microsoft.com/office/drawing/2014/main" id="{98D14EC8-4F47-4A3C-943D-C057131B5DE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3575" y="3500438"/>
            <a:ext cx="2520950" cy="16811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93F2E-0EF8-4F13-A6B9-6C6FF44248C4}"/>
              </a:ext>
            </a:extLst>
          </p:cNvPr>
          <p:cNvSpPr>
            <a:spLocks/>
          </p:cNvSpPr>
          <p:nvPr/>
        </p:nvSpPr>
        <p:spPr bwMode="auto">
          <a:xfrm>
            <a:off x="3348038" y="836613"/>
            <a:ext cx="53276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BF66B6A5-43AB-462B-A71D-F8A7943C1B56}"/>
              </a:ext>
            </a:extLst>
          </p:cNvPr>
          <p:cNvSpPr>
            <a:spLocks/>
          </p:cNvSpPr>
          <p:nvPr/>
        </p:nvSpPr>
        <p:spPr bwMode="auto">
          <a:xfrm>
            <a:off x="3276600" y="1987550"/>
            <a:ext cx="5508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CRÓNICO</a:t>
            </a:r>
          </a:p>
        </p:txBody>
      </p:sp>
      <p:pic>
        <p:nvPicPr>
          <p:cNvPr id="2282500" name="Picture 4">
            <a:extLst>
              <a:ext uri="{FF2B5EF4-FFF2-40B4-BE49-F238E27FC236}">
                <a16:creationId xmlns:a16="http://schemas.microsoft.com/office/drawing/2014/main" id="{DB507AF5-CF43-4F4B-8A70-7F07F1EF13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2708275"/>
            <a:ext cx="7380287"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B9C81DB7-EB7E-404D-9815-30F34657EA96}"/>
              </a:ext>
            </a:extLst>
          </p:cNvPr>
          <p:cNvSpPr>
            <a:spLocks/>
          </p:cNvSpPr>
          <p:nvPr/>
        </p:nvSpPr>
        <p:spPr bwMode="auto">
          <a:xfrm>
            <a:off x="1187450" y="2779713"/>
            <a:ext cx="68405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CONTROL DEL PROCESO INFLAMATORIO</a:t>
            </a:r>
            <a:endPar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FCB90753-661D-49EF-9055-1629F0930F7E}"/>
              </a:ext>
            </a:extLst>
          </p:cNvPr>
          <p:cNvSpPr>
            <a:spLocks/>
          </p:cNvSpPr>
          <p:nvPr/>
        </p:nvSpPr>
        <p:spPr bwMode="auto">
          <a:xfrm>
            <a:off x="1835150" y="3573463"/>
            <a:ext cx="52578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3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INDICACIONES *</a:t>
            </a:r>
            <a:endPar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282503" name="Text Box 7">
            <a:extLst>
              <a:ext uri="{FF2B5EF4-FFF2-40B4-BE49-F238E27FC236}">
                <a16:creationId xmlns:a16="http://schemas.microsoft.com/office/drawing/2014/main" id="{B3C1688E-B214-440B-830B-B1F478D19763}"/>
              </a:ext>
            </a:extLst>
          </p:cNvPr>
          <p:cNvSpPr txBox="1">
            <a:spLocks noChangeArrowheads="1"/>
          </p:cNvSpPr>
          <p:nvPr/>
        </p:nvSpPr>
        <p:spPr bwMode="auto">
          <a:xfrm>
            <a:off x="1042988" y="5622925"/>
            <a:ext cx="7993062"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900" b="1">
                <a:solidFill>
                  <a:srgbClr val="000000"/>
                </a:solidFill>
              </a:rPr>
              <a:t>Inmediátamente depués de haber ocurrido la lesión</a:t>
            </a:r>
            <a:endParaRPr lang="en-US" altLang="en-US" sz="2900">
              <a:solidFill>
                <a:srgbClr val="FF0000"/>
              </a:solidFill>
              <a:effectLst>
                <a:outerShdw blurRad="38100" dist="38100" dir="2700000" algn="tl">
                  <a:srgbClr val="C0C0C0"/>
                </a:outerShdw>
              </a:effectLst>
              <a:latin typeface="Arial Black" panose="020B0A04020102020204" pitchFamily="34" charset="0"/>
            </a:endParaRPr>
          </a:p>
        </p:txBody>
      </p:sp>
      <p:pic>
        <p:nvPicPr>
          <p:cNvPr id="2282513" name="Picture 17">
            <a:extLst>
              <a:ext uri="{FF2B5EF4-FFF2-40B4-BE49-F238E27FC236}">
                <a16:creationId xmlns:a16="http://schemas.microsoft.com/office/drawing/2014/main" id="{499E5715-DDAF-4B92-863F-BC573D42CA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900" y="4975225"/>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82514" name="Text Box 18">
            <a:extLst>
              <a:ext uri="{FF2B5EF4-FFF2-40B4-BE49-F238E27FC236}">
                <a16:creationId xmlns:a16="http://schemas.microsoft.com/office/drawing/2014/main" id="{6517CB32-7190-45F3-8B06-5AABDD1FEB6D}"/>
              </a:ext>
            </a:extLst>
          </p:cNvPr>
          <p:cNvSpPr txBox="1">
            <a:spLocks noChangeArrowheads="1"/>
          </p:cNvSpPr>
          <p:nvPr/>
        </p:nvSpPr>
        <p:spPr bwMode="auto">
          <a:xfrm>
            <a:off x="971550" y="4956175"/>
            <a:ext cx="6480175"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3500" b="1">
                <a:latin typeface="Arial" panose="020B0604020202020204" pitchFamily="34" charset="0"/>
              </a:rPr>
              <a:t>Acontece:</a:t>
            </a:r>
          </a:p>
        </p:txBody>
      </p:sp>
      <p:pic>
        <p:nvPicPr>
          <p:cNvPr id="2282515" name="Picture 19">
            <a:extLst>
              <a:ext uri="{FF2B5EF4-FFF2-40B4-BE49-F238E27FC236}">
                <a16:creationId xmlns:a16="http://schemas.microsoft.com/office/drawing/2014/main" id="{693BDBE3-7571-4B88-B93D-BBAB957688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620713"/>
            <a:ext cx="2879725" cy="1919287"/>
          </a:xfrm>
          <a:prstGeom prst="rect">
            <a:avLst/>
          </a:prstGeom>
          <a:noFill/>
          <a:extLst>
            <a:ext uri="{909E8E84-426E-40DD-AFC4-6F175D3DCCD1}">
              <a14:hiddenFill xmlns:a14="http://schemas.microsoft.com/office/drawing/2010/main">
                <a:solidFill>
                  <a:srgbClr val="FFFFFF"/>
                </a:solidFill>
              </a14:hiddenFill>
            </a:ext>
          </a:extLst>
        </p:spPr>
      </p:pic>
      <p:pic>
        <p:nvPicPr>
          <p:cNvPr id="2282516" name="Picture 20">
            <a:extLst>
              <a:ext uri="{FF2B5EF4-FFF2-40B4-BE49-F238E27FC236}">
                <a16:creationId xmlns:a16="http://schemas.microsoft.com/office/drawing/2014/main" id="{04306D3E-C41A-4CD7-9584-240D78EB2D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5375" y="4076700"/>
            <a:ext cx="2260600" cy="1509713"/>
          </a:xfrm>
          <a:prstGeom prst="rect">
            <a:avLst/>
          </a:prstGeom>
          <a:noFill/>
          <a:extLst>
            <a:ext uri="{909E8E84-426E-40DD-AFC4-6F175D3DCCD1}">
              <a14:hiddenFill xmlns:a14="http://schemas.microsoft.com/office/drawing/2010/main">
                <a:solidFill>
                  <a:srgbClr val="FFFFFF"/>
                </a:solidFill>
              </a14:hiddenFill>
            </a:ext>
          </a:extLst>
        </p:spPr>
      </p:pic>
      <p:pic>
        <p:nvPicPr>
          <p:cNvPr id="2282517" name="Picture 21">
            <a:extLst>
              <a:ext uri="{FF2B5EF4-FFF2-40B4-BE49-F238E27FC236}">
                <a16:creationId xmlns:a16="http://schemas.microsoft.com/office/drawing/2014/main" id="{34C390BA-166A-449E-B657-906143D67E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9413" y="3509963"/>
            <a:ext cx="20320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2282518" name="Picture 22">
            <a:extLst>
              <a:ext uri="{FF2B5EF4-FFF2-40B4-BE49-F238E27FC236}">
                <a16:creationId xmlns:a16="http://schemas.microsoft.com/office/drawing/2014/main" id="{0ADF69C1-363C-4CAB-863C-3DC4E1223E7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8013" y="3500438"/>
            <a:ext cx="1358900" cy="2032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4860-D367-4D51-94E2-C68181EE95F3}"/>
              </a:ext>
            </a:extLst>
          </p:cNvPr>
          <p:cNvSpPr>
            <a:spLocks/>
          </p:cNvSpPr>
          <p:nvPr/>
        </p:nvSpPr>
        <p:spPr bwMode="auto">
          <a:xfrm>
            <a:off x="3455988" y="836613"/>
            <a:ext cx="53276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6D6172D6-BEA4-4742-A27C-C59D0FD7F8F2}"/>
              </a:ext>
            </a:extLst>
          </p:cNvPr>
          <p:cNvSpPr>
            <a:spLocks/>
          </p:cNvSpPr>
          <p:nvPr/>
        </p:nvSpPr>
        <p:spPr bwMode="auto">
          <a:xfrm>
            <a:off x="3384550" y="1987550"/>
            <a:ext cx="5508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CRÓNICO</a:t>
            </a:r>
          </a:p>
        </p:txBody>
      </p:sp>
      <p:pic>
        <p:nvPicPr>
          <p:cNvPr id="2284548" name="Picture 4">
            <a:extLst>
              <a:ext uri="{FF2B5EF4-FFF2-40B4-BE49-F238E27FC236}">
                <a16:creationId xmlns:a16="http://schemas.microsoft.com/office/drawing/2014/main" id="{656E5D97-1829-4747-856D-E72BB0FD62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2708275"/>
            <a:ext cx="7380287"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E432A550-8829-4392-B9E0-B9FF09D09DA0}"/>
              </a:ext>
            </a:extLst>
          </p:cNvPr>
          <p:cNvSpPr>
            <a:spLocks/>
          </p:cNvSpPr>
          <p:nvPr/>
        </p:nvSpPr>
        <p:spPr bwMode="auto">
          <a:xfrm>
            <a:off x="1187450" y="2779713"/>
            <a:ext cx="68405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CONTROL DEL PROCESO INFLAMATORIO</a:t>
            </a:r>
            <a:endPar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492DEF8B-E514-41B4-896A-DC5B8A7EEDF0}"/>
              </a:ext>
            </a:extLst>
          </p:cNvPr>
          <p:cNvSpPr>
            <a:spLocks/>
          </p:cNvSpPr>
          <p:nvPr/>
        </p:nvSpPr>
        <p:spPr bwMode="auto">
          <a:xfrm>
            <a:off x="2555875" y="4149725"/>
            <a:ext cx="3960813"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3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ESTRATEGIAS *</a:t>
            </a:r>
            <a:endPar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284551" name="Text Box 7">
            <a:extLst>
              <a:ext uri="{FF2B5EF4-FFF2-40B4-BE49-F238E27FC236}">
                <a16:creationId xmlns:a16="http://schemas.microsoft.com/office/drawing/2014/main" id="{2FC81342-3B3F-4323-8297-CFA86939ECA2}"/>
              </a:ext>
            </a:extLst>
          </p:cNvPr>
          <p:cNvSpPr txBox="1">
            <a:spLocks noChangeArrowheads="1"/>
          </p:cNvSpPr>
          <p:nvPr/>
        </p:nvSpPr>
        <p:spPr bwMode="auto">
          <a:xfrm>
            <a:off x="611188" y="5824538"/>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Protección, hielo, compresión, elevación y descanso</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sp>
        <p:nvSpPr>
          <p:cNvPr id="2284553" name="Text Box 9">
            <a:extLst>
              <a:ext uri="{FF2B5EF4-FFF2-40B4-BE49-F238E27FC236}">
                <a16:creationId xmlns:a16="http://schemas.microsoft.com/office/drawing/2014/main" id="{87DBE912-5E6E-4F33-A852-5583526B9BF8}"/>
              </a:ext>
            </a:extLst>
          </p:cNvPr>
          <p:cNvSpPr txBox="1">
            <a:spLocks noChangeArrowheads="1"/>
          </p:cNvSpPr>
          <p:nvPr/>
        </p:nvSpPr>
        <p:spPr bwMode="auto">
          <a:xfrm>
            <a:off x="574675" y="534828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PRICE:</a:t>
            </a:r>
          </a:p>
        </p:txBody>
      </p:sp>
      <p:pic>
        <p:nvPicPr>
          <p:cNvPr id="2284554" name="Picture 10">
            <a:extLst>
              <a:ext uri="{FF2B5EF4-FFF2-40B4-BE49-F238E27FC236}">
                <a16:creationId xmlns:a16="http://schemas.microsoft.com/office/drawing/2014/main" id="{DAB11F50-E016-4D31-80B1-9E1989987A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5419725"/>
            <a:ext cx="271463" cy="266700"/>
          </a:xfrm>
          <a:prstGeom prst="rect">
            <a:avLst/>
          </a:prstGeom>
          <a:noFill/>
          <a:extLst>
            <a:ext uri="{909E8E84-426E-40DD-AFC4-6F175D3DCCD1}">
              <a14:hiddenFill xmlns:a14="http://schemas.microsoft.com/office/drawing/2010/main">
                <a:solidFill>
                  <a:srgbClr val="FFFFFF"/>
                </a:solidFill>
              </a14:hiddenFill>
            </a:ext>
          </a:extLst>
        </p:spPr>
      </p:pic>
      <p:pic>
        <p:nvPicPr>
          <p:cNvPr id="2284578" name="Picture 34">
            <a:extLst>
              <a:ext uri="{FF2B5EF4-FFF2-40B4-BE49-F238E27FC236}">
                <a16:creationId xmlns:a16="http://schemas.microsoft.com/office/drawing/2014/main" id="{7CF0583C-2EEF-4C22-82DF-E64F3893F4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5100" y="3859213"/>
            <a:ext cx="2160588" cy="1441450"/>
          </a:xfrm>
          <a:prstGeom prst="rect">
            <a:avLst/>
          </a:prstGeom>
          <a:noFill/>
          <a:extLst>
            <a:ext uri="{909E8E84-426E-40DD-AFC4-6F175D3DCCD1}">
              <a14:hiddenFill xmlns:a14="http://schemas.microsoft.com/office/drawing/2010/main">
                <a:solidFill>
                  <a:srgbClr val="FFFFFF"/>
                </a:solidFill>
              </a14:hiddenFill>
            </a:ext>
          </a:extLst>
        </p:spPr>
      </p:pic>
      <p:pic>
        <p:nvPicPr>
          <p:cNvPr id="2284579" name="Picture 35">
            <a:extLst>
              <a:ext uri="{FF2B5EF4-FFF2-40B4-BE49-F238E27FC236}">
                <a16:creationId xmlns:a16="http://schemas.microsoft.com/office/drawing/2014/main" id="{D008196D-3A28-4A0A-9647-AAD44F4E1A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188" y="687388"/>
            <a:ext cx="2736850" cy="1827212"/>
          </a:xfrm>
          <a:prstGeom prst="rect">
            <a:avLst/>
          </a:prstGeom>
          <a:noFill/>
          <a:extLst>
            <a:ext uri="{909E8E84-426E-40DD-AFC4-6F175D3DCCD1}">
              <a14:hiddenFill xmlns:a14="http://schemas.microsoft.com/office/drawing/2010/main">
                <a:solidFill>
                  <a:srgbClr val="FFFFFF"/>
                </a:solidFill>
              </a14:hiddenFill>
            </a:ext>
          </a:extLst>
        </p:spPr>
      </p:pic>
      <p:pic>
        <p:nvPicPr>
          <p:cNvPr id="2284580" name="Picture 36">
            <a:extLst>
              <a:ext uri="{FF2B5EF4-FFF2-40B4-BE49-F238E27FC236}">
                <a16:creationId xmlns:a16="http://schemas.microsoft.com/office/drawing/2014/main" id="{62F060ED-0D42-47F6-87A4-5F97A351F0C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5288" y="3716338"/>
            <a:ext cx="2089150" cy="13843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BC28E-41AC-42EF-9201-09075FE6A829}"/>
              </a:ext>
            </a:extLst>
          </p:cNvPr>
          <p:cNvSpPr>
            <a:spLocks/>
          </p:cNvSpPr>
          <p:nvPr/>
        </p:nvSpPr>
        <p:spPr bwMode="auto">
          <a:xfrm>
            <a:off x="3455988" y="777875"/>
            <a:ext cx="53276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30185B8-AB01-4ABB-8E99-D88C0ABF713B}"/>
              </a:ext>
            </a:extLst>
          </p:cNvPr>
          <p:cNvSpPr>
            <a:spLocks/>
          </p:cNvSpPr>
          <p:nvPr/>
        </p:nvSpPr>
        <p:spPr bwMode="auto">
          <a:xfrm>
            <a:off x="3384550" y="1928813"/>
            <a:ext cx="5508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CRÓNICO</a:t>
            </a:r>
          </a:p>
        </p:txBody>
      </p:sp>
      <p:pic>
        <p:nvPicPr>
          <p:cNvPr id="2286596" name="Picture 4">
            <a:extLst>
              <a:ext uri="{FF2B5EF4-FFF2-40B4-BE49-F238E27FC236}">
                <a16:creationId xmlns:a16="http://schemas.microsoft.com/office/drawing/2014/main" id="{F40F10AE-5D06-4F49-8F16-9501EBF5E3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2578100"/>
            <a:ext cx="7380287"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56CAD1CD-4062-4DD1-92D4-E76B0E698BF7}"/>
              </a:ext>
            </a:extLst>
          </p:cNvPr>
          <p:cNvSpPr>
            <a:spLocks/>
          </p:cNvSpPr>
          <p:nvPr/>
        </p:nvSpPr>
        <p:spPr bwMode="auto">
          <a:xfrm>
            <a:off x="1187450" y="2649538"/>
            <a:ext cx="68405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CONTROL DEL PROCESO INFLAMATORIO</a:t>
            </a:r>
            <a:endPar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5C2142C8-3EE8-4923-9E52-21E539450513}"/>
              </a:ext>
            </a:extLst>
          </p:cNvPr>
          <p:cNvSpPr>
            <a:spLocks/>
          </p:cNvSpPr>
          <p:nvPr/>
        </p:nvSpPr>
        <p:spPr bwMode="auto">
          <a:xfrm>
            <a:off x="2124075" y="3370263"/>
            <a:ext cx="439261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3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ESTRATEGIAS *</a:t>
            </a:r>
            <a:endPar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286602" name="Text Box 10">
            <a:extLst>
              <a:ext uri="{FF2B5EF4-FFF2-40B4-BE49-F238E27FC236}">
                <a16:creationId xmlns:a16="http://schemas.microsoft.com/office/drawing/2014/main" id="{37F81CB9-86E5-4A8D-9B7F-A885B76BDC68}"/>
              </a:ext>
            </a:extLst>
          </p:cNvPr>
          <p:cNvSpPr txBox="1">
            <a:spLocks noChangeArrowheads="1"/>
          </p:cNvSpPr>
          <p:nvPr/>
        </p:nvSpPr>
        <p:spPr bwMode="auto">
          <a:xfrm>
            <a:off x="900113" y="4422775"/>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Tipos:</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286603" name="Picture 11">
            <a:extLst>
              <a:ext uri="{FF2B5EF4-FFF2-40B4-BE49-F238E27FC236}">
                <a16:creationId xmlns:a16="http://schemas.microsoft.com/office/drawing/2014/main" id="{8F798CBD-7299-4F5E-9F7B-047FAD55DC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4494213"/>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286604" name="Text Box 12">
            <a:extLst>
              <a:ext uri="{FF2B5EF4-FFF2-40B4-BE49-F238E27FC236}">
                <a16:creationId xmlns:a16="http://schemas.microsoft.com/office/drawing/2014/main" id="{B916753C-12E8-4C62-ADF8-F7BCFAB25B94}"/>
              </a:ext>
            </a:extLst>
          </p:cNvPr>
          <p:cNvSpPr txBox="1">
            <a:spLocks noChangeArrowheads="1"/>
          </p:cNvSpPr>
          <p:nvPr/>
        </p:nvSpPr>
        <p:spPr bwMode="auto">
          <a:xfrm>
            <a:off x="574675" y="3946525"/>
            <a:ext cx="565308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Medicaciones:</a:t>
            </a:r>
          </a:p>
        </p:txBody>
      </p:sp>
      <p:pic>
        <p:nvPicPr>
          <p:cNvPr id="2286605" name="Picture 13">
            <a:extLst>
              <a:ext uri="{FF2B5EF4-FFF2-40B4-BE49-F238E27FC236}">
                <a16:creationId xmlns:a16="http://schemas.microsoft.com/office/drawing/2014/main" id="{04B6B674-5DDF-4410-BAF2-A1C2982847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775" y="401796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286606" name="Text Box 14">
            <a:extLst>
              <a:ext uri="{FF2B5EF4-FFF2-40B4-BE49-F238E27FC236}">
                <a16:creationId xmlns:a16="http://schemas.microsoft.com/office/drawing/2014/main" id="{9C37C098-760B-4DA3-9AC2-8E4078BA0F23}"/>
              </a:ext>
            </a:extLst>
          </p:cNvPr>
          <p:cNvSpPr txBox="1">
            <a:spLocks noChangeArrowheads="1"/>
          </p:cNvSpPr>
          <p:nvPr/>
        </p:nvSpPr>
        <p:spPr bwMode="auto">
          <a:xfrm>
            <a:off x="900113" y="4881563"/>
            <a:ext cx="525303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i="1">
                <a:solidFill>
                  <a:srgbClr val="000000"/>
                </a:solidFill>
                <a:latin typeface="Arial" panose="020B0604020202020204" pitchFamily="34" charset="0"/>
              </a:rPr>
              <a:t>Anti-inflamatorias no esteroidades</a:t>
            </a:r>
          </a:p>
          <a:p>
            <a:pPr eaLnBrk="0" hangingPunct="0">
              <a:lnSpc>
                <a:spcPct val="90000"/>
              </a:lnSpc>
            </a:pPr>
            <a:r>
              <a:rPr lang="es-ES" altLang="en-US" sz="2200" b="1" i="1">
                <a:solidFill>
                  <a:srgbClr val="000000"/>
                </a:solidFill>
                <a:latin typeface="Arial" panose="020B0604020202020204" pitchFamily="34" charset="0"/>
              </a:rPr>
              <a:t>(NSAD)</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sp>
        <p:nvSpPr>
          <p:cNvPr id="2286607" name="Text Box 15">
            <a:extLst>
              <a:ext uri="{FF2B5EF4-FFF2-40B4-BE49-F238E27FC236}">
                <a16:creationId xmlns:a16="http://schemas.microsoft.com/office/drawing/2014/main" id="{FF1698D9-4596-48B5-AB0D-0F4ECF01D9AE}"/>
              </a:ext>
            </a:extLst>
          </p:cNvPr>
          <p:cNvSpPr txBox="1">
            <a:spLocks noChangeArrowheads="1"/>
          </p:cNvSpPr>
          <p:nvPr/>
        </p:nvSpPr>
        <p:spPr bwMode="auto">
          <a:xfrm>
            <a:off x="900113" y="5567363"/>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Precausión:</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286608" name="Picture 16">
            <a:extLst>
              <a:ext uri="{FF2B5EF4-FFF2-40B4-BE49-F238E27FC236}">
                <a16:creationId xmlns:a16="http://schemas.microsoft.com/office/drawing/2014/main" id="{8687ADA9-AE0A-476E-9A74-B05CC8BEC9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5638800"/>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286611" name="Text Box 19">
            <a:extLst>
              <a:ext uri="{FF2B5EF4-FFF2-40B4-BE49-F238E27FC236}">
                <a16:creationId xmlns:a16="http://schemas.microsoft.com/office/drawing/2014/main" id="{A0473073-F4DE-4660-B368-7EB7770610E9}"/>
              </a:ext>
            </a:extLst>
          </p:cNvPr>
          <p:cNvSpPr txBox="1">
            <a:spLocks noChangeArrowheads="1"/>
          </p:cNvSpPr>
          <p:nvPr/>
        </p:nvSpPr>
        <p:spPr bwMode="auto">
          <a:xfrm>
            <a:off x="971550" y="6000750"/>
            <a:ext cx="482441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i="1">
                <a:solidFill>
                  <a:srgbClr val="000000"/>
                </a:solidFill>
                <a:latin typeface="Arial" panose="020B0604020202020204" pitchFamily="34" charset="0"/>
              </a:rPr>
              <a:t>Recetadas por un médico</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286613" name="Picture 21">
            <a:extLst>
              <a:ext uri="{FF2B5EF4-FFF2-40B4-BE49-F238E27FC236}">
                <a16:creationId xmlns:a16="http://schemas.microsoft.com/office/drawing/2014/main" id="{71A61F7D-E724-411F-93CC-022BB5E148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750" y="549275"/>
            <a:ext cx="2881313" cy="1906588"/>
          </a:xfrm>
          <a:prstGeom prst="rect">
            <a:avLst/>
          </a:prstGeom>
          <a:noFill/>
          <a:extLst>
            <a:ext uri="{909E8E84-426E-40DD-AFC4-6F175D3DCCD1}">
              <a14:hiddenFill xmlns:a14="http://schemas.microsoft.com/office/drawing/2010/main">
                <a:solidFill>
                  <a:srgbClr val="FFFFFF"/>
                </a:solidFill>
              </a14:hiddenFill>
            </a:ext>
          </a:extLst>
        </p:spPr>
      </p:pic>
      <p:pic>
        <p:nvPicPr>
          <p:cNvPr id="2286614" name="Picture 22">
            <a:extLst>
              <a:ext uri="{FF2B5EF4-FFF2-40B4-BE49-F238E27FC236}">
                <a16:creationId xmlns:a16="http://schemas.microsoft.com/office/drawing/2014/main" id="{F9F7AF0D-F55E-4ACF-BA87-F16B3DDBDD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72225" y="3370263"/>
            <a:ext cx="2232025" cy="1493837"/>
          </a:xfrm>
          <a:prstGeom prst="rect">
            <a:avLst/>
          </a:prstGeom>
          <a:noFill/>
          <a:extLst>
            <a:ext uri="{909E8E84-426E-40DD-AFC4-6F175D3DCCD1}">
              <a14:hiddenFill xmlns:a14="http://schemas.microsoft.com/office/drawing/2010/main">
                <a:solidFill>
                  <a:srgbClr val="FFFFFF"/>
                </a:solidFill>
              </a14:hiddenFill>
            </a:ext>
          </a:extLst>
        </p:spPr>
      </p:pic>
      <p:pic>
        <p:nvPicPr>
          <p:cNvPr id="2286615" name="Picture 23">
            <a:extLst>
              <a:ext uri="{FF2B5EF4-FFF2-40B4-BE49-F238E27FC236}">
                <a16:creationId xmlns:a16="http://schemas.microsoft.com/office/drawing/2014/main" id="{379A3E7C-42B5-4177-8B2E-B3B6C523518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2225" y="4972050"/>
            <a:ext cx="2232025" cy="14938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27A5D-04EF-4DEA-A885-A48DCCC48DD4}"/>
              </a:ext>
            </a:extLst>
          </p:cNvPr>
          <p:cNvSpPr>
            <a:spLocks/>
          </p:cNvSpPr>
          <p:nvPr/>
        </p:nvSpPr>
        <p:spPr bwMode="auto">
          <a:xfrm>
            <a:off x="3382963" y="836613"/>
            <a:ext cx="53276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B7E1807A-D7BC-47AE-AC98-6C7B024343F0}"/>
              </a:ext>
            </a:extLst>
          </p:cNvPr>
          <p:cNvSpPr>
            <a:spLocks/>
          </p:cNvSpPr>
          <p:nvPr/>
        </p:nvSpPr>
        <p:spPr bwMode="auto">
          <a:xfrm>
            <a:off x="3311525" y="1987550"/>
            <a:ext cx="5508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CRÓNICO</a:t>
            </a:r>
          </a:p>
        </p:txBody>
      </p:sp>
      <p:pic>
        <p:nvPicPr>
          <p:cNvPr id="2289668" name="Picture 4">
            <a:extLst>
              <a:ext uri="{FF2B5EF4-FFF2-40B4-BE49-F238E27FC236}">
                <a16:creationId xmlns:a16="http://schemas.microsoft.com/office/drawing/2014/main" id="{443CED5A-1174-47DA-9004-E0240F69EF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2781300"/>
            <a:ext cx="7380287"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2710AF36-D09B-441C-B4E9-080AC97B72BA}"/>
              </a:ext>
            </a:extLst>
          </p:cNvPr>
          <p:cNvSpPr>
            <a:spLocks/>
          </p:cNvSpPr>
          <p:nvPr/>
        </p:nvSpPr>
        <p:spPr bwMode="auto">
          <a:xfrm>
            <a:off x="1187450" y="2852738"/>
            <a:ext cx="68405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CONTROL DEL PROCESO INFLAMATORIO</a:t>
            </a:r>
            <a:endPar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ECD93013-0DF3-4C71-93BB-B26849C1E71C}"/>
              </a:ext>
            </a:extLst>
          </p:cNvPr>
          <p:cNvSpPr>
            <a:spLocks/>
          </p:cNvSpPr>
          <p:nvPr/>
        </p:nvSpPr>
        <p:spPr bwMode="auto">
          <a:xfrm>
            <a:off x="2122488" y="3933825"/>
            <a:ext cx="43211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3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ESTRATEGIAS *</a:t>
            </a:r>
            <a:endPar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289681" name="Text Box 17">
            <a:extLst>
              <a:ext uri="{FF2B5EF4-FFF2-40B4-BE49-F238E27FC236}">
                <a16:creationId xmlns:a16="http://schemas.microsoft.com/office/drawing/2014/main" id="{FC547621-933E-4D93-847F-44B5F2D070C1}"/>
              </a:ext>
            </a:extLst>
          </p:cNvPr>
          <p:cNvSpPr txBox="1">
            <a:spLocks noChangeArrowheads="1"/>
          </p:cNvSpPr>
          <p:nvPr/>
        </p:nvSpPr>
        <p:spPr bwMode="auto">
          <a:xfrm>
            <a:off x="574675" y="501332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Estimulación eléctrica galvánica:</a:t>
            </a:r>
          </a:p>
        </p:txBody>
      </p:sp>
      <p:pic>
        <p:nvPicPr>
          <p:cNvPr id="2289682" name="Picture 18">
            <a:extLst>
              <a:ext uri="{FF2B5EF4-FFF2-40B4-BE49-F238E27FC236}">
                <a16:creationId xmlns:a16="http://schemas.microsoft.com/office/drawing/2014/main" id="{3C13B1BB-3FC2-4C23-8A18-4217C10CF4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508476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289685" name="Text Box 21">
            <a:extLst>
              <a:ext uri="{FF2B5EF4-FFF2-40B4-BE49-F238E27FC236}">
                <a16:creationId xmlns:a16="http://schemas.microsoft.com/office/drawing/2014/main" id="{48E41C66-B065-424A-9808-E93278164156}"/>
              </a:ext>
            </a:extLst>
          </p:cNvPr>
          <p:cNvSpPr txBox="1">
            <a:spLocks noChangeArrowheads="1"/>
          </p:cNvSpPr>
          <p:nvPr/>
        </p:nvSpPr>
        <p:spPr bwMode="auto">
          <a:xfrm>
            <a:off x="900113" y="5522913"/>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Ventaja:</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289686" name="Picture 22">
            <a:extLst>
              <a:ext uri="{FF2B5EF4-FFF2-40B4-BE49-F238E27FC236}">
                <a16:creationId xmlns:a16="http://schemas.microsoft.com/office/drawing/2014/main" id="{89268575-C43F-48E2-9B2E-FA5CE20320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213" y="5594350"/>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289687" name="Text Box 23">
            <a:extLst>
              <a:ext uri="{FF2B5EF4-FFF2-40B4-BE49-F238E27FC236}">
                <a16:creationId xmlns:a16="http://schemas.microsoft.com/office/drawing/2014/main" id="{792420EE-BA0C-4AC3-9668-5CE104CB49E6}"/>
              </a:ext>
            </a:extLst>
          </p:cNvPr>
          <p:cNvSpPr txBox="1">
            <a:spLocks noChangeArrowheads="1"/>
          </p:cNvSpPr>
          <p:nvPr/>
        </p:nvSpPr>
        <p:spPr bwMode="auto">
          <a:xfrm>
            <a:off x="974725" y="5988050"/>
            <a:ext cx="75580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Es útil para reducir la edema (acumulación de líquidos)</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289689" name="Picture 25">
            <a:extLst>
              <a:ext uri="{FF2B5EF4-FFF2-40B4-BE49-F238E27FC236}">
                <a16:creationId xmlns:a16="http://schemas.microsoft.com/office/drawing/2014/main" id="{EA6725DC-B0F9-4822-9912-38D25B7CD3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313" y="693738"/>
            <a:ext cx="2879725" cy="1893887"/>
          </a:xfrm>
          <a:prstGeom prst="rect">
            <a:avLst/>
          </a:prstGeom>
          <a:noFill/>
          <a:extLst>
            <a:ext uri="{909E8E84-426E-40DD-AFC4-6F175D3DCCD1}">
              <a14:hiddenFill xmlns:a14="http://schemas.microsoft.com/office/drawing/2010/main">
                <a:solidFill>
                  <a:srgbClr val="FFFFFF"/>
                </a:solidFill>
              </a14:hiddenFill>
            </a:ext>
          </a:extLst>
        </p:spPr>
      </p:pic>
      <p:pic>
        <p:nvPicPr>
          <p:cNvPr id="2289690" name="Picture 26">
            <a:extLst>
              <a:ext uri="{FF2B5EF4-FFF2-40B4-BE49-F238E27FC236}">
                <a16:creationId xmlns:a16="http://schemas.microsoft.com/office/drawing/2014/main" id="{F9106F9E-86E1-41CE-98F2-9021327AA8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72225" y="3933825"/>
            <a:ext cx="2447925" cy="1635125"/>
          </a:xfrm>
          <a:prstGeom prst="rect">
            <a:avLst/>
          </a:prstGeom>
          <a:noFill/>
          <a:extLst>
            <a:ext uri="{909E8E84-426E-40DD-AFC4-6F175D3DCCD1}">
              <a14:hiddenFill xmlns:a14="http://schemas.microsoft.com/office/drawing/2010/main">
                <a:solidFill>
                  <a:srgbClr val="FFFFFF"/>
                </a:solidFill>
              </a14:hiddenFill>
            </a:ext>
          </a:extLst>
        </p:spPr>
      </p:pic>
      <p:pic>
        <p:nvPicPr>
          <p:cNvPr id="2289691" name="Picture 27">
            <a:extLst>
              <a:ext uri="{FF2B5EF4-FFF2-40B4-BE49-F238E27FC236}">
                <a16:creationId xmlns:a16="http://schemas.microsoft.com/office/drawing/2014/main" id="{3583053D-49D4-410D-AE8F-1D2ADBF5FA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9413" y="3573463"/>
            <a:ext cx="1960562" cy="13128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CD547-7CF5-4ECC-BA0B-9614AF23F416}"/>
              </a:ext>
            </a:extLst>
          </p:cNvPr>
          <p:cNvSpPr>
            <a:spLocks/>
          </p:cNvSpPr>
          <p:nvPr/>
        </p:nvSpPr>
        <p:spPr bwMode="auto">
          <a:xfrm>
            <a:off x="1800225" y="476250"/>
            <a:ext cx="53276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r>
              <a:rPr lang="es-PR" altLang="en-US"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endPar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1DC5BE0-A6AE-4C1B-848B-AF2FE42B12C3}"/>
              </a:ext>
            </a:extLst>
          </p:cNvPr>
          <p:cNvSpPr>
            <a:spLocks/>
          </p:cNvSpPr>
          <p:nvPr/>
        </p:nvSpPr>
        <p:spPr bwMode="auto">
          <a:xfrm>
            <a:off x="1763713" y="1196975"/>
            <a:ext cx="5508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90000"/>
              </a:lnSpc>
            </a:pP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CRÓNICO</a:t>
            </a:r>
          </a:p>
        </p:txBody>
      </p:sp>
      <p:pic>
        <p:nvPicPr>
          <p:cNvPr id="2243588" name="Picture 4">
            <a:extLst>
              <a:ext uri="{FF2B5EF4-FFF2-40B4-BE49-F238E27FC236}">
                <a16:creationId xmlns:a16="http://schemas.microsoft.com/office/drawing/2014/main" id="{10BA5FE1-73B8-4951-9D70-523F65F9F2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1628775"/>
            <a:ext cx="6769100"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A7F50A76-782C-464A-91B4-B207DC7E1C9B}"/>
              </a:ext>
            </a:extLst>
          </p:cNvPr>
          <p:cNvSpPr>
            <a:spLocks/>
          </p:cNvSpPr>
          <p:nvPr/>
        </p:nvSpPr>
        <p:spPr bwMode="auto">
          <a:xfrm>
            <a:off x="1547813" y="1774825"/>
            <a:ext cx="61198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1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CONTROL DEL PROCESO INFLAMATORIO</a:t>
            </a:r>
          </a:p>
        </p:txBody>
      </p:sp>
      <p:sp>
        <p:nvSpPr>
          <p:cNvPr id="2243591" name="Text Box 7">
            <a:extLst>
              <a:ext uri="{FF2B5EF4-FFF2-40B4-BE49-F238E27FC236}">
                <a16:creationId xmlns:a16="http://schemas.microsoft.com/office/drawing/2014/main" id="{324A278D-6ED2-4FD1-B0C0-D97CF97B3326}"/>
              </a:ext>
            </a:extLst>
          </p:cNvPr>
          <p:cNvSpPr txBox="1">
            <a:spLocks noChangeArrowheads="1"/>
          </p:cNvSpPr>
          <p:nvPr/>
        </p:nvSpPr>
        <p:spPr bwMode="auto">
          <a:xfrm>
            <a:off x="900113" y="2517775"/>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Fases tardías del proceso inflamatorio:</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243592" name="Picture 8">
            <a:extLst>
              <a:ext uri="{FF2B5EF4-FFF2-40B4-BE49-F238E27FC236}">
                <a16:creationId xmlns:a16="http://schemas.microsoft.com/office/drawing/2014/main" id="{660749EC-6932-4A23-8D02-745895A3EC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2589213"/>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243593" name="Text Box 9">
            <a:extLst>
              <a:ext uri="{FF2B5EF4-FFF2-40B4-BE49-F238E27FC236}">
                <a16:creationId xmlns:a16="http://schemas.microsoft.com/office/drawing/2014/main" id="{8C6C176B-720F-43BD-AAC7-395634691564}"/>
              </a:ext>
            </a:extLst>
          </p:cNvPr>
          <p:cNvSpPr txBox="1">
            <a:spLocks noChangeArrowheads="1"/>
          </p:cNvSpPr>
          <p:nvPr/>
        </p:nvSpPr>
        <p:spPr bwMode="auto">
          <a:xfrm>
            <a:off x="574675" y="211296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Terapia Física:</a:t>
            </a:r>
          </a:p>
        </p:txBody>
      </p:sp>
      <p:pic>
        <p:nvPicPr>
          <p:cNvPr id="2243594" name="Picture 10">
            <a:extLst>
              <a:ext uri="{FF2B5EF4-FFF2-40B4-BE49-F238E27FC236}">
                <a16:creationId xmlns:a16="http://schemas.microsoft.com/office/drawing/2014/main" id="{7CD58132-F2F5-429A-8657-7A2121D9DA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775" y="218440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243595" name="Text Box 11">
            <a:extLst>
              <a:ext uri="{FF2B5EF4-FFF2-40B4-BE49-F238E27FC236}">
                <a16:creationId xmlns:a16="http://schemas.microsoft.com/office/drawing/2014/main" id="{7CFA887C-17BF-433D-86CD-A8B2712F0666}"/>
              </a:ext>
            </a:extLst>
          </p:cNvPr>
          <p:cNvSpPr txBox="1">
            <a:spLocks noChangeArrowheads="1"/>
          </p:cNvSpPr>
          <p:nvPr/>
        </p:nvSpPr>
        <p:spPr bwMode="auto">
          <a:xfrm>
            <a:off x="1190625" y="3021013"/>
            <a:ext cx="75580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Ultrasonido:</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243596" name="Picture 12">
            <a:extLst>
              <a:ext uri="{FF2B5EF4-FFF2-40B4-BE49-F238E27FC236}">
                <a16:creationId xmlns:a16="http://schemas.microsoft.com/office/drawing/2014/main" id="{D5B3937B-1169-4B17-B756-336DE5BE8E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550" y="3054350"/>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243597" name="Text Box 13">
            <a:extLst>
              <a:ext uri="{FF2B5EF4-FFF2-40B4-BE49-F238E27FC236}">
                <a16:creationId xmlns:a16="http://schemas.microsoft.com/office/drawing/2014/main" id="{275A659A-BC2B-45AD-A2B2-9594BBA1D12F}"/>
              </a:ext>
            </a:extLst>
          </p:cNvPr>
          <p:cNvSpPr txBox="1">
            <a:spLocks noChangeArrowheads="1"/>
          </p:cNvSpPr>
          <p:nvPr/>
        </p:nvSpPr>
        <p:spPr bwMode="auto">
          <a:xfrm>
            <a:off x="1187450" y="3454400"/>
            <a:ext cx="727075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i="1">
                <a:solidFill>
                  <a:srgbClr val="000000"/>
                </a:solidFill>
                <a:latin typeface="Calibri" panose="020F0502020204030204" pitchFamily="34" charset="0"/>
              </a:rPr>
              <a:t>Mejora la circulación, de manera que pueda eliminar los productos de desecho que resulta del proceso inflamatorio</a:t>
            </a:r>
            <a:endParaRPr lang="en-US" altLang="en-US" sz="2200" i="1" u="sng">
              <a:solidFill>
                <a:srgbClr val="FF0000"/>
              </a:solidFill>
              <a:effectLst>
                <a:outerShdw blurRad="38100" dist="38100" dir="2700000" algn="tl">
                  <a:srgbClr val="C0C0C0"/>
                </a:outerShdw>
              </a:effectLst>
              <a:latin typeface="Arial Black" panose="020B0A04020102020204" pitchFamily="34" charset="0"/>
            </a:endParaRPr>
          </a:p>
        </p:txBody>
      </p:sp>
      <p:sp>
        <p:nvSpPr>
          <p:cNvPr id="2243598" name="Text Box 14">
            <a:extLst>
              <a:ext uri="{FF2B5EF4-FFF2-40B4-BE49-F238E27FC236}">
                <a16:creationId xmlns:a16="http://schemas.microsoft.com/office/drawing/2014/main" id="{AB6D35FD-1151-4133-ADEF-BBD35DFB5BB3}"/>
              </a:ext>
            </a:extLst>
          </p:cNvPr>
          <p:cNvSpPr txBox="1">
            <a:spLocks noChangeArrowheads="1"/>
          </p:cNvSpPr>
          <p:nvPr/>
        </p:nvSpPr>
        <p:spPr bwMode="auto">
          <a:xfrm>
            <a:off x="1190625" y="4244975"/>
            <a:ext cx="75580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Fonoforesis:</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243599" name="Picture 15">
            <a:extLst>
              <a:ext uri="{FF2B5EF4-FFF2-40B4-BE49-F238E27FC236}">
                <a16:creationId xmlns:a16="http://schemas.microsoft.com/office/drawing/2014/main" id="{ECB56C4F-9BC3-49AA-89F8-EBCA591CAD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550" y="4278313"/>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243600" name="Text Box 16">
            <a:extLst>
              <a:ext uri="{FF2B5EF4-FFF2-40B4-BE49-F238E27FC236}">
                <a16:creationId xmlns:a16="http://schemas.microsoft.com/office/drawing/2014/main" id="{3511D55E-BCC8-4F59-882D-EAFC2F5942C5}"/>
              </a:ext>
            </a:extLst>
          </p:cNvPr>
          <p:cNvSpPr txBox="1">
            <a:spLocks noChangeArrowheads="1"/>
          </p:cNvSpPr>
          <p:nvPr/>
        </p:nvSpPr>
        <p:spPr bwMode="auto">
          <a:xfrm>
            <a:off x="1187450" y="4678363"/>
            <a:ext cx="727075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i="1">
                <a:solidFill>
                  <a:srgbClr val="000000"/>
                </a:solidFill>
                <a:latin typeface="Calibri" panose="020F0502020204030204" pitchFamily="34" charset="0"/>
              </a:rPr>
              <a:t>Ayuda a transportar hormonas anti-inflamatorias hacia los tejidos superficiales afectados</a:t>
            </a:r>
            <a:endParaRPr lang="en-US" altLang="en-US" sz="2200" i="1" u="sng">
              <a:solidFill>
                <a:srgbClr val="FF0000"/>
              </a:solidFill>
              <a:effectLst>
                <a:outerShdw blurRad="38100" dist="38100" dir="2700000" algn="tl">
                  <a:srgbClr val="C0C0C0"/>
                </a:outerShdw>
              </a:effectLst>
              <a:latin typeface="Arial Black" panose="020B0A04020102020204" pitchFamily="34" charset="0"/>
            </a:endParaRPr>
          </a:p>
        </p:txBody>
      </p:sp>
      <p:sp>
        <p:nvSpPr>
          <p:cNvPr id="2243601" name="Text Box 17">
            <a:extLst>
              <a:ext uri="{FF2B5EF4-FFF2-40B4-BE49-F238E27FC236}">
                <a16:creationId xmlns:a16="http://schemas.microsoft.com/office/drawing/2014/main" id="{70D6AD85-2A17-405D-982E-8BFFB23C716B}"/>
              </a:ext>
            </a:extLst>
          </p:cNvPr>
          <p:cNvSpPr txBox="1">
            <a:spLocks noChangeArrowheads="1"/>
          </p:cNvSpPr>
          <p:nvPr/>
        </p:nvSpPr>
        <p:spPr bwMode="auto">
          <a:xfrm>
            <a:off x="1190625" y="5468938"/>
            <a:ext cx="75580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Baños de contraste (combinan frío y calor):</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243602" name="Picture 18">
            <a:extLst>
              <a:ext uri="{FF2B5EF4-FFF2-40B4-BE49-F238E27FC236}">
                <a16:creationId xmlns:a16="http://schemas.microsoft.com/office/drawing/2014/main" id="{4069C9ED-288D-4AA4-A44F-57BF7FDC9F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550" y="5502275"/>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243603" name="Text Box 19">
            <a:extLst>
              <a:ext uri="{FF2B5EF4-FFF2-40B4-BE49-F238E27FC236}">
                <a16:creationId xmlns:a16="http://schemas.microsoft.com/office/drawing/2014/main" id="{E50B9872-AB44-42EF-A2A5-AD5ADD604A40}"/>
              </a:ext>
            </a:extLst>
          </p:cNvPr>
          <p:cNvSpPr txBox="1">
            <a:spLocks noChangeArrowheads="1"/>
          </p:cNvSpPr>
          <p:nvPr/>
        </p:nvSpPr>
        <p:spPr bwMode="auto">
          <a:xfrm>
            <a:off x="1187450" y="5902325"/>
            <a:ext cx="727075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i="1">
                <a:solidFill>
                  <a:srgbClr val="000000"/>
                </a:solidFill>
                <a:latin typeface="Calibri" panose="020F0502020204030204" pitchFamily="34" charset="0"/>
              </a:rPr>
              <a:t>Son ideales para reducir la edema resistente y útiles para las lesiones en el tejido blando alrededor del tobillo</a:t>
            </a:r>
            <a:endParaRPr lang="en-US" altLang="en-US" sz="2200" i="1" u="sng">
              <a:solidFill>
                <a:srgbClr val="FF0000"/>
              </a:solidFill>
              <a:effectLst>
                <a:outerShdw blurRad="38100" dist="38100" dir="2700000" algn="tl">
                  <a:srgbClr val="C0C0C0"/>
                </a:outerShdw>
              </a:effectLst>
              <a:latin typeface="Arial Black" panose="020B0A04020102020204" pitchFamily="34" charset="0"/>
            </a:endParaRPr>
          </a:p>
        </p:txBody>
      </p:sp>
      <p:pic>
        <p:nvPicPr>
          <p:cNvPr id="2243604" name="Picture 20">
            <a:extLst>
              <a:ext uri="{FF2B5EF4-FFF2-40B4-BE49-F238E27FC236}">
                <a16:creationId xmlns:a16="http://schemas.microsoft.com/office/drawing/2014/main" id="{AA58C02E-475B-4660-A85E-65BEBF96E9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7088" y="620713"/>
            <a:ext cx="1368425" cy="903287"/>
          </a:xfrm>
          <a:prstGeom prst="rect">
            <a:avLst/>
          </a:prstGeom>
          <a:noFill/>
          <a:extLst>
            <a:ext uri="{909E8E84-426E-40DD-AFC4-6F175D3DCCD1}">
              <a14:hiddenFill xmlns:a14="http://schemas.microsoft.com/office/drawing/2010/main">
                <a:solidFill>
                  <a:srgbClr val="FFFFFF"/>
                </a:solidFill>
              </a14:hiddenFill>
            </a:ext>
          </a:extLst>
        </p:spPr>
      </p:pic>
      <p:pic>
        <p:nvPicPr>
          <p:cNvPr id="2243605" name="Picture 21">
            <a:extLst>
              <a:ext uri="{FF2B5EF4-FFF2-40B4-BE49-F238E27FC236}">
                <a16:creationId xmlns:a16="http://schemas.microsoft.com/office/drawing/2014/main" id="{F9799078-2771-43E2-807B-DA66217947C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75463" y="2276475"/>
            <a:ext cx="1728787" cy="1157288"/>
          </a:xfrm>
          <a:prstGeom prst="rect">
            <a:avLst/>
          </a:prstGeom>
          <a:noFill/>
          <a:extLst>
            <a:ext uri="{909E8E84-426E-40DD-AFC4-6F175D3DCCD1}">
              <a14:hiddenFill xmlns:a14="http://schemas.microsoft.com/office/drawing/2010/main">
                <a:solidFill>
                  <a:srgbClr val="FFFFFF"/>
                </a:solidFill>
              </a14:hiddenFill>
            </a:ext>
          </a:extLst>
        </p:spPr>
      </p:pic>
      <p:pic>
        <p:nvPicPr>
          <p:cNvPr id="2243606" name="Picture 22">
            <a:extLst>
              <a:ext uri="{FF2B5EF4-FFF2-40B4-BE49-F238E27FC236}">
                <a16:creationId xmlns:a16="http://schemas.microsoft.com/office/drawing/2014/main" id="{FA229D3E-1701-4284-90EA-20F110E5598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48488" y="692150"/>
            <a:ext cx="1295400" cy="8651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BBDCE-8CCD-4AA4-A4B8-AA21901A5A41}"/>
              </a:ext>
            </a:extLst>
          </p:cNvPr>
          <p:cNvSpPr>
            <a:spLocks/>
          </p:cNvSpPr>
          <p:nvPr/>
        </p:nvSpPr>
        <p:spPr bwMode="auto">
          <a:xfrm>
            <a:off x="3168650" y="835025"/>
            <a:ext cx="53276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CA4838BA-64DD-465A-8D72-48DCBBBDA1AF}"/>
              </a:ext>
            </a:extLst>
          </p:cNvPr>
          <p:cNvSpPr>
            <a:spLocks/>
          </p:cNvSpPr>
          <p:nvPr/>
        </p:nvSpPr>
        <p:spPr bwMode="auto">
          <a:xfrm>
            <a:off x="3132138" y="1987550"/>
            <a:ext cx="5508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CRÓNICO</a:t>
            </a:r>
          </a:p>
        </p:txBody>
      </p:sp>
      <p:pic>
        <p:nvPicPr>
          <p:cNvPr id="2290693" name="Picture 5">
            <a:extLst>
              <a:ext uri="{FF2B5EF4-FFF2-40B4-BE49-F238E27FC236}">
                <a16:creationId xmlns:a16="http://schemas.microsoft.com/office/drawing/2014/main" id="{CF66B550-4028-4587-BA7E-45CB0E198A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4075" y="2852738"/>
            <a:ext cx="424815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083757A1-3887-4005-A2F3-CDFCE116D11E}"/>
              </a:ext>
            </a:extLst>
          </p:cNvPr>
          <p:cNvSpPr>
            <a:spLocks/>
          </p:cNvSpPr>
          <p:nvPr/>
        </p:nvSpPr>
        <p:spPr bwMode="auto">
          <a:xfrm>
            <a:off x="1908175" y="2924175"/>
            <a:ext cx="4608513"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CONTROL DEL DOLOR</a:t>
            </a:r>
            <a:endPar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290695" name="Picture 7">
            <a:extLst>
              <a:ext uri="{FF2B5EF4-FFF2-40B4-BE49-F238E27FC236}">
                <a16:creationId xmlns:a16="http://schemas.microsoft.com/office/drawing/2014/main" id="{3F562AE4-38B0-43BB-A050-AFE942F91A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4616450"/>
            <a:ext cx="3810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90696" name="Text Box 8">
            <a:extLst>
              <a:ext uri="{FF2B5EF4-FFF2-40B4-BE49-F238E27FC236}">
                <a16:creationId xmlns:a16="http://schemas.microsoft.com/office/drawing/2014/main" id="{76F05F82-891D-4C67-92D0-7DC823991A82}"/>
              </a:ext>
            </a:extLst>
          </p:cNvPr>
          <p:cNvSpPr txBox="1">
            <a:spLocks noChangeArrowheads="1"/>
          </p:cNvSpPr>
          <p:nvPr/>
        </p:nvSpPr>
        <p:spPr bwMode="auto">
          <a:xfrm>
            <a:off x="560388" y="4583113"/>
            <a:ext cx="8247062"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700" b="1">
                <a:latin typeface="Arial" panose="020B0604020202020204" pitchFamily="34" charset="0"/>
              </a:rPr>
              <a:t>Indicación</a:t>
            </a:r>
          </a:p>
        </p:txBody>
      </p:sp>
      <p:pic>
        <p:nvPicPr>
          <p:cNvPr id="2290697" name="Picture 9">
            <a:extLst>
              <a:ext uri="{FF2B5EF4-FFF2-40B4-BE49-F238E27FC236}">
                <a16:creationId xmlns:a16="http://schemas.microsoft.com/office/drawing/2014/main" id="{9E749935-3829-4703-9231-4EB96D9F0E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5273675"/>
            <a:ext cx="3810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90698" name="Text Box 10">
            <a:extLst>
              <a:ext uri="{FF2B5EF4-FFF2-40B4-BE49-F238E27FC236}">
                <a16:creationId xmlns:a16="http://schemas.microsoft.com/office/drawing/2014/main" id="{14A00C6D-F4FA-49C6-9B12-A93DB5E0EC91}"/>
              </a:ext>
            </a:extLst>
          </p:cNvPr>
          <p:cNvSpPr txBox="1">
            <a:spLocks noChangeArrowheads="1"/>
          </p:cNvSpPr>
          <p:nvPr/>
        </p:nvSpPr>
        <p:spPr bwMode="auto">
          <a:xfrm>
            <a:off x="560388" y="5240338"/>
            <a:ext cx="8247062"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700" b="1">
                <a:latin typeface="Arial" panose="020B0604020202020204" pitchFamily="34" charset="0"/>
              </a:rPr>
              <a:t>Estrategias de: </a:t>
            </a:r>
            <a:r>
              <a:rPr lang="en-US" altLang="en-US" sz="2700" b="1" i="1">
                <a:latin typeface="Arial" panose="020B0604020202020204" pitchFamily="34" charset="0"/>
              </a:rPr>
              <a:t>Terapia física</a:t>
            </a:r>
          </a:p>
        </p:txBody>
      </p:sp>
      <p:pic>
        <p:nvPicPr>
          <p:cNvPr id="2290699" name="Picture 11">
            <a:extLst>
              <a:ext uri="{FF2B5EF4-FFF2-40B4-BE49-F238E27FC236}">
                <a16:creationId xmlns:a16="http://schemas.microsoft.com/office/drawing/2014/main" id="{89020F91-A425-4FF4-9D54-A4392BDF20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5911850"/>
            <a:ext cx="3810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90700" name="Text Box 12">
            <a:extLst>
              <a:ext uri="{FF2B5EF4-FFF2-40B4-BE49-F238E27FC236}">
                <a16:creationId xmlns:a16="http://schemas.microsoft.com/office/drawing/2014/main" id="{3D9FAE79-9FBB-437E-81C3-CAF8A655E0A9}"/>
              </a:ext>
            </a:extLst>
          </p:cNvPr>
          <p:cNvSpPr txBox="1">
            <a:spLocks noChangeArrowheads="1"/>
          </p:cNvSpPr>
          <p:nvPr/>
        </p:nvSpPr>
        <p:spPr bwMode="auto">
          <a:xfrm>
            <a:off x="560388" y="5878513"/>
            <a:ext cx="8459787"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700" b="1">
                <a:latin typeface="Arial" panose="020B0604020202020204" pitchFamily="34" charset="0"/>
              </a:rPr>
              <a:t>Protección: </a:t>
            </a:r>
            <a:r>
              <a:rPr lang="en-US" altLang="en-US" sz="2700" b="1" i="1">
                <a:latin typeface="Arial" panose="020B0604020202020204" pitchFamily="34" charset="0"/>
              </a:rPr>
              <a:t>Vendaje y otras utilidades</a:t>
            </a:r>
          </a:p>
        </p:txBody>
      </p:sp>
      <p:pic>
        <p:nvPicPr>
          <p:cNvPr id="2290701" name="Picture 13">
            <a:extLst>
              <a:ext uri="{FF2B5EF4-FFF2-40B4-BE49-F238E27FC236}">
                <a16:creationId xmlns:a16="http://schemas.microsoft.com/office/drawing/2014/main" id="{13C39173-5C5F-4FD6-AF5F-8C922722C9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650" y="620713"/>
            <a:ext cx="2303463" cy="1914525"/>
          </a:xfrm>
          <a:prstGeom prst="rect">
            <a:avLst/>
          </a:prstGeom>
          <a:noFill/>
          <a:extLst>
            <a:ext uri="{909E8E84-426E-40DD-AFC4-6F175D3DCCD1}">
              <a14:hiddenFill xmlns:a14="http://schemas.microsoft.com/office/drawing/2010/main">
                <a:solidFill>
                  <a:srgbClr val="FFFFFF"/>
                </a:solidFill>
              </a14:hiddenFill>
            </a:ext>
          </a:extLst>
        </p:spPr>
      </p:pic>
      <p:pic>
        <p:nvPicPr>
          <p:cNvPr id="2290702" name="Picture 14">
            <a:extLst>
              <a:ext uri="{FF2B5EF4-FFF2-40B4-BE49-F238E27FC236}">
                <a16:creationId xmlns:a16="http://schemas.microsoft.com/office/drawing/2014/main" id="{6FF5FDED-6F16-445F-8586-E6CD4CE363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2588" y="2565400"/>
            <a:ext cx="2051050" cy="3313113"/>
          </a:xfrm>
          <a:prstGeom prst="rect">
            <a:avLst/>
          </a:prstGeom>
          <a:noFill/>
          <a:extLst>
            <a:ext uri="{909E8E84-426E-40DD-AFC4-6F175D3DCCD1}">
              <a14:hiddenFill xmlns:a14="http://schemas.microsoft.com/office/drawing/2010/main">
                <a:solidFill>
                  <a:srgbClr val="FFFFFF"/>
                </a:solidFill>
              </a14:hiddenFill>
            </a:ext>
          </a:extLst>
        </p:spPr>
      </p:pic>
      <p:pic>
        <p:nvPicPr>
          <p:cNvPr id="2290703" name="Picture 15">
            <a:extLst>
              <a:ext uri="{FF2B5EF4-FFF2-40B4-BE49-F238E27FC236}">
                <a16:creationId xmlns:a16="http://schemas.microsoft.com/office/drawing/2014/main" id="{26323C71-F793-47D8-BD8B-E69FC8ED0E2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8175" y="2708275"/>
            <a:ext cx="1147763" cy="1800225"/>
          </a:xfrm>
          <a:prstGeom prst="rect">
            <a:avLst/>
          </a:prstGeom>
          <a:noFill/>
          <a:extLst>
            <a:ext uri="{909E8E84-426E-40DD-AFC4-6F175D3DCCD1}">
              <a14:hiddenFill xmlns:a14="http://schemas.microsoft.com/office/drawing/2010/main">
                <a:solidFill>
                  <a:srgbClr val="FFFFFF"/>
                </a:solidFill>
              </a14:hiddenFill>
            </a:ext>
          </a:extLst>
        </p:spPr>
      </p:pic>
      <p:pic>
        <p:nvPicPr>
          <p:cNvPr id="2290705" name="Picture 17">
            <a:extLst>
              <a:ext uri="{FF2B5EF4-FFF2-40B4-BE49-F238E27FC236}">
                <a16:creationId xmlns:a16="http://schemas.microsoft.com/office/drawing/2014/main" id="{F0AA8986-11F6-4E40-8F47-3EBD81CF751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3575" y="3600450"/>
            <a:ext cx="2332038" cy="15573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867E4-CCB3-4F1D-8796-AF3960A85A76}"/>
              </a:ext>
            </a:extLst>
          </p:cNvPr>
          <p:cNvSpPr>
            <a:spLocks/>
          </p:cNvSpPr>
          <p:nvPr/>
        </p:nvSpPr>
        <p:spPr bwMode="auto">
          <a:xfrm>
            <a:off x="3313113" y="765175"/>
            <a:ext cx="53276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D0CF4469-247A-45C8-A075-FFDC36B31A7A}"/>
              </a:ext>
            </a:extLst>
          </p:cNvPr>
          <p:cNvSpPr>
            <a:spLocks/>
          </p:cNvSpPr>
          <p:nvPr/>
        </p:nvSpPr>
        <p:spPr bwMode="auto">
          <a:xfrm>
            <a:off x="3276600" y="1917700"/>
            <a:ext cx="5508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CRÓNICO</a:t>
            </a:r>
          </a:p>
        </p:txBody>
      </p:sp>
      <p:pic>
        <p:nvPicPr>
          <p:cNvPr id="2224133" name="Picture 5">
            <a:extLst>
              <a:ext uri="{FF2B5EF4-FFF2-40B4-BE49-F238E27FC236}">
                <a16:creationId xmlns:a16="http://schemas.microsoft.com/office/drawing/2014/main" id="{6E6AF80F-155E-47FC-B181-BEDAB466E8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9975" y="2565400"/>
            <a:ext cx="424815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14FC88B5-A392-4041-A1BA-81FEA856E491}"/>
              </a:ext>
            </a:extLst>
          </p:cNvPr>
          <p:cNvSpPr>
            <a:spLocks/>
          </p:cNvSpPr>
          <p:nvPr/>
        </p:nvSpPr>
        <p:spPr bwMode="auto">
          <a:xfrm>
            <a:off x="2124075" y="2636838"/>
            <a:ext cx="460851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CONTROL DEL DOLOR</a:t>
            </a:r>
            <a:endPar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6546513C-BEBA-4B63-B1F3-ABB098789FE3}"/>
              </a:ext>
            </a:extLst>
          </p:cNvPr>
          <p:cNvSpPr>
            <a:spLocks/>
          </p:cNvSpPr>
          <p:nvPr/>
        </p:nvSpPr>
        <p:spPr bwMode="auto">
          <a:xfrm>
            <a:off x="2197100" y="3862388"/>
            <a:ext cx="4103688"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3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INDICACIONES *</a:t>
            </a:r>
            <a:endPar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224136" name="Text Box 8">
            <a:extLst>
              <a:ext uri="{FF2B5EF4-FFF2-40B4-BE49-F238E27FC236}">
                <a16:creationId xmlns:a16="http://schemas.microsoft.com/office/drawing/2014/main" id="{9628CB79-E141-4E14-A062-A23C4C99F6BE}"/>
              </a:ext>
            </a:extLst>
          </p:cNvPr>
          <p:cNvSpPr txBox="1">
            <a:spLocks noChangeArrowheads="1"/>
          </p:cNvSpPr>
          <p:nvPr/>
        </p:nvSpPr>
        <p:spPr bwMode="auto">
          <a:xfrm>
            <a:off x="1042988" y="5478463"/>
            <a:ext cx="7993062"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900" b="1">
                <a:solidFill>
                  <a:srgbClr val="000000"/>
                </a:solidFill>
              </a:rPr>
              <a:t>Inmediátamente depués de haber ocurrido la lesión</a:t>
            </a:r>
            <a:endParaRPr lang="en-US" altLang="en-US" sz="2900">
              <a:solidFill>
                <a:srgbClr val="FF0000"/>
              </a:solidFill>
              <a:effectLst>
                <a:outerShdw blurRad="38100" dist="38100" dir="2700000" algn="tl">
                  <a:srgbClr val="C0C0C0"/>
                </a:outerShdw>
              </a:effectLst>
              <a:latin typeface="Arial Black" panose="020B0A04020102020204" pitchFamily="34" charset="0"/>
            </a:endParaRPr>
          </a:p>
        </p:txBody>
      </p:sp>
      <p:pic>
        <p:nvPicPr>
          <p:cNvPr id="2224137" name="Picture 9">
            <a:extLst>
              <a:ext uri="{FF2B5EF4-FFF2-40B4-BE49-F238E27FC236}">
                <a16:creationId xmlns:a16="http://schemas.microsoft.com/office/drawing/2014/main" id="{7217CABB-DE92-4748-9DD8-9156D73F03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900" y="4830763"/>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24138" name="Text Box 10">
            <a:extLst>
              <a:ext uri="{FF2B5EF4-FFF2-40B4-BE49-F238E27FC236}">
                <a16:creationId xmlns:a16="http://schemas.microsoft.com/office/drawing/2014/main" id="{19478D04-C663-485A-9E91-36EB81BACA5F}"/>
              </a:ext>
            </a:extLst>
          </p:cNvPr>
          <p:cNvSpPr txBox="1">
            <a:spLocks noChangeArrowheads="1"/>
          </p:cNvSpPr>
          <p:nvPr/>
        </p:nvSpPr>
        <p:spPr bwMode="auto">
          <a:xfrm>
            <a:off x="971550" y="4811713"/>
            <a:ext cx="6480175"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3500" b="1">
                <a:latin typeface="Arial" panose="020B0604020202020204" pitchFamily="34" charset="0"/>
              </a:rPr>
              <a:t>Acontece:</a:t>
            </a:r>
          </a:p>
        </p:txBody>
      </p:sp>
      <p:pic>
        <p:nvPicPr>
          <p:cNvPr id="2224142" name="Picture 14">
            <a:extLst>
              <a:ext uri="{FF2B5EF4-FFF2-40B4-BE49-F238E27FC236}">
                <a16:creationId xmlns:a16="http://schemas.microsoft.com/office/drawing/2014/main" id="{E8F5D16B-BF40-4C0C-80D7-0119648F5C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3141663"/>
            <a:ext cx="1962150" cy="1312862"/>
          </a:xfrm>
          <a:prstGeom prst="rect">
            <a:avLst/>
          </a:prstGeom>
          <a:noFill/>
          <a:extLst>
            <a:ext uri="{909E8E84-426E-40DD-AFC4-6F175D3DCCD1}">
              <a14:hiddenFill xmlns:a14="http://schemas.microsoft.com/office/drawing/2010/main">
                <a:solidFill>
                  <a:srgbClr val="FFFFFF"/>
                </a:solidFill>
              </a14:hiddenFill>
            </a:ext>
          </a:extLst>
        </p:spPr>
      </p:pic>
      <p:pic>
        <p:nvPicPr>
          <p:cNvPr id="2224143" name="Picture 15">
            <a:extLst>
              <a:ext uri="{FF2B5EF4-FFF2-40B4-BE49-F238E27FC236}">
                <a16:creationId xmlns:a16="http://schemas.microsoft.com/office/drawing/2014/main" id="{577F594D-B972-485A-AEE2-8BDF4E2DBB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7763" y="3429000"/>
            <a:ext cx="2627312" cy="1871663"/>
          </a:xfrm>
          <a:prstGeom prst="rect">
            <a:avLst/>
          </a:prstGeom>
          <a:noFill/>
          <a:extLst>
            <a:ext uri="{909E8E84-426E-40DD-AFC4-6F175D3DCCD1}">
              <a14:hiddenFill xmlns:a14="http://schemas.microsoft.com/office/drawing/2010/main">
                <a:solidFill>
                  <a:srgbClr val="FFFFFF"/>
                </a:solidFill>
              </a14:hiddenFill>
            </a:ext>
          </a:extLst>
        </p:spPr>
      </p:pic>
      <p:pic>
        <p:nvPicPr>
          <p:cNvPr id="2224144" name="Picture 16">
            <a:extLst>
              <a:ext uri="{FF2B5EF4-FFF2-40B4-BE49-F238E27FC236}">
                <a16:creationId xmlns:a16="http://schemas.microsoft.com/office/drawing/2014/main" id="{777CAC6D-5F92-42B6-AAB3-19E7620771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4213" y="692150"/>
            <a:ext cx="2519362" cy="16668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83433-E2A6-4B40-ABB6-389B8125FBBA}"/>
              </a:ext>
            </a:extLst>
          </p:cNvPr>
          <p:cNvSpPr>
            <a:spLocks/>
          </p:cNvSpPr>
          <p:nvPr/>
        </p:nvSpPr>
        <p:spPr bwMode="auto">
          <a:xfrm>
            <a:off x="3313113" y="765175"/>
            <a:ext cx="53276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6081EA8E-F435-45FE-952C-D15353E040EB}"/>
              </a:ext>
            </a:extLst>
          </p:cNvPr>
          <p:cNvSpPr>
            <a:spLocks/>
          </p:cNvSpPr>
          <p:nvPr/>
        </p:nvSpPr>
        <p:spPr bwMode="auto">
          <a:xfrm>
            <a:off x="3276600" y="1917700"/>
            <a:ext cx="5508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CRÓNICO</a:t>
            </a:r>
          </a:p>
        </p:txBody>
      </p:sp>
      <p:pic>
        <p:nvPicPr>
          <p:cNvPr id="2291717" name="Picture 5">
            <a:extLst>
              <a:ext uri="{FF2B5EF4-FFF2-40B4-BE49-F238E27FC236}">
                <a16:creationId xmlns:a16="http://schemas.microsoft.com/office/drawing/2014/main" id="{DB47AAD1-629B-4AE6-B9F0-D8D6F3A085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4075" y="2636838"/>
            <a:ext cx="424815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7E6036F1-B600-4FB8-AF69-0E41355AC4AB}"/>
              </a:ext>
            </a:extLst>
          </p:cNvPr>
          <p:cNvSpPr>
            <a:spLocks/>
          </p:cNvSpPr>
          <p:nvPr/>
        </p:nvSpPr>
        <p:spPr bwMode="auto">
          <a:xfrm>
            <a:off x="1908175" y="2708275"/>
            <a:ext cx="4608513"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CONTROL DEL DOLOR</a:t>
            </a:r>
            <a:endPar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6D295FB3-E052-4319-B42C-239E452601E1}"/>
              </a:ext>
            </a:extLst>
          </p:cNvPr>
          <p:cNvSpPr>
            <a:spLocks/>
          </p:cNvSpPr>
          <p:nvPr/>
        </p:nvSpPr>
        <p:spPr bwMode="auto">
          <a:xfrm>
            <a:off x="1835150" y="3646488"/>
            <a:ext cx="52578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3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ESTRATEGIAS *</a:t>
            </a:r>
            <a:endPar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291721" name="Text Box 9">
            <a:extLst>
              <a:ext uri="{FF2B5EF4-FFF2-40B4-BE49-F238E27FC236}">
                <a16:creationId xmlns:a16="http://schemas.microsoft.com/office/drawing/2014/main" id="{054F9346-D5BA-4B43-9294-2F7DF4E448D5}"/>
              </a:ext>
            </a:extLst>
          </p:cNvPr>
          <p:cNvSpPr txBox="1">
            <a:spLocks noChangeArrowheads="1"/>
          </p:cNvSpPr>
          <p:nvPr/>
        </p:nvSpPr>
        <p:spPr bwMode="auto">
          <a:xfrm>
            <a:off x="539750" y="422116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PRICE:</a:t>
            </a:r>
          </a:p>
        </p:txBody>
      </p:sp>
      <p:pic>
        <p:nvPicPr>
          <p:cNvPr id="2291722" name="Picture 10">
            <a:extLst>
              <a:ext uri="{FF2B5EF4-FFF2-40B4-BE49-F238E27FC236}">
                <a16:creationId xmlns:a16="http://schemas.microsoft.com/office/drawing/2014/main" id="{B50DD8C5-8289-4AD3-A13A-6420F22912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426720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291723" name="Text Box 11">
            <a:extLst>
              <a:ext uri="{FF2B5EF4-FFF2-40B4-BE49-F238E27FC236}">
                <a16:creationId xmlns:a16="http://schemas.microsoft.com/office/drawing/2014/main" id="{6EF6CB51-6B53-4CBB-A4A3-9CF66323C656}"/>
              </a:ext>
            </a:extLst>
          </p:cNvPr>
          <p:cNvSpPr txBox="1">
            <a:spLocks noChangeArrowheads="1"/>
          </p:cNvSpPr>
          <p:nvPr/>
        </p:nvSpPr>
        <p:spPr bwMode="auto">
          <a:xfrm>
            <a:off x="900113" y="4652963"/>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Protección, hielo, compresión, elevación y reposo</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291724" name="Picture 12">
            <a:extLst>
              <a:ext uri="{FF2B5EF4-FFF2-40B4-BE49-F238E27FC236}">
                <a16:creationId xmlns:a16="http://schemas.microsoft.com/office/drawing/2014/main" id="{C23C6C09-707A-4BA4-85C3-6C8F7A69DA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213" y="4724400"/>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291725" name="Text Box 13">
            <a:extLst>
              <a:ext uri="{FF2B5EF4-FFF2-40B4-BE49-F238E27FC236}">
                <a16:creationId xmlns:a16="http://schemas.microsoft.com/office/drawing/2014/main" id="{ADF296FC-943C-45F1-AF8B-3033EC6C63AB}"/>
              </a:ext>
            </a:extLst>
          </p:cNvPr>
          <p:cNvSpPr txBox="1">
            <a:spLocks noChangeArrowheads="1"/>
          </p:cNvSpPr>
          <p:nvPr/>
        </p:nvSpPr>
        <p:spPr bwMode="auto">
          <a:xfrm>
            <a:off x="900113" y="5137150"/>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Inmovilización</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291726" name="Picture 14">
            <a:extLst>
              <a:ext uri="{FF2B5EF4-FFF2-40B4-BE49-F238E27FC236}">
                <a16:creationId xmlns:a16="http://schemas.microsoft.com/office/drawing/2014/main" id="{75588D4B-0BCA-47EA-9211-AC969165E8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213" y="5208588"/>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291728" name="Text Box 16">
            <a:extLst>
              <a:ext uri="{FF2B5EF4-FFF2-40B4-BE49-F238E27FC236}">
                <a16:creationId xmlns:a16="http://schemas.microsoft.com/office/drawing/2014/main" id="{0BE28EF4-B775-44DB-8895-96FD15213DE2}"/>
              </a:ext>
            </a:extLst>
          </p:cNvPr>
          <p:cNvSpPr txBox="1">
            <a:spLocks noChangeArrowheads="1"/>
          </p:cNvSpPr>
          <p:nvPr/>
        </p:nvSpPr>
        <p:spPr bwMode="auto">
          <a:xfrm>
            <a:off x="900113" y="5680075"/>
            <a:ext cx="7993062"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No concentrar la masa corporal (peso) sobre las partes lesionadas</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291729" name="Picture 17">
            <a:extLst>
              <a:ext uri="{FF2B5EF4-FFF2-40B4-BE49-F238E27FC236}">
                <a16:creationId xmlns:a16="http://schemas.microsoft.com/office/drawing/2014/main" id="{CE5AC6EE-02C4-46BA-B31D-E2D4FCC3BD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213" y="5751513"/>
            <a:ext cx="2762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2291730" name="Picture 18">
            <a:extLst>
              <a:ext uri="{FF2B5EF4-FFF2-40B4-BE49-F238E27FC236}">
                <a16:creationId xmlns:a16="http://schemas.microsoft.com/office/drawing/2014/main" id="{66C03F76-A26D-454F-8476-C6838EEF9D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4213" y="549275"/>
            <a:ext cx="2160587" cy="2000250"/>
          </a:xfrm>
          <a:prstGeom prst="rect">
            <a:avLst/>
          </a:prstGeom>
          <a:noFill/>
          <a:extLst>
            <a:ext uri="{909E8E84-426E-40DD-AFC4-6F175D3DCCD1}">
              <a14:hiddenFill xmlns:a14="http://schemas.microsoft.com/office/drawing/2010/main">
                <a:solidFill>
                  <a:srgbClr val="FFFFFF"/>
                </a:solidFill>
              </a14:hiddenFill>
            </a:ext>
          </a:extLst>
        </p:spPr>
      </p:pic>
      <p:pic>
        <p:nvPicPr>
          <p:cNvPr id="2291731" name="Picture 19">
            <a:extLst>
              <a:ext uri="{FF2B5EF4-FFF2-40B4-BE49-F238E27FC236}">
                <a16:creationId xmlns:a16="http://schemas.microsoft.com/office/drawing/2014/main" id="{810927D6-B88C-41A1-9E51-0435FAD9013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16688" y="2636838"/>
            <a:ext cx="2411412" cy="1987550"/>
          </a:xfrm>
          <a:prstGeom prst="rect">
            <a:avLst/>
          </a:prstGeom>
          <a:noFill/>
          <a:extLst>
            <a:ext uri="{909E8E84-426E-40DD-AFC4-6F175D3DCCD1}">
              <a14:hiddenFill xmlns:a14="http://schemas.microsoft.com/office/drawing/2010/main">
                <a:solidFill>
                  <a:srgbClr val="FFFFFF"/>
                </a:solidFill>
              </a14:hiddenFill>
            </a:ext>
          </a:extLst>
        </p:spPr>
      </p:pic>
      <p:pic>
        <p:nvPicPr>
          <p:cNvPr id="2291732" name="Picture 20">
            <a:extLst>
              <a:ext uri="{FF2B5EF4-FFF2-40B4-BE49-F238E27FC236}">
                <a16:creationId xmlns:a16="http://schemas.microsoft.com/office/drawing/2014/main" id="{0B23EA5D-BBAF-4C7F-88E5-FE3B8642075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1475" y="2060575"/>
            <a:ext cx="1360488" cy="2032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A9253-BFC8-4E38-9536-D8A642BB7227}"/>
              </a:ext>
            </a:extLst>
          </p:cNvPr>
          <p:cNvSpPr>
            <a:spLocks/>
          </p:cNvSpPr>
          <p:nvPr/>
        </p:nvSpPr>
        <p:spPr bwMode="auto">
          <a:xfrm>
            <a:off x="3421063" y="765175"/>
            <a:ext cx="53276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690E8CA4-57C4-4895-8DC7-17408D46B39D}"/>
              </a:ext>
            </a:extLst>
          </p:cNvPr>
          <p:cNvSpPr>
            <a:spLocks/>
          </p:cNvSpPr>
          <p:nvPr/>
        </p:nvSpPr>
        <p:spPr bwMode="auto">
          <a:xfrm>
            <a:off x="3384550" y="1917700"/>
            <a:ext cx="5508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CRÓNICO</a:t>
            </a:r>
          </a:p>
        </p:txBody>
      </p:sp>
      <p:pic>
        <p:nvPicPr>
          <p:cNvPr id="2298884" name="Picture 4">
            <a:extLst>
              <a:ext uri="{FF2B5EF4-FFF2-40B4-BE49-F238E27FC236}">
                <a16:creationId xmlns:a16="http://schemas.microsoft.com/office/drawing/2014/main" id="{A87DBDFB-4B61-4290-A560-3425411BF7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4075" y="2636838"/>
            <a:ext cx="424815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A2DE8EA8-0589-44A5-BBA4-2D7558132057}"/>
              </a:ext>
            </a:extLst>
          </p:cNvPr>
          <p:cNvSpPr>
            <a:spLocks/>
          </p:cNvSpPr>
          <p:nvPr/>
        </p:nvSpPr>
        <p:spPr bwMode="auto">
          <a:xfrm>
            <a:off x="1908175" y="2708275"/>
            <a:ext cx="4608513"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CONTROL DEL DOLOR</a:t>
            </a:r>
            <a:endPar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C72992FC-186A-4023-9419-015018F779C7}"/>
              </a:ext>
            </a:extLst>
          </p:cNvPr>
          <p:cNvSpPr>
            <a:spLocks/>
          </p:cNvSpPr>
          <p:nvPr/>
        </p:nvSpPr>
        <p:spPr bwMode="auto">
          <a:xfrm>
            <a:off x="2124075" y="3500438"/>
            <a:ext cx="4319588"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3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ESTRATEGIAS *</a:t>
            </a:r>
            <a:endPar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298888" name="Text Box 8">
            <a:extLst>
              <a:ext uri="{FF2B5EF4-FFF2-40B4-BE49-F238E27FC236}">
                <a16:creationId xmlns:a16="http://schemas.microsoft.com/office/drawing/2014/main" id="{5B5C1D6C-C226-4467-9962-B80C1FBDA192}"/>
              </a:ext>
            </a:extLst>
          </p:cNvPr>
          <p:cNvSpPr txBox="1">
            <a:spLocks noChangeArrowheads="1"/>
          </p:cNvSpPr>
          <p:nvPr/>
        </p:nvSpPr>
        <p:spPr bwMode="auto">
          <a:xfrm>
            <a:off x="900113" y="4481513"/>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Tipos:</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298889" name="Picture 9">
            <a:extLst>
              <a:ext uri="{FF2B5EF4-FFF2-40B4-BE49-F238E27FC236}">
                <a16:creationId xmlns:a16="http://schemas.microsoft.com/office/drawing/2014/main" id="{605306AE-B3DA-48EC-9A21-C35E7D2F2C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4552950"/>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298890" name="Text Box 10">
            <a:extLst>
              <a:ext uri="{FF2B5EF4-FFF2-40B4-BE49-F238E27FC236}">
                <a16:creationId xmlns:a16="http://schemas.microsoft.com/office/drawing/2014/main" id="{12531A39-4541-4CE5-B85A-157BFABD955E}"/>
              </a:ext>
            </a:extLst>
          </p:cNvPr>
          <p:cNvSpPr txBox="1">
            <a:spLocks noChangeArrowheads="1"/>
          </p:cNvSpPr>
          <p:nvPr/>
        </p:nvSpPr>
        <p:spPr bwMode="auto">
          <a:xfrm>
            <a:off x="539750" y="400526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Medicaciones:</a:t>
            </a:r>
          </a:p>
        </p:txBody>
      </p:sp>
      <p:pic>
        <p:nvPicPr>
          <p:cNvPr id="2298891" name="Picture 11">
            <a:extLst>
              <a:ext uri="{FF2B5EF4-FFF2-40B4-BE49-F238E27FC236}">
                <a16:creationId xmlns:a16="http://schemas.microsoft.com/office/drawing/2014/main" id="{1FCB9376-3BD0-4DEE-8EAC-FB611B2894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775" y="407670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298892" name="Text Box 12">
            <a:extLst>
              <a:ext uri="{FF2B5EF4-FFF2-40B4-BE49-F238E27FC236}">
                <a16:creationId xmlns:a16="http://schemas.microsoft.com/office/drawing/2014/main" id="{83F0BDD6-73C5-4868-8B30-B62D01BEAE48}"/>
              </a:ext>
            </a:extLst>
          </p:cNvPr>
          <p:cNvSpPr txBox="1">
            <a:spLocks noChangeArrowheads="1"/>
          </p:cNvSpPr>
          <p:nvPr/>
        </p:nvSpPr>
        <p:spPr bwMode="auto">
          <a:xfrm>
            <a:off x="974725" y="4984750"/>
            <a:ext cx="4892675"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i="1">
                <a:solidFill>
                  <a:srgbClr val="000000"/>
                </a:solidFill>
                <a:latin typeface="Arial" panose="020B0604020202020204" pitchFamily="34" charset="0"/>
              </a:rPr>
              <a:t>Anti-inflamatorias no esteroidades</a:t>
            </a:r>
          </a:p>
          <a:p>
            <a:pPr eaLnBrk="0" hangingPunct="0">
              <a:lnSpc>
                <a:spcPct val="90000"/>
              </a:lnSpc>
            </a:pPr>
            <a:r>
              <a:rPr lang="es-ES" altLang="en-US" sz="2200" b="1" i="1">
                <a:solidFill>
                  <a:srgbClr val="000000"/>
                </a:solidFill>
                <a:latin typeface="Arial" panose="020B0604020202020204" pitchFamily="34" charset="0"/>
              </a:rPr>
              <a:t>(NSAD)</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sp>
        <p:nvSpPr>
          <p:cNvPr id="2298893" name="Text Box 13">
            <a:extLst>
              <a:ext uri="{FF2B5EF4-FFF2-40B4-BE49-F238E27FC236}">
                <a16:creationId xmlns:a16="http://schemas.microsoft.com/office/drawing/2014/main" id="{112C2C4C-F6DD-49D2-8660-6D89F6599BD6}"/>
              </a:ext>
            </a:extLst>
          </p:cNvPr>
          <p:cNvSpPr txBox="1">
            <a:spLocks noChangeArrowheads="1"/>
          </p:cNvSpPr>
          <p:nvPr/>
        </p:nvSpPr>
        <p:spPr bwMode="auto">
          <a:xfrm>
            <a:off x="900113" y="5700713"/>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Precausión:</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298894" name="Picture 14">
            <a:extLst>
              <a:ext uri="{FF2B5EF4-FFF2-40B4-BE49-F238E27FC236}">
                <a16:creationId xmlns:a16="http://schemas.microsoft.com/office/drawing/2014/main" id="{25401A7C-1A89-4F04-AF42-C92052DDED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5772150"/>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298895" name="Text Box 15">
            <a:extLst>
              <a:ext uri="{FF2B5EF4-FFF2-40B4-BE49-F238E27FC236}">
                <a16:creationId xmlns:a16="http://schemas.microsoft.com/office/drawing/2014/main" id="{89D19061-1F93-4CC4-994E-FF6B8ACD678C}"/>
              </a:ext>
            </a:extLst>
          </p:cNvPr>
          <p:cNvSpPr txBox="1">
            <a:spLocks noChangeArrowheads="1"/>
          </p:cNvSpPr>
          <p:nvPr/>
        </p:nvSpPr>
        <p:spPr bwMode="auto">
          <a:xfrm>
            <a:off x="971550" y="6134100"/>
            <a:ext cx="75580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i="1">
                <a:solidFill>
                  <a:srgbClr val="000000"/>
                </a:solidFill>
                <a:latin typeface="Arial" panose="020B0604020202020204" pitchFamily="34" charset="0"/>
              </a:rPr>
              <a:t>Recetadas por un médico</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298896" name="Picture 16">
            <a:extLst>
              <a:ext uri="{FF2B5EF4-FFF2-40B4-BE49-F238E27FC236}">
                <a16:creationId xmlns:a16="http://schemas.microsoft.com/office/drawing/2014/main" id="{4DD84B86-10B7-4614-BE2A-6DEEAD720D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750" y="596900"/>
            <a:ext cx="2808288" cy="1865313"/>
          </a:xfrm>
          <a:prstGeom prst="rect">
            <a:avLst/>
          </a:prstGeom>
          <a:noFill/>
          <a:extLst>
            <a:ext uri="{909E8E84-426E-40DD-AFC4-6F175D3DCCD1}">
              <a14:hiddenFill xmlns:a14="http://schemas.microsoft.com/office/drawing/2010/main">
                <a:solidFill>
                  <a:srgbClr val="FFFFFF"/>
                </a:solidFill>
              </a14:hiddenFill>
            </a:ext>
          </a:extLst>
        </p:spPr>
      </p:pic>
      <p:pic>
        <p:nvPicPr>
          <p:cNvPr id="2298897" name="Picture 17">
            <a:extLst>
              <a:ext uri="{FF2B5EF4-FFF2-40B4-BE49-F238E27FC236}">
                <a16:creationId xmlns:a16="http://schemas.microsoft.com/office/drawing/2014/main" id="{FEFCB3E3-964E-4D4A-A1AD-722DF049B9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1863" y="3933825"/>
            <a:ext cx="2808287" cy="18780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468B5-F2E6-4051-ABDE-C9CEC9D2FC92}"/>
              </a:ext>
            </a:extLst>
          </p:cNvPr>
          <p:cNvSpPr>
            <a:spLocks/>
          </p:cNvSpPr>
          <p:nvPr/>
        </p:nvSpPr>
        <p:spPr bwMode="auto">
          <a:xfrm>
            <a:off x="3460750" y="1414463"/>
            <a:ext cx="54324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4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CONTRACTURAS:</a:t>
            </a:r>
            <a:endParaRPr lang="es-PR" altLang="en-US" sz="4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23C0C06C-0BD5-48BC-8DF3-6E75ED38B30F}"/>
              </a:ext>
            </a:extLst>
          </p:cNvPr>
          <p:cNvSpPr>
            <a:spLocks/>
          </p:cNvSpPr>
          <p:nvPr/>
        </p:nvSpPr>
        <p:spPr bwMode="auto">
          <a:xfrm>
            <a:off x="3460750" y="2062163"/>
            <a:ext cx="52911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60000"/>
              </a:lnSpc>
            </a:pPr>
            <a:r>
              <a:rPr lang="es-PR" altLang="en-US" sz="43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
        <p:nvSpPr>
          <p:cNvPr id="1961997" name="Text Box 13">
            <a:extLst>
              <a:ext uri="{FF2B5EF4-FFF2-40B4-BE49-F238E27FC236}">
                <a16:creationId xmlns:a16="http://schemas.microsoft.com/office/drawing/2014/main" id="{DA19319F-1AC7-4AEC-B447-F1A291824047}"/>
              </a:ext>
            </a:extLst>
          </p:cNvPr>
          <p:cNvSpPr txBox="1">
            <a:spLocks noChangeArrowheads="1"/>
          </p:cNvSpPr>
          <p:nvPr/>
        </p:nvSpPr>
        <p:spPr bwMode="auto">
          <a:xfrm>
            <a:off x="323850" y="3305175"/>
            <a:ext cx="8569325" cy="264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10000"/>
              </a:lnSpc>
            </a:pPr>
            <a:r>
              <a:rPr lang="es-ES" altLang="en-US" sz="3800" b="1">
                <a:latin typeface="Arial" panose="020B0604020202020204" pitchFamily="34" charset="0"/>
              </a:rPr>
              <a:t>La acción de contraerse</a:t>
            </a:r>
          </a:p>
          <a:p>
            <a:pPr algn="ctr">
              <a:lnSpc>
                <a:spcPct val="110000"/>
              </a:lnSpc>
            </a:pPr>
            <a:r>
              <a:rPr lang="es-ES" altLang="en-US" sz="3800" b="1">
                <a:latin typeface="Arial" panose="020B0604020202020204" pitchFamily="34" charset="0"/>
              </a:rPr>
              <a:t>uno o varios músculos,</a:t>
            </a:r>
          </a:p>
          <a:p>
            <a:pPr algn="ctr">
              <a:lnSpc>
                <a:spcPct val="110000"/>
              </a:lnSpc>
            </a:pPr>
            <a:r>
              <a:rPr lang="es-ES" altLang="en-US" sz="3800" b="1">
                <a:latin typeface="Arial" panose="020B0604020202020204" pitchFamily="34" charset="0"/>
              </a:rPr>
              <a:t>de forma prolongada e involuntaria, sin lesión de la fibra muscular</a:t>
            </a:r>
          </a:p>
        </p:txBody>
      </p:sp>
      <p:pic>
        <p:nvPicPr>
          <p:cNvPr id="1961998" name="Picture 14">
            <a:extLst>
              <a:ext uri="{FF2B5EF4-FFF2-40B4-BE49-F238E27FC236}">
                <a16:creationId xmlns:a16="http://schemas.microsoft.com/office/drawing/2014/main" id="{C45C9F4C-75A5-4166-A3A4-ACBD308770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125538"/>
            <a:ext cx="3024187" cy="19542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818E6-80B6-4968-BA1C-6A35B58B8C5E}"/>
              </a:ext>
            </a:extLst>
          </p:cNvPr>
          <p:cNvSpPr>
            <a:spLocks/>
          </p:cNvSpPr>
          <p:nvPr/>
        </p:nvSpPr>
        <p:spPr bwMode="auto">
          <a:xfrm>
            <a:off x="3313113" y="765175"/>
            <a:ext cx="53276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FC1B1487-913A-4B8D-BC7B-463946C7F816}"/>
              </a:ext>
            </a:extLst>
          </p:cNvPr>
          <p:cNvSpPr>
            <a:spLocks/>
          </p:cNvSpPr>
          <p:nvPr/>
        </p:nvSpPr>
        <p:spPr bwMode="auto">
          <a:xfrm>
            <a:off x="3276600" y="1917700"/>
            <a:ext cx="5508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CRÓNICO</a:t>
            </a:r>
          </a:p>
        </p:txBody>
      </p:sp>
      <p:pic>
        <p:nvPicPr>
          <p:cNvPr id="2300932" name="Picture 4">
            <a:extLst>
              <a:ext uri="{FF2B5EF4-FFF2-40B4-BE49-F238E27FC236}">
                <a16:creationId xmlns:a16="http://schemas.microsoft.com/office/drawing/2014/main" id="{3CD38388-7226-4F09-A8BA-F8308FD46E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8538" y="2636838"/>
            <a:ext cx="424815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148A18AB-6F6D-47EA-96AB-C2C3CB494E57}"/>
              </a:ext>
            </a:extLst>
          </p:cNvPr>
          <p:cNvSpPr>
            <a:spLocks/>
          </p:cNvSpPr>
          <p:nvPr/>
        </p:nvSpPr>
        <p:spPr bwMode="auto">
          <a:xfrm>
            <a:off x="2052638" y="2708275"/>
            <a:ext cx="460851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CONTROL DEL DOLOR</a:t>
            </a:r>
            <a:endPar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2E6C252A-81F8-447B-B9E9-3A7129FE4CB6}"/>
              </a:ext>
            </a:extLst>
          </p:cNvPr>
          <p:cNvSpPr>
            <a:spLocks/>
          </p:cNvSpPr>
          <p:nvPr/>
        </p:nvSpPr>
        <p:spPr bwMode="auto">
          <a:xfrm>
            <a:off x="2195513" y="3500438"/>
            <a:ext cx="432117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3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ESTRATEGIAS *</a:t>
            </a:r>
            <a:endPar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300935" name="Text Box 7">
            <a:extLst>
              <a:ext uri="{FF2B5EF4-FFF2-40B4-BE49-F238E27FC236}">
                <a16:creationId xmlns:a16="http://schemas.microsoft.com/office/drawing/2014/main" id="{151909FE-1064-4569-953A-492F6E780A24}"/>
              </a:ext>
            </a:extLst>
          </p:cNvPr>
          <p:cNvSpPr txBox="1">
            <a:spLocks noChangeArrowheads="1"/>
          </p:cNvSpPr>
          <p:nvPr/>
        </p:nvSpPr>
        <p:spPr bwMode="auto">
          <a:xfrm>
            <a:off x="574675" y="436562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Estimulación nerviosa transcutánea y acupuntura:</a:t>
            </a:r>
          </a:p>
        </p:txBody>
      </p:sp>
      <p:pic>
        <p:nvPicPr>
          <p:cNvPr id="2300936" name="Picture 8">
            <a:extLst>
              <a:ext uri="{FF2B5EF4-FFF2-40B4-BE49-F238E27FC236}">
                <a16:creationId xmlns:a16="http://schemas.microsoft.com/office/drawing/2014/main" id="{7D2A0126-144D-489A-99D0-FC67C8367C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443706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300937" name="Text Box 9">
            <a:extLst>
              <a:ext uri="{FF2B5EF4-FFF2-40B4-BE49-F238E27FC236}">
                <a16:creationId xmlns:a16="http://schemas.microsoft.com/office/drawing/2014/main" id="{CC215368-F559-4395-B467-6A22A2079075}"/>
              </a:ext>
            </a:extLst>
          </p:cNvPr>
          <p:cNvSpPr txBox="1">
            <a:spLocks noChangeArrowheads="1"/>
          </p:cNvSpPr>
          <p:nvPr/>
        </p:nvSpPr>
        <p:spPr bwMode="auto">
          <a:xfrm>
            <a:off x="900113" y="4875213"/>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Ventaja:</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300938" name="Picture 10">
            <a:extLst>
              <a:ext uri="{FF2B5EF4-FFF2-40B4-BE49-F238E27FC236}">
                <a16:creationId xmlns:a16="http://schemas.microsoft.com/office/drawing/2014/main" id="{7EF6BFE3-D4DC-48F8-8377-288F50D3F5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213" y="4946650"/>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300939" name="Text Box 11">
            <a:extLst>
              <a:ext uri="{FF2B5EF4-FFF2-40B4-BE49-F238E27FC236}">
                <a16:creationId xmlns:a16="http://schemas.microsoft.com/office/drawing/2014/main" id="{36A233AB-2C24-42EB-881B-E3A05EA8CC14}"/>
              </a:ext>
            </a:extLst>
          </p:cNvPr>
          <p:cNvSpPr txBox="1">
            <a:spLocks noChangeArrowheads="1"/>
          </p:cNvSpPr>
          <p:nvPr/>
        </p:nvSpPr>
        <p:spPr bwMode="auto">
          <a:xfrm>
            <a:off x="974725" y="5340350"/>
            <a:ext cx="7558088" cy="99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Eleva los niveles de </a:t>
            </a:r>
            <a:r>
              <a:rPr lang="es-ES" altLang="en-US" sz="2200" b="1" i="1">
                <a:solidFill>
                  <a:srgbClr val="CC0000"/>
                </a:solidFill>
                <a:latin typeface="Arial" panose="020B0604020202020204" pitchFamily="34" charset="0"/>
              </a:rPr>
              <a:t>endorfinas</a:t>
            </a:r>
            <a:r>
              <a:rPr lang="es-ES" altLang="en-US" sz="2200" b="1">
                <a:solidFill>
                  <a:srgbClr val="000000"/>
                </a:solidFill>
                <a:latin typeface="Arial" panose="020B0604020202020204" pitchFamily="34" charset="0"/>
              </a:rPr>
              <a:t> (hormonas que promueven la sensación de bienestar) en el sistema nervioso central</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300940" name="Picture 12">
            <a:extLst>
              <a:ext uri="{FF2B5EF4-FFF2-40B4-BE49-F238E27FC236}">
                <a16:creationId xmlns:a16="http://schemas.microsoft.com/office/drawing/2014/main" id="{C0438A73-88B8-42CC-8E88-DB82A36C19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750" y="614363"/>
            <a:ext cx="2663825" cy="1779587"/>
          </a:xfrm>
          <a:prstGeom prst="rect">
            <a:avLst/>
          </a:prstGeom>
          <a:noFill/>
          <a:extLst>
            <a:ext uri="{909E8E84-426E-40DD-AFC4-6F175D3DCCD1}">
              <a14:hiddenFill xmlns:a14="http://schemas.microsoft.com/office/drawing/2010/main">
                <a:solidFill>
                  <a:srgbClr val="FFFFFF"/>
                </a:solidFill>
              </a14:hiddenFill>
            </a:ext>
          </a:extLst>
        </p:spPr>
      </p:pic>
      <p:pic>
        <p:nvPicPr>
          <p:cNvPr id="2300942" name="Picture 14">
            <a:extLst>
              <a:ext uri="{FF2B5EF4-FFF2-40B4-BE49-F238E27FC236}">
                <a16:creationId xmlns:a16="http://schemas.microsoft.com/office/drawing/2014/main" id="{6EDE3971-950D-4EF4-B840-4D3F378C99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32588" y="2633663"/>
            <a:ext cx="2160587" cy="1443037"/>
          </a:xfrm>
          <a:prstGeom prst="rect">
            <a:avLst/>
          </a:prstGeom>
          <a:noFill/>
          <a:extLst>
            <a:ext uri="{909E8E84-426E-40DD-AFC4-6F175D3DCCD1}">
              <a14:hiddenFill xmlns:a14="http://schemas.microsoft.com/office/drawing/2010/main">
                <a:solidFill>
                  <a:srgbClr val="FFFFFF"/>
                </a:solidFill>
              </a14:hiddenFill>
            </a:ext>
          </a:extLst>
        </p:spPr>
      </p:pic>
      <p:pic>
        <p:nvPicPr>
          <p:cNvPr id="2300943" name="Picture 15">
            <a:extLst>
              <a:ext uri="{FF2B5EF4-FFF2-40B4-BE49-F238E27FC236}">
                <a16:creationId xmlns:a16="http://schemas.microsoft.com/office/drawing/2014/main" id="{A8CA65B3-9032-43DC-A56C-A5859343003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5288" y="2632075"/>
            <a:ext cx="1800225" cy="16049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FF0AA-E678-4CE5-AB7C-7B6415DA8738}"/>
              </a:ext>
            </a:extLst>
          </p:cNvPr>
          <p:cNvSpPr>
            <a:spLocks/>
          </p:cNvSpPr>
          <p:nvPr/>
        </p:nvSpPr>
        <p:spPr bwMode="auto">
          <a:xfrm>
            <a:off x="3313113" y="765175"/>
            <a:ext cx="53276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DEAFA568-707D-4EBA-A07B-5309B84711BF}"/>
              </a:ext>
            </a:extLst>
          </p:cNvPr>
          <p:cNvSpPr>
            <a:spLocks/>
          </p:cNvSpPr>
          <p:nvPr/>
        </p:nvSpPr>
        <p:spPr bwMode="auto">
          <a:xfrm>
            <a:off x="3276600" y="1917700"/>
            <a:ext cx="5508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CRÓNICO</a:t>
            </a:r>
          </a:p>
        </p:txBody>
      </p:sp>
      <p:pic>
        <p:nvPicPr>
          <p:cNvPr id="2297860" name="Picture 4">
            <a:extLst>
              <a:ext uri="{FF2B5EF4-FFF2-40B4-BE49-F238E27FC236}">
                <a16:creationId xmlns:a16="http://schemas.microsoft.com/office/drawing/2014/main" id="{0E5E1A69-8D77-4F80-8D04-47BFC300DD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4075" y="2636838"/>
            <a:ext cx="424815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49B3C3B8-2EB0-4C75-8771-41400A6278F1}"/>
              </a:ext>
            </a:extLst>
          </p:cNvPr>
          <p:cNvSpPr>
            <a:spLocks/>
          </p:cNvSpPr>
          <p:nvPr/>
        </p:nvSpPr>
        <p:spPr bwMode="auto">
          <a:xfrm>
            <a:off x="1908175" y="2708275"/>
            <a:ext cx="4608513"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CONTROL DEL DOLOR</a:t>
            </a:r>
            <a:endPar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36D578C0-DECD-4473-B9D3-D09FA3A0F9DA}"/>
              </a:ext>
            </a:extLst>
          </p:cNvPr>
          <p:cNvSpPr>
            <a:spLocks/>
          </p:cNvSpPr>
          <p:nvPr/>
        </p:nvSpPr>
        <p:spPr bwMode="auto">
          <a:xfrm>
            <a:off x="2124075" y="3573463"/>
            <a:ext cx="4103688"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3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ESTRATEGIAS *</a:t>
            </a:r>
            <a:endPar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297863" name="Text Box 7">
            <a:extLst>
              <a:ext uri="{FF2B5EF4-FFF2-40B4-BE49-F238E27FC236}">
                <a16:creationId xmlns:a16="http://schemas.microsoft.com/office/drawing/2014/main" id="{D911C6A7-E38F-4B75-AE81-062BF4014CA4}"/>
              </a:ext>
            </a:extLst>
          </p:cNvPr>
          <p:cNvSpPr txBox="1">
            <a:spLocks noChangeArrowheads="1"/>
          </p:cNvSpPr>
          <p:nvPr/>
        </p:nvSpPr>
        <p:spPr bwMode="auto">
          <a:xfrm>
            <a:off x="574675" y="414972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Protección:</a:t>
            </a:r>
          </a:p>
        </p:txBody>
      </p:sp>
      <p:pic>
        <p:nvPicPr>
          <p:cNvPr id="2297864" name="Picture 8">
            <a:extLst>
              <a:ext uri="{FF2B5EF4-FFF2-40B4-BE49-F238E27FC236}">
                <a16:creationId xmlns:a16="http://schemas.microsoft.com/office/drawing/2014/main" id="{363FCFDB-23A2-4ACD-B2FC-5FD4FBF3FE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422116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297869" name="Text Box 13">
            <a:extLst>
              <a:ext uri="{FF2B5EF4-FFF2-40B4-BE49-F238E27FC236}">
                <a16:creationId xmlns:a16="http://schemas.microsoft.com/office/drawing/2014/main" id="{B6DE75F2-C976-4D98-8016-AB469359E0A3}"/>
              </a:ext>
            </a:extLst>
          </p:cNvPr>
          <p:cNvSpPr txBox="1">
            <a:spLocks noChangeArrowheads="1"/>
          </p:cNvSpPr>
          <p:nvPr/>
        </p:nvSpPr>
        <p:spPr bwMode="auto">
          <a:xfrm>
            <a:off x="900113" y="4652963"/>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Vendaje protectivo</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297870" name="Picture 14">
            <a:extLst>
              <a:ext uri="{FF2B5EF4-FFF2-40B4-BE49-F238E27FC236}">
                <a16:creationId xmlns:a16="http://schemas.microsoft.com/office/drawing/2014/main" id="{08487FAA-80B7-4FE2-8F6B-3C7ECBE580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213" y="4724400"/>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297871" name="Text Box 15">
            <a:extLst>
              <a:ext uri="{FF2B5EF4-FFF2-40B4-BE49-F238E27FC236}">
                <a16:creationId xmlns:a16="http://schemas.microsoft.com/office/drawing/2014/main" id="{17F5082A-F37C-4ADB-BF49-A21F45D1F235}"/>
              </a:ext>
            </a:extLst>
          </p:cNvPr>
          <p:cNvSpPr txBox="1">
            <a:spLocks noChangeArrowheads="1"/>
          </p:cNvSpPr>
          <p:nvPr/>
        </p:nvSpPr>
        <p:spPr bwMode="auto">
          <a:xfrm>
            <a:off x="900113" y="5156200"/>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Cojinetes/almohadillas: </a:t>
            </a:r>
            <a:r>
              <a:rPr lang="en-US" altLang="en-US" sz="2100" b="1" i="1">
                <a:solidFill>
                  <a:srgbClr val="000000"/>
                </a:solidFill>
              </a:rPr>
              <a:t>Amortiguación</a:t>
            </a:r>
            <a:endParaRPr lang="en-US" altLang="en-US" sz="2100" i="1">
              <a:solidFill>
                <a:srgbClr val="FF0000"/>
              </a:solidFill>
              <a:effectLst>
                <a:outerShdw blurRad="38100" dist="38100" dir="2700000" algn="tl">
                  <a:srgbClr val="C0C0C0"/>
                </a:outerShdw>
              </a:effectLst>
              <a:latin typeface="Arial Black" panose="020B0A04020102020204" pitchFamily="34" charset="0"/>
            </a:endParaRPr>
          </a:p>
        </p:txBody>
      </p:sp>
      <p:pic>
        <p:nvPicPr>
          <p:cNvPr id="2297872" name="Picture 16">
            <a:extLst>
              <a:ext uri="{FF2B5EF4-FFF2-40B4-BE49-F238E27FC236}">
                <a16:creationId xmlns:a16="http://schemas.microsoft.com/office/drawing/2014/main" id="{20956666-2FBB-4854-9BFB-AE885A4E2E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213" y="5227638"/>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297873" name="Text Box 17">
            <a:extLst>
              <a:ext uri="{FF2B5EF4-FFF2-40B4-BE49-F238E27FC236}">
                <a16:creationId xmlns:a16="http://schemas.microsoft.com/office/drawing/2014/main" id="{D6827D58-E190-48B4-A964-C7EA73A6FA55}"/>
              </a:ext>
            </a:extLst>
          </p:cNvPr>
          <p:cNvSpPr txBox="1">
            <a:spLocks noChangeArrowheads="1"/>
          </p:cNvSpPr>
          <p:nvPr/>
        </p:nvSpPr>
        <p:spPr bwMode="auto">
          <a:xfrm>
            <a:off x="900113" y="5640388"/>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Inmovilizadores/aparatos ortopédicos - </a:t>
            </a:r>
            <a:r>
              <a:rPr lang="en-US" altLang="en-US" sz="2100" b="1" i="1">
                <a:solidFill>
                  <a:srgbClr val="000000"/>
                </a:solidFill>
              </a:rPr>
              <a:t>Ejemplo</a:t>
            </a:r>
            <a:r>
              <a:rPr lang="en-US" altLang="en-US" sz="2100" b="1">
                <a:solidFill>
                  <a:srgbClr val="000000"/>
                </a:solidFill>
              </a:rPr>
              <a:t>:</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297874" name="Picture 18">
            <a:extLst>
              <a:ext uri="{FF2B5EF4-FFF2-40B4-BE49-F238E27FC236}">
                <a16:creationId xmlns:a16="http://schemas.microsoft.com/office/drawing/2014/main" id="{ECABCFD4-9A45-42FD-B113-A0A983C4D0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213" y="5711825"/>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297875" name="Text Box 19">
            <a:extLst>
              <a:ext uri="{FF2B5EF4-FFF2-40B4-BE49-F238E27FC236}">
                <a16:creationId xmlns:a16="http://schemas.microsoft.com/office/drawing/2014/main" id="{D70AB371-33F2-48B5-9A64-32A7ECB84CCC}"/>
              </a:ext>
            </a:extLst>
          </p:cNvPr>
          <p:cNvSpPr txBox="1">
            <a:spLocks noChangeArrowheads="1"/>
          </p:cNvSpPr>
          <p:nvPr/>
        </p:nvSpPr>
        <p:spPr bwMode="auto">
          <a:xfrm>
            <a:off x="900113" y="6092825"/>
            <a:ext cx="7558087"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i="1">
                <a:solidFill>
                  <a:srgbClr val="000000"/>
                </a:solidFill>
                <a:latin typeface="Arial" panose="020B0604020202020204" pitchFamily="34" charset="0"/>
              </a:rPr>
              <a:t>Collar cervical</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297876" name="Picture 20">
            <a:extLst>
              <a:ext uri="{FF2B5EF4-FFF2-40B4-BE49-F238E27FC236}">
                <a16:creationId xmlns:a16="http://schemas.microsoft.com/office/drawing/2014/main" id="{27A003C5-E256-400A-BF44-24B6E37142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4213" y="692150"/>
            <a:ext cx="2520950" cy="1685925"/>
          </a:xfrm>
          <a:prstGeom prst="rect">
            <a:avLst/>
          </a:prstGeom>
          <a:noFill/>
          <a:extLst>
            <a:ext uri="{909E8E84-426E-40DD-AFC4-6F175D3DCCD1}">
              <a14:hiddenFill xmlns:a14="http://schemas.microsoft.com/office/drawing/2010/main">
                <a:solidFill>
                  <a:srgbClr val="FFFFFF"/>
                </a:solidFill>
              </a14:hiddenFill>
            </a:ext>
          </a:extLst>
        </p:spPr>
      </p:pic>
      <p:pic>
        <p:nvPicPr>
          <p:cNvPr id="2297877" name="Picture 21">
            <a:extLst>
              <a:ext uri="{FF2B5EF4-FFF2-40B4-BE49-F238E27FC236}">
                <a16:creationId xmlns:a16="http://schemas.microsoft.com/office/drawing/2014/main" id="{B0B360BE-BFBC-4C59-90E2-FE4682A78D0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7763" y="3328988"/>
            <a:ext cx="2520950" cy="1751012"/>
          </a:xfrm>
          <a:prstGeom prst="rect">
            <a:avLst/>
          </a:prstGeom>
          <a:noFill/>
          <a:extLst>
            <a:ext uri="{909E8E84-426E-40DD-AFC4-6F175D3DCCD1}">
              <a14:hiddenFill xmlns:a14="http://schemas.microsoft.com/office/drawing/2010/main">
                <a:solidFill>
                  <a:srgbClr val="FFFFFF"/>
                </a:solidFill>
              </a14:hiddenFill>
            </a:ext>
          </a:extLst>
        </p:spPr>
      </p:pic>
      <p:pic>
        <p:nvPicPr>
          <p:cNvPr id="2297878" name="Picture 22">
            <a:extLst>
              <a:ext uri="{FF2B5EF4-FFF2-40B4-BE49-F238E27FC236}">
                <a16:creationId xmlns:a16="http://schemas.microsoft.com/office/drawing/2014/main" id="{4D27AB49-CDB1-4A8B-80F0-8FDC25F375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5288" y="2924175"/>
            <a:ext cx="1547812" cy="947738"/>
          </a:xfrm>
          <a:prstGeom prst="rect">
            <a:avLst/>
          </a:prstGeom>
          <a:noFill/>
          <a:extLst>
            <a:ext uri="{909E8E84-426E-40DD-AFC4-6F175D3DCCD1}">
              <a14:hiddenFill xmlns:a14="http://schemas.microsoft.com/office/drawing/2010/main">
                <a:solidFill>
                  <a:srgbClr val="FFFFFF"/>
                </a:solidFill>
              </a14:hiddenFill>
            </a:ext>
          </a:extLst>
        </p:spPr>
      </p:pic>
      <p:pic>
        <p:nvPicPr>
          <p:cNvPr id="2297879" name="Picture 23">
            <a:extLst>
              <a:ext uri="{FF2B5EF4-FFF2-40B4-BE49-F238E27FC236}">
                <a16:creationId xmlns:a16="http://schemas.microsoft.com/office/drawing/2014/main" id="{94C133A0-9CC3-478B-9C05-0A4C7D06F0C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84663" y="4130675"/>
            <a:ext cx="1393825" cy="10271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82C1F-B395-4F13-84AD-6C50AA502D76}"/>
              </a:ext>
            </a:extLst>
          </p:cNvPr>
          <p:cNvSpPr>
            <a:spLocks/>
          </p:cNvSpPr>
          <p:nvPr/>
        </p:nvSpPr>
        <p:spPr bwMode="auto">
          <a:xfrm>
            <a:off x="3276600" y="765175"/>
            <a:ext cx="53276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AD89ABDE-0131-406F-BDA9-6C4D35195651}"/>
              </a:ext>
            </a:extLst>
          </p:cNvPr>
          <p:cNvSpPr>
            <a:spLocks/>
          </p:cNvSpPr>
          <p:nvPr/>
        </p:nvSpPr>
        <p:spPr bwMode="auto">
          <a:xfrm>
            <a:off x="3240088" y="1917700"/>
            <a:ext cx="5508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CRÓNICO</a:t>
            </a:r>
          </a:p>
        </p:txBody>
      </p:sp>
      <p:pic>
        <p:nvPicPr>
          <p:cNvPr id="2302980" name="Picture 4">
            <a:extLst>
              <a:ext uri="{FF2B5EF4-FFF2-40B4-BE49-F238E27FC236}">
                <a16:creationId xmlns:a16="http://schemas.microsoft.com/office/drawing/2014/main" id="{DF01666F-7AC1-4DD6-BBA9-74FD13ED35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2708275"/>
            <a:ext cx="84613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63D5A0D5-6FE7-4751-B293-62ED75F4F05B}"/>
              </a:ext>
            </a:extLst>
          </p:cNvPr>
          <p:cNvSpPr>
            <a:spLocks/>
          </p:cNvSpPr>
          <p:nvPr/>
        </p:nvSpPr>
        <p:spPr bwMode="auto">
          <a:xfrm>
            <a:off x="468313" y="2852738"/>
            <a:ext cx="813593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RESTAURACIÓN DE LA AMPLITUD ARTICULAR Y EXTENSIBILIDAD DE LOS TEJIDOS BLANDOS</a:t>
            </a:r>
            <a:endPar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302982" name="Picture 6">
            <a:extLst>
              <a:ext uri="{FF2B5EF4-FFF2-40B4-BE49-F238E27FC236}">
                <a16:creationId xmlns:a16="http://schemas.microsoft.com/office/drawing/2014/main" id="{5C5819DC-AB01-492D-B1A7-BE807DE417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988" y="3894138"/>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02983" name="Text Box 7">
            <a:extLst>
              <a:ext uri="{FF2B5EF4-FFF2-40B4-BE49-F238E27FC236}">
                <a16:creationId xmlns:a16="http://schemas.microsoft.com/office/drawing/2014/main" id="{0EE63437-5FC0-4F98-B741-0F118FC544BC}"/>
              </a:ext>
            </a:extLst>
          </p:cNvPr>
          <p:cNvSpPr txBox="1">
            <a:spLocks noChangeArrowheads="1"/>
          </p:cNvSpPr>
          <p:nvPr/>
        </p:nvSpPr>
        <p:spPr bwMode="auto">
          <a:xfrm>
            <a:off x="717550" y="3860800"/>
            <a:ext cx="8247063"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700" b="1">
                <a:latin typeface="Arial" panose="020B0604020202020204" pitchFamily="34" charset="0"/>
              </a:rPr>
              <a:t>Causas para el limitado ROM</a:t>
            </a:r>
          </a:p>
        </p:txBody>
      </p:sp>
      <p:pic>
        <p:nvPicPr>
          <p:cNvPr id="2302984" name="Picture 8">
            <a:extLst>
              <a:ext uri="{FF2B5EF4-FFF2-40B4-BE49-F238E27FC236}">
                <a16:creationId xmlns:a16="http://schemas.microsoft.com/office/drawing/2014/main" id="{CC03B603-BFEA-4FBC-9857-DDF2C53DC0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988" y="4478338"/>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02985" name="Text Box 9">
            <a:extLst>
              <a:ext uri="{FF2B5EF4-FFF2-40B4-BE49-F238E27FC236}">
                <a16:creationId xmlns:a16="http://schemas.microsoft.com/office/drawing/2014/main" id="{3A2425FC-E508-4E5A-A6E5-356ADE7ACEBA}"/>
              </a:ext>
            </a:extLst>
          </p:cNvPr>
          <p:cNvSpPr txBox="1">
            <a:spLocks noChangeArrowheads="1"/>
          </p:cNvSpPr>
          <p:nvPr/>
        </p:nvSpPr>
        <p:spPr bwMode="auto">
          <a:xfrm>
            <a:off x="717550" y="4445000"/>
            <a:ext cx="8247063"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700" b="1">
                <a:latin typeface="Arial" panose="020B0604020202020204" pitchFamily="34" charset="0"/>
              </a:rPr>
              <a:t>Técnicas de Rehabilitación</a:t>
            </a:r>
            <a:endParaRPr lang="en-US" altLang="en-US" sz="2700" b="1" i="1">
              <a:latin typeface="Arial" panose="020B0604020202020204" pitchFamily="34" charset="0"/>
            </a:endParaRPr>
          </a:p>
        </p:txBody>
      </p:sp>
      <p:pic>
        <p:nvPicPr>
          <p:cNvPr id="2302986" name="Picture 10">
            <a:extLst>
              <a:ext uri="{FF2B5EF4-FFF2-40B4-BE49-F238E27FC236}">
                <a16:creationId xmlns:a16="http://schemas.microsoft.com/office/drawing/2014/main" id="{A04A5C74-FE66-46D0-B4B3-4BEC1688D5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213" y="5013325"/>
            <a:ext cx="2051050" cy="1370013"/>
          </a:xfrm>
          <a:prstGeom prst="rect">
            <a:avLst/>
          </a:prstGeom>
          <a:noFill/>
          <a:extLst>
            <a:ext uri="{909E8E84-426E-40DD-AFC4-6F175D3DCCD1}">
              <a14:hiddenFill xmlns:a14="http://schemas.microsoft.com/office/drawing/2010/main">
                <a:solidFill>
                  <a:srgbClr val="FFFFFF"/>
                </a:solidFill>
              </a14:hiddenFill>
            </a:ext>
          </a:extLst>
        </p:spPr>
      </p:pic>
      <p:pic>
        <p:nvPicPr>
          <p:cNvPr id="2302987" name="Picture 11">
            <a:extLst>
              <a:ext uri="{FF2B5EF4-FFF2-40B4-BE49-F238E27FC236}">
                <a16:creationId xmlns:a16="http://schemas.microsoft.com/office/drawing/2014/main" id="{AA631630-55DD-4866-B407-4BFA12C354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8275" y="3905250"/>
            <a:ext cx="1654175" cy="2476500"/>
          </a:xfrm>
          <a:prstGeom prst="rect">
            <a:avLst/>
          </a:prstGeom>
          <a:noFill/>
          <a:extLst>
            <a:ext uri="{909E8E84-426E-40DD-AFC4-6F175D3DCCD1}">
              <a14:hiddenFill xmlns:a14="http://schemas.microsoft.com/office/drawing/2010/main">
                <a:solidFill>
                  <a:srgbClr val="FFFFFF"/>
                </a:solidFill>
              </a14:hiddenFill>
            </a:ext>
          </a:extLst>
        </p:spPr>
      </p:pic>
      <p:pic>
        <p:nvPicPr>
          <p:cNvPr id="2302988" name="Picture 12">
            <a:extLst>
              <a:ext uri="{FF2B5EF4-FFF2-40B4-BE49-F238E27FC236}">
                <a16:creationId xmlns:a16="http://schemas.microsoft.com/office/drawing/2014/main" id="{3A6DE93F-3C52-4FA5-97EA-4456DE72FD0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92500" y="4986338"/>
            <a:ext cx="2087563" cy="1395412"/>
          </a:xfrm>
          <a:prstGeom prst="rect">
            <a:avLst/>
          </a:prstGeom>
          <a:noFill/>
          <a:extLst>
            <a:ext uri="{909E8E84-426E-40DD-AFC4-6F175D3DCCD1}">
              <a14:hiddenFill xmlns:a14="http://schemas.microsoft.com/office/drawing/2010/main">
                <a:solidFill>
                  <a:srgbClr val="FFFFFF"/>
                </a:solidFill>
              </a14:hiddenFill>
            </a:ext>
          </a:extLst>
        </p:spPr>
      </p:pic>
      <p:pic>
        <p:nvPicPr>
          <p:cNvPr id="2302989" name="Picture 13">
            <a:extLst>
              <a:ext uri="{FF2B5EF4-FFF2-40B4-BE49-F238E27FC236}">
                <a16:creationId xmlns:a16="http://schemas.microsoft.com/office/drawing/2014/main" id="{3F2F19BA-2B8A-43F6-8541-3FF330046B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5650" y="655638"/>
            <a:ext cx="2447925" cy="18351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28135-E660-48F6-A3EC-4CB47F685D4D}"/>
              </a:ext>
            </a:extLst>
          </p:cNvPr>
          <p:cNvSpPr>
            <a:spLocks/>
          </p:cNvSpPr>
          <p:nvPr/>
        </p:nvSpPr>
        <p:spPr bwMode="auto">
          <a:xfrm>
            <a:off x="3170238" y="908050"/>
            <a:ext cx="53276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A6FB72F4-844C-48EE-AA39-F82E283AED43}"/>
              </a:ext>
            </a:extLst>
          </p:cNvPr>
          <p:cNvSpPr>
            <a:spLocks/>
          </p:cNvSpPr>
          <p:nvPr/>
        </p:nvSpPr>
        <p:spPr bwMode="auto">
          <a:xfrm>
            <a:off x="3133725" y="2060575"/>
            <a:ext cx="5508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CRÓNICO</a:t>
            </a:r>
          </a:p>
        </p:txBody>
      </p:sp>
      <p:pic>
        <p:nvPicPr>
          <p:cNvPr id="2307076" name="Picture 4">
            <a:extLst>
              <a:ext uri="{FF2B5EF4-FFF2-40B4-BE49-F238E27FC236}">
                <a16:creationId xmlns:a16="http://schemas.microsoft.com/office/drawing/2014/main" id="{17C9E848-6A8C-4D9B-8D06-15840EA51E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2914650"/>
            <a:ext cx="56896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EBED0C16-3127-4596-9784-8AB9852EBC87}"/>
              </a:ext>
            </a:extLst>
          </p:cNvPr>
          <p:cNvSpPr>
            <a:spLocks/>
          </p:cNvSpPr>
          <p:nvPr/>
        </p:nvSpPr>
        <p:spPr bwMode="auto">
          <a:xfrm>
            <a:off x="1547813" y="2987675"/>
            <a:ext cx="504031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POBRE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MOVILIDAD ARTICULAR</a:t>
            </a:r>
            <a:endPar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D20E40D8-36CC-447B-8D2C-C7453DF9BA97}"/>
              </a:ext>
            </a:extLst>
          </p:cNvPr>
          <p:cNvSpPr>
            <a:spLocks/>
          </p:cNvSpPr>
          <p:nvPr/>
        </p:nvSpPr>
        <p:spPr bwMode="auto">
          <a:xfrm>
            <a:off x="1835150" y="3706813"/>
            <a:ext cx="52578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3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CAUSAS *</a:t>
            </a:r>
            <a:endPar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307079" name="Text Box 7">
            <a:extLst>
              <a:ext uri="{FF2B5EF4-FFF2-40B4-BE49-F238E27FC236}">
                <a16:creationId xmlns:a16="http://schemas.microsoft.com/office/drawing/2014/main" id="{233C4553-AC57-48B8-95EB-486C22483FE9}"/>
              </a:ext>
            </a:extLst>
          </p:cNvPr>
          <p:cNvSpPr txBox="1">
            <a:spLocks noChangeArrowheads="1"/>
          </p:cNvSpPr>
          <p:nvPr/>
        </p:nvSpPr>
        <p:spPr bwMode="auto">
          <a:xfrm>
            <a:off x="574675" y="5194300"/>
            <a:ext cx="83185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Algun tipo de obstrucción/bloqueo</a:t>
            </a:r>
          </a:p>
          <a:p>
            <a:pPr>
              <a:lnSpc>
                <a:spcPct val="90000"/>
              </a:lnSpc>
              <a:spcBef>
                <a:spcPct val="20000"/>
              </a:spcBef>
            </a:pPr>
            <a:r>
              <a:rPr lang="en-US" altLang="en-US" sz="2800" b="1">
                <a:solidFill>
                  <a:srgbClr val="000000"/>
                </a:solidFill>
                <a:latin typeface="Calibri" panose="020F0502020204030204" pitchFamily="34" charset="0"/>
              </a:rPr>
              <a:t>dentro de la articulación</a:t>
            </a:r>
          </a:p>
        </p:txBody>
      </p:sp>
      <p:pic>
        <p:nvPicPr>
          <p:cNvPr id="2307080" name="Picture 8">
            <a:extLst>
              <a:ext uri="{FF2B5EF4-FFF2-40B4-BE49-F238E27FC236}">
                <a16:creationId xmlns:a16="http://schemas.microsoft.com/office/drawing/2014/main" id="{69838CA6-AEDE-4AF2-B2A1-1C82362BDF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526573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307081" name="Text Box 9">
            <a:extLst>
              <a:ext uri="{FF2B5EF4-FFF2-40B4-BE49-F238E27FC236}">
                <a16:creationId xmlns:a16="http://schemas.microsoft.com/office/drawing/2014/main" id="{F3F49222-8D17-430A-872A-C4CD8CBB95ED}"/>
              </a:ext>
            </a:extLst>
          </p:cNvPr>
          <p:cNvSpPr txBox="1">
            <a:spLocks noChangeArrowheads="1"/>
          </p:cNvSpPr>
          <p:nvPr/>
        </p:nvSpPr>
        <p:spPr bwMode="auto">
          <a:xfrm>
            <a:off x="574675" y="604837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Dolor</a:t>
            </a:r>
          </a:p>
        </p:txBody>
      </p:sp>
      <p:pic>
        <p:nvPicPr>
          <p:cNvPr id="2307082" name="Picture 10">
            <a:extLst>
              <a:ext uri="{FF2B5EF4-FFF2-40B4-BE49-F238E27FC236}">
                <a16:creationId xmlns:a16="http://schemas.microsoft.com/office/drawing/2014/main" id="{C8141B55-34E1-403F-8362-4B09AC0882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611981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307085" name="Text Box 13">
            <a:extLst>
              <a:ext uri="{FF2B5EF4-FFF2-40B4-BE49-F238E27FC236}">
                <a16:creationId xmlns:a16="http://schemas.microsoft.com/office/drawing/2014/main" id="{EEB0AA8E-904E-469E-ACF6-7B03A03FE6DF}"/>
              </a:ext>
            </a:extLst>
          </p:cNvPr>
          <p:cNvSpPr txBox="1">
            <a:spLocks noChangeArrowheads="1"/>
          </p:cNvSpPr>
          <p:nvPr/>
        </p:nvSpPr>
        <p:spPr bwMode="auto">
          <a:xfrm>
            <a:off x="574675" y="47609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Contractura de los tejidos blandos</a:t>
            </a:r>
          </a:p>
        </p:txBody>
      </p:sp>
      <p:pic>
        <p:nvPicPr>
          <p:cNvPr id="2307086" name="Picture 14">
            <a:extLst>
              <a:ext uri="{FF2B5EF4-FFF2-40B4-BE49-F238E27FC236}">
                <a16:creationId xmlns:a16="http://schemas.microsoft.com/office/drawing/2014/main" id="{8CF54D21-BEE5-479C-9A75-93FC48DD0D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483235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307087" name="Text Box 15">
            <a:extLst>
              <a:ext uri="{FF2B5EF4-FFF2-40B4-BE49-F238E27FC236}">
                <a16:creationId xmlns:a16="http://schemas.microsoft.com/office/drawing/2014/main" id="{3B684C25-E1E9-4517-BB6B-005DB6231181}"/>
              </a:ext>
            </a:extLst>
          </p:cNvPr>
          <p:cNvSpPr txBox="1">
            <a:spLocks noChangeArrowheads="1"/>
          </p:cNvSpPr>
          <p:nvPr/>
        </p:nvSpPr>
        <p:spPr bwMode="auto">
          <a:xfrm>
            <a:off x="574675" y="43561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Espasmo muscular</a:t>
            </a:r>
          </a:p>
        </p:txBody>
      </p:sp>
      <p:pic>
        <p:nvPicPr>
          <p:cNvPr id="2307088" name="Picture 16">
            <a:extLst>
              <a:ext uri="{FF2B5EF4-FFF2-40B4-BE49-F238E27FC236}">
                <a16:creationId xmlns:a16="http://schemas.microsoft.com/office/drawing/2014/main" id="{60EC322C-5032-4BB2-ABAB-4B8F0C6E39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4427538"/>
            <a:ext cx="271463" cy="266700"/>
          </a:xfrm>
          <a:prstGeom prst="rect">
            <a:avLst/>
          </a:prstGeom>
          <a:noFill/>
          <a:extLst>
            <a:ext uri="{909E8E84-426E-40DD-AFC4-6F175D3DCCD1}">
              <a14:hiddenFill xmlns:a14="http://schemas.microsoft.com/office/drawing/2010/main">
                <a:solidFill>
                  <a:srgbClr val="FFFFFF"/>
                </a:solidFill>
              </a14:hiddenFill>
            </a:ext>
          </a:extLst>
        </p:spPr>
      </p:pic>
      <p:pic>
        <p:nvPicPr>
          <p:cNvPr id="2307089" name="Picture 17">
            <a:extLst>
              <a:ext uri="{FF2B5EF4-FFF2-40B4-BE49-F238E27FC236}">
                <a16:creationId xmlns:a16="http://schemas.microsoft.com/office/drawing/2014/main" id="{7FE37535-6D1A-452D-B6C7-AF28B2AC66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313" y="679450"/>
            <a:ext cx="2573337" cy="2101850"/>
          </a:xfrm>
          <a:prstGeom prst="rect">
            <a:avLst/>
          </a:prstGeom>
          <a:noFill/>
          <a:extLst>
            <a:ext uri="{909E8E84-426E-40DD-AFC4-6F175D3DCCD1}">
              <a14:hiddenFill xmlns:a14="http://schemas.microsoft.com/office/drawing/2010/main">
                <a:solidFill>
                  <a:srgbClr val="FFFFFF"/>
                </a:solidFill>
              </a14:hiddenFill>
            </a:ext>
          </a:extLst>
        </p:spPr>
      </p:pic>
      <p:pic>
        <p:nvPicPr>
          <p:cNvPr id="2307090" name="Picture 18">
            <a:extLst>
              <a:ext uri="{FF2B5EF4-FFF2-40B4-BE49-F238E27FC236}">
                <a16:creationId xmlns:a16="http://schemas.microsoft.com/office/drawing/2014/main" id="{202B626E-9BDE-4B45-B909-346FC6C5F3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45263" y="3716338"/>
            <a:ext cx="2058987" cy="2738437"/>
          </a:xfrm>
          <a:prstGeom prst="rect">
            <a:avLst/>
          </a:prstGeom>
          <a:noFill/>
          <a:extLst>
            <a:ext uri="{909E8E84-426E-40DD-AFC4-6F175D3DCCD1}">
              <a14:hiddenFill xmlns:a14="http://schemas.microsoft.com/office/drawing/2010/main">
                <a:solidFill>
                  <a:srgbClr val="FFFFFF"/>
                </a:solidFill>
              </a14:hiddenFill>
            </a:ext>
          </a:extLst>
        </p:spPr>
      </p:pic>
      <p:pic>
        <p:nvPicPr>
          <p:cNvPr id="2307092" name="Picture 20">
            <a:extLst>
              <a:ext uri="{FF2B5EF4-FFF2-40B4-BE49-F238E27FC236}">
                <a16:creationId xmlns:a16="http://schemas.microsoft.com/office/drawing/2014/main" id="{3A130EFD-969F-41DE-9CF7-1BB9521ADD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4388" y="2646363"/>
            <a:ext cx="1800225" cy="10556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5267" name="Picture 3">
            <a:extLst>
              <a:ext uri="{FF2B5EF4-FFF2-40B4-BE49-F238E27FC236}">
                <a16:creationId xmlns:a16="http://schemas.microsoft.com/office/drawing/2014/main" id="{84E1D8D3-0DAD-4703-B30C-943E2A011D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688" y="908050"/>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34C93-6C68-4ABE-8313-8AC2B05CD112}"/>
              </a:ext>
            </a:extLst>
          </p:cNvPr>
          <p:cNvSpPr>
            <a:spLocks/>
          </p:cNvSpPr>
          <p:nvPr/>
        </p:nvSpPr>
        <p:spPr bwMode="auto">
          <a:xfrm>
            <a:off x="2916238" y="635000"/>
            <a:ext cx="53276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50000"/>
              </a:lnSpc>
            </a:pP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 – A Nivel de los: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MÚSCULOS ESQUELÉTICOS</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306051" name="Picture 3">
            <a:extLst>
              <a:ext uri="{FF2B5EF4-FFF2-40B4-BE49-F238E27FC236}">
                <a16:creationId xmlns:a16="http://schemas.microsoft.com/office/drawing/2014/main" id="{E5E5EA8D-1405-46B1-8AC9-E71DC73B4B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0550" y="1930400"/>
            <a:ext cx="252095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B844E7E9-2AD1-4CF7-BF8B-7C69168D4434}"/>
              </a:ext>
            </a:extLst>
          </p:cNvPr>
          <p:cNvSpPr>
            <a:spLocks/>
          </p:cNvSpPr>
          <p:nvPr/>
        </p:nvSpPr>
        <p:spPr bwMode="auto">
          <a:xfrm>
            <a:off x="3130550" y="2003425"/>
            <a:ext cx="24479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3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CONTENIDO</a:t>
            </a:r>
          </a:p>
        </p:txBody>
      </p:sp>
      <p:sp>
        <p:nvSpPr>
          <p:cNvPr id="2306053" name="Text Box 5">
            <a:extLst>
              <a:ext uri="{FF2B5EF4-FFF2-40B4-BE49-F238E27FC236}">
                <a16:creationId xmlns:a16="http://schemas.microsoft.com/office/drawing/2014/main" id="{9EA995AC-31C0-469E-BD4E-93E59546B257}"/>
              </a:ext>
            </a:extLst>
          </p:cNvPr>
          <p:cNvSpPr txBox="1">
            <a:spLocks noChangeArrowheads="1"/>
          </p:cNvSpPr>
          <p:nvPr/>
        </p:nvSpPr>
        <p:spPr bwMode="auto">
          <a:xfrm>
            <a:off x="646113" y="368617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Contusiones</a:t>
            </a:r>
            <a:endParaRPr lang="en-US" altLang="en-US" sz="2500" i="1">
              <a:solidFill>
                <a:srgbClr val="FF0000"/>
              </a:solidFill>
              <a:latin typeface="Arial Black" panose="020B0A04020102020204" pitchFamily="34" charset="0"/>
            </a:endParaRPr>
          </a:p>
        </p:txBody>
      </p:sp>
      <p:pic>
        <p:nvPicPr>
          <p:cNvPr id="2306054" name="Picture 6">
            <a:extLst>
              <a:ext uri="{FF2B5EF4-FFF2-40B4-BE49-F238E27FC236}">
                <a16:creationId xmlns:a16="http://schemas.microsoft.com/office/drawing/2014/main" id="{BDA6B62C-C7B8-49D6-A219-1710629F14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213" y="3757613"/>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2306055" name="Text Box 7">
            <a:extLst>
              <a:ext uri="{FF2B5EF4-FFF2-40B4-BE49-F238E27FC236}">
                <a16:creationId xmlns:a16="http://schemas.microsoft.com/office/drawing/2014/main" id="{DD782E7D-C0E8-4D5C-BAD9-FEB63701F301}"/>
              </a:ext>
            </a:extLst>
          </p:cNvPr>
          <p:cNvSpPr txBox="1">
            <a:spLocks noChangeArrowheads="1"/>
          </p:cNvSpPr>
          <p:nvPr/>
        </p:nvSpPr>
        <p:spPr bwMode="auto">
          <a:xfrm>
            <a:off x="646113" y="416242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Hematoma/cardenal</a:t>
            </a:r>
            <a:endParaRPr lang="en-US" altLang="en-US" sz="2500" i="1">
              <a:solidFill>
                <a:srgbClr val="FF0000"/>
              </a:solidFill>
              <a:latin typeface="Arial Black" panose="020B0A04020102020204" pitchFamily="34" charset="0"/>
            </a:endParaRPr>
          </a:p>
        </p:txBody>
      </p:sp>
      <p:pic>
        <p:nvPicPr>
          <p:cNvPr id="2306056" name="Picture 8">
            <a:extLst>
              <a:ext uri="{FF2B5EF4-FFF2-40B4-BE49-F238E27FC236}">
                <a16:creationId xmlns:a16="http://schemas.microsoft.com/office/drawing/2014/main" id="{D337B4E2-08A8-446A-959F-312B27924F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213" y="4233863"/>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2306057" name="Text Box 9">
            <a:extLst>
              <a:ext uri="{FF2B5EF4-FFF2-40B4-BE49-F238E27FC236}">
                <a16:creationId xmlns:a16="http://schemas.microsoft.com/office/drawing/2014/main" id="{DB894C77-7275-4BC8-8AFB-71D3EEDCEB6D}"/>
              </a:ext>
            </a:extLst>
          </p:cNvPr>
          <p:cNvSpPr txBox="1">
            <a:spLocks noChangeArrowheads="1"/>
          </p:cNvSpPr>
          <p:nvPr/>
        </p:nvSpPr>
        <p:spPr bwMode="auto">
          <a:xfrm>
            <a:off x="646113" y="466725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Calambres</a:t>
            </a:r>
            <a:endParaRPr lang="en-US" altLang="en-US" sz="2500" i="1">
              <a:solidFill>
                <a:srgbClr val="FF0000"/>
              </a:solidFill>
              <a:latin typeface="Arial Black" panose="020B0A04020102020204" pitchFamily="34" charset="0"/>
            </a:endParaRPr>
          </a:p>
        </p:txBody>
      </p:sp>
      <p:pic>
        <p:nvPicPr>
          <p:cNvPr id="2306058" name="Picture 10">
            <a:extLst>
              <a:ext uri="{FF2B5EF4-FFF2-40B4-BE49-F238E27FC236}">
                <a16:creationId xmlns:a16="http://schemas.microsoft.com/office/drawing/2014/main" id="{AEB91825-4A9D-4669-868B-E5FCDBB960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213" y="4738688"/>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2306059" name="Text Box 11">
            <a:extLst>
              <a:ext uri="{FF2B5EF4-FFF2-40B4-BE49-F238E27FC236}">
                <a16:creationId xmlns:a16="http://schemas.microsoft.com/office/drawing/2014/main" id="{4EBF55D6-402C-4685-9E63-2CE98CBF2EAE}"/>
              </a:ext>
            </a:extLst>
          </p:cNvPr>
          <p:cNvSpPr txBox="1">
            <a:spLocks noChangeArrowheads="1"/>
          </p:cNvSpPr>
          <p:nvPr/>
        </p:nvSpPr>
        <p:spPr bwMode="auto">
          <a:xfrm>
            <a:off x="646113" y="517048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Miositis</a:t>
            </a:r>
            <a:endParaRPr lang="en-US" altLang="en-US" sz="2500" i="1">
              <a:solidFill>
                <a:srgbClr val="FF0000"/>
              </a:solidFill>
              <a:latin typeface="Arial Black" panose="020B0A04020102020204" pitchFamily="34" charset="0"/>
            </a:endParaRPr>
          </a:p>
        </p:txBody>
      </p:sp>
      <p:pic>
        <p:nvPicPr>
          <p:cNvPr id="2306060" name="Picture 12">
            <a:extLst>
              <a:ext uri="{FF2B5EF4-FFF2-40B4-BE49-F238E27FC236}">
                <a16:creationId xmlns:a16="http://schemas.microsoft.com/office/drawing/2014/main" id="{211F30F5-3A30-4EF4-9D32-2999FD9F27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213" y="5241925"/>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2306061" name="Text Box 13">
            <a:extLst>
              <a:ext uri="{FF2B5EF4-FFF2-40B4-BE49-F238E27FC236}">
                <a16:creationId xmlns:a16="http://schemas.microsoft.com/office/drawing/2014/main" id="{99F497E5-A81D-481B-A26E-29415E18A145}"/>
              </a:ext>
            </a:extLst>
          </p:cNvPr>
          <p:cNvSpPr txBox="1">
            <a:spLocks noChangeArrowheads="1"/>
          </p:cNvSpPr>
          <p:nvPr/>
        </p:nvSpPr>
        <p:spPr bwMode="auto">
          <a:xfrm>
            <a:off x="646113" y="318293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Desgarres musculares (</a:t>
            </a:r>
            <a:r>
              <a:rPr lang="en-US" altLang="en-US" sz="2800" b="1" i="1">
                <a:solidFill>
                  <a:srgbClr val="000000"/>
                </a:solidFill>
                <a:latin typeface="Calibri" panose="020F0502020204030204" pitchFamily="34" charset="0"/>
              </a:rPr>
              <a:t>strains</a:t>
            </a:r>
            <a:r>
              <a:rPr lang="en-US" altLang="en-US" sz="2800" b="1">
                <a:solidFill>
                  <a:srgbClr val="000000"/>
                </a:solidFill>
                <a:latin typeface="Calibri" panose="020F0502020204030204" pitchFamily="34" charset="0"/>
              </a:rPr>
              <a:t>)</a:t>
            </a:r>
            <a:endParaRPr lang="en-US" altLang="en-US" sz="2500" i="1">
              <a:solidFill>
                <a:srgbClr val="FF0000"/>
              </a:solidFill>
              <a:latin typeface="Arial Black" panose="020B0A04020102020204" pitchFamily="34" charset="0"/>
            </a:endParaRPr>
          </a:p>
        </p:txBody>
      </p:sp>
      <p:pic>
        <p:nvPicPr>
          <p:cNvPr id="2306062" name="Picture 14">
            <a:extLst>
              <a:ext uri="{FF2B5EF4-FFF2-40B4-BE49-F238E27FC236}">
                <a16:creationId xmlns:a16="http://schemas.microsoft.com/office/drawing/2014/main" id="{F81BC55B-DD27-40CA-8E45-7AC18CC62B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213" y="3254375"/>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2306063" name="Text Box 15">
            <a:extLst>
              <a:ext uri="{FF2B5EF4-FFF2-40B4-BE49-F238E27FC236}">
                <a16:creationId xmlns:a16="http://schemas.microsoft.com/office/drawing/2014/main" id="{24738A5B-2500-4F1C-BCFD-E5CC92D3A866}"/>
              </a:ext>
            </a:extLst>
          </p:cNvPr>
          <p:cNvSpPr txBox="1">
            <a:spLocks noChangeArrowheads="1"/>
          </p:cNvSpPr>
          <p:nvPr/>
        </p:nvSpPr>
        <p:spPr bwMode="auto">
          <a:xfrm>
            <a:off x="646113" y="56753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Miositos osificante</a:t>
            </a:r>
            <a:endParaRPr lang="en-US" altLang="en-US" sz="2500" i="1">
              <a:solidFill>
                <a:srgbClr val="FF0000"/>
              </a:solidFill>
              <a:latin typeface="Arial Black" panose="020B0A04020102020204" pitchFamily="34" charset="0"/>
            </a:endParaRPr>
          </a:p>
        </p:txBody>
      </p:sp>
      <p:pic>
        <p:nvPicPr>
          <p:cNvPr id="2306064" name="Picture 16">
            <a:extLst>
              <a:ext uri="{FF2B5EF4-FFF2-40B4-BE49-F238E27FC236}">
                <a16:creationId xmlns:a16="http://schemas.microsoft.com/office/drawing/2014/main" id="{C0DBF718-F6A1-435E-8E94-65DB089CED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213" y="5746750"/>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2306065" name="Text Box 17">
            <a:extLst>
              <a:ext uri="{FF2B5EF4-FFF2-40B4-BE49-F238E27FC236}">
                <a16:creationId xmlns:a16="http://schemas.microsoft.com/office/drawing/2014/main" id="{A596EA7A-CFA5-41A4-9C27-B7931D4C3FB9}"/>
              </a:ext>
            </a:extLst>
          </p:cNvPr>
          <p:cNvSpPr txBox="1">
            <a:spLocks noChangeArrowheads="1"/>
          </p:cNvSpPr>
          <p:nvPr/>
        </p:nvSpPr>
        <p:spPr bwMode="auto">
          <a:xfrm>
            <a:off x="646113" y="61341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Hernia</a:t>
            </a:r>
            <a:endParaRPr lang="en-US" altLang="en-US" sz="2500" i="1">
              <a:solidFill>
                <a:srgbClr val="FF0000"/>
              </a:solidFill>
              <a:latin typeface="Arial Black" panose="020B0A04020102020204" pitchFamily="34" charset="0"/>
            </a:endParaRPr>
          </a:p>
        </p:txBody>
      </p:sp>
      <p:pic>
        <p:nvPicPr>
          <p:cNvPr id="2306066" name="Picture 18">
            <a:extLst>
              <a:ext uri="{FF2B5EF4-FFF2-40B4-BE49-F238E27FC236}">
                <a16:creationId xmlns:a16="http://schemas.microsoft.com/office/drawing/2014/main" id="{A2177B7B-A2B2-428D-A036-E1C1214226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213" y="6205538"/>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2306067" name="Text Box 19">
            <a:extLst>
              <a:ext uri="{FF2B5EF4-FFF2-40B4-BE49-F238E27FC236}">
                <a16:creationId xmlns:a16="http://schemas.microsoft.com/office/drawing/2014/main" id="{DC6A0BA1-04D7-4AA7-B4F2-083E13E44BFD}"/>
              </a:ext>
            </a:extLst>
          </p:cNvPr>
          <p:cNvSpPr txBox="1">
            <a:spLocks noChangeArrowheads="1"/>
          </p:cNvSpPr>
          <p:nvPr/>
        </p:nvSpPr>
        <p:spPr bwMode="auto">
          <a:xfrm>
            <a:off x="646113" y="26781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Consideraciones preliminares</a:t>
            </a:r>
            <a:endParaRPr lang="en-US" altLang="en-US" sz="2500" i="1">
              <a:solidFill>
                <a:srgbClr val="FF0000"/>
              </a:solidFill>
              <a:latin typeface="Arial Black" panose="020B0A04020102020204" pitchFamily="34" charset="0"/>
            </a:endParaRPr>
          </a:p>
        </p:txBody>
      </p:sp>
      <p:pic>
        <p:nvPicPr>
          <p:cNvPr id="2306068" name="Picture 20">
            <a:extLst>
              <a:ext uri="{FF2B5EF4-FFF2-40B4-BE49-F238E27FC236}">
                <a16:creationId xmlns:a16="http://schemas.microsoft.com/office/drawing/2014/main" id="{969E67B5-E639-4940-9402-10EE5FB9F3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213" y="2749550"/>
            <a:ext cx="271462" cy="266700"/>
          </a:xfrm>
          <a:prstGeom prst="rect">
            <a:avLst/>
          </a:prstGeom>
          <a:noFill/>
          <a:extLst>
            <a:ext uri="{909E8E84-426E-40DD-AFC4-6F175D3DCCD1}">
              <a14:hiddenFill xmlns:a14="http://schemas.microsoft.com/office/drawing/2010/main">
                <a:solidFill>
                  <a:srgbClr val="FFFFFF"/>
                </a:solidFill>
              </a14:hiddenFill>
            </a:ext>
          </a:extLst>
        </p:spPr>
      </p:pic>
      <p:pic>
        <p:nvPicPr>
          <p:cNvPr id="2306069" name="Picture 21">
            <a:extLst>
              <a:ext uri="{FF2B5EF4-FFF2-40B4-BE49-F238E27FC236}">
                <a16:creationId xmlns:a16="http://schemas.microsoft.com/office/drawing/2014/main" id="{B3C59942-403B-4A0D-BEFC-E9C1B8449E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725" y="549275"/>
            <a:ext cx="2376488" cy="1349375"/>
          </a:xfrm>
          <a:prstGeom prst="rect">
            <a:avLst/>
          </a:prstGeom>
          <a:noFill/>
          <a:extLst>
            <a:ext uri="{909E8E84-426E-40DD-AFC4-6F175D3DCCD1}">
              <a14:hiddenFill xmlns:a14="http://schemas.microsoft.com/office/drawing/2010/main">
                <a:solidFill>
                  <a:srgbClr val="FFFFFF"/>
                </a:solidFill>
              </a14:hiddenFill>
            </a:ext>
          </a:extLst>
        </p:spPr>
      </p:pic>
      <p:pic>
        <p:nvPicPr>
          <p:cNvPr id="2306070" name="Picture 22">
            <a:extLst>
              <a:ext uri="{FF2B5EF4-FFF2-40B4-BE49-F238E27FC236}">
                <a16:creationId xmlns:a16="http://schemas.microsoft.com/office/drawing/2014/main" id="{860A5436-624B-4783-AC0B-728C173BB9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43725" y="3802063"/>
            <a:ext cx="1587500" cy="2376487"/>
          </a:xfrm>
          <a:prstGeom prst="rect">
            <a:avLst/>
          </a:prstGeom>
          <a:noFill/>
          <a:extLst>
            <a:ext uri="{909E8E84-426E-40DD-AFC4-6F175D3DCCD1}">
              <a14:hiddenFill xmlns:a14="http://schemas.microsoft.com/office/drawing/2010/main">
                <a:solidFill>
                  <a:srgbClr val="FFFFFF"/>
                </a:solidFill>
              </a14:hiddenFill>
            </a:ext>
          </a:extLst>
        </p:spPr>
      </p:pic>
      <p:pic>
        <p:nvPicPr>
          <p:cNvPr id="2306071" name="Picture 23">
            <a:extLst>
              <a:ext uri="{FF2B5EF4-FFF2-40B4-BE49-F238E27FC236}">
                <a16:creationId xmlns:a16="http://schemas.microsoft.com/office/drawing/2014/main" id="{12B8ACFD-F888-4607-B0C9-FAAE7DA7DD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94188" y="3802063"/>
            <a:ext cx="2147887" cy="2352675"/>
          </a:xfrm>
          <a:prstGeom prst="rect">
            <a:avLst/>
          </a:prstGeom>
          <a:noFill/>
          <a:extLst>
            <a:ext uri="{909E8E84-426E-40DD-AFC4-6F175D3DCCD1}">
              <a14:hiddenFill xmlns:a14="http://schemas.microsoft.com/office/drawing/2010/main">
                <a:solidFill>
                  <a:srgbClr val="FFFFFF"/>
                </a:solidFill>
              </a14:hiddenFill>
            </a:ext>
          </a:extLst>
        </p:spPr>
      </p:pic>
      <p:pic>
        <p:nvPicPr>
          <p:cNvPr id="2306072" name="Picture 24">
            <a:extLst>
              <a:ext uri="{FF2B5EF4-FFF2-40B4-BE49-F238E27FC236}">
                <a16:creationId xmlns:a16="http://schemas.microsoft.com/office/drawing/2014/main" id="{67217E89-4498-4D13-AB33-E13D142BE95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99200" y="1898650"/>
            <a:ext cx="2087563" cy="17589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5507" name="Rectangle 3">
            <a:extLst>
              <a:ext uri="{FF2B5EF4-FFF2-40B4-BE49-F238E27FC236}">
                <a16:creationId xmlns:a16="http://schemas.microsoft.com/office/drawing/2014/main" id="{B77EEB5A-2F1D-4F20-B79E-E34148F5C200}"/>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Text Box 6">
            <a:extLst>
              <a:ext uri="{FF2B5EF4-FFF2-40B4-BE49-F238E27FC236}">
                <a16:creationId xmlns:a16="http://schemas.microsoft.com/office/drawing/2014/main" id="{8B4BE969-DEA8-4411-9E32-94F6FE9B7E0C}"/>
              </a:ext>
            </a:extLst>
          </p:cNvPr>
          <p:cNvSpPr txBox="1">
            <a:spLocks noChangeArrowheads="1"/>
          </p:cNvSpPr>
          <p:nvPr/>
        </p:nvSpPr>
        <p:spPr bwMode="auto">
          <a:xfrm>
            <a:off x="179388" y="6165850"/>
            <a:ext cx="8964612" cy="503238"/>
          </a:xfrm>
          <a:prstGeom prst="rect">
            <a:avLst/>
          </a:prstGeom>
          <a:noFill/>
          <a:ln w="9525">
            <a:noFill/>
            <a:miter lim="800000"/>
            <a:headEnd/>
            <a:tailEnd/>
          </a:ln>
          <a:effectLst/>
        </p:spPr>
        <p:txBody>
          <a:bodyPr/>
          <a:lstStyle>
            <a:lvl1pPr>
              <a:tabLst>
                <a:tab pos="7485063" algn="l"/>
              </a:tabLst>
              <a:defRPr>
                <a:solidFill>
                  <a:schemeClr val="tx1"/>
                </a:solidFill>
                <a:latin typeface="Georgia" panose="02040502050405020303" pitchFamily="18" charset="0"/>
              </a:defRPr>
            </a:lvl1pPr>
            <a:lvl2pPr marL="742950" indent="-285750">
              <a:tabLst>
                <a:tab pos="7485063" algn="l"/>
              </a:tabLst>
              <a:defRPr>
                <a:solidFill>
                  <a:schemeClr val="tx1"/>
                </a:solidFill>
                <a:latin typeface="Georgia" panose="02040502050405020303" pitchFamily="18" charset="0"/>
              </a:defRPr>
            </a:lvl2pPr>
            <a:lvl3pPr marL="1143000" indent="-228600">
              <a:tabLst>
                <a:tab pos="7485063" algn="l"/>
              </a:tabLst>
              <a:defRPr>
                <a:solidFill>
                  <a:schemeClr val="tx1"/>
                </a:solidFill>
                <a:latin typeface="Georgia" panose="02040502050405020303" pitchFamily="18" charset="0"/>
              </a:defRPr>
            </a:lvl3pPr>
            <a:lvl4pPr marL="1600200" indent="-228600">
              <a:tabLst>
                <a:tab pos="7485063" algn="l"/>
              </a:tabLst>
              <a:defRPr>
                <a:solidFill>
                  <a:schemeClr val="tx1"/>
                </a:solidFill>
                <a:latin typeface="Georgia" panose="02040502050405020303" pitchFamily="18" charset="0"/>
              </a:defRPr>
            </a:lvl4pPr>
            <a:lvl5pPr marL="2057400" indent="-228600">
              <a:tabLst>
                <a:tab pos="7485063" algn="l"/>
              </a:tabLst>
              <a:defRPr>
                <a:solidFill>
                  <a:schemeClr val="tx1"/>
                </a:solidFill>
                <a:latin typeface="Georgia" panose="02040502050405020303" pitchFamily="18" charset="0"/>
              </a:defRPr>
            </a:lvl5pPr>
            <a:lvl6pPr marL="2514600" indent="-228600" fontAlgn="base">
              <a:spcBef>
                <a:spcPct val="0"/>
              </a:spcBef>
              <a:spcAft>
                <a:spcPct val="0"/>
              </a:spcAft>
              <a:tabLst>
                <a:tab pos="7485063" algn="l"/>
              </a:tabLst>
              <a:defRPr>
                <a:solidFill>
                  <a:schemeClr val="tx1"/>
                </a:solidFill>
                <a:latin typeface="Georgia" panose="02040502050405020303" pitchFamily="18" charset="0"/>
              </a:defRPr>
            </a:lvl6pPr>
            <a:lvl7pPr marL="2971800" indent="-228600" fontAlgn="base">
              <a:spcBef>
                <a:spcPct val="0"/>
              </a:spcBef>
              <a:spcAft>
                <a:spcPct val="0"/>
              </a:spcAft>
              <a:tabLst>
                <a:tab pos="7485063" algn="l"/>
              </a:tabLst>
              <a:defRPr>
                <a:solidFill>
                  <a:schemeClr val="tx1"/>
                </a:solidFill>
                <a:latin typeface="Georgia" panose="02040502050405020303" pitchFamily="18" charset="0"/>
              </a:defRPr>
            </a:lvl7pPr>
            <a:lvl8pPr marL="3429000" indent="-228600" fontAlgn="base">
              <a:spcBef>
                <a:spcPct val="0"/>
              </a:spcBef>
              <a:spcAft>
                <a:spcPct val="0"/>
              </a:spcAft>
              <a:tabLst>
                <a:tab pos="7485063" algn="l"/>
              </a:tabLst>
              <a:defRPr>
                <a:solidFill>
                  <a:schemeClr val="tx1"/>
                </a:solidFill>
                <a:latin typeface="Georgia" panose="02040502050405020303" pitchFamily="18" charset="0"/>
              </a:defRPr>
            </a:lvl8pPr>
            <a:lvl9pPr marL="3886200" indent="-228600" fontAlgn="base">
              <a:spcBef>
                <a:spcPct val="0"/>
              </a:spcBef>
              <a:spcAft>
                <a:spcPct val="0"/>
              </a:spcAft>
              <a:tabLst>
                <a:tab pos="7485063" algn="l"/>
              </a:tabLst>
              <a:defRPr>
                <a:solidFill>
                  <a:schemeClr val="tx1"/>
                </a:solidFill>
                <a:latin typeface="Georgia" panose="02040502050405020303" pitchFamily="18" charset="0"/>
              </a:defRPr>
            </a:lvl9pPr>
          </a:lstStyle>
          <a:p>
            <a:pPr>
              <a:spcBef>
                <a:spcPct val="50000"/>
              </a:spcBef>
            </a:pPr>
            <a:r>
              <a:rPr lang="en-US" altLang="en-US" sz="1200" b="1" i="1">
                <a:latin typeface="Times New Roman" panose="02020603050405020304" pitchFamily="18" charset="0"/>
              </a:rPr>
              <a:t>NOTA</a:t>
            </a:r>
            <a:r>
              <a:rPr lang="en-US" altLang="en-US" sz="1200" b="1">
                <a:latin typeface="Times New Roman" panose="02020603050405020304" pitchFamily="18" charset="0"/>
              </a:rPr>
              <a:t>.</a:t>
            </a:r>
            <a:r>
              <a:rPr lang="en-US" altLang="en-US" sz="1200">
                <a:latin typeface="Times New Roman" panose="02020603050405020304" pitchFamily="18" charset="0"/>
              </a:rPr>
              <a:t> Reproducido de: </a:t>
            </a:r>
            <a:r>
              <a:rPr lang="en-US" altLang="en-US" sz="1200" b="1" i="1">
                <a:latin typeface="Times New Roman" panose="02020603050405020304" pitchFamily="18" charset="0"/>
              </a:rPr>
              <a:t>??</a:t>
            </a:r>
            <a:r>
              <a:rPr lang="en-US" altLang="en-US" sz="1200">
                <a:latin typeface="Times New Roman" panose="02020603050405020304" pitchFamily="18" charset="0"/>
              </a:rPr>
              <a:t>. ?ra. ed.; (p. ?), por ?, 19?, ?. Copyright 19? por ?</a:t>
            </a:r>
          </a:p>
        </p:txBody>
      </p:sp>
      <p:pic>
        <p:nvPicPr>
          <p:cNvPr id="2325509" name="Picture 5">
            <a:extLst>
              <a:ext uri="{FF2B5EF4-FFF2-40B4-BE49-F238E27FC236}">
                <a16:creationId xmlns:a16="http://schemas.microsoft.com/office/drawing/2014/main" id="{BC2E8C58-7045-4BA0-96C0-EEB0204C93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765175"/>
            <a:ext cx="4076700" cy="53276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C5D44BC-D17C-4DCC-AA2A-E8528BDDB764}"/>
              </a:ext>
            </a:extLst>
          </p:cNvPr>
          <p:cNvSpPr>
            <a:spLocks/>
          </p:cNvSpPr>
          <p:nvPr/>
        </p:nvSpPr>
        <p:spPr bwMode="auto">
          <a:xfrm>
            <a:off x="0" y="909638"/>
            <a:ext cx="4392613"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r">
              <a:lnSpc>
                <a:spcPct val="240000"/>
              </a:lnSpc>
            </a:pPr>
            <a:r>
              <a:rPr lang="es-PR" altLang="en-US"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TIPOS DE LESIONES MUSCULARES</a:t>
            </a:r>
          </a:p>
        </p:txBody>
      </p:sp>
    </p:spTree>
    <p:custDataLst>
      <p:tags r:id="rId1"/>
    </p:custDataLst>
  </p:cSld>
  <p:clrMapOvr>
    <a:masterClrMapping/>
  </p:clrMapOvr>
  <p:transition spd="slow">
    <p:pull dir="d"/>
    <p:sndAc>
      <p:stSnd>
        <p:snd r:embed="rId4" name="whoosh.wav"/>
      </p:stSnd>
    </p:sndAc>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62" name="Picture 2">
            <a:extLst>
              <a:ext uri="{FF2B5EF4-FFF2-40B4-BE49-F238E27FC236}">
                <a16:creationId xmlns:a16="http://schemas.microsoft.com/office/drawing/2014/main" id="{B855CADE-43B8-46C3-B340-792F75BB89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981075"/>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147A1-DB21-4498-BF63-64893B06BCFC}"/>
              </a:ext>
            </a:extLst>
          </p:cNvPr>
          <p:cNvSpPr>
            <a:spLocks/>
          </p:cNvSpPr>
          <p:nvPr/>
        </p:nvSpPr>
        <p:spPr bwMode="auto">
          <a:xfrm>
            <a:off x="2628900" y="663575"/>
            <a:ext cx="53276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60000"/>
              </a:lnSpc>
            </a:pP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 – A Nivel de los: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MÚSCULOS ESQUELÉTICOS</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314243" name="Picture 3">
            <a:extLst>
              <a:ext uri="{FF2B5EF4-FFF2-40B4-BE49-F238E27FC236}">
                <a16:creationId xmlns:a16="http://schemas.microsoft.com/office/drawing/2014/main" id="{D6DE014F-AA1A-4547-922E-EC58E14293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4575" y="2084388"/>
            <a:ext cx="6624638"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DC3F9A2E-3E7A-4DAC-BF67-464C73800AEC}"/>
              </a:ext>
            </a:extLst>
          </p:cNvPr>
          <p:cNvSpPr>
            <a:spLocks/>
          </p:cNvSpPr>
          <p:nvPr/>
        </p:nvSpPr>
        <p:spPr bwMode="auto">
          <a:xfrm>
            <a:off x="1260475" y="2157413"/>
            <a:ext cx="612140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3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CONSIDERACIONES PRELIMINARES</a:t>
            </a:r>
          </a:p>
        </p:txBody>
      </p:sp>
      <p:sp>
        <p:nvSpPr>
          <p:cNvPr id="2314253" name="Text Box 13">
            <a:extLst>
              <a:ext uri="{FF2B5EF4-FFF2-40B4-BE49-F238E27FC236}">
                <a16:creationId xmlns:a16="http://schemas.microsoft.com/office/drawing/2014/main" id="{DFF9608D-2C3A-469C-9B09-5A04B2F5CC5A}"/>
              </a:ext>
            </a:extLst>
          </p:cNvPr>
          <p:cNvSpPr txBox="1">
            <a:spLocks noChangeArrowheads="1"/>
          </p:cNvSpPr>
          <p:nvPr/>
        </p:nvSpPr>
        <p:spPr bwMode="auto">
          <a:xfrm>
            <a:off x="755650" y="4900613"/>
            <a:ext cx="793273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484876"/>
                </a:solidFill>
                <a:effectLst>
                  <a:outerShdw blurRad="38100" dist="38100" dir="2700000" algn="tl">
                    <a:srgbClr val="C0C0C0"/>
                  </a:outerShdw>
                </a:effectLst>
                <a:latin typeface="Calibri" panose="020F0502020204030204" pitchFamily="34" charset="0"/>
              </a:rPr>
              <a:t>Causas:</a:t>
            </a:r>
            <a:endParaRPr lang="en-US" altLang="en-US" sz="2500" i="1">
              <a:solidFill>
                <a:srgbClr val="FF0000"/>
              </a:solidFill>
              <a:latin typeface="Arial Black" panose="020B0A04020102020204" pitchFamily="34" charset="0"/>
            </a:endParaRPr>
          </a:p>
        </p:txBody>
      </p:sp>
      <p:pic>
        <p:nvPicPr>
          <p:cNvPr id="2314254" name="Picture 14">
            <a:extLst>
              <a:ext uri="{FF2B5EF4-FFF2-40B4-BE49-F238E27FC236}">
                <a16:creationId xmlns:a16="http://schemas.microsoft.com/office/drawing/2014/main" id="{5079F089-E9D3-40DE-961B-17336E1E12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4970463"/>
            <a:ext cx="258763" cy="266700"/>
          </a:xfrm>
          <a:prstGeom prst="rect">
            <a:avLst/>
          </a:prstGeom>
          <a:noFill/>
          <a:extLst>
            <a:ext uri="{909E8E84-426E-40DD-AFC4-6F175D3DCCD1}">
              <a14:hiddenFill xmlns:a14="http://schemas.microsoft.com/office/drawing/2010/main">
                <a:solidFill>
                  <a:srgbClr val="FFFFFF"/>
                </a:solidFill>
              </a14:hiddenFill>
            </a:ext>
          </a:extLst>
        </p:spPr>
      </p:pic>
      <p:sp>
        <p:nvSpPr>
          <p:cNvPr id="2314255" name="Text Box 15">
            <a:extLst>
              <a:ext uri="{FF2B5EF4-FFF2-40B4-BE49-F238E27FC236}">
                <a16:creationId xmlns:a16="http://schemas.microsoft.com/office/drawing/2014/main" id="{3F01993E-9E91-42A3-B78F-F6425F4A4AA3}"/>
              </a:ext>
            </a:extLst>
          </p:cNvPr>
          <p:cNvSpPr txBox="1">
            <a:spLocks noChangeArrowheads="1"/>
          </p:cNvSpPr>
          <p:nvPr/>
        </p:nvSpPr>
        <p:spPr bwMode="auto">
          <a:xfrm>
            <a:off x="1116013" y="5402263"/>
            <a:ext cx="76231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n-US" altLang="en-US" sz="2100" b="1">
                <a:solidFill>
                  <a:srgbClr val="000000"/>
                </a:solidFill>
              </a:rPr>
              <a:t>Esfuerzos excesivos y “</a:t>
            </a:r>
            <a:r>
              <a:rPr lang="en-US" altLang="en-US" sz="2100" b="1" i="1">
                <a:solidFill>
                  <a:srgbClr val="000000"/>
                </a:solidFill>
                <a:effectLst>
                  <a:outerShdw blurRad="38100" dist="38100" dir="2700000" algn="tl">
                    <a:srgbClr val="C0C0C0"/>
                  </a:outerShdw>
                </a:effectLst>
              </a:rPr>
              <a:t>sobreuso</a:t>
            </a:r>
            <a:r>
              <a:rPr lang="en-US" altLang="en-US" sz="2100" b="1">
                <a:solidFill>
                  <a:srgbClr val="000000"/>
                </a:solidFill>
              </a:rPr>
              <a:t>”</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314256" name="Picture 16">
            <a:extLst>
              <a:ext uri="{FF2B5EF4-FFF2-40B4-BE49-F238E27FC236}">
                <a16:creationId xmlns:a16="http://schemas.microsoft.com/office/drawing/2014/main" id="{C1DF2404-511F-4EAE-A741-BFCAEBAFB2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113" y="5473700"/>
            <a:ext cx="263525" cy="273050"/>
          </a:xfrm>
          <a:prstGeom prst="rect">
            <a:avLst/>
          </a:prstGeom>
          <a:noFill/>
          <a:extLst>
            <a:ext uri="{909E8E84-426E-40DD-AFC4-6F175D3DCCD1}">
              <a14:hiddenFill xmlns:a14="http://schemas.microsoft.com/office/drawing/2010/main">
                <a:solidFill>
                  <a:srgbClr val="FFFFFF"/>
                </a:solidFill>
              </a14:hiddenFill>
            </a:ext>
          </a:extLst>
        </p:spPr>
      </p:pic>
      <p:sp>
        <p:nvSpPr>
          <p:cNvPr id="2314257" name="Text Box 17">
            <a:extLst>
              <a:ext uri="{FF2B5EF4-FFF2-40B4-BE49-F238E27FC236}">
                <a16:creationId xmlns:a16="http://schemas.microsoft.com/office/drawing/2014/main" id="{E67DC1AB-236E-4D0E-800F-AC6BCCAE90D8}"/>
              </a:ext>
            </a:extLst>
          </p:cNvPr>
          <p:cNvSpPr txBox="1">
            <a:spLocks noChangeArrowheads="1"/>
          </p:cNvSpPr>
          <p:nvPr/>
        </p:nvSpPr>
        <p:spPr bwMode="auto">
          <a:xfrm>
            <a:off x="1116013" y="5762625"/>
            <a:ext cx="76231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n-US" altLang="en-US" sz="2100" b="1">
                <a:solidFill>
                  <a:srgbClr val="000000"/>
                </a:solidFill>
              </a:rPr>
              <a:t>Golpes directos</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314258" name="Picture 18">
            <a:extLst>
              <a:ext uri="{FF2B5EF4-FFF2-40B4-BE49-F238E27FC236}">
                <a16:creationId xmlns:a16="http://schemas.microsoft.com/office/drawing/2014/main" id="{6C2A0F7C-D4C6-4AA6-9219-28CA3980F9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113" y="5834063"/>
            <a:ext cx="263525" cy="273050"/>
          </a:xfrm>
          <a:prstGeom prst="rect">
            <a:avLst/>
          </a:prstGeom>
          <a:noFill/>
          <a:extLst>
            <a:ext uri="{909E8E84-426E-40DD-AFC4-6F175D3DCCD1}">
              <a14:hiddenFill xmlns:a14="http://schemas.microsoft.com/office/drawing/2010/main">
                <a:solidFill>
                  <a:srgbClr val="FFFFFF"/>
                </a:solidFill>
              </a14:hiddenFill>
            </a:ext>
          </a:extLst>
        </p:spPr>
      </p:pic>
      <p:sp>
        <p:nvSpPr>
          <p:cNvPr id="2314259" name="Text Box 19">
            <a:extLst>
              <a:ext uri="{FF2B5EF4-FFF2-40B4-BE49-F238E27FC236}">
                <a16:creationId xmlns:a16="http://schemas.microsoft.com/office/drawing/2014/main" id="{32C09DCD-6797-49ED-90AE-BCFC6A3ADA73}"/>
              </a:ext>
            </a:extLst>
          </p:cNvPr>
          <p:cNvSpPr txBox="1">
            <a:spLocks noChangeArrowheads="1"/>
          </p:cNvSpPr>
          <p:nvPr/>
        </p:nvSpPr>
        <p:spPr bwMode="auto">
          <a:xfrm>
            <a:off x="1116013" y="6143625"/>
            <a:ext cx="76231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n-US" altLang="en-US" sz="2100" b="1">
                <a:solidFill>
                  <a:srgbClr val="000000"/>
                </a:solidFill>
              </a:rPr>
              <a:t>Episodios de espasmos, o calambres, dolorosos</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314260" name="Picture 20">
            <a:extLst>
              <a:ext uri="{FF2B5EF4-FFF2-40B4-BE49-F238E27FC236}">
                <a16:creationId xmlns:a16="http://schemas.microsoft.com/office/drawing/2014/main" id="{3BD0F3DF-0D75-4801-AE2D-357C411277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113" y="6215063"/>
            <a:ext cx="263525" cy="273050"/>
          </a:xfrm>
          <a:prstGeom prst="rect">
            <a:avLst/>
          </a:prstGeom>
          <a:noFill/>
          <a:extLst>
            <a:ext uri="{909E8E84-426E-40DD-AFC4-6F175D3DCCD1}">
              <a14:hiddenFill xmlns:a14="http://schemas.microsoft.com/office/drawing/2010/main">
                <a:solidFill>
                  <a:srgbClr val="FFFFFF"/>
                </a:solidFill>
              </a14:hiddenFill>
            </a:ext>
          </a:extLst>
        </p:spPr>
      </p:pic>
      <p:sp>
        <p:nvSpPr>
          <p:cNvPr id="2314269" name="Text Box 29">
            <a:extLst>
              <a:ext uri="{FF2B5EF4-FFF2-40B4-BE49-F238E27FC236}">
                <a16:creationId xmlns:a16="http://schemas.microsoft.com/office/drawing/2014/main" id="{D9FE15D2-5E64-4E20-9152-7B2D64028ECB}"/>
              </a:ext>
            </a:extLst>
          </p:cNvPr>
          <p:cNvSpPr txBox="1">
            <a:spLocks noChangeArrowheads="1"/>
          </p:cNvSpPr>
          <p:nvPr/>
        </p:nvSpPr>
        <p:spPr bwMode="auto">
          <a:xfrm>
            <a:off x="755650" y="2955925"/>
            <a:ext cx="793273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484876"/>
                </a:solidFill>
                <a:effectLst>
                  <a:outerShdw blurRad="38100" dist="38100" dir="2700000" algn="tl">
                    <a:srgbClr val="C0C0C0"/>
                  </a:outerShdw>
                </a:effectLst>
                <a:latin typeface="Calibri" panose="020F0502020204030204" pitchFamily="34" charset="0"/>
              </a:rPr>
              <a:t>Tejido blando envuelto:</a:t>
            </a:r>
            <a:endParaRPr lang="en-US" altLang="en-US" sz="2500" i="1">
              <a:solidFill>
                <a:srgbClr val="FF0000"/>
              </a:solidFill>
              <a:latin typeface="Arial Black" panose="020B0A04020102020204" pitchFamily="34" charset="0"/>
            </a:endParaRPr>
          </a:p>
        </p:txBody>
      </p:sp>
      <p:pic>
        <p:nvPicPr>
          <p:cNvPr id="2314270" name="Picture 30">
            <a:extLst>
              <a:ext uri="{FF2B5EF4-FFF2-40B4-BE49-F238E27FC236}">
                <a16:creationId xmlns:a16="http://schemas.microsoft.com/office/drawing/2014/main" id="{807D009E-518F-498B-829E-AE835E4CEA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3025775"/>
            <a:ext cx="258763" cy="266700"/>
          </a:xfrm>
          <a:prstGeom prst="rect">
            <a:avLst/>
          </a:prstGeom>
          <a:noFill/>
          <a:extLst>
            <a:ext uri="{909E8E84-426E-40DD-AFC4-6F175D3DCCD1}">
              <a14:hiddenFill xmlns:a14="http://schemas.microsoft.com/office/drawing/2010/main">
                <a:solidFill>
                  <a:srgbClr val="FFFFFF"/>
                </a:solidFill>
              </a14:hiddenFill>
            </a:ext>
          </a:extLst>
        </p:spPr>
      </p:pic>
      <p:sp>
        <p:nvSpPr>
          <p:cNvPr id="2314271" name="Text Box 31">
            <a:extLst>
              <a:ext uri="{FF2B5EF4-FFF2-40B4-BE49-F238E27FC236}">
                <a16:creationId xmlns:a16="http://schemas.microsoft.com/office/drawing/2014/main" id="{CEDB51D5-D5EC-408F-AAAA-9E86F9F63522}"/>
              </a:ext>
            </a:extLst>
          </p:cNvPr>
          <p:cNvSpPr txBox="1">
            <a:spLocks noChangeArrowheads="1"/>
          </p:cNvSpPr>
          <p:nvPr/>
        </p:nvSpPr>
        <p:spPr bwMode="auto">
          <a:xfrm>
            <a:off x="1116013" y="3457575"/>
            <a:ext cx="76231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n-US" altLang="en-US" sz="2100" b="1">
                <a:solidFill>
                  <a:srgbClr val="000000"/>
                </a:solidFill>
              </a:rPr>
              <a:t>Músculos</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314272" name="Picture 32">
            <a:extLst>
              <a:ext uri="{FF2B5EF4-FFF2-40B4-BE49-F238E27FC236}">
                <a16:creationId xmlns:a16="http://schemas.microsoft.com/office/drawing/2014/main" id="{85B70134-708F-4486-A31C-BFAEB3B15E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113" y="3529013"/>
            <a:ext cx="263525" cy="273050"/>
          </a:xfrm>
          <a:prstGeom prst="rect">
            <a:avLst/>
          </a:prstGeom>
          <a:noFill/>
          <a:extLst>
            <a:ext uri="{909E8E84-426E-40DD-AFC4-6F175D3DCCD1}">
              <a14:hiddenFill xmlns:a14="http://schemas.microsoft.com/office/drawing/2010/main">
                <a:solidFill>
                  <a:srgbClr val="FFFFFF"/>
                </a:solidFill>
              </a14:hiddenFill>
            </a:ext>
          </a:extLst>
        </p:spPr>
      </p:pic>
      <p:sp>
        <p:nvSpPr>
          <p:cNvPr id="2314273" name="Text Box 33">
            <a:extLst>
              <a:ext uri="{FF2B5EF4-FFF2-40B4-BE49-F238E27FC236}">
                <a16:creationId xmlns:a16="http://schemas.microsoft.com/office/drawing/2014/main" id="{E795C531-BECF-4AB7-97E1-92B88E2EB984}"/>
              </a:ext>
            </a:extLst>
          </p:cNvPr>
          <p:cNvSpPr txBox="1">
            <a:spLocks noChangeArrowheads="1"/>
          </p:cNvSpPr>
          <p:nvPr/>
        </p:nvSpPr>
        <p:spPr bwMode="auto">
          <a:xfrm>
            <a:off x="1116013" y="3817938"/>
            <a:ext cx="76231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n-US" altLang="en-US" sz="2100" b="1">
                <a:solidFill>
                  <a:srgbClr val="000000"/>
                </a:solidFill>
              </a:rPr>
              <a:t>Tendones</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314274" name="Picture 34">
            <a:extLst>
              <a:ext uri="{FF2B5EF4-FFF2-40B4-BE49-F238E27FC236}">
                <a16:creationId xmlns:a16="http://schemas.microsoft.com/office/drawing/2014/main" id="{1447FC0E-C00C-4CF9-B54F-9AA7A78C4D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113" y="3889375"/>
            <a:ext cx="263525" cy="273050"/>
          </a:xfrm>
          <a:prstGeom prst="rect">
            <a:avLst/>
          </a:prstGeom>
          <a:noFill/>
          <a:extLst>
            <a:ext uri="{909E8E84-426E-40DD-AFC4-6F175D3DCCD1}">
              <a14:hiddenFill xmlns:a14="http://schemas.microsoft.com/office/drawing/2010/main">
                <a:solidFill>
                  <a:srgbClr val="FFFFFF"/>
                </a:solidFill>
              </a14:hiddenFill>
            </a:ext>
          </a:extLst>
        </p:spPr>
      </p:pic>
      <p:sp>
        <p:nvSpPr>
          <p:cNvPr id="2314275" name="Text Box 35">
            <a:extLst>
              <a:ext uri="{FF2B5EF4-FFF2-40B4-BE49-F238E27FC236}">
                <a16:creationId xmlns:a16="http://schemas.microsoft.com/office/drawing/2014/main" id="{C077CE00-8AB0-4750-B163-50BF00EE0AB0}"/>
              </a:ext>
            </a:extLst>
          </p:cNvPr>
          <p:cNvSpPr txBox="1">
            <a:spLocks noChangeArrowheads="1"/>
          </p:cNvSpPr>
          <p:nvPr/>
        </p:nvSpPr>
        <p:spPr bwMode="auto">
          <a:xfrm>
            <a:off x="1116013" y="4198938"/>
            <a:ext cx="7623175"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n-US" altLang="en-US" sz="2100" b="1">
                <a:solidFill>
                  <a:srgbClr val="000000"/>
                </a:solidFill>
              </a:rPr>
              <a:t>La cubieta fascial de algunos de aquellos arriba mencionados</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314276" name="Picture 36">
            <a:extLst>
              <a:ext uri="{FF2B5EF4-FFF2-40B4-BE49-F238E27FC236}">
                <a16:creationId xmlns:a16="http://schemas.microsoft.com/office/drawing/2014/main" id="{14C62AAB-D351-4B0D-9E89-9CAB489B7D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113" y="4270375"/>
            <a:ext cx="2635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2314277" name="Picture 37">
            <a:extLst>
              <a:ext uri="{FF2B5EF4-FFF2-40B4-BE49-F238E27FC236}">
                <a16:creationId xmlns:a16="http://schemas.microsoft.com/office/drawing/2014/main" id="{6C679CD2-64CA-49A6-82E1-39E3F8B0F0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4525" y="2852738"/>
            <a:ext cx="2089150" cy="1306512"/>
          </a:xfrm>
          <a:prstGeom prst="rect">
            <a:avLst/>
          </a:prstGeom>
          <a:noFill/>
          <a:extLst>
            <a:ext uri="{909E8E84-426E-40DD-AFC4-6F175D3DCCD1}">
              <a14:hiddenFill xmlns:a14="http://schemas.microsoft.com/office/drawing/2010/main">
                <a:solidFill>
                  <a:srgbClr val="FFFFFF"/>
                </a:solidFill>
              </a14:hiddenFill>
            </a:ext>
          </a:extLst>
        </p:spPr>
      </p:pic>
      <p:pic>
        <p:nvPicPr>
          <p:cNvPr id="2314279" name="Picture 39">
            <a:extLst>
              <a:ext uri="{FF2B5EF4-FFF2-40B4-BE49-F238E27FC236}">
                <a16:creationId xmlns:a16="http://schemas.microsoft.com/office/drawing/2014/main" id="{CEFEA694-57BD-431D-AF4D-71F1CCEC6DB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1338" y="549275"/>
            <a:ext cx="2087562" cy="1377950"/>
          </a:xfrm>
          <a:prstGeom prst="rect">
            <a:avLst/>
          </a:prstGeom>
          <a:noFill/>
          <a:extLst>
            <a:ext uri="{909E8E84-426E-40DD-AFC4-6F175D3DCCD1}">
              <a14:hiddenFill xmlns:a14="http://schemas.microsoft.com/office/drawing/2010/main">
                <a:solidFill>
                  <a:srgbClr val="FFFFFF"/>
                </a:solidFill>
              </a14:hiddenFill>
            </a:ext>
          </a:extLst>
        </p:spPr>
      </p:pic>
      <p:pic>
        <p:nvPicPr>
          <p:cNvPr id="2314280" name="Picture 40">
            <a:extLst>
              <a:ext uri="{FF2B5EF4-FFF2-40B4-BE49-F238E27FC236}">
                <a16:creationId xmlns:a16="http://schemas.microsoft.com/office/drawing/2014/main" id="{0B552DAC-238B-4565-A486-2946E3ED337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00788" y="4629150"/>
            <a:ext cx="2160587" cy="14255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2194" name="Picture 2">
            <a:extLst>
              <a:ext uri="{FF2B5EF4-FFF2-40B4-BE49-F238E27FC236}">
                <a16:creationId xmlns:a16="http://schemas.microsoft.com/office/drawing/2014/main" id="{572374F9-05BD-4F76-971D-535E5331C1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250" y="889000"/>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C92C6-71B8-4A00-A371-D7F0D8EB60B3}"/>
              </a:ext>
            </a:extLst>
          </p:cNvPr>
          <p:cNvSpPr>
            <a:spLocks/>
          </p:cNvSpPr>
          <p:nvPr/>
        </p:nvSpPr>
        <p:spPr bwMode="auto">
          <a:xfrm>
            <a:off x="2720975" y="1773238"/>
            <a:ext cx="54324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4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CONTRACTURAS:</a:t>
            </a:r>
            <a:endParaRPr lang="es-PR" altLang="en-US" sz="4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2223E59B-75BE-4DD8-ACA3-CEB8852B7AA1}"/>
              </a:ext>
            </a:extLst>
          </p:cNvPr>
          <p:cNvSpPr>
            <a:spLocks/>
          </p:cNvSpPr>
          <p:nvPr/>
        </p:nvSpPr>
        <p:spPr bwMode="auto">
          <a:xfrm>
            <a:off x="2720975" y="2636838"/>
            <a:ext cx="52911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60000"/>
              </a:lnSpc>
            </a:pPr>
            <a:r>
              <a:rPr lang="es-PR" altLang="en-US" sz="43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TIPOS</a:t>
            </a:r>
          </a:p>
        </p:txBody>
      </p:sp>
      <p:pic>
        <p:nvPicPr>
          <p:cNvPr id="1964044" name="Picture 12">
            <a:extLst>
              <a:ext uri="{FF2B5EF4-FFF2-40B4-BE49-F238E27FC236}">
                <a16:creationId xmlns:a16="http://schemas.microsoft.com/office/drawing/2014/main" id="{0054C012-6B0E-4DCB-A5DF-C5A4802640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063" y="499903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64045" name="Text Box 13">
            <a:extLst>
              <a:ext uri="{FF2B5EF4-FFF2-40B4-BE49-F238E27FC236}">
                <a16:creationId xmlns:a16="http://schemas.microsoft.com/office/drawing/2014/main" id="{3E527FE5-807C-44A3-BA95-0E9ABE9032BF}"/>
              </a:ext>
            </a:extLst>
          </p:cNvPr>
          <p:cNvSpPr txBox="1">
            <a:spLocks noChangeArrowheads="1"/>
          </p:cNvSpPr>
          <p:nvPr/>
        </p:nvSpPr>
        <p:spPr bwMode="auto">
          <a:xfrm>
            <a:off x="1255713" y="5070475"/>
            <a:ext cx="74914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80000"/>
              </a:lnSpc>
            </a:pPr>
            <a:r>
              <a:rPr lang="es-ES" altLang="en-US" sz="3500" b="1">
                <a:latin typeface="Arial" panose="020B0604020202020204" pitchFamily="34" charset="0"/>
              </a:rPr>
              <a:t>Calambres musculares</a:t>
            </a:r>
            <a:endParaRPr lang="en-US" altLang="en-US" sz="3500" b="1">
              <a:latin typeface="Arial" panose="020B0604020202020204" pitchFamily="34" charset="0"/>
            </a:endParaRPr>
          </a:p>
        </p:txBody>
      </p:sp>
      <p:pic>
        <p:nvPicPr>
          <p:cNvPr id="1964046" name="Picture 14">
            <a:extLst>
              <a:ext uri="{FF2B5EF4-FFF2-40B4-BE49-F238E27FC236}">
                <a16:creationId xmlns:a16="http://schemas.microsoft.com/office/drawing/2014/main" id="{1CC61FFE-06EA-49A8-B243-EED393A273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586263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64047" name="Text Box 15">
            <a:extLst>
              <a:ext uri="{FF2B5EF4-FFF2-40B4-BE49-F238E27FC236}">
                <a16:creationId xmlns:a16="http://schemas.microsoft.com/office/drawing/2014/main" id="{E88A2B9E-9FEC-4141-BA25-51E0E8D31CC4}"/>
              </a:ext>
            </a:extLst>
          </p:cNvPr>
          <p:cNvSpPr txBox="1">
            <a:spLocks noChangeArrowheads="1"/>
          </p:cNvSpPr>
          <p:nvPr/>
        </p:nvSpPr>
        <p:spPr bwMode="auto">
          <a:xfrm>
            <a:off x="1257300" y="5934075"/>
            <a:ext cx="74914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80000"/>
              </a:lnSpc>
            </a:pPr>
            <a:r>
              <a:rPr lang="es-ES" altLang="en-US" sz="3500" b="1">
                <a:latin typeface="Arial" panose="020B0604020202020204" pitchFamily="34" charset="0"/>
              </a:rPr>
              <a:t>Espasmos musculares</a:t>
            </a:r>
            <a:endParaRPr lang="en-US" altLang="en-US" sz="3500" b="1">
              <a:latin typeface="Arial" panose="020B0604020202020204" pitchFamily="34" charset="0"/>
            </a:endParaRPr>
          </a:p>
        </p:txBody>
      </p:sp>
      <p:pic>
        <p:nvPicPr>
          <p:cNvPr id="1964048" name="Picture 16">
            <a:extLst>
              <a:ext uri="{FF2B5EF4-FFF2-40B4-BE49-F238E27FC236}">
                <a16:creationId xmlns:a16="http://schemas.microsoft.com/office/drawing/2014/main" id="{DC873885-C586-4BDC-A267-84C20677B5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549275"/>
            <a:ext cx="1752600" cy="43926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7295A-96A6-4FDC-B3E4-A96792E3D929}"/>
              </a:ext>
            </a:extLst>
          </p:cNvPr>
          <p:cNvSpPr>
            <a:spLocks/>
          </p:cNvSpPr>
          <p:nvPr/>
        </p:nvSpPr>
        <p:spPr bwMode="auto">
          <a:xfrm>
            <a:off x="2339975" y="620713"/>
            <a:ext cx="53276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40000"/>
              </a:lnSpc>
            </a:pP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 – A Nivel de los: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MÚSCULOS ESQUELÉTICOS</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313219" name="Picture 3">
            <a:extLst>
              <a:ext uri="{FF2B5EF4-FFF2-40B4-BE49-F238E27FC236}">
                <a16:creationId xmlns:a16="http://schemas.microsoft.com/office/drawing/2014/main" id="{426D7946-A04A-4BA9-B4AF-8D5A4B48AE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1873250"/>
            <a:ext cx="712946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AF5DDA3C-8550-4A6B-B393-97BB7F6CC78D}"/>
              </a:ext>
            </a:extLst>
          </p:cNvPr>
          <p:cNvSpPr>
            <a:spLocks/>
          </p:cNvSpPr>
          <p:nvPr/>
        </p:nvSpPr>
        <p:spPr bwMode="auto">
          <a:xfrm>
            <a:off x="1189038" y="1946275"/>
            <a:ext cx="66960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3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DESGARRES MUSCULARES (STRAINS)</a:t>
            </a:r>
          </a:p>
        </p:txBody>
      </p:sp>
      <p:sp>
        <p:nvSpPr>
          <p:cNvPr id="4" name="Title 1">
            <a:extLst>
              <a:ext uri="{FF2B5EF4-FFF2-40B4-BE49-F238E27FC236}">
                <a16:creationId xmlns:a16="http://schemas.microsoft.com/office/drawing/2014/main" id="{2A8DDBBF-FCFA-409A-B9DF-DBB8E6AD2883}"/>
              </a:ext>
            </a:extLst>
          </p:cNvPr>
          <p:cNvSpPr>
            <a:spLocks/>
          </p:cNvSpPr>
          <p:nvPr/>
        </p:nvSpPr>
        <p:spPr bwMode="auto">
          <a:xfrm>
            <a:off x="2627313" y="2665413"/>
            <a:ext cx="35274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700" b="1">
                <a:solidFill>
                  <a:srgbClr val="484876"/>
                </a:solidFill>
                <a:effectLst>
                  <a:outerShdw blurRad="38100" dist="38100" dir="2700000" algn="tl">
                    <a:srgbClr val="C0C0C0"/>
                  </a:outerShdw>
                </a:effectLst>
                <a:latin typeface="Verdana" panose="020B0604030504040204" pitchFamily="34" charset="0"/>
                <a:cs typeface="Arial" panose="020B0604020202020204" pitchFamily="34" charset="0"/>
              </a:rPr>
              <a:t>* CONTENIDO *</a:t>
            </a:r>
            <a:endParaRPr lang="es-PR" altLang="en-US" sz="2700" b="1" i="1">
              <a:solidFill>
                <a:srgbClr val="484876"/>
              </a:solidFill>
              <a:effectLst>
                <a:outerShdw blurRad="38100" dist="38100" dir="2700000" algn="tl">
                  <a:srgbClr val="C0C0C0"/>
                </a:outerShdw>
              </a:effectLst>
              <a:latin typeface="Verdana" panose="020B0604030504040204" pitchFamily="34" charset="0"/>
              <a:cs typeface="Arial" panose="020B0604020202020204" pitchFamily="34" charset="0"/>
            </a:endParaRPr>
          </a:p>
        </p:txBody>
      </p:sp>
      <p:sp>
        <p:nvSpPr>
          <p:cNvPr id="2313222" name="Text Box 6">
            <a:extLst>
              <a:ext uri="{FF2B5EF4-FFF2-40B4-BE49-F238E27FC236}">
                <a16:creationId xmlns:a16="http://schemas.microsoft.com/office/drawing/2014/main" id="{70B84E16-8DB7-4479-853E-9E318029CED5}"/>
              </a:ext>
            </a:extLst>
          </p:cNvPr>
          <p:cNvSpPr txBox="1">
            <a:spLocks noChangeArrowheads="1"/>
          </p:cNvSpPr>
          <p:nvPr/>
        </p:nvSpPr>
        <p:spPr bwMode="auto">
          <a:xfrm>
            <a:off x="790575" y="410686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Grados de severidad</a:t>
            </a:r>
            <a:endParaRPr lang="en-US" altLang="en-US" sz="2500" i="1">
              <a:solidFill>
                <a:srgbClr val="FF0000"/>
              </a:solidFill>
              <a:latin typeface="Arial Black" panose="020B0A04020102020204" pitchFamily="34" charset="0"/>
            </a:endParaRPr>
          </a:p>
        </p:txBody>
      </p:sp>
      <p:pic>
        <p:nvPicPr>
          <p:cNvPr id="2313223" name="Picture 7">
            <a:extLst>
              <a:ext uri="{FF2B5EF4-FFF2-40B4-BE49-F238E27FC236}">
                <a16:creationId xmlns:a16="http://schemas.microsoft.com/office/drawing/2014/main" id="{3E3CC461-BBC3-4610-90CB-DD39D76A63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675" y="417830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313224" name="Text Box 8">
            <a:extLst>
              <a:ext uri="{FF2B5EF4-FFF2-40B4-BE49-F238E27FC236}">
                <a16:creationId xmlns:a16="http://schemas.microsoft.com/office/drawing/2014/main" id="{3A7FAE95-CBFB-4BD9-AA13-D17B1D04198A}"/>
              </a:ext>
            </a:extLst>
          </p:cNvPr>
          <p:cNvSpPr txBox="1">
            <a:spLocks noChangeArrowheads="1"/>
          </p:cNvSpPr>
          <p:nvPr/>
        </p:nvSpPr>
        <p:spPr bwMode="auto">
          <a:xfrm>
            <a:off x="790575" y="45831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Efectos patológicos</a:t>
            </a:r>
            <a:endParaRPr lang="en-US" altLang="en-US" sz="2500" i="1">
              <a:solidFill>
                <a:srgbClr val="FF0000"/>
              </a:solidFill>
              <a:latin typeface="Arial Black" panose="020B0A04020102020204" pitchFamily="34" charset="0"/>
            </a:endParaRPr>
          </a:p>
        </p:txBody>
      </p:sp>
      <p:pic>
        <p:nvPicPr>
          <p:cNvPr id="2313225" name="Picture 9">
            <a:extLst>
              <a:ext uri="{FF2B5EF4-FFF2-40B4-BE49-F238E27FC236}">
                <a16:creationId xmlns:a16="http://schemas.microsoft.com/office/drawing/2014/main" id="{E2747F69-158B-48B6-8706-258F1736B5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675" y="465455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313226" name="Text Box 10">
            <a:extLst>
              <a:ext uri="{FF2B5EF4-FFF2-40B4-BE49-F238E27FC236}">
                <a16:creationId xmlns:a16="http://schemas.microsoft.com/office/drawing/2014/main" id="{EBD40E67-17F2-45E3-B750-E2E58FC935E3}"/>
              </a:ext>
            </a:extLst>
          </p:cNvPr>
          <p:cNvSpPr txBox="1">
            <a:spLocks noChangeArrowheads="1"/>
          </p:cNvSpPr>
          <p:nvPr/>
        </p:nvSpPr>
        <p:spPr bwMode="auto">
          <a:xfrm>
            <a:off x="790575" y="508793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Signos y síntomas</a:t>
            </a:r>
            <a:endParaRPr lang="en-US" altLang="en-US" sz="2500" i="1">
              <a:solidFill>
                <a:srgbClr val="FF0000"/>
              </a:solidFill>
              <a:latin typeface="Arial Black" panose="020B0A04020102020204" pitchFamily="34" charset="0"/>
            </a:endParaRPr>
          </a:p>
        </p:txBody>
      </p:sp>
      <p:pic>
        <p:nvPicPr>
          <p:cNvPr id="2313227" name="Picture 11">
            <a:extLst>
              <a:ext uri="{FF2B5EF4-FFF2-40B4-BE49-F238E27FC236}">
                <a16:creationId xmlns:a16="http://schemas.microsoft.com/office/drawing/2014/main" id="{4A6A0E5B-84C7-44E3-84DE-04785BB4D4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675" y="515937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313228" name="Text Box 12">
            <a:extLst>
              <a:ext uri="{FF2B5EF4-FFF2-40B4-BE49-F238E27FC236}">
                <a16:creationId xmlns:a16="http://schemas.microsoft.com/office/drawing/2014/main" id="{839D7113-210D-4CC4-8675-7DC8874A26C8}"/>
              </a:ext>
            </a:extLst>
          </p:cNvPr>
          <p:cNvSpPr txBox="1">
            <a:spLocks noChangeArrowheads="1"/>
          </p:cNvSpPr>
          <p:nvPr/>
        </p:nvSpPr>
        <p:spPr bwMode="auto">
          <a:xfrm>
            <a:off x="790575" y="559117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Posibles complicacions (ocasionales)</a:t>
            </a:r>
            <a:endParaRPr lang="en-US" altLang="en-US" sz="2500" i="1">
              <a:solidFill>
                <a:srgbClr val="FF0000"/>
              </a:solidFill>
              <a:latin typeface="Arial Black" panose="020B0A04020102020204" pitchFamily="34" charset="0"/>
            </a:endParaRPr>
          </a:p>
        </p:txBody>
      </p:sp>
      <p:pic>
        <p:nvPicPr>
          <p:cNvPr id="2313229" name="Picture 13">
            <a:extLst>
              <a:ext uri="{FF2B5EF4-FFF2-40B4-BE49-F238E27FC236}">
                <a16:creationId xmlns:a16="http://schemas.microsoft.com/office/drawing/2014/main" id="{EAED1698-2B94-4132-B043-4EB1BD0114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675" y="566261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313230" name="Text Box 14">
            <a:extLst>
              <a:ext uri="{FF2B5EF4-FFF2-40B4-BE49-F238E27FC236}">
                <a16:creationId xmlns:a16="http://schemas.microsoft.com/office/drawing/2014/main" id="{E5C89338-A3B3-404F-86D6-1617CBBD9C02}"/>
              </a:ext>
            </a:extLst>
          </p:cNvPr>
          <p:cNvSpPr txBox="1">
            <a:spLocks noChangeArrowheads="1"/>
          </p:cNvSpPr>
          <p:nvPr/>
        </p:nvSpPr>
        <p:spPr bwMode="auto">
          <a:xfrm>
            <a:off x="790575" y="360362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Causas</a:t>
            </a:r>
            <a:endParaRPr lang="en-US" altLang="en-US" sz="2500" i="1">
              <a:solidFill>
                <a:srgbClr val="FF0000"/>
              </a:solidFill>
              <a:latin typeface="Arial Black" panose="020B0A04020102020204" pitchFamily="34" charset="0"/>
            </a:endParaRPr>
          </a:p>
        </p:txBody>
      </p:sp>
      <p:pic>
        <p:nvPicPr>
          <p:cNvPr id="2313231" name="Picture 15">
            <a:extLst>
              <a:ext uri="{FF2B5EF4-FFF2-40B4-BE49-F238E27FC236}">
                <a16:creationId xmlns:a16="http://schemas.microsoft.com/office/drawing/2014/main" id="{D956FD3C-A091-47CA-867B-0426E43444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675" y="367506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313232" name="Text Box 16">
            <a:extLst>
              <a:ext uri="{FF2B5EF4-FFF2-40B4-BE49-F238E27FC236}">
                <a16:creationId xmlns:a16="http://schemas.microsoft.com/office/drawing/2014/main" id="{041845C7-10C3-424E-8A81-E16BEACE6958}"/>
              </a:ext>
            </a:extLst>
          </p:cNvPr>
          <p:cNvSpPr txBox="1">
            <a:spLocks noChangeArrowheads="1"/>
          </p:cNvSpPr>
          <p:nvPr/>
        </p:nvSpPr>
        <p:spPr bwMode="auto">
          <a:xfrm>
            <a:off x="790575" y="60960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Primeros auxilios/tratamiento</a:t>
            </a:r>
            <a:endParaRPr lang="en-US" altLang="en-US" sz="2500" i="1">
              <a:solidFill>
                <a:srgbClr val="FF0000"/>
              </a:solidFill>
              <a:latin typeface="Arial Black" panose="020B0A04020102020204" pitchFamily="34" charset="0"/>
            </a:endParaRPr>
          </a:p>
        </p:txBody>
      </p:sp>
      <p:pic>
        <p:nvPicPr>
          <p:cNvPr id="2313233" name="Picture 17">
            <a:extLst>
              <a:ext uri="{FF2B5EF4-FFF2-40B4-BE49-F238E27FC236}">
                <a16:creationId xmlns:a16="http://schemas.microsoft.com/office/drawing/2014/main" id="{FC50E6C7-715A-4433-80F8-C9DC53D5EC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675" y="616743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313236" name="Text Box 20">
            <a:extLst>
              <a:ext uri="{FF2B5EF4-FFF2-40B4-BE49-F238E27FC236}">
                <a16:creationId xmlns:a16="http://schemas.microsoft.com/office/drawing/2014/main" id="{9CC9DF7D-370C-47BB-93A6-EAF3C5EF5511}"/>
              </a:ext>
            </a:extLst>
          </p:cNvPr>
          <p:cNvSpPr txBox="1">
            <a:spLocks noChangeArrowheads="1"/>
          </p:cNvSpPr>
          <p:nvPr/>
        </p:nvSpPr>
        <p:spPr bwMode="auto">
          <a:xfrm>
            <a:off x="790575" y="30988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Concepto</a:t>
            </a:r>
            <a:endParaRPr lang="en-US" altLang="en-US" sz="2500" i="1">
              <a:solidFill>
                <a:srgbClr val="FF0000"/>
              </a:solidFill>
              <a:latin typeface="Arial Black" panose="020B0A04020102020204" pitchFamily="34" charset="0"/>
            </a:endParaRPr>
          </a:p>
        </p:txBody>
      </p:sp>
      <p:pic>
        <p:nvPicPr>
          <p:cNvPr id="2313237" name="Picture 21">
            <a:extLst>
              <a:ext uri="{FF2B5EF4-FFF2-40B4-BE49-F238E27FC236}">
                <a16:creationId xmlns:a16="http://schemas.microsoft.com/office/drawing/2014/main" id="{6CC39DC5-1A8D-4880-8A85-F9EE383A4A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675" y="3170238"/>
            <a:ext cx="271463" cy="266700"/>
          </a:xfrm>
          <a:prstGeom prst="rect">
            <a:avLst/>
          </a:prstGeom>
          <a:noFill/>
          <a:extLst>
            <a:ext uri="{909E8E84-426E-40DD-AFC4-6F175D3DCCD1}">
              <a14:hiddenFill xmlns:a14="http://schemas.microsoft.com/office/drawing/2010/main">
                <a:solidFill>
                  <a:srgbClr val="FFFFFF"/>
                </a:solidFill>
              </a14:hiddenFill>
            </a:ext>
          </a:extLst>
        </p:spPr>
      </p:pic>
      <p:pic>
        <p:nvPicPr>
          <p:cNvPr id="2313240" name="Picture 24">
            <a:extLst>
              <a:ext uri="{FF2B5EF4-FFF2-40B4-BE49-F238E27FC236}">
                <a16:creationId xmlns:a16="http://schemas.microsoft.com/office/drawing/2014/main" id="{1C7EE039-8B75-4826-8EB2-6A7CE5FE9F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188" y="649288"/>
            <a:ext cx="1657350" cy="1108075"/>
          </a:xfrm>
          <a:prstGeom prst="rect">
            <a:avLst/>
          </a:prstGeom>
          <a:noFill/>
          <a:extLst>
            <a:ext uri="{909E8E84-426E-40DD-AFC4-6F175D3DCCD1}">
              <a14:hiddenFill xmlns:a14="http://schemas.microsoft.com/office/drawing/2010/main">
                <a:solidFill>
                  <a:srgbClr val="FFFFFF"/>
                </a:solidFill>
              </a14:hiddenFill>
            </a:ext>
          </a:extLst>
        </p:spPr>
      </p:pic>
      <p:pic>
        <p:nvPicPr>
          <p:cNvPr id="2313241" name="Picture 25">
            <a:extLst>
              <a:ext uri="{FF2B5EF4-FFF2-40B4-BE49-F238E27FC236}">
                <a16:creationId xmlns:a16="http://schemas.microsoft.com/office/drawing/2014/main" id="{2E3C72B1-EA6A-4CB2-8E9F-CFBB4E4D65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4525" y="3025775"/>
            <a:ext cx="1814513" cy="24765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7E033-E562-446F-AE11-8C680D779A5F}"/>
              </a:ext>
            </a:extLst>
          </p:cNvPr>
          <p:cNvSpPr>
            <a:spLocks/>
          </p:cNvSpPr>
          <p:nvPr/>
        </p:nvSpPr>
        <p:spPr bwMode="auto">
          <a:xfrm>
            <a:off x="3060700" y="836613"/>
            <a:ext cx="53276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70000"/>
              </a:lnSpc>
            </a:pP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 – A Nivel de los: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MÚSCULOS ESQUELÉTICOS</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322435" name="Picture 3">
            <a:extLst>
              <a:ext uri="{FF2B5EF4-FFF2-40B4-BE49-F238E27FC236}">
                <a16:creationId xmlns:a16="http://schemas.microsoft.com/office/drawing/2014/main" id="{24AEC31C-2FD0-451D-BB95-4D06A6311B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150" y="2420938"/>
            <a:ext cx="712946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DE0AC967-89B9-4154-9453-CF4172009C68}"/>
              </a:ext>
            </a:extLst>
          </p:cNvPr>
          <p:cNvSpPr>
            <a:spLocks/>
          </p:cNvSpPr>
          <p:nvPr/>
        </p:nvSpPr>
        <p:spPr bwMode="auto">
          <a:xfrm>
            <a:off x="1163638" y="2493963"/>
            <a:ext cx="669607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3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DESGARRES MUSCULARES (STRAINS)</a:t>
            </a:r>
          </a:p>
        </p:txBody>
      </p:sp>
      <p:sp>
        <p:nvSpPr>
          <p:cNvPr id="4" name="Title 1">
            <a:extLst>
              <a:ext uri="{FF2B5EF4-FFF2-40B4-BE49-F238E27FC236}">
                <a16:creationId xmlns:a16="http://schemas.microsoft.com/office/drawing/2014/main" id="{F8E4A7B3-BE2B-450D-AE8F-6A916F279AF1}"/>
              </a:ext>
            </a:extLst>
          </p:cNvPr>
          <p:cNvSpPr>
            <a:spLocks/>
          </p:cNvSpPr>
          <p:nvPr/>
        </p:nvSpPr>
        <p:spPr bwMode="auto">
          <a:xfrm>
            <a:off x="2532063" y="3213100"/>
            <a:ext cx="35274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700" b="1">
                <a:solidFill>
                  <a:srgbClr val="484876"/>
                </a:solidFill>
                <a:effectLst>
                  <a:outerShdw blurRad="38100" dist="38100" dir="2700000" algn="tl">
                    <a:srgbClr val="C0C0C0"/>
                  </a:outerShdw>
                </a:effectLst>
                <a:latin typeface="Verdana" panose="020B0604030504040204" pitchFamily="34" charset="0"/>
                <a:cs typeface="Arial" panose="020B0604020202020204" pitchFamily="34" charset="0"/>
              </a:rPr>
              <a:t>* CONCEPTO *</a:t>
            </a:r>
            <a:endParaRPr lang="es-PR" altLang="en-US" sz="2700" b="1" i="1">
              <a:solidFill>
                <a:srgbClr val="484876"/>
              </a:solidFill>
              <a:effectLst>
                <a:outerShdw blurRad="38100" dist="38100" dir="2700000" algn="tl">
                  <a:srgbClr val="C0C0C0"/>
                </a:outerShdw>
              </a:effectLst>
              <a:latin typeface="Verdana" panose="020B0604030504040204" pitchFamily="34" charset="0"/>
              <a:cs typeface="Arial" panose="020B0604020202020204" pitchFamily="34" charset="0"/>
            </a:endParaRPr>
          </a:p>
        </p:txBody>
      </p:sp>
      <p:sp>
        <p:nvSpPr>
          <p:cNvPr id="2322438" name="Text Box 6">
            <a:extLst>
              <a:ext uri="{FF2B5EF4-FFF2-40B4-BE49-F238E27FC236}">
                <a16:creationId xmlns:a16="http://schemas.microsoft.com/office/drawing/2014/main" id="{8A4949D6-65C1-457B-8F72-90CD1E7CC64C}"/>
              </a:ext>
            </a:extLst>
          </p:cNvPr>
          <p:cNvSpPr txBox="1">
            <a:spLocks noChangeArrowheads="1"/>
          </p:cNvSpPr>
          <p:nvPr/>
        </p:nvSpPr>
        <p:spPr bwMode="auto">
          <a:xfrm>
            <a:off x="657225" y="3733800"/>
            <a:ext cx="597693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484876"/>
                </a:solidFill>
                <a:effectLst>
                  <a:outerShdw blurRad="38100" dist="38100" dir="2700000" algn="tl">
                    <a:srgbClr val="C0C0C0"/>
                  </a:outerShdw>
                </a:effectLst>
                <a:latin typeface="Calibri" panose="020F0502020204030204" pitchFamily="34" charset="0"/>
              </a:rPr>
              <a:t>Lesión a la unidad musculo-tendinosa:</a:t>
            </a:r>
            <a:endParaRPr lang="en-US" altLang="en-US" sz="2500" i="1">
              <a:solidFill>
                <a:srgbClr val="FF0000"/>
              </a:solidFill>
              <a:latin typeface="Arial Black" panose="020B0A04020102020204" pitchFamily="34" charset="0"/>
            </a:endParaRPr>
          </a:p>
        </p:txBody>
      </p:sp>
      <p:pic>
        <p:nvPicPr>
          <p:cNvPr id="2322439" name="Picture 7">
            <a:extLst>
              <a:ext uri="{FF2B5EF4-FFF2-40B4-BE49-F238E27FC236}">
                <a16:creationId xmlns:a16="http://schemas.microsoft.com/office/drawing/2014/main" id="{3FE68D3C-1871-409B-ACCE-84F5A51E3A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325" y="380523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322440" name="Text Box 8">
            <a:extLst>
              <a:ext uri="{FF2B5EF4-FFF2-40B4-BE49-F238E27FC236}">
                <a16:creationId xmlns:a16="http://schemas.microsoft.com/office/drawing/2014/main" id="{0D307324-34EB-4CEE-893E-0DB2D95FBD25}"/>
              </a:ext>
            </a:extLst>
          </p:cNvPr>
          <p:cNvSpPr txBox="1">
            <a:spLocks noChangeArrowheads="1"/>
          </p:cNvSpPr>
          <p:nvPr/>
        </p:nvSpPr>
        <p:spPr bwMode="auto">
          <a:xfrm>
            <a:off x="1381125" y="4743450"/>
            <a:ext cx="4173538"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Rompimiento agudo de las</a:t>
            </a:r>
          </a:p>
          <a:p>
            <a:pPr eaLnBrk="0" hangingPunct="0">
              <a:lnSpc>
                <a:spcPct val="90000"/>
              </a:lnSpc>
            </a:pPr>
            <a:r>
              <a:rPr lang="es-ES" altLang="en-US" sz="2200" b="1" i="1">
                <a:solidFill>
                  <a:srgbClr val="000000"/>
                </a:solidFill>
                <a:latin typeface="Arial" panose="020B0604020202020204" pitchFamily="34" charset="0"/>
              </a:rPr>
              <a:t>fibras musculares</a:t>
            </a:r>
            <a:r>
              <a:rPr lang="es-ES" altLang="en-US" sz="2200" b="1">
                <a:solidFill>
                  <a:srgbClr val="000000"/>
                </a:solidFill>
                <a:latin typeface="Arial" panose="020B0604020202020204" pitchFamily="34" charset="0"/>
              </a:rPr>
              <a:t>:</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322441" name="Picture 9">
            <a:extLst>
              <a:ext uri="{FF2B5EF4-FFF2-40B4-BE49-F238E27FC236}">
                <a16:creationId xmlns:a16="http://schemas.microsoft.com/office/drawing/2014/main" id="{958D54E7-281B-42F9-A4F0-397FC69F15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2050" y="4776788"/>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322442" name="Text Box 10">
            <a:extLst>
              <a:ext uri="{FF2B5EF4-FFF2-40B4-BE49-F238E27FC236}">
                <a16:creationId xmlns:a16="http://schemas.microsoft.com/office/drawing/2014/main" id="{502B07D9-B1F3-462E-99AD-A29954CA4AAD}"/>
              </a:ext>
            </a:extLst>
          </p:cNvPr>
          <p:cNvSpPr txBox="1">
            <a:spLocks noChangeArrowheads="1"/>
          </p:cNvSpPr>
          <p:nvPr/>
        </p:nvSpPr>
        <p:spPr bwMode="auto">
          <a:xfrm>
            <a:off x="1017588" y="4237038"/>
            <a:ext cx="460851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Característica/manifestación:</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322443" name="Picture 11">
            <a:extLst>
              <a:ext uri="{FF2B5EF4-FFF2-40B4-BE49-F238E27FC236}">
                <a16:creationId xmlns:a16="http://schemas.microsoft.com/office/drawing/2014/main" id="{CE70583F-2763-4F8B-B187-87D89784BC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1688" y="4308475"/>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322444" name="Text Box 12">
            <a:extLst>
              <a:ext uri="{FF2B5EF4-FFF2-40B4-BE49-F238E27FC236}">
                <a16:creationId xmlns:a16="http://schemas.microsoft.com/office/drawing/2014/main" id="{6AF73CC1-BCD6-43FA-9B97-85D992CF521B}"/>
              </a:ext>
            </a:extLst>
          </p:cNvPr>
          <p:cNvSpPr txBox="1">
            <a:spLocks noChangeArrowheads="1"/>
          </p:cNvSpPr>
          <p:nvPr/>
        </p:nvSpPr>
        <p:spPr bwMode="auto">
          <a:xfrm>
            <a:off x="1377950" y="5448300"/>
            <a:ext cx="4897438"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400" b="1" i="1">
                <a:solidFill>
                  <a:srgbClr val="000000"/>
                </a:solidFill>
                <a:effectLst>
                  <a:outerShdw blurRad="38100" dist="38100" dir="2700000" algn="tl">
                    <a:srgbClr val="C0C0C0"/>
                  </a:outerShdw>
                </a:effectLst>
                <a:latin typeface="Calibri" panose="020F0502020204030204" pitchFamily="34" charset="0"/>
              </a:rPr>
              <a:t>Interrupción en la continuidad de las</a:t>
            </a:r>
          </a:p>
          <a:p>
            <a:pPr eaLnBrk="0" hangingPunct="0">
              <a:lnSpc>
                <a:spcPct val="90000"/>
              </a:lnSpc>
            </a:pPr>
            <a:r>
              <a:rPr lang="es-ES" altLang="en-US" sz="2400" b="1" i="1">
                <a:solidFill>
                  <a:srgbClr val="000000"/>
                </a:solidFill>
                <a:effectLst>
                  <a:outerShdw blurRad="38100" dist="38100" dir="2700000" algn="tl">
                    <a:srgbClr val="C0C0C0"/>
                  </a:outerShdw>
                </a:effectLst>
                <a:latin typeface="Calibri" panose="020F0502020204030204" pitchFamily="34" charset="0"/>
              </a:rPr>
              <a:t>células musculares o</a:t>
            </a:r>
          </a:p>
          <a:p>
            <a:pPr eaLnBrk="0" hangingPunct="0">
              <a:lnSpc>
                <a:spcPct val="90000"/>
              </a:lnSpc>
            </a:pPr>
            <a:r>
              <a:rPr lang="es-ES" altLang="en-US" sz="2400" b="1" i="1">
                <a:solidFill>
                  <a:srgbClr val="000000"/>
                </a:solidFill>
                <a:effectLst>
                  <a:outerShdw blurRad="38100" dist="38100" dir="2700000" algn="tl">
                    <a:srgbClr val="C0C0C0"/>
                  </a:outerShdw>
                </a:effectLst>
                <a:latin typeface="Calibri" panose="020F0502020204030204" pitchFamily="34" charset="0"/>
              </a:rPr>
              <a:t>unidades musculares tendinosas</a:t>
            </a:r>
            <a:endParaRPr lang="en-US" altLang="en-US" sz="2400" i="1" u="sng">
              <a:solidFill>
                <a:srgbClr val="FF0000"/>
              </a:solidFill>
              <a:effectLst>
                <a:outerShdw blurRad="38100" dist="38100" dir="2700000" algn="tl">
                  <a:srgbClr val="C0C0C0"/>
                </a:outerShdw>
              </a:effectLst>
              <a:latin typeface="Arial Black" panose="020B0A04020102020204" pitchFamily="34" charset="0"/>
            </a:endParaRPr>
          </a:p>
        </p:txBody>
      </p:sp>
      <p:pic>
        <p:nvPicPr>
          <p:cNvPr id="2322449" name="Picture 17">
            <a:extLst>
              <a:ext uri="{FF2B5EF4-FFF2-40B4-BE49-F238E27FC236}">
                <a16:creationId xmlns:a16="http://schemas.microsoft.com/office/drawing/2014/main" id="{C7DF6DAC-656D-4B81-A548-1008533D914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4163" y="3365500"/>
            <a:ext cx="1970087" cy="2943225"/>
          </a:xfrm>
          <a:prstGeom prst="rect">
            <a:avLst/>
          </a:prstGeom>
          <a:noFill/>
          <a:extLst>
            <a:ext uri="{909E8E84-426E-40DD-AFC4-6F175D3DCCD1}">
              <a14:hiddenFill xmlns:a14="http://schemas.microsoft.com/office/drawing/2010/main">
                <a:solidFill>
                  <a:srgbClr val="FFFFFF"/>
                </a:solidFill>
              </a14:hiddenFill>
            </a:ext>
          </a:extLst>
        </p:spPr>
      </p:pic>
      <p:pic>
        <p:nvPicPr>
          <p:cNvPr id="2322450" name="Picture 18">
            <a:extLst>
              <a:ext uri="{FF2B5EF4-FFF2-40B4-BE49-F238E27FC236}">
                <a16:creationId xmlns:a16="http://schemas.microsoft.com/office/drawing/2014/main" id="{84C0D9F3-8E01-4AA5-9C69-1E7EDAFEAB4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750" y="614363"/>
            <a:ext cx="2447925" cy="16383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8578" name="Rectangle 2">
            <a:extLst>
              <a:ext uri="{FF2B5EF4-FFF2-40B4-BE49-F238E27FC236}">
                <a16:creationId xmlns:a16="http://schemas.microsoft.com/office/drawing/2014/main" id="{5E8A3EBB-2BBC-4333-8044-88B02A1D73B7}"/>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Text Box 6">
            <a:extLst>
              <a:ext uri="{FF2B5EF4-FFF2-40B4-BE49-F238E27FC236}">
                <a16:creationId xmlns:a16="http://schemas.microsoft.com/office/drawing/2014/main" id="{A926DFE0-9730-4C49-A43E-59E5EF116FFA}"/>
              </a:ext>
            </a:extLst>
          </p:cNvPr>
          <p:cNvSpPr txBox="1">
            <a:spLocks noChangeArrowheads="1"/>
          </p:cNvSpPr>
          <p:nvPr/>
        </p:nvSpPr>
        <p:spPr bwMode="auto">
          <a:xfrm>
            <a:off x="179388" y="6310313"/>
            <a:ext cx="8964612" cy="358775"/>
          </a:xfrm>
          <a:prstGeom prst="rect">
            <a:avLst/>
          </a:prstGeom>
          <a:noFill/>
          <a:ln w="9525">
            <a:noFill/>
            <a:miter lim="800000"/>
            <a:headEnd/>
            <a:tailEnd/>
          </a:ln>
          <a:effectLst/>
        </p:spPr>
        <p:txBody>
          <a:bodyPr/>
          <a:lstStyle>
            <a:lvl1pPr>
              <a:tabLst>
                <a:tab pos="7485063" algn="l"/>
              </a:tabLst>
              <a:defRPr>
                <a:solidFill>
                  <a:schemeClr val="tx1"/>
                </a:solidFill>
                <a:latin typeface="Georgia" panose="02040502050405020303" pitchFamily="18" charset="0"/>
              </a:defRPr>
            </a:lvl1pPr>
            <a:lvl2pPr marL="742950" indent="-285750">
              <a:tabLst>
                <a:tab pos="7485063" algn="l"/>
              </a:tabLst>
              <a:defRPr>
                <a:solidFill>
                  <a:schemeClr val="tx1"/>
                </a:solidFill>
                <a:latin typeface="Georgia" panose="02040502050405020303" pitchFamily="18" charset="0"/>
              </a:defRPr>
            </a:lvl2pPr>
            <a:lvl3pPr marL="1143000" indent="-228600">
              <a:tabLst>
                <a:tab pos="7485063" algn="l"/>
              </a:tabLst>
              <a:defRPr>
                <a:solidFill>
                  <a:schemeClr val="tx1"/>
                </a:solidFill>
                <a:latin typeface="Georgia" panose="02040502050405020303" pitchFamily="18" charset="0"/>
              </a:defRPr>
            </a:lvl3pPr>
            <a:lvl4pPr marL="1600200" indent="-228600">
              <a:tabLst>
                <a:tab pos="7485063" algn="l"/>
              </a:tabLst>
              <a:defRPr>
                <a:solidFill>
                  <a:schemeClr val="tx1"/>
                </a:solidFill>
                <a:latin typeface="Georgia" panose="02040502050405020303" pitchFamily="18" charset="0"/>
              </a:defRPr>
            </a:lvl4pPr>
            <a:lvl5pPr marL="2057400" indent="-228600">
              <a:tabLst>
                <a:tab pos="7485063" algn="l"/>
              </a:tabLst>
              <a:defRPr>
                <a:solidFill>
                  <a:schemeClr val="tx1"/>
                </a:solidFill>
                <a:latin typeface="Georgia" panose="02040502050405020303" pitchFamily="18" charset="0"/>
              </a:defRPr>
            </a:lvl5pPr>
            <a:lvl6pPr marL="2514600" indent="-228600" fontAlgn="base">
              <a:spcBef>
                <a:spcPct val="0"/>
              </a:spcBef>
              <a:spcAft>
                <a:spcPct val="0"/>
              </a:spcAft>
              <a:tabLst>
                <a:tab pos="7485063" algn="l"/>
              </a:tabLst>
              <a:defRPr>
                <a:solidFill>
                  <a:schemeClr val="tx1"/>
                </a:solidFill>
                <a:latin typeface="Georgia" panose="02040502050405020303" pitchFamily="18" charset="0"/>
              </a:defRPr>
            </a:lvl6pPr>
            <a:lvl7pPr marL="2971800" indent="-228600" fontAlgn="base">
              <a:spcBef>
                <a:spcPct val="0"/>
              </a:spcBef>
              <a:spcAft>
                <a:spcPct val="0"/>
              </a:spcAft>
              <a:tabLst>
                <a:tab pos="7485063" algn="l"/>
              </a:tabLst>
              <a:defRPr>
                <a:solidFill>
                  <a:schemeClr val="tx1"/>
                </a:solidFill>
                <a:latin typeface="Georgia" panose="02040502050405020303" pitchFamily="18" charset="0"/>
              </a:defRPr>
            </a:lvl7pPr>
            <a:lvl8pPr marL="3429000" indent="-228600" fontAlgn="base">
              <a:spcBef>
                <a:spcPct val="0"/>
              </a:spcBef>
              <a:spcAft>
                <a:spcPct val="0"/>
              </a:spcAft>
              <a:tabLst>
                <a:tab pos="7485063" algn="l"/>
              </a:tabLst>
              <a:defRPr>
                <a:solidFill>
                  <a:schemeClr val="tx1"/>
                </a:solidFill>
                <a:latin typeface="Georgia" panose="02040502050405020303" pitchFamily="18" charset="0"/>
              </a:defRPr>
            </a:lvl8pPr>
            <a:lvl9pPr marL="3886200" indent="-228600" fontAlgn="base">
              <a:spcBef>
                <a:spcPct val="0"/>
              </a:spcBef>
              <a:spcAft>
                <a:spcPct val="0"/>
              </a:spcAft>
              <a:tabLst>
                <a:tab pos="7485063" algn="l"/>
              </a:tabLst>
              <a:defRPr>
                <a:solidFill>
                  <a:schemeClr val="tx1"/>
                </a:solidFill>
                <a:latin typeface="Georgia" panose="02040502050405020303" pitchFamily="18" charset="0"/>
              </a:defRPr>
            </a:lvl9pPr>
          </a:lstStyle>
          <a:p>
            <a:pPr>
              <a:spcBef>
                <a:spcPct val="50000"/>
              </a:spcBef>
            </a:pPr>
            <a:r>
              <a:rPr lang="en-US" altLang="en-US" sz="1200" b="1" i="1">
                <a:latin typeface="Times New Roman" panose="02020603050405020304" pitchFamily="18" charset="0"/>
              </a:rPr>
              <a:t>NOTA</a:t>
            </a:r>
            <a:r>
              <a:rPr lang="en-US" altLang="en-US" sz="1200" b="1">
                <a:latin typeface="Times New Roman" panose="02020603050405020304" pitchFamily="18" charset="0"/>
              </a:rPr>
              <a:t>.</a:t>
            </a:r>
            <a:r>
              <a:rPr lang="en-US" altLang="en-US" sz="1200">
                <a:latin typeface="Times New Roman" panose="02020603050405020304" pitchFamily="18" charset="0"/>
              </a:rPr>
              <a:t> Reproducido de: </a:t>
            </a:r>
            <a:r>
              <a:rPr lang="en-US" altLang="en-US" sz="1200" b="1" i="1">
                <a:latin typeface="Times New Roman" panose="02020603050405020304" pitchFamily="18" charset="0"/>
              </a:rPr>
              <a:t>Modern Principles of Athletic Training</a:t>
            </a:r>
            <a:r>
              <a:rPr lang="en-US" altLang="en-US" sz="1200">
                <a:latin typeface="Times New Roman" panose="02020603050405020304" pitchFamily="18" charset="0"/>
              </a:rPr>
              <a:t>. 7ma. ed.; (pp. 250, 376), por D. D. Arnheim, 1986, St Louis: Times Mirror/Mosby College Publishing. Copyright 1986 por ?</a:t>
            </a:r>
          </a:p>
        </p:txBody>
      </p:sp>
      <p:pic>
        <p:nvPicPr>
          <p:cNvPr id="2328580" name="Picture 4">
            <a:extLst>
              <a:ext uri="{FF2B5EF4-FFF2-40B4-BE49-F238E27FC236}">
                <a16:creationId xmlns:a16="http://schemas.microsoft.com/office/drawing/2014/main" id="{FFA6B5A7-757D-42A3-8214-82CF236972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2625" y="692150"/>
            <a:ext cx="5235575" cy="54737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1410" name="Rectangle 2">
            <a:extLst>
              <a:ext uri="{FF2B5EF4-FFF2-40B4-BE49-F238E27FC236}">
                <a16:creationId xmlns:a16="http://schemas.microsoft.com/office/drawing/2014/main" id="{7AFDAA66-B6A9-4170-8B37-CF97EFC4FEB3}"/>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Text Box 6">
            <a:extLst>
              <a:ext uri="{FF2B5EF4-FFF2-40B4-BE49-F238E27FC236}">
                <a16:creationId xmlns:a16="http://schemas.microsoft.com/office/drawing/2014/main" id="{3AF29429-E532-471B-B16D-BD73EAB75A85}"/>
              </a:ext>
            </a:extLst>
          </p:cNvPr>
          <p:cNvSpPr txBox="1">
            <a:spLocks noChangeArrowheads="1"/>
          </p:cNvSpPr>
          <p:nvPr/>
        </p:nvSpPr>
        <p:spPr bwMode="auto">
          <a:xfrm>
            <a:off x="179388" y="6310313"/>
            <a:ext cx="8964612" cy="358775"/>
          </a:xfrm>
          <a:prstGeom prst="rect">
            <a:avLst/>
          </a:prstGeom>
          <a:noFill/>
          <a:ln w="9525">
            <a:noFill/>
            <a:miter lim="800000"/>
            <a:headEnd/>
            <a:tailEnd/>
          </a:ln>
          <a:effectLst/>
        </p:spPr>
        <p:txBody>
          <a:bodyPr/>
          <a:lstStyle>
            <a:lvl1pPr>
              <a:tabLst>
                <a:tab pos="7485063" algn="l"/>
              </a:tabLst>
              <a:defRPr>
                <a:solidFill>
                  <a:schemeClr val="tx1"/>
                </a:solidFill>
                <a:latin typeface="Georgia" panose="02040502050405020303" pitchFamily="18" charset="0"/>
              </a:defRPr>
            </a:lvl1pPr>
            <a:lvl2pPr marL="742950" indent="-285750">
              <a:tabLst>
                <a:tab pos="7485063" algn="l"/>
              </a:tabLst>
              <a:defRPr>
                <a:solidFill>
                  <a:schemeClr val="tx1"/>
                </a:solidFill>
                <a:latin typeface="Georgia" panose="02040502050405020303" pitchFamily="18" charset="0"/>
              </a:defRPr>
            </a:lvl2pPr>
            <a:lvl3pPr marL="1143000" indent="-228600">
              <a:tabLst>
                <a:tab pos="7485063" algn="l"/>
              </a:tabLst>
              <a:defRPr>
                <a:solidFill>
                  <a:schemeClr val="tx1"/>
                </a:solidFill>
                <a:latin typeface="Georgia" panose="02040502050405020303" pitchFamily="18" charset="0"/>
              </a:defRPr>
            </a:lvl3pPr>
            <a:lvl4pPr marL="1600200" indent="-228600">
              <a:tabLst>
                <a:tab pos="7485063" algn="l"/>
              </a:tabLst>
              <a:defRPr>
                <a:solidFill>
                  <a:schemeClr val="tx1"/>
                </a:solidFill>
                <a:latin typeface="Georgia" panose="02040502050405020303" pitchFamily="18" charset="0"/>
              </a:defRPr>
            </a:lvl4pPr>
            <a:lvl5pPr marL="2057400" indent="-228600">
              <a:tabLst>
                <a:tab pos="7485063" algn="l"/>
              </a:tabLst>
              <a:defRPr>
                <a:solidFill>
                  <a:schemeClr val="tx1"/>
                </a:solidFill>
                <a:latin typeface="Georgia" panose="02040502050405020303" pitchFamily="18" charset="0"/>
              </a:defRPr>
            </a:lvl5pPr>
            <a:lvl6pPr marL="2514600" indent="-228600" fontAlgn="base">
              <a:spcBef>
                <a:spcPct val="0"/>
              </a:spcBef>
              <a:spcAft>
                <a:spcPct val="0"/>
              </a:spcAft>
              <a:tabLst>
                <a:tab pos="7485063" algn="l"/>
              </a:tabLst>
              <a:defRPr>
                <a:solidFill>
                  <a:schemeClr val="tx1"/>
                </a:solidFill>
                <a:latin typeface="Georgia" panose="02040502050405020303" pitchFamily="18" charset="0"/>
              </a:defRPr>
            </a:lvl6pPr>
            <a:lvl7pPr marL="2971800" indent="-228600" fontAlgn="base">
              <a:spcBef>
                <a:spcPct val="0"/>
              </a:spcBef>
              <a:spcAft>
                <a:spcPct val="0"/>
              </a:spcAft>
              <a:tabLst>
                <a:tab pos="7485063" algn="l"/>
              </a:tabLst>
              <a:defRPr>
                <a:solidFill>
                  <a:schemeClr val="tx1"/>
                </a:solidFill>
                <a:latin typeface="Georgia" panose="02040502050405020303" pitchFamily="18" charset="0"/>
              </a:defRPr>
            </a:lvl7pPr>
            <a:lvl8pPr marL="3429000" indent="-228600" fontAlgn="base">
              <a:spcBef>
                <a:spcPct val="0"/>
              </a:spcBef>
              <a:spcAft>
                <a:spcPct val="0"/>
              </a:spcAft>
              <a:tabLst>
                <a:tab pos="7485063" algn="l"/>
              </a:tabLst>
              <a:defRPr>
                <a:solidFill>
                  <a:schemeClr val="tx1"/>
                </a:solidFill>
                <a:latin typeface="Georgia" panose="02040502050405020303" pitchFamily="18" charset="0"/>
              </a:defRPr>
            </a:lvl8pPr>
            <a:lvl9pPr marL="3886200" indent="-228600" fontAlgn="base">
              <a:spcBef>
                <a:spcPct val="0"/>
              </a:spcBef>
              <a:spcAft>
                <a:spcPct val="0"/>
              </a:spcAft>
              <a:tabLst>
                <a:tab pos="7485063" algn="l"/>
              </a:tabLst>
              <a:defRPr>
                <a:solidFill>
                  <a:schemeClr val="tx1"/>
                </a:solidFill>
                <a:latin typeface="Georgia" panose="02040502050405020303" pitchFamily="18" charset="0"/>
              </a:defRPr>
            </a:lvl9pPr>
          </a:lstStyle>
          <a:p>
            <a:pPr>
              <a:spcBef>
                <a:spcPct val="50000"/>
              </a:spcBef>
            </a:pPr>
            <a:r>
              <a:rPr lang="en-US" altLang="en-US" sz="1200" b="1" i="1">
                <a:latin typeface="Times New Roman" panose="02020603050405020304" pitchFamily="18" charset="0"/>
              </a:rPr>
              <a:t>NOTA</a:t>
            </a:r>
            <a:r>
              <a:rPr lang="en-US" altLang="en-US" sz="1200" b="1">
                <a:latin typeface="Times New Roman" panose="02020603050405020304" pitchFamily="18" charset="0"/>
              </a:rPr>
              <a:t>.</a:t>
            </a:r>
            <a:r>
              <a:rPr lang="en-US" altLang="en-US" sz="1200">
                <a:latin typeface="Times New Roman" panose="02020603050405020304" pitchFamily="18" charset="0"/>
              </a:rPr>
              <a:t> Reproducido de: </a:t>
            </a:r>
            <a:r>
              <a:rPr lang="en-US" altLang="en-US" sz="1200" b="1" i="1">
                <a:latin typeface="Times New Roman" panose="02020603050405020304" pitchFamily="18" charset="0"/>
              </a:rPr>
              <a:t>Sports Injuries: Their Prevention and Treatment</a:t>
            </a:r>
            <a:r>
              <a:rPr lang="en-US" altLang="en-US" sz="1200">
                <a:latin typeface="Times New Roman" panose="02020603050405020304" pitchFamily="18" charset="0"/>
              </a:rPr>
              <a:t>. 3ra. ed.; (p. 31), por L. Peterson, &amp; P.Renström, 2001, London: Martin Dunitz Ltd. Copyright 2001 por Martin Dunitz Ltd</a:t>
            </a:r>
          </a:p>
        </p:txBody>
      </p:sp>
      <p:pic>
        <p:nvPicPr>
          <p:cNvPr id="2321412" name="Picture 4">
            <a:extLst>
              <a:ext uri="{FF2B5EF4-FFF2-40B4-BE49-F238E27FC236}">
                <a16:creationId xmlns:a16="http://schemas.microsoft.com/office/drawing/2014/main" id="{9D3EEE54-CC14-4345-9355-640A192C97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4113" y="723900"/>
            <a:ext cx="4295775" cy="5410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81C16-D01E-476C-BE9F-91FC774EFD8B}"/>
              </a:ext>
            </a:extLst>
          </p:cNvPr>
          <p:cNvSpPr>
            <a:spLocks/>
          </p:cNvSpPr>
          <p:nvPr/>
        </p:nvSpPr>
        <p:spPr bwMode="auto">
          <a:xfrm>
            <a:off x="3565525" y="908050"/>
            <a:ext cx="53276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200000"/>
              </a:lnSpc>
            </a:pP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 – A Nivel de los: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MÚSCULOS ESQUELÉTICOS</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320387" name="Picture 3">
            <a:extLst>
              <a:ext uri="{FF2B5EF4-FFF2-40B4-BE49-F238E27FC236}">
                <a16:creationId xmlns:a16="http://schemas.microsoft.com/office/drawing/2014/main" id="{234118CC-2A01-4AEF-BDC2-273E653A63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150" y="2854325"/>
            <a:ext cx="712946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2FF6FC30-9DEB-4AEE-9E04-FD4A25F16BAC}"/>
              </a:ext>
            </a:extLst>
          </p:cNvPr>
          <p:cNvSpPr>
            <a:spLocks/>
          </p:cNvSpPr>
          <p:nvPr/>
        </p:nvSpPr>
        <p:spPr bwMode="auto">
          <a:xfrm>
            <a:off x="1163638" y="2927350"/>
            <a:ext cx="66960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3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DESGARRES MUSCULARES (STRAINS)</a:t>
            </a:r>
          </a:p>
        </p:txBody>
      </p:sp>
      <p:sp>
        <p:nvSpPr>
          <p:cNvPr id="4" name="Title 1">
            <a:extLst>
              <a:ext uri="{FF2B5EF4-FFF2-40B4-BE49-F238E27FC236}">
                <a16:creationId xmlns:a16="http://schemas.microsoft.com/office/drawing/2014/main" id="{52A95F84-0FF1-4838-B9A6-9131A5654F29}"/>
              </a:ext>
            </a:extLst>
          </p:cNvPr>
          <p:cNvSpPr>
            <a:spLocks/>
          </p:cNvSpPr>
          <p:nvPr/>
        </p:nvSpPr>
        <p:spPr bwMode="auto">
          <a:xfrm>
            <a:off x="2532063" y="3644900"/>
            <a:ext cx="35274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700" b="1">
                <a:solidFill>
                  <a:srgbClr val="484876"/>
                </a:solidFill>
                <a:effectLst>
                  <a:outerShdw blurRad="38100" dist="38100" dir="2700000" algn="tl">
                    <a:srgbClr val="C0C0C0"/>
                  </a:outerShdw>
                </a:effectLst>
                <a:latin typeface="Verdana" panose="020B0604030504040204" pitchFamily="34" charset="0"/>
                <a:cs typeface="Arial" panose="020B0604020202020204" pitchFamily="34" charset="0"/>
              </a:rPr>
              <a:t>* CAUSAS *</a:t>
            </a:r>
            <a:endParaRPr lang="es-PR" altLang="en-US" sz="2700" b="1" i="1">
              <a:solidFill>
                <a:srgbClr val="484876"/>
              </a:solidFill>
              <a:effectLst>
                <a:outerShdw blurRad="38100" dist="38100" dir="2700000" algn="tl">
                  <a:srgbClr val="C0C0C0"/>
                </a:outerShdw>
              </a:effectLst>
              <a:latin typeface="Verdana" panose="020B0604030504040204" pitchFamily="34" charset="0"/>
              <a:cs typeface="Arial" panose="020B0604020202020204" pitchFamily="34" charset="0"/>
            </a:endParaRPr>
          </a:p>
        </p:txBody>
      </p:sp>
      <p:sp>
        <p:nvSpPr>
          <p:cNvPr id="2320391" name="Text Box 7">
            <a:extLst>
              <a:ext uri="{FF2B5EF4-FFF2-40B4-BE49-F238E27FC236}">
                <a16:creationId xmlns:a16="http://schemas.microsoft.com/office/drawing/2014/main" id="{F821D433-B9E7-4270-91AC-384C0B568F6D}"/>
              </a:ext>
            </a:extLst>
          </p:cNvPr>
          <p:cNvSpPr txBox="1">
            <a:spLocks noChangeArrowheads="1"/>
          </p:cNvSpPr>
          <p:nvPr/>
        </p:nvSpPr>
        <p:spPr bwMode="auto">
          <a:xfrm>
            <a:off x="466725" y="4029075"/>
            <a:ext cx="597693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484876"/>
                </a:solidFill>
                <a:effectLst>
                  <a:outerShdw blurRad="38100" dist="38100" dir="2700000" algn="tl">
                    <a:srgbClr val="C0C0C0"/>
                  </a:outerShdw>
                </a:effectLst>
                <a:latin typeface="Calibri" panose="020F0502020204030204" pitchFamily="34" charset="0"/>
              </a:rPr>
              <a:t>Factores que predisponen a la lesión:</a:t>
            </a:r>
            <a:endParaRPr lang="en-US" altLang="en-US" sz="2500" i="1">
              <a:solidFill>
                <a:srgbClr val="FF0000"/>
              </a:solidFill>
              <a:latin typeface="Arial Black" panose="020B0A04020102020204" pitchFamily="34" charset="0"/>
            </a:endParaRPr>
          </a:p>
        </p:txBody>
      </p:sp>
      <p:pic>
        <p:nvPicPr>
          <p:cNvPr id="2320392" name="Picture 8">
            <a:extLst>
              <a:ext uri="{FF2B5EF4-FFF2-40B4-BE49-F238E27FC236}">
                <a16:creationId xmlns:a16="http://schemas.microsoft.com/office/drawing/2014/main" id="{EAD46C11-FE2F-4F5B-8B28-5019FF5B4E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410051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320407" name="Text Box 23">
            <a:extLst>
              <a:ext uri="{FF2B5EF4-FFF2-40B4-BE49-F238E27FC236}">
                <a16:creationId xmlns:a16="http://schemas.microsoft.com/office/drawing/2014/main" id="{D4AE6FE3-1ACA-42C1-918C-08BEABB89E2C}"/>
              </a:ext>
            </a:extLst>
          </p:cNvPr>
          <p:cNvSpPr txBox="1">
            <a:spLocks noChangeArrowheads="1"/>
          </p:cNvSpPr>
          <p:nvPr/>
        </p:nvSpPr>
        <p:spPr bwMode="auto">
          <a:xfrm>
            <a:off x="779463" y="4562475"/>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Insuficiente calentamiento o ausencia de enfriamiento.</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320408" name="Picture 24">
            <a:extLst>
              <a:ext uri="{FF2B5EF4-FFF2-40B4-BE49-F238E27FC236}">
                <a16:creationId xmlns:a16="http://schemas.microsoft.com/office/drawing/2014/main" id="{42E24C6C-8381-40DB-A403-0F723F5F8D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563" y="4633913"/>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320409" name="Text Box 25">
            <a:extLst>
              <a:ext uri="{FF2B5EF4-FFF2-40B4-BE49-F238E27FC236}">
                <a16:creationId xmlns:a16="http://schemas.microsoft.com/office/drawing/2014/main" id="{F8920F4F-B39C-4C46-BF7A-DF1A8E43A093}"/>
              </a:ext>
            </a:extLst>
          </p:cNvPr>
          <p:cNvSpPr txBox="1">
            <a:spLocks noChangeArrowheads="1"/>
          </p:cNvSpPr>
          <p:nvPr/>
        </p:nvSpPr>
        <p:spPr bwMode="auto">
          <a:xfrm>
            <a:off x="779463" y="5380038"/>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Exceso de entrenamiento o “sobreuso”:</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320410" name="Picture 26">
            <a:extLst>
              <a:ext uri="{FF2B5EF4-FFF2-40B4-BE49-F238E27FC236}">
                <a16:creationId xmlns:a16="http://schemas.microsoft.com/office/drawing/2014/main" id="{7E19E457-5CB4-425C-AD8E-F329843EA4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563" y="5451475"/>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320411" name="Text Box 27">
            <a:extLst>
              <a:ext uri="{FF2B5EF4-FFF2-40B4-BE49-F238E27FC236}">
                <a16:creationId xmlns:a16="http://schemas.microsoft.com/office/drawing/2014/main" id="{CFE410C6-7B6E-4032-AD6F-CB1B857C4366}"/>
              </a:ext>
            </a:extLst>
          </p:cNvPr>
          <p:cNvSpPr txBox="1">
            <a:spLocks noChangeArrowheads="1"/>
          </p:cNvSpPr>
          <p:nvPr/>
        </p:nvSpPr>
        <p:spPr bwMode="auto">
          <a:xfrm>
            <a:off x="779463" y="6100763"/>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Pobre entrenamiento</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320412" name="Picture 28">
            <a:extLst>
              <a:ext uri="{FF2B5EF4-FFF2-40B4-BE49-F238E27FC236}">
                <a16:creationId xmlns:a16="http://schemas.microsoft.com/office/drawing/2014/main" id="{9297B73F-3F81-44B2-8CCD-4A0B4DBE46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563" y="6172200"/>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320413" name="Text Box 29">
            <a:extLst>
              <a:ext uri="{FF2B5EF4-FFF2-40B4-BE49-F238E27FC236}">
                <a16:creationId xmlns:a16="http://schemas.microsoft.com/office/drawing/2014/main" id="{773393C7-1B93-4EBF-8D1A-5018761A989C}"/>
              </a:ext>
            </a:extLst>
          </p:cNvPr>
          <p:cNvSpPr txBox="1">
            <a:spLocks noChangeArrowheads="1"/>
          </p:cNvSpPr>
          <p:nvPr/>
        </p:nvSpPr>
        <p:spPr bwMode="auto">
          <a:xfrm>
            <a:off x="777875" y="5738813"/>
            <a:ext cx="8281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400" b="1" i="1">
                <a:solidFill>
                  <a:srgbClr val="000000"/>
                </a:solidFill>
                <a:latin typeface="Calibri" panose="020F0502020204030204" pitchFamily="34" charset="0"/>
              </a:rPr>
              <a:t>EJEMPLO: Alto milaje</a:t>
            </a:r>
            <a:endParaRPr lang="en-US" altLang="en-US" sz="2400" i="1">
              <a:solidFill>
                <a:srgbClr val="FF0000"/>
              </a:solidFill>
              <a:effectLst>
                <a:outerShdw blurRad="38100" dist="38100" dir="2700000" algn="tl">
                  <a:srgbClr val="C0C0C0"/>
                </a:outerShdw>
              </a:effectLst>
              <a:latin typeface="Calibri" panose="020F0502020204030204" pitchFamily="34" charset="0"/>
            </a:endParaRPr>
          </a:p>
        </p:txBody>
      </p:sp>
      <p:sp>
        <p:nvSpPr>
          <p:cNvPr id="2320416" name="Text Box 32">
            <a:extLst>
              <a:ext uri="{FF2B5EF4-FFF2-40B4-BE49-F238E27FC236}">
                <a16:creationId xmlns:a16="http://schemas.microsoft.com/office/drawing/2014/main" id="{16463535-E3C2-42A7-994B-11CCF0F99979}"/>
              </a:ext>
            </a:extLst>
          </p:cNvPr>
          <p:cNvSpPr txBox="1">
            <a:spLocks noChangeArrowheads="1"/>
          </p:cNvSpPr>
          <p:nvPr/>
        </p:nvSpPr>
        <p:spPr bwMode="auto">
          <a:xfrm>
            <a:off x="779463" y="4987925"/>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Pobre flexibilidad</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320417" name="Picture 33">
            <a:extLst>
              <a:ext uri="{FF2B5EF4-FFF2-40B4-BE49-F238E27FC236}">
                <a16:creationId xmlns:a16="http://schemas.microsoft.com/office/drawing/2014/main" id="{9C7B7752-2E82-400B-BF89-896B851FAC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563" y="5059363"/>
            <a:ext cx="2762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2320418" name="Picture 34">
            <a:extLst>
              <a:ext uri="{FF2B5EF4-FFF2-40B4-BE49-F238E27FC236}">
                <a16:creationId xmlns:a16="http://schemas.microsoft.com/office/drawing/2014/main" id="{19A3AD8A-2D19-45E3-A8D5-17F8A81494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00913" y="4948238"/>
            <a:ext cx="941387" cy="1720850"/>
          </a:xfrm>
          <a:prstGeom prst="rect">
            <a:avLst/>
          </a:prstGeom>
          <a:noFill/>
          <a:extLst>
            <a:ext uri="{909E8E84-426E-40DD-AFC4-6F175D3DCCD1}">
              <a14:hiddenFill xmlns:a14="http://schemas.microsoft.com/office/drawing/2010/main">
                <a:solidFill>
                  <a:srgbClr val="FFFFFF"/>
                </a:solidFill>
              </a14:hiddenFill>
            </a:ext>
          </a:extLst>
        </p:spPr>
      </p:pic>
      <p:pic>
        <p:nvPicPr>
          <p:cNvPr id="2320419" name="Picture 35">
            <a:extLst>
              <a:ext uri="{FF2B5EF4-FFF2-40B4-BE49-F238E27FC236}">
                <a16:creationId xmlns:a16="http://schemas.microsoft.com/office/drawing/2014/main" id="{437BD4D0-AEF5-4A53-B3E3-7692E7F036E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5288" y="549275"/>
            <a:ext cx="3168650" cy="2108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FED18-7D6B-4FC4-A093-740351A1C19D}"/>
              </a:ext>
            </a:extLst>
          </p:cNvPr>
          <p:cNvSpPr>
            <a:spLocks/>
          </p:cNvSpPr>
          <p:nvPr/>
        </p:nvSpPr>
        <p:spPr bwMode="auto">
          <a:xfrm>
            <a:off x="3348038" y="909638"/>
            <a:ext cx="53276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200000"/>
              </a:lnSpc>
            </a:pP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 – A Nivel de los: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MÚSCULOS ESQUELÉTICOS</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329603" name="Picture 3">
            <a:extLst>
              <a:ext uri="{FF2B5EF4-FFF2-40B4-BE49-F238E27FC236}">
                <a16:creationId xmlns:a16="http://schemas.microsoft.com/office/drawing/2014/main" id="{7CF889BC-E8DF-439E-8C69-8E8B321747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150" y="2854325"/>
            <a:ext cx="712946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1C9EC13C-21B7-41E3-AFFF-1AB848398FDE}"/>
              </a:ext>
            </a:extLst>
          </p:cNvPr>
          <p:cNvSpPr>
            <a:spLocks/>
          </p:cNvSpPr>
          <p:nvPr/>
        </p:nvSpPr>
        <p:spPr bwMode="auto">
          <a:xfrm>
            <a:off x="1163638" y="2927350"/>
            <a:ext cx="66960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3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DESGARRES MUSCULARES (STRAINS)</a:t>
            </a:r>
          </a:p>
        </p:txBody>
      </p:sp>
      <p:sp>
        <p:nvSpPr>
          <p:cNvPr id="4" name="Title 1">
            <a:extLst>
              <a:ext uri="{FF2B5EF4-FFF2-40B4-BE49-F238E27FC236}">
                <a16:creationId xmlns:a16="http://schemas.microsoft.com/office/drawing/2014/main" id="{489BA310-80B9-4260-A480-8379DF6E0E1D}"/>
              </a:ext>
            </a:extLst>
          </p:cNvPr>
          <p:cNvSpPr>
            <a:spLocks/>
          </p:cNvSpPr>
          <p:nvPr/>
        </p:nvSpPr>
        <p:spPr bwMode="auto">
          <a:xfrm>
            <a:off x="2532063" y="3644900"/>
            <a:ext cx="35274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700" b="1">
                <a:solidFill>
                  <a:srgbClr val="484876"/>
                </a:solidFill>
                <a:effectLst>
                  <a:outerShdw blurRad="38100" dist="38100" dir="2700000" algn="tl">
                    <a:srgbClr val="C0C0C0"/>
                  </a:outerShdw>
                </a:effectLst>
                <a:latin typeface="Verdana" panose="020B0604030504040204" pitchFamily="34" charset="0"/>
                <a:cs typeface="Arial" panose="020B0604020202020204" pitchFamily="34" charset="0"/>
              </a:rPr>
              <a:t>* CAUSAS *</a:t>
            </a:r>
            <a:endParaRPr lang="es-PR" altLang="en-US" sz="2700" b="1" i="1">
              <a:solidFill>
                <a:srgbClr val="484876"/>
              </a:solidFill>
              <a:effectLst>
                <a:outerShdw blurRad="38100" dist="38100" dir="2700000" algn="tl">
                  <a:srgbClr val="C0C0C0"/>
                </a:outerShdw>
              </a:effectLst>
              <a:latin typeface="Verdana" panose="020B0604030504040204" pitchFamily="34" charset="0"/>
              <a:cs typeface="Arial" panose="020B0604020202020204" pitchFamily="34" charset="0"/>
            </a:endParaRPr>
          </a:p>
        </p:txBody>
      </p:sp>
      <p:sp>
        <p:nvSpPr>
          <p:cNvPr id="2329606" name="Text Box 6">
            <a:extLst>
              <a:ext uri="{FF2B5EF4-FFF2-40B4-BE49-F238E27FC236}">
                <a16:creationId xmlns:a16="http://schemas.microsoft.com/office/drawing/2014/main" id="{93A4A186-A407-4982-8AC6-82C87174FA49}"/>
              </a:ext>
            </a:extLst>
          </p:cNvPr>
          <p:cNvSpPr txBox="1">
            <a:spLocks noChangeArrowheads="1"/>
          </p:cNvSpPr>
          <p:nvPr/>
        </p:nvSpPr>
        <p:spPr bwMode="auto">
          <a:xfrm>
            <a:off x="466725" y="4029075"/>
            <a:ext cx="597693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484876"/>
                </a:solidFill>
                <a:effectLst>
                  <a:outerShdw blurRad="38100" dist="38100" dir="2700000" algn="tl">
                    <a:srgbClr val="C0C0C0"/>
                  </a:outerShdw>
                </a:effectLst>
                <a:latin typeface="Calibri" panose="020F0502020204030204" pitchFamily="34" charset="0"/>
              </a:rPr>
              <a:t>Factores que predisponen a la lesión:</a:t>
            </a:r>
            <a:endParaRPr lang="en-US" altLang="en-US" sz="2500" i="1">
              <a:solidFill>
                <a:srgbClr val="FF0000"/>
              </a:solidFill>
              <a:latin typeface="Arial Black" panose="020B0A04020102020204" pitchFamily="34" charset="0"/>
            </a:endParaRPr>
          </a:p>
        </p:txBody>
      </p:sp>
      <p:pic>
        <p:nvPicPr>
          <p:cNvPr id="2329607" name="Picture 7">
            <a:extLst>
              <a:ext uri="{FF2B5EF4-FFF2-40B4-BE49-F238E27FC236}">
                <a16:creationId xmlns:a16="http://schemas.microsoft.com/office/drawing/2014/main" id="{6C54C3FE-8BD0-4491-8875-10FB5E1A57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410051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329608" name="Text Box 8">
            <a:extLst>
              <a:ext uri="{FF2B5EF4-FFF2-40B4-BE49-F238E27FC236}">
                <a16:creationId xmlns:a16="http://schemas.microsoft.com/office/drawing/2014/main" id="{0FC7E5F8-BFFD-4867-B673-1F715F70D1EA}"/>
              </a:ext>
            </a:extLst>
          </p:cNvPr>
          <p:cNvSpPr txBox="1">
            <a:spLocks noChangeArrowheads="1"/>
          </p:cNvSpPr>
          <p:nvPr/>
        </p:nvSpPr>
        <p:spPr bwMode="auto">
          <a:xfrm>
            <a:off x="779463" y="4562475"/>
            <a:ext cx="7993062"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Desbalance en la proporsión de la fortaleza y potencia muscular entre los músculos agonistas y antagonistas:</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329609" name="Picture 9">
            <a:extLst>
              <a:ext uri="{FF2B5EF4-FFF2-40B4-BE49-F238E27FC236}">
                <a16:creationId xmlns:a16="http://schemas.microsoft.com/office/drawing/2014/main" id="{63DB7293-0F3C-47E1-BC7A-ED2090AF0E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563" y="4633913"/>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329618" name="Text Box 18">
            <a:extLst>
              <a:ext uri="{FF2B5EF4-FFF2-40B4-BE49-F238E27FC236}">
                <a16:creationId xmlns:a16="http://schemas.microsoft.com/office/drawing/2014/main" id="{D501C4F3-2448-4A53-ABF4-18784E6F3DFE}"/>
              </a:ext>
            </a:extLst>
          </p:cNvPr>
          <p:cNvSpPr txBox="1">
            <a:spLocks noChangeArrowheads="1"/>
          </p:cNvSpPr>
          <p:nvPr/>
        </p:nvSpPr>
        <p:spPr bwMode="auto">
          <a:xfrm>
            <a:off x="1117600" y="5373688"/>
            <a:ext cx="417353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Ejemplo:</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329619" name="Picture 19">
            <a:extLst>
              <a:ext uri="{FF2B5EF4-FFF2-40B4-BE49-F238E27FC236}">
                <a16:creationId xmlns:a16="http://schemas.microsoft.com/office/drawing/2014/main" id="{F4B6FB6D-FB48-41F2-96BB-89999CFB65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8525" y="5407025"/>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329620" name="Text Box 20">
            <a:extLst>
              <a:ext uri="{FF2B5EF4-FFF2-40B4-BE49-F238E27FC236}">
                <a16:creationId xmlns:a16="http://schemas.microsoft.com/office/drawing/2014/main" id="{401A967C-BF2C-4142-8B48-5E4E71203804}"/>
              </a:ext>
            </a:extLst>
          </p:cNvPr>
          <p:cNvSpPr txBox="1">
            <a:spLocks noChangeArrowheads="1"/>
          </p:cNvSpPr>
          <p:nvPr/>
        </p:nvSpPr>
        <p:spPr bwMode="auto">
          <a:xfrm>
            <a:off x="1114425" y="5788025"/>
            <a:ext cx="7418388"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400" b="1" i="1">
                <a:solidFill>
                  <a:srgbClr val="000000"/>
                </a:solidFill>
                <a:effectLst>
                  <a:outerShdw blurRad="38100" dist="38100" dir="2700000" algn="tl">
                    <a:srgbClr val="C0C0C0"/>
                  </a:outerShdw>
                </a:effectLst>
                <a:latin typeface="Calibri" panose="020F0502020204030204" pitchFamily="34" charset="0"/>
              </a:rPr>
              <a:t>Desbalance muscular entre los tendones de la corva (hamstrings) y los cuadriceps.</a:t>
            </a:r>
            <a:endParaRPr lang="en-US" altLang="en-US" sz="2400" i="1" u="sng">
              <a:solidFill>
                <a:srgbClr val="FF0000"/>
              </a:solidFill>
              <a:effectLst>
                <a:outerShdw blurRad="38100" dist="38100" dir="2700000" algn="tl">
                  <a:srgbClr val="C0C0C0"/>
                </a:outerShdw>
              </a:effectLst>
              <a:latin typeface="Arial Black" panose="020B0A04020102020204" pitchFamily="34" charset="0"/>
            </a:endParaRPr>
          </a:p>
        </p:txBody>
      </p:sp>
      <p:pic>
        <p:nvPicPr>
          <p:cNvPr id="2329621" name="Picture 21">
            <a:extLst>
              <a:ext uri="{FF2B5EF4-FFF2-40B4-BE49-F238E27FC236}">
                <a16:creationId xmlns:a16="http://schemas.microsoft.com/office/drawing/2014/main" id="{D76AEAB0-E51F-45C9-B422-EB034D4E153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0425" y="549275"/>
            <a:ext cx="928688" cy="2159000"/>
          </a:xfrm>
          <a:prstGeom prst="rect">
            <a:avLst/>
          </a:prstGeom>
          <a:noFill/>
          <a:extLst>
            <a:ext uri="{909E8E84-426E-40DD-AFC4-6F175D3DCCD1}">
              <a14:hiddenFill xmlns:a14="http://schemas.microsoft.com/office/drawing/2010/main">
                <a:solidFill>
                  <a:srgbClr val="FFFFFF"/>
                </a:solidFill>
              </a14:hiddenFill>
            </a:ext>
          </a:extLst>
        </p:spPr>
      </p:pic>
      <p:pic>
        <p:nvPicPr>
          <p:cNvPr id="2329622" name="Picture 22">
            <a:extLst>
              <a:ext uri="{FF2B5EF4-FFF2-40B4-BE49-F238E27FC236}">
                <a16:creationId xmlns:a16="http://schemas.microsoft.com/office/drawing/2014/main" id="{B9834C19-5EB7-4EC1-B13F-08B6313D10F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750" y="536575"/>
            <a:ext cx="865188" cy="21828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B1DF4-893C-434C-8A32-B9211B027022}"/>
              </a:ext>
            </a:extLst>
          </p:cNvPr>
          <p:cNvSpPr>
            <a:spLocks/>
          </p:cNvSpPr>
          <p:nvPr/>
        </p:nvSpPr>
        <p:spPr bwMode="auto">
          <a:xfrm>
            <a:off x="3060700" y="674688"/>
            <a:ext cx="53276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200000"/>
              </a:lnSpc>
            </a:pP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 – A Nivel de los: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MÚSCULOS ESQUELÉTICOS</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323459" name="Picture 3">
            <a:extLst>
              <a:ext uri="{FF2B5EF4-FFF2-40B4-BE49-F238E27FC236}">
                <a16:creationId xmlns:a16="http://schemas.microsoft.com/office/drawing/2014/main" id="{E1732ECA-C869-4AB1-9D23-3B79D80257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150" y="2349500"/>
            <a:ext cx="712946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41D158D5-6EA9-4A9F-96CC-C0815424F3E0}"/>
              </a:ext>
            </a:extLst>
          </p:cNvPr>
          <p:cNvSpPr>
            <a:spLocks/>
          </p:cNvSpPr>
          <p:nvPr/>
        </p:nvSpPr>
        <p:spPr bwMode="auto">
          <a:xfrm>
            <a:off x="1163638" y="2422525"/>
            <a:ext cx="66960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3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DESGARRES MUSCULARES (STRAINS)</a:t>
            </a:r>
          </a:p>
        </p:txBody>
      </p:sp>
      <p:sp>
        <p:nvSpPr>
          <p:cNvPr id="4" name="Title 1">
            <a:extLst>
              <a:ext uri="{FF2B5EF4-FFF2-40B4-BE49-F238E27FC236}">
                <a16:creationId xmlns:a16="http://schemas.microsoft.com/office/drawing/2014/main" id="{B76148BE-6072-43CE-A482-F033229E67DA}"/>
              </a:ext>
            </a:extLst>
          </p:cNvPr>
          <p:cNvSpPr>
            <a:spLocks/>
          </p:cNvSpPr>
          <p:nvPr/>
        </p:nvSpPr>
        <p:spPr bwMode="auto">
          <a:xfrm>
            <a:off x="2724150" y="3068638"/>
            <a:ext cx="35274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700" b="1">
                <a:solidFill>
                  <a:srgbClr val="484876"/>
                </a:solidFill>
                <a:effectLst>
                  <a:outerShdw blurRad="38100" dist="38100" dir="2700000" algn="tl">
                    <a:srgbClr val="C0C0C0"/>
                  </a:outerShdw>
                </a:effectLst>
                <a:latin typeface="Verdana" panose="020B0604030504040204" pitchFamily="34" charset="0"/>
                <a:cs typeface="Arial" panose="020B0604020202020204" pitchFamily="34" charset="0"/>
              </a:rPr>
              <a:t>* CAUSAS *</a:t>
            </a:r>
            <a:endParaRPr lang="es-PR" altLang="en-US" sz="2700" b="1" i="1">
              <a:solidFill>
                <a:srgbClr val="484876"/>
              </a:solidFill>
              <a:effectLst>
                <a:outerShdw blurRad="38100" dist="38100" dir="2700000" algn="tl">
                  <a:srgbClr val="C0C0C0"/>
                </a:outerShdw>
              </a:effectLst>
              <a:latin typeface="Verdana" panose="020B0604030504040204" pitchFamily="34" charset="0"/>
              <a:cs typeface="Arial" panose="020B0604020202020204" pitchFamily="34" charset="0"/>
            </a:endParaRPr>
          </a:p>
        </p:txBody>
      </p:sp>
      <p:sp>
        <p:nvSpPr>
          <p:cNvPr id="2323462" name="Text Box 6">
            <a:extLst>
              <a:ext uri="{FF2B5EF4-FFF2-40B4-BE49-F238E27FC236}">
                <a16:creationId xmlns:a16="http://schemas.microsoft.com/office/drawing/2014/main" id="{E616C3EA-D28B-45E6-AA46-FCD983D56388}"/>
              </a:ext>
            </a:extLst>
          </p:cNvPr>
          <p:cNvSpPr txBox="1">
            <a:spLocks noChangeArrowheads="1"/>
          </p:cNvSpPr>
          <p:nvPr/>
        </p:nvSpPr>
        <p:spPr bwMode="auto">
          <a:xfrm>
            <a:off x="658813" y="3452813"/>
            <a:ext cx="597693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484876"/>
                </a:solidFill>
                <a:effectLst>
                  <a:outerShdw blurRad="38100" dist="38100" dir="2700000" algn="tl">
                    <a:srgbClr val="C0C0C0"/>
                  </a:outerShdw>
                </a:effectLst>
                <a:latin typeface="Calibri" panose="020F0502020204030204" pitchFamily="34" charset="0"/>
              </a:rPr>
              <a:t>Factores que predisponen a la lesión:</a:t>
            </a:r>
            <a:endParaRPr lang="en-US" altLang="en-US" sz="2500" i="1">
              <a:solidFill>
                <a:srgbClr val="FF0000"/>
              </a:solidFill>
              <a:latin typeface="Arial Black" panose="020B0A04020102020204" pitchFamily="34" charset="0"/>
            </a:endParaRPr>
          </a:p>
        </p:txBody>
      </p:sp>
      <p:pic>
        <p:nvPicPr>
          <p:cNvPr id="2323463" name="Picture 7">
            <a:extLst>
              <a:ext uri="{FF2B5EF4-FFF2-40B4-BE49-F238E27FC236}">
                <a16:creationId xmlns:a16="http://schemas.microsoft.com/office/drawing/2014/main" id="{4F929E4D-B3FB-4EDA-823A-EF5303D9EA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913" y="3524250"/>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2323464" name="Text Box 8">
            <a:extLst>
              <a:ext uri="{FF2B5EF4-FFF2-40B4-BE49-F238E27FC236}">
                <a16:creationId xmlns:a16="http://schemas.microsoft.com/office/drawing/2014/main" id="{184941D0-91F8-469B-873C-EF0AE7BEBE76}"/>
              </a:ext>
            </a:extLst>
          </p:cNvPr>
          <p:cNvSpPr txBox="1">
            <a:spLocks noChangeArrowheads="1"/>
          </p:cNvSpPr>
          <p:nvPr/>
        </p:nvSpPr>
        <p:spPr bwMode="auto">
          <a:xfrm>
            <a:off x="971550" y="3933825"/>
            <a:ext cx="7993063"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Fatiga</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323465" name="Picture 9">
            <a:extLst>
              <a:ext uri="{FF2B5EF4-FFF2-40B4-BE49-F238E27FC236}">
                <a16:creationId xmlns:a16="http://schemas.microsoft.com/office/drawing/2014/main" id="{5E65DA64-531E-4AB2-BBF9-059C4D6F10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650" y="4005263"/>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323466" name="Text Box 10">
            <a:extLst>
              <a:ext uri="{FF2B5EF4-FFF2-40B4-BE49-F238E27FC236}">
                <a16:creationId xmlns:a16="http://schemas.microsoft.com/office/drawing/2014/main" id="{42A41545-E8C8-46D8-AD44-C1D7AD78DF40}"/>
              </a:ext>
            </a:extLst>
          </p:cNvPr>
          <p:cNvSpPr txBox="1">
            <a:spLocks noChangeArrowheads="1"/>
          </p:cNvSpPr>
          <p:nvPr/>
        </p:nvSpPr>
        <p:spPr bwMode="auto">
          <a:xfrm>
            <a:off x="971550" y="4694238"/>
            <a:ext cx="7993063"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Anormlidad estructural</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323467" name="Picture 11">
            <a:extLst>
              <a:ext uri="{FF2B5EF4-FFF2-40B4-BE49-F238E27FC236}">
                <a16:creationId xmlns:a16="http://schemas.microsoft.com/office/drawing/2014/main" id="{8A101E57-8C11-4C24-92E6-7D4428FBBF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650" y="4765675"/>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323468" name="Text Box 12">
            <a:extLst>
              <a:ext uri="{FF2B5EF4-FFF2-40B4-BE49-F238E27FC236}">
                <a16:creationId xmlns:a16="http://schemas.microsoft.com/office/drawing/2014/main" id="{966066DF-4BBC-4524-A4F2-933FD0DAF4D6}"/>
              </a:ext>
            </a:extLst>
          </p:cNvPr>
          <p:cNvSpPr txBox="1">
            <a:spLocks noChangeArrowheads="1"/>
          </p:cNvSpPr>
          <p:nvPr/>
        </p:nvSpPr>
        <p:spPr bwMode="auto">
          <a:xfrm>
            <a:off x="971550" y="5053013"/>
            <a:ext cx="7993063"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Inadecuados métodos de entrenamiento</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323469" name="Picture 13">
            <a:extLst>
              <a:ext uri="{FF2B5EF4-FFF2-40B4-BE49-F238E27FC236}">
                <a16:creationId xmlns:a16="http://schemas.microsoft.com/office/drawing/2014/main" id="{11005AE5-D1B7-41DD-B684-5741FC8241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650" y="5124450"/>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323471" name="Text Box 15">
            <a:extLst>
              <a:ext uri="{FF2B5EF4-FFF2-40B4-BE49-F238E27FC236}">
                <a16:creationId xmlns:a16="http://schemas.microsoft.com/office/drawing/2014/main" id="{C9E5350A-4381-4F1D-9F08-A56DC117274F}"/>
              </a:ext>
            </a:extLst>
          </p:cNvPr>
          <p:cNvSpPr txBox="1">
            <a:spLocks noChangeArrowheads="1"/>
          </p:cNvSpPr>
          <p:nvPr/>
        </p:nvSpPr>
        <p:spPr bwMode="auto">
          <a:xfrm>
            <a:off x="971550" y="4332288"/>
            <a:ext cx="7993063"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Deficiencia mineral (Na</a:t>
            </a:r>
            <a:r>
              <a:rPr lang="en-US" altLang="en-US" sz="2100" b="1" baseline="30000">
                <a:solidFill>
                  <a:srgbClr val="000000"/>
                </a:solidFill>
              </a:rPr>
              <a:t>+</a:t>
            </a:r>
            <a:r>
              <a:rPr lang="en-US" altLang="en-US" sz="2100" b="1">
                <a:solidFill>
                  <a:srgbClr val="000000"/>
                </a:solidFill>
              </a:rPr>
              <a:t>, K</a:t>
            </a:r>
            <a:r>
              <a:rPr lang="en-US" altLang="en-US" sz="2100" b="1" baseline="30000">
                <a:solidFill>
                  <a:srgbClr val="000000"/>
                </a:solidFill>
              </a:rPr>
              <a:t>+</a:t>
            </a:r>
            <a:r>
              <a:rPr lang="en-US" altLang="en-US" sz="2100" b="1">
                <a:solidFill>
                  <a:srgbClr val="000000"/>
                </a:solidFill>
              </a:rPr>
              <a:t>, Mg</a:t>
            </a:r>
            <a:r>
              <a:rPr lang="en-US" altLang="en-US" sz="2100" b="1" baseline="30000">
                <a:solidFill>
                  <a:srgbClr val="000000"/>
                </a:solidFill>
              </a:rPr>
              <a:t>+</a:t>
            </a:r>
            <a:r>
              <a:rPr lang="en-US" altLang="en-US" sz="2100" b="1">
                <a:solidFill>
                  <a:srgbClr val="000000"/>
                </a:solidFill>
              </a:rPr>
              <a:t>)</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323472" name="Picture 16">
            <a:extLst>
              <a:ext uri="{FF2B5EF4-FFF2-40B4-BE49-F238E27FC236}">
                <a16:creationId xmlns:a16="http://schemas.microsoft.com/office/drawing/2014/main" id="{B1AA1A9C-9B7C-4D97-91B6-3726A8AF26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650" y="4403725"/>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323475" name="Text Box 19">
            <a:extLst>
              <a:ext uri="{FF2B5EF4-FFF2-40B4-BE49-F238E27FC236}">
                <a16:creationId xmlns:a16="http://schemas.microsoft.com/office/drawing/2014/main" id="{B4223B01-D884-415A-A11A-4DBF7F0176A8}"/>
              </a:ext>
            </a:extLst>
          </p:cNvPr>
          <p:cNvSpPr txBox="1">
            <a:spLocks noChangeArrowheads="1"/>
          </p:cNvSpPr>
          <p:nvPr/>
        </p:nvSpPr>
        <p:spPr bwMode="auto">
          <a:xfrm>
            <a:off x="971550" y="5413375"/>
            <a:ext cx="7993063"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Falta de un adecuado programa de ejercicio con resistencias</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323476" name="Picture 20">
            <a:extLst>
              <a:ext uri="{FF2B5EF4-FFF2-40B4-BE49-F238E27FC236}">
                <a16:creationId xmlns:a16="http://schemas.microsoft.com/office/drawing/2014/main" id="{C85D54C1-6556-4EAB-A81E-D6EA70D6CB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650" y="5484813"/>
            <a:ext cx="2762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2323477" name="Picture 21">
            <a:extLst>
              <a:ext uri="{FF2B5EF4-FFF2-40B4-BE49-F238E27FC236}">
                <a16:creationId xmlns:a16="http://schemas.microsoft.com/office/drawing/2014/main" id="{449F1104-7D6B-4028-9A49-DA078A7BF4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313" y="549275"/>
            <a:ext cx="2520950" cy="1684338"/>
          </a:xfrm>
          <a:prstGeom prst="rect">
            <a:avLst/>
          </a:prstGeom>
          <a:noFill/>
          <a:extLst>
            <a:ext uri="{909E8E84-426E-40DD-AFC4-6F175D3DCCD1}">
              <a14:hiddenFill xmlns:a14="http://schemas.microsoft.com/office/drawing/2010/main">
                <a:solidFill>
                  <a:srgbClr val="FFFFFF"/>
                </a:solidFill>
              </a14:hiddenFill>
            </a:ext>
          </a:extLst>
        </p:spPr>
      </p:pic>
      <p:pic>
        <p:nvPicPr>
          <p:cNvPr id="2323478" name="Picture 22">
            <a:extLst>
              <a:ext uri="{FF2B5EF4-FFF2-40B4-BE49-F238E27FC236}">
                <a16:creationId xmlns:a16="http://schemas.microsoft.com/office/drawing/2014/main" id="{42285162-DDBF-437F-A26B-FF9BD19BA57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53200" y="3484563"/>
            <a:ext cx="2122488" cy="1458912"/>
          </a:xfrm>
          <a:prstGeom prst="rect">
            <a:avLst/>
          </a:prstGeom>
          <a:noFill/>
          <a:extLst>
            <a:ext uri="{909E8E84-426E-40DD-AFC4-6F175D3DCCD1}">
              <a14:hiddenFill xmlns:a14="http://schemas.microsoft.com/office/drawing/2010/main">
                <a:solidFill>
                  <a:srgbClr val="FFFFFF"/>
                </a:solidFill>
              </a14:hiddenFill>
            </a:ext>
          </a:extLst>
        </p:spPr>
      </p:pic>
      <p:sp>
        <p:nvSpPr>
          <p:cNvPr id="2323479" name="Text Box 23">
            <a:extLst>
              <a:ext uri="{FF2B5EF4-FFF2-40B4-BE49-F238E27FC236}">
                <a16:creationId xmlns:a16="http://schemas.microsoft.com/office/drawing/2014/main" id="{7B81FEBC-D6D0-4042-8666-A534B868F7E6}"/>
              </a:ext>
            </a:extLst>
          </p:cNvPr>
          <p:cNvSpPr txBox="1">
            <a:spLocks noChangeArrowheads="1"/>
          </p:cNvSpPr>
          <p:nvPr/>
        </p:nvSpPr>
        <p:spPr bwMode="auto">
          <a:xfrm>
            <a:off x="971550" y="6113463"/>
            <a:ext cx="7993063"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Trauma</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323480" name="Picture 24">
            <a:extLst>
              <a:ext uri="{FF2B5EF4-FFF2-40B4-BE49-F238E27FC236}">
                <a16:creationId xmlns:a16="http://schemas.microsoft.com/office/drawing/2014/main" id="{AC8C6FDB-E6A4-4A01-A2F1-A01C32645D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650" y="6184900"/>
            <a:ext cx="276225" cy="2730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24F30-6F62-43AC-A6C9-350E656CCB4B}"/>
              </a:ext>
            </a:extLst>
          </p:cNvPr>
          <p:cNvSpPr>
            <a:spLocks/>
          </p:cNvSpPr>
          <p:nvPr/>
        </p:nvSpPr>
        <p:spPr bwMode="auto">
          <a:xfrm>
            <a:off x="3348038" y="765175"/>
            <a:ext cx="53276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200000"/>
              </a:lnSpc>
            </a:pP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 – A Nivel de los: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MÚSCULOS ESQUELÉTICOS</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331651" name="Picture 3">
            <a:extLst>
              <a:ext uri="{FF2B5EF4-FFF2-40B4-BE49-F238E27FC236}">
                <a16:creationId xmlns:a16="http://schemas.microsoft.com/office/drawing/2014/main" id="{DDD65512-1C40-4952-BA5B-EDD64C6858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150" y="2709863"/>
            <a:ext cx="712946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800B6771-DB6C-4CF0-B71E-F26688B6C7CB}"/>
              </a:ext>
            </a:extLst>
          </p:cNvPr>
          <p:cNvSpPr>
            <a:spLocks/>
          </p:cNvSpPr>
          <p:nvPr/>
        </p:nvSpPr>
        <p:spPr bwMode="auto">
          <a:xfrm>
            <a:off x="1163638" y="2782888"/>
            <a:ext cx="669607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3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DESGARRES MUSCULARES (STRAINS)</a:t>
            </a:r>
          </a:p>
        </p:txBody>
      </p:sp>
      <p:sp>
        <p:nvSpPr>
          <p:cNvPr id="4" name="Title 1">
            <a:extLst>
              <a:ext uri="{FF2B5EF4-FFF2-40B4-BE49-F238E27FC236}">
                <a16:creationId xmlns:a16="http://schemas.microsoft.com/office/drawing/2014/main" id="{E8928955-E5EB-4ADB-AAB3-6EA3B118C05B}"/>
              </a:ext>
            </a:extLst>
          </p:cNvPr>
          <p:cNvSpPr>
            <a:spLocks/>
          </p:cNvSpPr>
          <p:nvPr/>
        </p:nvSpPr>
        <p:spPr bwMode="auto">
          <a:xfrm>
            <a:off x="2724150" y="3573463"/>
            <a:ext cx="35274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700" b="1">
                <a:solidFill>
                  <a:srgbClr val="484876"/>
                </a:solidFill>
                <a:effectLst>
                  <a:outerShdw blurRad="38100" dist="38100" dir="2700000" algn="tl">
                    <a:srgbClr val="C0C0C0"/>
                  </a:outerShdw>
                </a:effectLst>
                <a:latin typeface="Verdana" panose="020B0604030504040204" pitchFamily="34" charset="0"/>
                <a:cs typeface="Arial" panose="020B0604020202020204" pitchFamily="34" charset="0"/>
              </a:rPr>
              <a:t>* CAUSAS *</a:t>
            </a:r>
            <a:endParaRPr lang="es-PR" altLang="en-US" sz="2700" b="1" i="1">
              <a:solidFill>
                <a:srgbClr val="484876"/>
              </a:solidFill>
              <a:effectLst>
                <a:outerShdw blurRad="38100" dist="38100" dir="2700000" algn="tl">
                  <a:srgbClr val="C0C0C0"/>
                </a:outerShdw>
              </a:effectLst>
              <a:latin typeface="Verdana" panose="020B0604030504040204" pitchFamily="34" charset="0"/>
              <a:cs typeface="Arial" panose="020B0604020202020204" pitchFamily="34" charset="0"/>
            </a:endParaRPr>
          </a:p>
        </p:txBody>
      </p:sp>
      <p:sp>
        <p:nvSpPr>
          <p:cNvPr id="2331654" name="Text Box 6">
            <a:extLst>
              <a:ext uri="{FF2B5EF4-FFF2-40B4-BE49-F238E27FC236}">
                <a16:creationId xmlns:a16="http://schemas.microsoft.com/office/drawing/2014/main" id="{A5996AB5-E9EF-4952-8C63-56FCEE554B5E}"/>
              </a:ext>
            </a:extLst>
          </p:cNvPr>
          <p:cNvSpPr txBox="1">
            <a:spLocks noChangeArrowheads="1"/>
          </p:cNvSpPr>
          <p:nvPr/>
        </p:nvSpPr>
        <p:spPr bwMode="auto">
          <a:xfrm>
            <a:off x="466725" y="4114800"/>
            <a:ext cx="8497888"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484876"/>
                </a:solidFill>
                <a:effectLst>
                  <a:outerShdw blurRad="38100" dist="38100" dir="2700000" algn="tl">
                    <a:srgbClr val="C0C0C0"/>
                  </a:outerShdw>
                </a:effectLst>
                <a:latin typeface="Calibri" panose="020F0502020204030204" pitchFamily="34" charset="0"/>
              </a:rPr>
              <a:t>Deportes que requieren un esfuerzo muscular explosivo a través de un periodo corto de tiempo:</a:t>
            </a:r>
            <a:endParaRPr lang="en-US" altLang="en-US" sz="2500" i="1">
              <a:solidFill>
                <a:srgbClr val="FF0000"/>
              </a:solidFill>
              <a:latin typeface="Arial Black" panose="020B0A04020102020204" pitchFamily="34" charset="0"/>
            </a:endParaRPr>
          </a:p>
        </p:txBody>
      </p:sp>
      <p:pic>
        <p:nvPicPr>
          <p:cNvPr id="2331655" name="Picture 7">
            <a:extLst>
              <a:ext uri="{FF2B5EF4-FFF2-40B4-BE49-F238E27FC236}">
                <a16:creationId xmlns:a16="http://schemas.microsoft.com/office/drawing/2014/main" id="{CB549B5C-24C8-4D34-96CB-7AC883FCDD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418623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331661" name="Text Box 13">
            <a:extLst>
              <a:ext uri="{FF2B5EF4-FFF2-40B4-BE49-F238E27FC236}">
                <a16:creationId xmlns:a16="http://schemas.microsoft.com/office/drawing/2014/main" id="{80E27CF6-9FAC-4225-9969-C37C6AC88838}"/>
              </a:ext>
            </a:extLst>
          </p:cNvPr>
          <p:cNvSpPr txBox="1">
            <a:spLocks noChangeArrowheads="1"/>
          </p:cNvSpPr>
          <p:nvPr/>
        </p:nvSpPr>
        <p:spPr bwMode="auto">
          <a:xfrm>
            <a:off x="779463" y="5026025"/>
            <a:ext cx="3360737"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Eventos de salto</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331662" name="Picture 14">
            <a:extLst>
              <a:ext uri="{FF2B5EF4-FFF2-40B4-BE49-F238E27FC236}">
                <a16:creationId xmlns:a16="http://schemas.microsoft.com/office/drawing/2014/main" id="{1B2A43D4-191E-4FFA-8F15-F31D8EA8E7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563" y="5097463"/>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331663" name="Text Box 15">
            <a:extLst>
              <a:ext uri="{FF2B5EF4-FFF2-40B4-BE49-F238E27FC236}">
                <a16:creationId xmlns:a16="http://schemas.microsoft.com/office/drawing/2014/main" id="{D45747AC-A2FA-4AFA-8B20-3216FA6DD7A1}"/>
              </a:ext>
            </a:extLst>
          </p:cNvPr>
          <p:cNvSpPr txBox="1">
            <a:spLocks noChangeArrowheads="1"/>
          </p:cNvSpPr>
          <p:nvPr/>
        </p:nvSpPr>
        <p:spPr bwMode="auto">
          <a:xfrm>
            <a:off x="779463" y="5969000"/>
            <a:ext cx="3000375"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Beísbol</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331664" name="Picture 16">
            <a:extLst>
              <a:ext uri="{FF2B5EF4-FFF2-40B4-BE49-F238E27FC236}">
                <a16:creationId xmlns:a16="http://schemas.microsoft.com/office/drawing/2014/main" id="{FDA1EE66-D83C-4F8B-B690-152BF580F3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563" y="6040438"/>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331665" name="Text Box 17">
            <a:extLst>
              <a:ext uri="{FF2B5EF4-FFF2-40B4-BE49-F238E27FC236}">
                <a16:creationId xmlns:a16="http://schemas.microsoft.com/office/drawing/2014/main" id="{FEB3BF9E-1B9B-42CD-8F13-A104B911FF07}"/>
              </a:ext>
            </a:extLst>
          </p:cNvPr>
          <p:cNvSpPr txBox="1">
            <a:spLocks noChangeArrowheads="1"/>
          </p:cNvSpPr>
          <p:nvPr/>
        </p:nvSpPr>
        <p:spPr bwMode="auto">
          <a:xfrm>
            <a:off x="5243513" y="5027613"/>
            <a:ext cx="156051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Balonpie</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331666" name="Picture 18">
            <a:extLst>
              <a:ext uri="{FF2B5EF4-FFF2-40B4-BE49-F238E27FC236}">
                <a16:creationId xmlns:a16="http://schemas.microsoft.com/office/drawing/2014/main" id="{A0D942D7-1375-4473-AC3D-0C109454A2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7613" y="5099050"/>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331668" name="Text Box 20">
            <a:extLst>
              <a:ext uri="{FF2B5EF4-FFF2-40B4-BE49-F238E27FC236}">
                <a16:creationId xmlns:a16="http://schemas.microsoft.com/office/drawing/2014/main" id="{5FCE1177-7A40-43BA-87EB-514DA0A54C21}"/>
              </a:ext>
            </a:extLst>
          </p:cNvPr>
          <p:cNvSpPr txBox="1">
            <a:spLocks noChangeArrowheads="1"/>
          </p:cNvSpPr>
          <p:nvPr/>
        </p:nvSpPr>
        <p:spPr bwMode="auto">
          <a:xfrm>
            <a:off x="779463" y="5470525"/>
            <a:ext cx="3792537"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Carreras de velocidad</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331669" name="Picture 21">
            <a:extLst>
              <a:ext uri="{FF2B5EF4-FFF2-40B4-BE49-F238E27FC236}">
                <a16:creationId xmlns:a16="http://schemas.microsoft.com/office/drawing/2014/main" id="{41AA9DEE-F74C-4394-8894-A2EE842140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563" y="5541963"/>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331683" name="Text Box 35">
            <a:extLst>
              <a:ext uri="{FF2B5EF4-FFF2-40B4-BE49-F238E27FC236}">
                <a16:creationId xmlns:a16="http://schemas.microsoft.com/office/drawing/2014/main" id="{8DAAE8E2-80ED-4ABD-B537-91274CD594DE}"/>
              </a:ext>
            </a:extLst>
          </p:cNvPr>
          <p:cNvSpPr txBox="1">
            <a:spLocks noChangeArrowheads="1"/>
          </p:cNvSpPr>
          <p:nvPr/>
        </p:nvSpPr>
        <p:spPr bwMode="auto">
          <a:xfrm>
            <a:off x="5291138" y="5489575"/>
            <a:ext cx="338455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Football Americano</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331684" name="Picture 36">
            <a:extLst>
              <a:ext uri="{FF2B5EF4-FFF2-40B4-BE49-F238E27FC236}">
                <a16:creationId xmlns:a16="http://schemas.microsoft.com/office/drawing/2014/main" id="{CABCA509-AC2A-4853-9A5C-C99A3E3E9D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5238" y="5561013"/>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331685" name="Text Box 37">
            <a:extLst>
              <a:ext uri="{FF2B5EF4-FFF2-40B4-BE49-F238E27FC236}">
                <a16:creationId xmlns:a16="http://schemas.microsoft.com/office/drawing/2014/main" id="{0A806C56-2B31-427B-AA59-77E5A741B1C6}"/>
              </a:ext>
            </a:extLst>
          </p:cNvPr>
          <p:cNvSpPr txBox="1">
            <a:spLocks noChangeArrowheads="1"/>
          </p:cNvSpPr>
          <p:nvPr/>
        </p:nvSpPr>
        <p:spPr bwMode="auto">
          <a:xfrm>
            <a:off x="5316538" y="5962650"/>
            <a:ext cx="3000375"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Otros</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331686" name="Picture 38">
            <a:extLst>
              <a:ext uri="{FF2B5EF4-FFF2-40B4-BE49-F238E27FC236}">
                <a16:creationId xmlns:a16="http://schemas.microsoft.com/office/drawing/2014/main" id="{00F2FA60-2160-4310-9752-8D940653FA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0638" y="6034088"/>
            <a:ext cx="2762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2331687" name="Picture 39">
            <a:extLst>
              <a:ext uri="{FF2B5EF4-FFF2-40B4-BE49-F238E27FC236}">
                <a16:creationId xmlns:a16="http://schemas.microsoft.com/office/drawing/2014/main" id="{BAF86230-2CAA-4CA4-8E6B-ABA3FF67EF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313" y="619125"/>
            <a:ext cx="2808287" cy="1879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FA6B2-8227-42F2-B329-A14EC4AEF5BF}"/>
              </a:ext>
            </a:extLst>
          </p:cNvPr>
          <p:cNvSpPr>
            <a:spLocks/>
          </p:cNvSpPr>
          <p:nvPr/>
        </p:nvSpPr>
        <p:spPr bwMode="auto">
          <a:xfrm>
            <a:off x="2484438" y="692150"/>
            <a:ext cx="53276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50000"/>
              </a:lnSpc>
            </a:pP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 – A Nivel de los: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MÚSCULOS ESQUELÉTICOS</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293764" name="Picture 4">
            <a:extLst>
              <a:ext uri="{FF2B5EF4-FFF2-40B4-BE49-F238E27FC236}">
                <a16:creationId xmlns:a16="http://schemas.microsoft.com/office/drawing/2014/main" id="{C53C9C45-0D87-4238-BC51-80DFAF1F92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150" y="2133600"/>
            <a:ext cx="712946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960C1790-025F-4A13-A4C9-E70883AA82D8}"/>
              </a:ext>
            </a:extLst>
          </p:cNvPr>
          <p:cNvSpPr>
            <a:spLocks/>
          </p:cNvSpPr>
          <p:nvPr/>
        </p:nvSpPr>
        <p:spPr bwMode="auto">
          <a:xfrm>
            <a:off x="1163638" y="2206625"/>
            <a:ext cx="66960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3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DESGARRES MUSCULARES (STRAINS)</a:t>
            </a:r>
          </a:p>
        </p:txBody>
      </p:sp>
      <p:sp>
        <p:nvSpPr>
          <p:cNvPr id="4" name="Title 1">
            <a:extLst>
              <a:ext uri="{FF2B5EF4-FFF2-40B4-BE49-F238E27FC236}">
                <a16:creationId xmlns:a16="http://schemas.microsoft.com/office/drawing/2014/main" id="{DEED0274-B498-414E-A420-F80F13091E08}"/>
              </a:ext>
            </a:extLst>
          </p:cNvPr>
          <p:cNvSpPr>
            <a:spLocks/>
          </p:cNvSpPr>
          <p:nvPr/>
        </p:nvSpPr>
        <p:spPr bwMode="auto">
          <a:xfrm>
            <a:off x="2724150" y="2924175"/>
            <a:ext cx="35274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700" b="1">
                <a:solidFill>
                  <a:srgbClr val="484876"/>
                </a:solidFill>
                <a:effectLst>
                  <a:outerShdw blurRad="38100" dist="38100" dir="2700000" algn="tl">
                    <a:srgbClr val="C0C0C0"/>
                  </a:outerShdw>
                </a:effectLst>
                <a:latin typeface="Verdana" panose="020B0604030504040204" pitchFamily="34" charset="0"/>
                <a:cs typeface="Arial" panose="020B0604020202020204" pitchFamily="34" charset="0"/>
              </a:rPr>
              <a:t>* CAUSAS *</a:t>
            </a:r>
            <a:endParaRPr lang="es-PR" altLang="en-US" sz="2700" b="1" i="1">
              <a:solidFill>
                <a:srgbClr val="484876"/>
              </a:solidFill>
              <a:effectLst>
                <a:outerShdw blurRad="38100" dist="38100" dir="2700000" algn="tl">
                  <a:srgbClr val="C0C0C0"/>
                </a:outerShdw>
              </a:effectLst>
              <a:latin typeface="Verdana" panose="020B0604030504040204" pitchFamily="34" charset="0"/>
              <a:cs typeface="Arial" panose="020B0604020202020204" pitchFamily="34" charset="0"/>
            </a:endParaRPr>
          </a:p>
        </p:txBody>
      </p:sp>
      <p:sp>
        <p:nvSpPr>
          <p:cNvPr id="2293767" name="Text Box 7">
            <a:extLst>
              <a:ext uri="{FF2B5EF4-FFF2-40B4-BE49-F238E27FC236}">
                <a16:creationId xmlns:a16="http://schemas.microsoft.com/office/drawing/2014/main" id="{9C4030DD-5B6A-4DEE-BF44-80111BF7A06A}"/>
              </a:ext>
            </a:extLst>
          </p:cNvPr>
          <p:cNvSpPr txBox="1">
            <a:spLocks noChangeArrowheads="1"/>
          </p:cNvSpPr>
          <p:nvPr/>
        </p:nvSpPr>
        <p:spPr bwMode="auto">
          <a:xfrm>
            <a:off x="587375" y="3451225"/>
            <a:ext cx="597693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484876"/>
                </a:solidFill>
                <a:effectLst>
                  <a:outerShdw blurRad="38100" dist="38100" dir="2700000" algn="tl">
                    <a:srgbClr val="C0C0C0"/>
                  </a:outerShdw>
                </a:effectLst>
                <a:latin typeface="Calibri" panose="020F0502020204030204" pitchFamily="34" charset="0"/>
              </a:rPr>
              <a:t>Otras causas en deportes:</a:t>
            </a:r>
            <a:endParaRPr lang="en-US" altLang="en-US" sz="2500" i="1">
              <a:solidFill>
                <a:srgbClr val="FF0000"/>
              </a:solidFill>
              <a:latin typeface="Arial Black" panose="020B0A04020102020204" pitchFamily="34" charset="0"/>
            </a:endParaRPr>
          </a:p>
        </p:txBody>
      </p:sp>
      <p:pic>
        <p:nvPicPr>
          <p:cNvPr id="2293768" name="Picture 8">
            <a:extLst>
              <a:ext uri="{FF2B5EF4-FFF2-40B4-BE49-F238E27FC236}">
                <a16:creationId xmlns:a16="http://schemas.microsoft.com/office/drawing/2014/main" id="{153DE244-C187-4A47-B71C-475ACCA25F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475" y="352266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293769" name="Text Box 9">
            <a:extLst>
              <a:ext uri="{FF2B5EF4-FFF2-40B4-BE49-F238E27FC236}">
                <a16:creationId xmlns:a16="http://schemas.microsoft.com/office/drawing/2014/main" id="{A3F6AE46-4E2D-460D-8753-9713D7CC8242}"/>
              </a:ext>
            </a:extLst>
          </p:cNvPr>
          <p:cNvSpPr txBox="1">
            <a:spLocks noChangeArrowheads="1"/>
          </p:cNvSpPr>
          <p:nvPr/>
        </p:nvSpPr>
        <p:spPr bwMode="auto">
          <a:xfrm>
            <a:off x="900113" y="3932238"/>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Detenerse súbitamente</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293770" name="Picture 10">
            <a:extLst>
              <a:ext uri="{FF2B5EF4-FFF2-40B4-BE49-F238E27FC236}">
                <a16:creationId xmlns:a16="http://schemas.microsoft.com/office/drawing/2014/main" id="{44A14A62-8165-44F9-8EE3-DBFFD7BBE4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213" y="4003675"/>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293771" name="Text Box 11">
            <a:extLst>
              <a:ext uri="{FF2B5EF4-FFF2-40B4-BE49-F238E27FC236}">
                <a16:creationId xmlns:a16="http://schemas.microsoft.com/office/drawing/2014/main" id="{476A768B-A85F-4758-B1D7-3C4A345F74AA}"/>
              </a:ext>
            </a:extLst>
          </p:cNvPr>
          <p:cNvSpPr txBox="1">
            <a:spLocks noChangeArrowheads="1"/>
          </p:cNvSpPr>
          <p:nvPr/>
        </p:nvSpPr>
        <p:spPr bwMode="auto">
          <a:xfrm>
            <a:off x="900113" y="5084763"/>
            <a:ext cx="7993062"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Movimiento violento rápido de gran intensidad (EJEMPLO: inpulsión y arrancada rápida)</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293772" name="Picture 12">
            <a:extLst>
              <a:ext uri="{FF2B5EF4-FFF2-40B4-BE49-F238E27FC236}">
                <a16:creationId xmlns:a16="http://schemas.microsoft.com/office/drawing/2014/main" id="{A13CED50-5D50-4165-870B-E0D86DA947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213" y="5156200"/>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293773" name="Text Box 13">
            <a:extLst>
              <a:ext uri="{FF2B5EF4-FFF2-40B4-BE49-F238E27FC236}">
                <a16:creationId xmlns:a16="http://schemas.microsoft.com/office/drawing/2014/main" id="{653A77D3-C627-4E26-B9C2-A955EB8B613B}"/>
              </a:ext>
            </a:extLst>
          </p:cNvPr>
          <p:cNvSpPr txBox="1">
            <a:spLocks noChangeArrowheads="1"/>
          </p:cNvSpPr>
          <p:nvPr/>
        </p:nvSpPr>
        <p:spPr bwMode="auto">
          <a:xfrm>
            <a:off x="900113" y="5824538"/>
            <a:ext cx="7993062"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Sobre-extensión muscular debido a un pobre calentamiento, colisiones o caídas</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293774" name="Picture 14">
            <a:extLst>
              <a:ext uri="{FF2B5EF4-FFF2-40B4-BE49-F238E27FC236}">
                <a16:creationId xmlns:a16="http://schemas.microsoft.com/office/drawing/2014/main" id="{D7465293-24AC-404B-985F-AAAEA67BB1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213" y="5895975"/>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293775" name="Text Box 15">
            <a:extLst>
              <a:ext uri="{FF2B5EF4-FFF2-40B4-BE49-F238E27FC236}">
                <a16:creationId xmlns:a16="http://schemas.microsoft.com/office/drawing/2014/main" id="{07D440F7-D3F1-4277-A610-131EC868AA33}"/>
              </a:ext>
            </a:extLst>
          </p:cNvPr>
          <p:cNvSpPr txBox="1">
            <a:spLocks noChangeArrowheads="1"/>
          </p:cNvSpPr>
          <p:nvPr/>
        </p:nvSpPr>
        <p:spPr bwMode="auto">
          <a:xfrm>
            <a:off x="900113" y="4330700"/>
            <a:ext cx="7993062"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Combinación peligrosa de desaceleración y aceleración cuando se gira, corta, etc.</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293776" name="Picture 16">
            <a:extLst>
              <a:ext uri="{FF2B5EF4-FFF2-40B4-BE49-F238E27FC236}">
                <a16:creationId xmlns:a16="http://schemas.microsoft.com/office/drawing/2014/main" id="{17E324A3-6E04-4542-83BA-93D0B297C6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213" y="4402138"/>
            <a:ext cx="2762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2293783" name="Picture 23">
            <a:extLst>
              <a:ext uri="{FF2B5EF4-FFF2-40B4-BE49-F238E27FC236}">
                <a16:creationId xmlns:a16="http://schemas.microsoft.com/office/drawing/2014/main" id="{4FC60271-6698-42F7-B70F-378589AA74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313" y="692150"/>
            <a:ext cx="20320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293784" name="Picture 24">
            <a:extLst>
              <a:ext uri="{FF2B5EF4-FFF2-40B4-BE49-F238E27FC236}">
                <a16:creationId xmlns:a16="http://schemas.microsoft.com/office/drawing/2014/main" id="{4A1003B1-C4B8-4EC1-9CAD-83DD7F47E7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56325" y="2919413"/>
            <a:ext cx="1944688" cy="13017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9842" name="Rectangle 2">
            <a:extLst>
              <a:ext uri="{FF2B5EF4-FFF2-40B4-BE49-F238E27FC236}">
                <a16:creationId xmlns:a16="http://schemas.microsoft.com/office/drawing/2014/main" id="{8409EA65-0A47-4004-8CDD-0DD96A504770}"/>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Text Box 6">
            <a:extLst>
              <a:ext uri="{FF2B5EF4-FFF2-40B4-BE49-F238E27FC236}">
                <a16:creationId xmlns:a16="http://schemas.microsoft.com/office/drawing/2014/main" id="{1EF12E3C-BB7C-4AC9-84B7-1E71A22313A7}"/>
              </a:ext>
            </a:extLst>
          </p:cNvPr>
          <p:cNvSpPr txBox="1">
            <a:spLocks noChangeArrowheads="1"/>
          </p:cNvSpPr>
          <p:nvPr/>
        </p:nvSpPr>
        <p:spPr bwMode="auto">
          <a:xfrm>
            <a:off x="179388" y="6310313"/>
            <a:ext cx="8964612" cy="358775"/>
          </a:xfrm>
          <a:prstGeom prst="rect">
            <a:avLst/>
          </a:prstGeom>
          <a:noFill/>
          <a:ln w="9525">
            <a:noFill/>
            <a:miter lim="800000"/>
            <a:headEnd/>
            <a:tailEnd/>
          </a:ln>
          <a:effectLst/>
        </p:spPr>
        <p:txBody>
          <a:bodyPr/>
          <a:lstStyle>
            <a:lvl1pPr>
              <a:tabLst>
                <a:tab pos="7485063" algn="l"/>
              </a:tabLst>
              <a:defRPr>
                <a:solidFill>
                  <a:schemeClr val="tx1"/>
                </a:solidFill>
                <a:latin typeface="Georgia" panose="02040502050405020303" pitchFamily="18" charset="0"/>
              </a:defRPr>
            </a:lvl1pPr>
            <a:lvl2pPr marL="742950" indent="-285750">
              <a:tabLst>
                <a:tab pos="7485063" algn="l"/>
              </a:tabLst>
              <a:defRPr>
                <a:solidFill>
                  <a:schemeClr val="tx1"/>
                </a:solidFill>
                <a:latin typeface="Georgia" panose="02040502050405020303" pitchFamily="18" charset="0"/>
              </a:defRPr>
            </a:lvl2pPr>
            <a:lvl3pPr marL="1143000" indent="-228600">
              <a:tabLst>
                <a:tab pos="7485063" algn="l"/>
              </a:tabLst>
              <a:defRPr>
                <a:solidFill>
                  <a:schemeClr val="tx1"/>
                </a:solidFill>
                <a:latin typeface="Georgia" panose="02040502050405020303" pitchFamily="18" charset="0"/>
              </a:defRPr>
            </a:lvl3pPr>
            <a:lvl4pPr marL="1600200" indent="-228600">
              <a:tabLst>
                <a:tab pos="7485063" algn="l"/>
              </a:tabLst>
              <a:defRPr>
                <a:solidFill>
                  <a:schemeClr val="tx1"/>
                </a:solidFill>
                <a:latin typeface="Georgia" panose="02040502050405020303" pitchFamily="18" charset="0"/>
              </a:defRPr>
            </a:lvl4pPr>
            <a:lvl5pPr marL="2057400" indent="-228600">
              <a:tabLst>
                <a:tab pos="7485063" algn="l"/>
              </a:tabLst>
              <a:defRPr>
                <a:solidFill>
                  <a:schemeClr val="tx1"/>
                </a:solidFill>
                <a:latin typeface="Georgia" panose="02040502050405020303" pitchFamily="18" charset="0"/>
              </a:defRPr>
            </a:lvl5pPr>
            <a:lvl6pPr marL="2514600" indent="-228600" fontAlgn="base">
              <a:spcBef>
                <a:spcPct val="0"/>
              </a:spcBef>
              <a:spcAft>
                <a:spcPct val="0"/>
              </a:spcAft>
              <a:tabLst>
                <a:tab pos="7485063" algn="l"/>
              </a:tabLst>
              <a:defRPr>
                <a:solidFill>
                  <a:schemeClr val="tx1"/>
                </a:solidFill>
                <a:latin typeface="Georgia" panose="02040502050405020303" pitchFamily="18" charset="0"/>
              </a:defRPr>
            </a:lvl6pPr>
            <a:lvl7pPr marL="2971800" indent="-228600" fontAlgn="base">
              <a:spcBef>
                <a:spcPct val="0"/>
              </a:spcBef>
              <a:spcAft>
                <a:spcPct val="0"/>
              </a:spcAft>
              <a:tabLst>
                <a:tab pos="7485063" algn="l"/>
              </a:tabLst>
              <a:defRPr>
                <a:solidFill>
                  <a:schemeClr val="tx1"/>
                </a:solidFill>
                <a:latin typeface="Georgia" panose="02040502050405020303" pitchFamily="18" charset="0"/>
              </a:defRPr>
            </a:lvl7pPr>
            <a:lvl8pPr marL="3429000" indent="-228600" fontAlgn="base">
              <a:spcBef>
                <a:spcPct val="0"/>
              </a:spcBef>
              <a:spcAft>
                <a:spcPct val="0"/>
              </a:spcAft>
              <a:tabLst>
                <a:tab pos="7485063" algn="l"/>
              </a:tabLst>
              <a:defRPr>
                <a:solidFill>
                  <a:schemeClr val="tx1"/>
                </a:solidFill>
                <a:latin typeface="Georgia" panose="02040502050405020303" pitchFamily="18" charset="0"/>
              </a:defRPr>
            </a:lvl8pPr>
            <a:lvl9pPr marL="3886200" indent="-228600" fontAlgn="base">
              <a:spcBef>
                <a:spcPct val="0"/>
              </a:spcBef>
              <a:spcAft>
                <a:spcPct val="0"/>
              </a:spcAft>
              <a:tabLst>
                <a:tab pos="7485063" algn="l"/>
              </a:tabLst>
              <a:defRPr>
                <a:solidFill>
                  <a:schemeClr val="tx1"/>
                </a:solidFill>
                <a:latin typeface="Georgia" panose="02040502050405020303" pitchFamily="18" charset="0"/>
              </a:defRPr>
            </a:lvl9pPr>
          </a:lstStyle>
          <a:p>
            <a:pPr>
              <a:spcBef>
                <a:spcPct val="50000"/>
              </a:spcBef>
            </a:pPr>
            <a:r>
              <a:rPr lang="en-US" altLang="en-US" sz="1200" b="1" i="1">
                <a:latin typeface="Times New Roman" panose="02020603050405020304" pitchFamily="18" charset="0"/>
              </a:rPr>
              <a:t>NOTA</a:t>
            </a:r>
            <a:r>
              <a:rPr lang="en-US" altLang="en-US" sz="1200" b="1">
                <a:latin typeface="Times New Roman" panose="02020603050405020304" pitchFamily="18" charset="0"/>
              </a:rPr>
              <a:t>.</a:t>
            </a:r>
            <a:r>
              <a:rPr lang="en-US" altLang="en-US" sz="1200">
                <a:latin typeface="Times New Roman" panose="02020603050405020304" pitchFamily="18" charset="0"/>
              </a:rPr>
              <a:t> Reproducido de: </a:t>
            </a:r>
            <a:r>
              <a:rPr lang="en-US" altLang="en-US" sz="1200" b="1" i="1">
                <a:latin typeface="Times New Roman" panose="02020603050405020304" pitchFamily="18" charset="0"/>
              </a:rPr>
              <a:t>Sports Injuries: Their Prevention and Treatment</a:t>
            </a:r>
            <a:r>
              <a:rPr lang="en-US" altLang="en-US" sz="1200">
                <a:latin typeface="Times New Roman" panose="02020603050405020304" pitchFamily="18" charset="0"/>
              </a:rPr>
              <a:t>. 3ra. ed.; (p. 33), por L. Peterson, &amp; P.Renström, 2001, London: Martin Dunitz Ltd. Copyright 2001 por Martin Dunitz Ltd</a:t>
            </a:r>
          </a:p>
        </p:txBody>
      </p:sp>
      <p:pic>
        <p:nvPicPr>
          <p:cNvPr id="2339844" name="Picture 4">
            <a:extLst>
              <a:ext uri="{FF2B5EF4-FFF2-40B4-BE49-F238E27FC236}">
                <a16:creationId xmlns:a16="http://schemas.microsoft.com/office/drawing/2014/main" id="{5A157E62-11C4-4FB1-AEB5-D043B156D3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628775"/>
            <a:ext cx="8642350" cy="39512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E32FF-2C6D-4720-9C58-DD87F4E9B8F4}"/>
              </a:ext>
            </a:extLst>
          </p:cNvPr>
          <p:cNvSpPr>
            <a:spLocks/>
          </p:cNvSpPr>
          <p:nvPr/>
        </p:nvSpPr>
        <p:spPr bwMode="auto">
          <a:xfrm>
            <a:off x="4232275" y="1312863"/>
            <a:ext cx="48609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43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CALAMBRES MUSCULARES:</a:t>
            </a:r>
            <a:endParaRPr lang="es-PR" altLang="en-US" sz="43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F9AC0529-81A9-4FA0-8519-514B1BA4EB25}"/>
              </a:ext>
            </a:extLst>
          </p:cNvPr>
          <p:cNvSpPr>
            <a:spLocks/>
          </p:cNvSpPr>
          <p:nvPr/>
        </p:nvSpPr>
        <p:spPr bwMode="auto">
          <a:xfrm>
            <a:off x="4232275" y="2249488"/>
            <a:ext cx="491172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60000"/>
              </a:lnSpc>
            </a:pPr>
            <a:r>
              <a:rPr lang="es-PR" altLang="en-US" sz="43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pic>
        <p:nvPicPr>
          <p:cNvPr id="1966115" name="Picture 35">
            <a:extLst>
              <a:ext uri="{FF2B5EF4-FFF2-40B4-BE49-F238E27FC236}">
                <a16:creationId xmlns:a16="http://schemas.microsoft.com/office/drawing/2014/main" id="{99C1138B-5E61-4AE5-A71A-5854E7D967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350678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66116" name="Text Box 36">
            <a:extLst>
              <a:ext uri="{FF2B5EF4-FFF2-40B4-BE49-F238E27FC236}">
                <a16:creationId xmlns:a16="http://schemas.microsoft.com/office/drawing/2014/main" id="{FC9D5571-3D4B-4E6E-9A64-34BE8031511A}"/>
              </a:ext>
            </a:extLst>
          </p:cNvPr>
          <p:cNvSpPr txBox="1">
            <a:spLocks noChangeArrowheads="1"/>
          </p:cNvSpPr>
          <p:nvPr/>
        </p:nvSpPr>
        <p:spPr bwMode="auto">
          <a:xfrm>
            <a:off x="933450" y="3506788"/>
            <a:ext cx="8031163"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n-US" altLang="en-US" sz="3500" b="1">
                <a:latin typeface="Arial" panose="020B0604020202020204" pitchFamily="34" charset="0"/>
              </a:rPr>
              <a:t>La </a:t>
            </a:r>
            <a:r>
              <a:rPr lang="en-US" altLang="en-US" sz="3500" b="1" i="1">
                <a:solidFill>
                  <a:srgbClr val="484876"/>
                </a:solidFill>
                <a:effectLst>
                  <a:outerShdw blurRad="38100" dist="38100" dir="2700000" algn="tl">
                    <a:srgbClr val="C0C0C0"/>
                  </a:outerShdw>
                </a:effectLst>
                <a:latin typeface="Arial" panose="020B0604020202020204" pitchFamily="34" charset="0"/>
              </a:rPr>
              <a:t>contracción involuntaria</a:t>
            </a:r>
            <a:r>
              <a:rPr lang="en-US" altLang="en-US" sz="3500" b="1">
                <a:latin typeface="Arial" panose="020B0604020202020204" pitchFamily="34" charset="0"/>
              </a:rPr>
              <a:t>, y persistente, de uno o varios músculos esqueléticos, que sobrevienen durante el esfuerzo</a:t>
            </a:r>
            <a:endParaRPr lang="en-US" altLang="en-US" sz="3500" b="1" i="1">
              <a:effectLst>
                <a:outerShdw blurRad="38100" dist="38100" dir="2700000" algn="tl">
                  <a:srgbClr val="C0C0C0"/>
                </a:outerShdw>
              </a:effectLst>
              <a:latin typeface="Arial" panose="020B0604020202020204" pitchFamily="34" charset="0"/>
            </a:endParaRPr>
          </a:p>
        </p:txBody>
      </p:sp>
      <p:pic>
        <p:nvPicPr>
          <p:cNvPr id="1966117" name="Picture 37">
            <a:extLst>
              <a:ext uri="{FF2B5EF4-FFF2-40B4-BE49-F238E27FC236}">
                <a16:creationId xmlns:a16="http://schemas.microsoft.com/office/drawing/2014/main" id="{23F127E8-509B-44B7-B248-FDD1C17C5E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5737225"/>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66118" name="Text Box 38">
            <a:extLst>
              <a:ext uri="{FF2B5EF4-FFF2-40B4-BE49-F238E27FC236}">
                <a16:creationId xmlns:a16="http://schemas.microsoft.com/office/drawing/2014/main" id="{115C5009-4A9B-4602-B298-655E40ED4EBA}"/>
              </a:ext>
            </a:extLst>
          </p:cNvPr>
          <p:cNvSpPr txBox="1">
            <a:spLocks noChangeArrowheads="1"/>
          </p:cNvSpPr>
          <p:nvPr/>
        </p:nvSpPr>
        <p:spPr bwMode="auto">
          <a:xfrm>
            <a:off x="896938" y="5737225"/>
            <a:ext cx="7851775"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n-US" altLang="en-US" sz="3500" b="1">
                <a:latin typeface="Arial" panose="020B0604020202020204" pitchFamily="34" charset="0"/>
              </a:rPr>
              <a:t>Una forma de </a:t>
            </a:r>
            <a:r>
              <a:rPr lang="en-US" altLang="en-US" sz="3500" b="1" i="1">
                <a:solidFill>
                  <a:srgbClr val="484876"/>
                </a:solidFill>
                <a:effectLst>
                  <a:outerShdw blurRad="38100" dist="38100" dir="2700000" algn="tl">
                    <a:srgbClr val="C0C0C0"/>
                  </a:outerShdw>
                </a:effectLst>
                <a:latin typeface="Arial" panose="020B0604020202020204" pitchFamily="34" charset="0"/>
              </a:rPr>
              <a:t>espasmo muscular</a:t>
            </a:r>
          </a:p>
        </p:txBody>
      </p:sp>
      <p:pic>
        <p:nvPicPr>
          <p:cNvPr id="1966119" name="Picture 39">
            <a:extLst>
              <a:ext uri="{FF2B5EF4-FFF2-40B4-BE49-F238E27FC236}">
                <a16:creationId xmlns:a16="http://schemas.microsoft.com/office/drawing/2014/main" id="{80B71944-62AF-425F-BCAC-8B6FB01794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808038"/>
            <a:ext cx="3592513" cy="24050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8E076-6FDA-4BA5-8BA4-12BF6D57809F}"/>
              </a:ext>
            </a:extLst>
          </p:cNvPr>
          <p:cNvSpPr>
            <a:spLocks/>
          </p:cNvSpPr>
          <p:nvPr/>
        </p:nvSpPr>
        <p:spPr bwMode="auto">
          <a:xfrm>
            <a:off x="2987675" y="708025"/>
            <a:ext cx="53276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200000"/>
              </a:lnSpc>
            </a:pP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 – A Nivel de los: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MÚSCULOS ESQUELÉTICOS</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338822" name="Text Box 6">
            <a:extLst>
              <a:ext uri="{FF2B5EF4-FFF2-40B4-BE49-F238E27FC236}">
                <a16:creationId xmlns:a16="http://schemas.microsoft.com/office/drawing/2014/main" id="{3973C286-E586-4B92-995F-D25EA5005ACF}"/>
              </a:ext>
            </a:extLst>
          </p:cNvPr>
          <p:cNvSpPr txBox="1">
            <a:spLocks noChangeArrowheads="1"/>
          </p:cNvSpPr>
          <p:nvPr/>
        </p:nvSpPr>
        <p:spPr bwMode="auto">
          <a:xfrm>
            <a:off x="466725" y="4960938"/>
            <a:ext cx="597693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484876"/>
                </a:solidFill>
                <a:effectLst>
                  <a:outerShdw blurRad="38100" dist="38100" dir="2700000" algn="tl">
                    <a:srgbClr val="C0C0C0"/>
                  </a:outerShdw>
                </a:effectLst>
                <a:latin typeface="Calibri" panose="020F0502020204030204" pitchFamily="34" charset="0"/>
              </a:rPr>
              <a:t>Mecanimos internos:</a:t>
            </a:r>
            <a:endParaRPr lang="en-US" altLang="en-US" sz="2500" i="1">
              <a:solidFill>
                <a:srgbClr val="FF0000"/>
              </a:solidFill>
              <a:latin typeface="Arial Black" panose="020B0A04020102020204" pitchFamily="34" charset="0"/>
            </a:endParaRPr>
          </a:p>
        </p:txBody>
      </p:sp>
      <p:pic>
        <p:nvPicPr>
          <p:cNvPr id="2338823" name="Picture 7">
            <a:extLst>
              <a:ext uri="{FF2B5EF4-FFF2-40B4-BE49-F238E27FC236}">
                <a16:creationId xmlns:a16="http://schemas.microsoft.com/office/drawing/2014/main" id="{3D559D15-052D-4B54-9514-3EF25A4ACB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503237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338824" name="Text Box 8">
            <a:extLst>
              <a:ext uri="{FF2B5EF4-FFF2-40B4-BE49-F238E27FC236}">
                <a16:creationId xmlns:a16="http://schemas.microsoft.com/office/drawing/2014/main" id="{EC85EAFA-55C5-4E71-BA32-062CE4FFD556}"/>
              </a:ext>
            </a:extLst>
          </p:cNvPr>
          <p:cNvSpPr txBox="1">
            <a:spLocks noChangeArrowheads="1"/>
          </p:cNvSpPr>
          <p:nvPr/>
        </p:nvSpPr>
        <p:spPr bwMode="auto">
          <a:xfrm>
            <a:off x="779463" y="5494338"/>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Estirar el músculo mientras éste trata de contraerse.</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338825" name="Picture 9">
            <a:extLst>
              <a:ext uri="{FF2B5EF4-FFF2-40B4-BE49-F238E27FC236}">
                <a16:creationId xmlns:a16="http://schemas.microsoft.com/office/drawing/2014/main" id="{2DDE14E8-2569-4DB2-BC7D-8A97737A5A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563" y="5565775"/>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338826" name="Text Box 10">
            <a:extLst>
              <a:ext uri="{FF2B5EF4-FFF2-40B4-BE49-F238E27FC236}">
                <a16:creationId xmlns:a16="http://schemas.microsoft.com/office/drawing/2014/main" id="{DF79B08E-82AE-487C-9710-C5C74AE6D939}"/>
              </a:ext>
            </a:extLst>
          </p:cNvPr>
          <p:cNvSpPr txBox="1">
            <a:spLocks noChangeArrowheads="1"/>
          </p:cNvSpPr>
          <p:nvPr/>
        </p:nvSpPr>
        <p:spPr bwMode="auto">
          <a:xfrm>
            <a:off x="779463" y="6040438"/>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El músculo se estira más alla de su límite normal</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338827" name="Picture 11">
            <a:extLst>
              <a:ext uri="{FF2B5EF4-FFF2-40B4-BE49-F238E27FC236}">
                <a16:creationId xmlns:a16="http://schemas.microsoft.com/office/drawing/2014/main" id="{EAF97892-877F-4F6B-B704-C823848553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563" y="6111875"/>
            <a:ext cx="2762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2338828" name="Picture 12">
            <a:extLst>
              <a:ext uri="{FF2B5EF4-FFF2-40B4-BE49-F238E27FC236}">
                <a16:creationId xmlns:a16="http://schemas.microsoft.com/office/drawing/2014/main" id="{0FE54BA6-86A9-4DD6-AA00-D031145403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800" y="620713"/>
            <a:ext cx="2484438" cy="1739900"/>
          </a:xfrm>
          <a:prstGeom prst="rect">
            <a:avLst/>
          </a:prstGeom>
          <a:noFill/>
          <a:extLst>
            <a:ext uri="{909E8E84-426E-40DD-AFC4-6F175D3DCCD1}">
              <a14:hiddenFill xmlns:a14="http://schemas.microsoft.com/office/drawing/2010/main">
                <a:solidFill>
                  <a:srgbClr val="FFFFFF"/>
                </a:solidFill>
              </a14:hiddenFill>
            </a:ext>
          </a:extLst>
        </p:spPr>
      </p:pic>
      <p:pic>
        <p:nvPicPr>
          <p:cNvPr id="2338829" name="Picture 13">
            <a:extLst>
              <a:ext uri="{FF2B5EF4-FFF2-40B4-BE49-F238E27FC236}">
                <a16:creationId xmlns:a16="http://schemas.microsoft.com/office/drawing/2014/main" id="{A17F49DF-1A89-441A-BA0C-B71B51FE89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750" y="3284538"/>
            <a:ext cx="2592388" cy="1614487"/>
          </a:xfrm>
          <a:prstGeom prst="rect">
            <a:avLst/>
          </a:prstGeom>
          <a:noFill/>
          <a:extLst>
            <a:ext uri="{909E8E84-426E-40DD-AFC4-6F175D3DCCD1}">
              <a14:hiddenFill xmlns:a14="http://schemas.microsoft.com/office/drawing/2010/main">
                <a:solidFill>
                  <a:srgbClr val="FFFFFF"/>
                </a:solidFill>
              </a14:hiddenFill>
            </a:ext>
          </a:extLst>
        </p:spPr>
      </p:pic>
      <p:pic>
        <p:nvPicPr>
          <p:cNvPr id="2338830" name="Picture 14">
            <a:extLst>
              <a:ext uri="{FF2B5EF4-FFF2-40B4-BE49-F238E27FC236}">
                <a16:creationId xmlns:a16="http://schemas.microsoft.com/office/drawing/2014/main" id="{7B103BE3-EF84-4933-8745-49DE6CC9548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43663" y="3367088"/>
            <a:ext cx="2160587" cy="1985962"/>
          </a:xfrm>
          <a:prstGeom prst="rect">
            <a:avLst/>
          </a:prstGeom>
          <a:noFill/>
          <a:extLst>
            <a:ext uri="{909E8E84-426E-40DD-AFC4-6F175D3DCCD1}">
              <a14:hiddenFill xmlns:a14="http://schemas.microsoft.com/office/drawing/2010/main">
                <a:solidFill>
                  <a:srgbClr val="FFFFFF"/>
                </a:solidFill>
              </a14:hiddenFill>
            </a:ext>
          </a:extLst>
        </p:spPr>
      </p:pic>
      <p:pic>
        <p:nvPicPr>
          <p:cNvPr id="2338831" name="Picture 15">
            <a:extLst>
              <a:ext uri="{FF2B5EF4-FFF2-40B4-BE49-F238E27FC236}">
                <a16:creationId xmlns:a16="http://schemas.microsoft.com/office/drawing/2014/main" id="{1FE9A849-18F1-469E-A0DD-153645DA0D2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6150" y="2565400"/>
            <a:ext cx="712946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71014C8E-70B3-4182-A09D-107618851F47}"/>
              </a:ext>
            </a:extLst>
          </p:cNvPr>
          <p:cNvSpPr>
            <a:spLocks/>
          </p:cNvSpPr>
          <p:nvPr/>
        </p:nvSpPr>
        <p:spPr bwMode="auto">
          <a:xfrm>
            <a:off x="1163638" y="2638425"/>
            <a:ext cx="66960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3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DESGARRES MUSCULARES (STRAINS)</a:t>
            </a:r>
          </a:p>
        </p:txBody>
      </p:sp>
      <p:sp>
        <p:nvSpPr>
          <p:cNvPr id="4" name="Title 1">
            <a:extLst>
              <a:ext uri="{FF2B5EF4-FFF2-40B4-BE49-F238E27FC236}">
                <a16:creationId xmlns:a16="http://schemas.microsoft.com/office/drawing/2014/main" id="{93D461AA-977F-4371-92E1-1B877DD304F4}"/>
              </a:ext>
            </a:extLst>
          </p:cNvPr>
          <p:cNvSpPr>
            <a:spLocks/>
          </p:cNvSpPr>
          <p:nvPr/>
        </p:nvSpPr>
        <p:spPr bwMode="auto">
          <a:xfrm>
            <a:off x="3252788" y="4005263"/>
            <a:ext cx="32639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700" b="1">
                <a:solidFill>
                  <a:srgbClr val="484876"/>
                </a:solidFill>
                <a:effectLst>
                  <a:outerShdw blurRad="38100" dist="38100" dir="2700000" algn="tl">
                    <a:srgbClr val="C0C0C0"/>
                  </a:outerShdw>
                </a:effectLst>
                <a:latin typeface="Verdana" panose="020B0604030504040204" pitchFamily="34" charset="0"/>
                <a:cs typeface="Arial" panose="020B0604020202020204" pitchFamily="34" charset="0"/>
              </a:rPr>
              <a:t>* CAUSAS *</a:t>
            </a:r>
            <a:endParaRPr lang="es-PR" altLang="en-US" sz="2700" b="1" i="1">
              <a:solidFill>
                <a:srgbClr val="484876"/>
              </a:solidFill>
              <a:effectLst>
                <a:outerShdw blurRad="38100" dist="38100" dir="2700000" algn="tl">
                  <a:srgbClr val="C0C0C0"/>
                </a:outerShdw>
              </a:effectLst>
              <a:latin typeface="Verdana" panose="020B0604030504040204" pitchFamily="34" charset="0"/>
              <a:cs typeface="Arial" panose="020B0604020202020204" pitchFamily="34" charset="0"/>
            </a:endParaRPr>
          </a:p>
        </p:txBody>
      </p:sp>
    </p:spTree>
    <p:custDataLst>
      <p:tags r:id="rId1"/>
    </p:custDataLst>
  </p:cSld>
  <p:clrMapOvr>
    <a:masterClrMapping/>
  </p:clrMapOvr>
  <p:transition spd="slow">
    <p:pull dir="d"/>
    <p:sndAc>
      <p:stSnd>
        <p:snd r:embed="rId4" name="whoosh.wav"/>
      </p:stSnd>
    </p:sndAc>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0C082-5827-4CEE-BB1D-6000EC2BA929}"/>
              </a:ext>
            </a:extLst>
          </p:cNvPr>
          <p:cNvSpPr>
            <a:spLocks/>
          </p:cNvSpPr>
          <p:nvPr/>
        </p:nvSpPr>
        <p:spPr bwMode="auto">
          <a:xfrm>
            <a:off x="2989263" y="620713"/>
            <a:ext cx="53276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210000"/>
              </a:lnSpc>
            </a:pP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 – A Nivel de los: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MÚSCULOS ESQUELÉTICOS</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340867" name="Picture 3">
            <a:extLst>
              <a:ext uri="{FF2B5EF4-FFF2-40B4-BE49-F238E27FC236}">
                <a16:creationId xmlns:a16="http://schemas.microsoft.com/office/drawing/2014/main" id="{7CD50AD1-7593-4957-9198-97752DE45A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150" y="2276475"/>
            <a:ext cx="712946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DBBFC92A-A3AF-4A02-A9DA-E6255EAD211D}"/>
              </a:ext>
            </a:extLst>
          </p:cNvPr>
          <p:cNvSpPr>
            <a:spLocks/>
          </p:cNvSpPr>
          <p:nvPr/>
        </p:nvSpPr>
        <p:spPr bwMode="auto">
          <a:xfrm>
            <a:off x="1163638" y="2349500"/>
            <a:ext cx="66960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3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DESGARRES MUSCULARES (STRAINS)</a:t>
            </a:r>
          </a:p>
        </p:txBody>
      </p:sp>
      <p:sp>
        <p:nvSpPr>
          <p:cNvPr id="4" name="Title 1">
            <a:extLst>
              <a:ext uri="{FF2B5EF4-FFF2-40B4-BE49-F238E27FC236}">
                <a16:creationId xmlns:a16="http://schemas.microsoft.com/office/drawing/2014/main" id="{66732086-51C3-449D-9498-664F3E9C0E24}"/>
              </a:ext>
            </a:extLst>
          </p:cNvPr>
          <p:cNvSpPr>
            <a:spLocks/>
          </p:cNvSpPr>
          <p:nvPr/>
        </p:nvSpPr>
        <p:spPr bwMode="auto">
          <a:xfrm>
            <a:off x="2460625" y="3141663"/>
            <a:ext cx="32639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700" b="1">
                <a:solidFill>
                  <a:srgbClr val="484876"/>
                </a:solidFill>
                <a:effectLst>
                  <a:outerShdw blurRad="38100" dist="38100" dir="2700000" algn="tl">
                    <a:srgbClr val="C0C0C0"/>
                  </a:outerShdw>
                </a:effectLst>
                <a:latin typeface="Verdana" panose="020B0604030504040204" pitchFamily="34" charset="0"/>
                <a:cs typeface="Arial" panose="020B0604020202020204" pitchFamily="34" charset="0"/>
              </a:rPr>
              <a:t>* CAUSAS *</a:t>
            </a:r>
            <a:endParaRPr lang="es-PR" altLang="en-US" sz="2700" b="1" i="1">
              <a:solidFill>
                <a:srgbClr val="484876"/>
              </a:solidFill>
              <a:effectLst>
                <a:outerShdw blurRad="38100" dist="38100" dir="2700000" algn="tl">
                  <a:srgbClr val="C0C0C0"/>
                </a:outerShdw>
              </a:effectLst>
              <a:latin typeface="Verdana" panose="020B0604030504040204" pitchFamily="34" charset="0"/>
              <a:cs typeface="Arial" panose="020B0604020202020204" pitchFamily="34" charset="0"/>
            </a:endParaRPr>
          </a:p>
        </p:txBody>
      </p:sp>
      <p:sp>
        <p:nvSpPr>
          <p:cNvPr id="2340870" name="Text Box 6">
            <a:extLst>
              <a:ext uri="{FF2B5EF4-FFF2-40B4-BE49-F238E27FC236}">
                <a16:creationId xmlns:a16="http://schemas.microsoft.com/office/drawing/2014/main" id="{4398C359-D983-4E9A-9CC8-D27B6410CB66}"/>
              </a:ext>
            </a:extLst>
          </p:cNvPr>
          <p:cNvSpPr txBox="1">
            <a:spLocks noChangeArrowheads="1"/>
          </p:cNvSpPr>
          <p:nvPr/>
        </p:nvSpPr>
        <p:spPr bwMode="auto">
          <a:xfrm>
            <a:off x="466725" y="371633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484876"/>
                </a:solidFill>
                <a:effectLst>
                  <a:outerShdw blurRad="38100" dist="38100" dir="2700000" algn="tl">
                    <a:srgbClr val="C0C0C0"/>
                  </a:outerShdw>
                </a:effectLst>
                <a:latin typeface="Calibri" panose="020F0502020204030204" pitchFamily="34" charset="0"/>
              </a:rPr>
              <a:t>Causas externas:</a:t>
            </a:r>
            <a:endParaRPr lang="en-US" altLang="en-US" sz="2500" i="1">
              <a:solidFill>
                <a:srgbClr val="FF0000"/>
              </a:solidFill>
              <a:latin typeface="Arial Black" panose="020B0A04020102020204" pitchFamily="34" charset="0"/>
            </a:endParaRPr>
          </a:p>
        </p:txBody>
      </p:sp>
      <p:pic>
        <p:nvPicPr>
          <p:cNvPr id="2340871" name="Picture 7">
            <a:extLst>
              <a:ext uri="{FF2B5EF4-FFF2-40B4-BE49-F238E27FC236}">
                <a16:creationId xmlns:a16="http://schemas.microsoft.com/office/drawing/2014/main" id="{5834AF1B-ED5F-4F5A-B489-E603263EEE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378777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340872" name="Text Box 8">
            <a:extLst>
              <a:ext uri="{FF2B5EF4-FFF2-40B4-BE49-F238E27FC236}">
                <a16:creationId xmlns:a16="http://schemas.microsoft.com/office/drawing/2014/main" id="{39118C1F-09E7-49FA-860E-407E2DE0B146}"/>
              </a:ext>
            </a:extLst>
          </p:cNvPr>
          <p:cNvSpPr txBox="1">
            <a:spLocks noChangeArrowheads="1"/>
          </p:cNvSpPr>
          <p:nvPr/>
        </p:nvSpPr>
        <p:spPr bwMode="auto">
          <a:xfrm>
            <a:off x="1190625" y="5013325"/>
            <a:ext cx="77739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Velocistas</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340873" name="Picture 9">
            <a:extLst>
              <a:ext uri="{FF2B5EF4-FFF2-40B4-BE49-F238E27FC236}">
                <a16:creationId xmlns:a16="http://schemas.microsoft.com/office/drawing/2014/main" id="{EC40FD70-F7FD-446C-9A5A-A0C479A471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550" y="5046663"/>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340874" name="Text Box 10">
            <a:extLst>
              <a:ext uri="{FF2B5EF4-FFF2-40B4-BE49-F238E27FC236}">
                <a16:creationId xmlns:a16="http://schemas.microsoft.com/office/drawing/2014/main" id="{E5BEA05D-3AC4-4DFA-9C95-E16D37221F83}"/>
              </a:ext>
            </a:extLst>
          </p:cNvPr>
          <p:cNvSpPr txBox="1">
            <a:spLocks noChangeArrowheads="1"/>
          </p:cNvSpPr>
          <p:nvPr/>
        </p:nvSpPr>
        <p:spPr bwMode="auto">
          <a:xfrm>
            <a:off x="827088" y="4219575"/>
            <a:ext cx="8316912"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Contracción de los músculos (EJ: los </a:t>
            </a:r>
            <a:r>
              <a:rPr lang="en-US" altLang="en-US" sz="2100" b="1" i="1">
                <a:solidFill>
                  <a:srgbClr val="000000"/>
                </a:solidFill>
              </a:rPr>
              <a:t>hamstrings</a:t>
            </a:r>
            <a:r>
              <a:rPr lang="en-US" altLang="en-US" sz="2100" b="1">
                <a:solidFill>
                  <a:srgbClr val="000000"/>
                </a:solidFill>
              </a:rPr>
              <a:t>) durante saludas rápidas y explosivas:</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340875" name="Picture 11">
            <a:extLst>
              <a:ext uri="{FF2B5EF4-FFF2-40B4-BE49-F238E27FC236}">
                <a16:creationId xmlns:a16="http://schemas.microsoft.com/office/drawing/2014/main" id="{783DAAA0-E9B9-40D4-A5C2-E2A7571A95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188" y="4291013"/>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340878" name="Text Box 14">
            <a:extLst>
              <a:ext uri="{FF2B5EF4-FFF2-40B4-BE49-F238E27FC236}">
                <a16:creationId xmlns:a16="http://schemas.microsoft.com/office/drawing/2014/main" id="{EA54F0B5-1794-428D-8F70-4DBC8A893D54}"/>
              </a:ext>
            </a:extLst>
          </p:cNvPr>
          <p:cNvSpPr txBox="1">
            <a:spLocks noChangeArrowheads="1"/>
          </p:cNvSpPr>
          <p:nvPr/>
        </p:nvSpPr>
        <p:spPr bwMode="auto">
          <a:xfrm>
            <a:off x="1190625" y="5335588"/>
            <a:ext cx="77739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Corredores de obstáculos</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2340879" name="Picture 15">
            <a:extLst>
              <a:ext uri="{FF2B5EF4-FFF2-40B4-BE49-F238E27FC236}">
                <a16:creationId xmlns:a16="http://schemas.microsoft.com/office/drawing/2014/main" id="{CBA55B75-FF2A-4724-92FB-CB354715FA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550" y="5368925"/>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340880" name="Text Box 16">
            <a:extLst>
              <a:ext uri="{FF2B5EF4-FFF2-40B4-BE49-F238E27FC236}">
                <a16:creationId xmlns:a16="http://schemas.microsoft.com/office/drawing/2014/main" id="{FBFF05E4-A843-4491-A2E4-07ACCC033185}"/>
              </a:ext>
            </a:extLst>
          </p:cNvPr>
          <p:cNvSpPr txBox="1">
            <a:spLocks noChangeArrowheads="1"/>
          </p:cNvSpPr>
          <p:nvPr/>
        </p:nvSpPr>
        <p:spPr bwMode="auto">
          <a:xfrm>
            <a:off x="827088" y="5767388"/>
            <a:ext cx="7993062"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Un corredor tratando de hacer un determinado esfuerzo para rebasar a un competidor</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340881" name="Picture 17">
            <a:extLst>
              <a:ext uri="{FF2B5EF4-FFF2-40B4-BE49-F238E27FC236}">
                <a16:creationId xmlns:a16="http://schemas.microsoft.com/office/drawing/2014/main" id="{A70CF686-1582-4912-8291-73608EF093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188" y="5838825"/>
            <a:ext cx="2762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2340891" name="Picture 27">
            <a:extLst>
              <a:ext uri="{FF2B5EF4-FFF2-40B4-BE49-F238E27FC236}">
                <a16:creationId xmlns:a16="http://schemas.microsoft.com/office/drawing/2014/main" id="{B03C722D-67B7-4165-8E60-77CEABC643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313" y="565150"/>
            <a:ext cx="2447925" cy="1639888"/>
          </a:xfrm>
          <a:prstGeom prst="rect">
            <a:avLst/>
          </a:prstGeom>
          <a:noFill/>
          <a:extLst>
            <a:ext uri="{909E8E84-426E-40DD-AFC4-6F175D3DCCD1}">
              <a14:hiddenFill xmlns:a14="http://schemas.microsoft.com/office/drawing/2010/main">
                <a:solidFill>
                  <a:srgbClr val="FFFFFF"/>
                </a:solidFill>
              </a14:hiddenFill>
            </a:ext>
          </a:extLst>
        </p:spPr>
      </p:pic>
      <p:pic>
        <p:nvPicPr>
          <p:cNvPr id="2340892" name="Picture 28">
            <a:extLst>
              <a:ext uri="{FF2B5EF4-FFF2-40B4-BE49-F238E27FC236}">
                <a16:creationId xmlns:a16="http://schemas.microsoft.com/office/drawing/2014/main" id="{7083BE2C-DDFD-4E30-B1FF-DD060C02D94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22938" y="4692650"/>
            <a:ext cx="2305050" cy="1004888"/>
          </a:xfrm>
          <a:prstGeom prst="rect">
            <a:avLst/>
          </a:prstGeom>
          <a:noFill/>
          <a:extLst>
            <a:ext uri="{909E8E84-426E-40DD-AFC4-6F175D3DCCD1}">
              <a14:hiddenFill xmlns:a14="http://schemas.microsoft.com/office/drawing/2010/main">
                <a:solidFill>
                  <a:srgbClr val="FFFFFF"/>
                </a:solidFill>
              </a14:hiddenFill>
            </a:ext>
          </a:extLst>
        </p:spPr>
      </p:pic>
      <p:pic>
        <p:nvPicPr>
          <p:cNvPr id="2340893" name="Picture 29">
            <a:extLst>
              <a:ext uri="{FF2B5EF4-FFF2-40B4-BE49-F238E27FC236}">
                <a16:creationId xmlns:a16="http://schemas.microsoft.com/office/drawing/2014/main" id="{D38237F4-9384-4E58-9460-9CC0CA3EC59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72225" y="3055938"/>
            <a:ext cx="1728788" cy="11652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2675" name="Rectangle 3">
            <a:extLst>
              <a:ext uri="{FF2B5EF4-FFF2-40B4-BE49-F238E27FC236}">
                <a16:creationId xmlns:a16="http://schemas.microsoft.com/office/drawing/2014/main" id="{74F2DA8F-8999-4A63-95A1-10AB65634FDB}"/>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Text Box 6">
            <a:extLst>
              <a:ext uri="{FF2B5EF4-FFF2-40B4-BE49-F238E27FC236}">
                <a16:creationId xmlns:a16="http://schemas.microsoft.com/office/drawing/2014/main" id="{C3D9E1D7-F858-4E09-9979-3389B7CD9728}"/>
              </a:ext>
            </a:extLst>
          </p:cNvPr>
          <p:cNvSpPr txBox="1">
            <a:spLocks noChangeArrowheads="1"/>
          </p:cNvSpPr>
          <p:nvPr/>
        </p:nvSpPr>
        <p:spPr bwMode="auto">
          <a:xfrm>
            <a:off x="179388" y="6310313"/>
            <a:ext cx="8964612" cy="358775"/>
          </a:xfrm>
          <a:prstGeom prst="rect">
            <a:avLst/>
          </a:prstGeom>
          <a:noFill/>
          <a:ln w="9525">
            <a:noFill/>
            <a:miter lim="800000"/>
            <a:headEnd/>
            <a:tailEnd/>
          </a:ln>
          <a:effectLst/>
        </p:spPr>
        <p:txBody>
          <a:bodyPr/>
          <a:lstStyle>
            <a:lvl1pPr>
              <a:tabLst>
                <a:tab pos="7485063" algn="l"/>
              </a:tabLst>
              <a:defRPr>
                <a:solidFill>
                  <a:schemeClr val="tx1"/>
                </a:solidFill>
                <a:latin typeface="Georgia" panose="02040502050405020303" pitchFamily="18" charset="0"/>
              </a:defRPr>
            </a:lvl1pPr>
            <a:lvl2pPr marL="742950" indent="-285750">
              <a:tabLst>
                <a:tab pos="7485063" algn="l"/>
              </a:tabLst>
              <a:defRPr>
                <a:solidFill>
                  <a:schemeClr val="tx1"/>
                </a:solidFill>
                <a:latin typeface="Georgia" panose="02040502050405020303" pitchFamily="18" charset="0"/>
              </a:defRPr>
            </a:lvl2pPr>
            <a:lvl3pPr marL="1143000" indent="-228600">
              <a:tabLst>
                <a:tab pos="7485063" algn="l"/>
              </a:tabLst>
              <a:defRPr>
                <a:solidFill>
                  <a:schemeClr val="tx1"/>
                </a:solidFill>
                <a:latin typeface="Georgia" panose="02040502050405020303" pitchFamily="18" charset="0"/>
              </a:defRPr>
            </a:lvl3pPr>
            <a:lvl4pPr marL="1600200" indent="-228600">
              <a:tabLst>
                <a:tab pos="7485063" algn="l"/>
              </a:tabLst>
              <a:defRPr>
                <a:solidFill>
                  <a:schemeClr val="tx1"/>
                </a:solidFill>
                <a:latin typeface="Georgia" panose="02040502050405020303" pitchFamily="18" charset="0"/>
              </a:defRPr>
            </a:lvl4pPr>
            <a:lvl5pPr marL="2057400" indent="-228600">
              <a:tabLst>
                <a:tab pos="7485063" algn="l"/>
              </a:tabLst>
              <a:defRPr>
                <a:solidFill>
                  <a:schemeClr val="tx1"/>
                </a:solidFill>
                <a:latin typeface="Georgia" panose="02040502050405020303" pitchFamily="18" charset="0"/>
              </a:defRPr>
            </a:lvl5pPr>
            <a:lvl6pPr marL="2514600" indent="-228600" fontAlgn="base">
              <a:spcBef>
                <a:spcPct val="0"/>
              </a:spcBef>
              <a:spcAft>
                <a:spcPct val="0"/>
              </a:spcAft>
              <a:tabLst>
                <a:tab pos="7485063" algn="l"/>
              </a:tabLst>
              <a:defRPr>
                <a:solidFill>
                  <a:schemeClr val="tx1"/>
                </a:solidFill>
                <a:latin typeface="Georgia" panose="02040502050405020303" pitchFamily="18" charset="0"/>
              </a:defRPr>
            </a:lvl6pPr>
            <a:lvl7pPr marL="2971800" indent="-228600" fontAlgn="base">
              <a:spcBef>
                <a:spcPct val="0"/>
              </a:spcBef>
              <a:spcAft>
                <a:spcPct val="0"/>
              </a:spcAft>
              <a:tabLst>
                <a:tab pos="7485063" algn="l"/>
              </a:tabLst>
              <a:defRPr>
                <a:solidFill>
                  <a:schemeClr val="tx1"/>
                </a:solidFill>
                <a:latin typeface="Georgia" panose="02040502050405020303" pitchFamily="18" charset="0"/>
              </a:defRPr>
            </a:lvl7pPr>
            <a:lvl8pPr marL="3429000" indent="-228600" fontAlgn="base">
              <a:spcBef>
                <a:spcPct val="0"/>
              </a:spcBef>
              <a:spcAft>
                <a:spcPct val="0"/>
              </a:spcAft>
              <a:tabLst>
                <a:tab pos="7485063" algn="l"/>
              </a:tabLst>
              <a:defRPr>
                <a:solidFill>
                  <a:schemeClr val="tx1"/>
                </a:solidFill>
                <a:latin typeface="Georgia" panose="02040502050405020303" pitchFamily="18" charset="0"/>
              </a:defRPr>
            </a:lvl8pPr>
            <a:lvl9pPr marL="3886200" indent="-228600" fontAlgn="base">
              <a:spcBef>
                <a:spcPct val="0"/>
              </a:spcBef>
              <a:spcAft>
                <a:spcPct val="0"/>
              </a:spcAft>
              <a:tabLst>
                <a:tab pos="7485063" algn="l"/>
              </a:tabLst>
              <a:defRPr>
                <a:solidFill>
                  <a:schemeClr val="tx1"/>
                </a:solidFill>
                <a:latin typeface="Georgia" panose="02040502050405020303" pitchFamily="18" charset="0"/>
              </a:defRPr>
            </a:lvl9pPr>
          </a:lstStyle>
          <a:p>
            <a:pPr>
              <a:spcBef>
                <a:spcPct val="50000"/>
              </a:spcBef>
            </a:pPr>
            <a:r>
              <a:rPr lang="en-US" altLang="en-US" sz="1200" b="1" i="1">
                <a:latin typeface="Times New Roman" panose="02020603050405020304" pitchFamily="18" charset="0"/>
              </a:rPr>
              <a:t>NOTA</a:t>
            </a:r>
            <a:r>
              <a:rPr lang="en-US" altLang="en-US" sz="1200" b="1">
                <a:latin typeface="Times New Roman" panose="02020603050405020304" pitchFamily="18" charset="0"/>
              </a:rPr>
              <a:t>.</a:t>
            </a:r>
            <a:r>
              <a:rPr lang="en-US" altLang="en-US" sz="1200">
                <a:latin typeface="Times New Roman" panose="02020603050405020304" pitchFamily="18" charset="0"/>
              </a:rPr>
              <a:t> Reproducido de: </a:t>
            </a:r>
            <a:r>
              <a:rPr lang="en-US" altLang="en-US" sz="1200" b="1" i="1">
                <a:latin typeface="Times New Roman" panose="02020603050405020304" pitchFamily="18" charset="0"/>
              </a:rPr>
              <a:t>Leading Aerobic Dance-Exercise</a:t>
            </a:r>
            <a:r>
              <a:rPr lang="en-US" altLang="en-US" sz="1200">
                <a:latin typeface="Times New Roman" panose="02020603050405020304" pitchFamily="18" charset="0"/>
              </a:rPr>
              <a:t>. (p. 77), por S. K. Wilmoth, 1986, Champaign, IL: Human Kinetics Publishers, Inc. Copyright 1986 por Susan K. Wilmoth.</a:t>
            </a:r>
          </a:p>
        </p:txBody>
      </p:sp>
      <p:pic>
        <p:nvPicPr>
          <p:cNvPr id="2332677" name="Picture 5">
            <a:extLst>
              <a:ext uri="{FF2B5EF4-FFF2-40B4-BE49-F238E27FC236}">
                <a16:creationId xmlns:a16="http://schemas.microsoft.com/office/drawing/2014/main" id="{D7C90FDC-C93D-47E7-B755-F53BA3EA86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9650" y="692150"/>
            <a:ext cx="3979863" cy="56165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01E741A-F6FC-486A-8A70-F8FC0D932512}"/>
              </a:ext>
            </a:extLst>
          </p:cNvPr>
          <p:cNvSpPr>
            <a:spLocks/>
          </p:cNvSpPr>
          <p:nvPr/>
        </p:nvSpPr>
        <p:spPr bwMode="auto">
          <a:xfrm>
            <a:off x="34925" y="476250"/>
            <a:ext cx="4392613"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r">
              <a:lnSpc>
                <a:spcPct val="240000"/>
              </a:lnSpc>
            </a:pPr>
            <a:r>
              <a:rPr lang="es-PR" altLang="en-US"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TIPOS DE DESGARRES MUSCULARES (STRAINS)</a:t>
            </a:r>
          </a:p>
        </p:txBody>
      </p:sp>
    </p:spTree>
    <p:custDataLst>
      <p:tags r:id="rId1"/>
    </p:custDataLst>
  </p:cSld>
  <p:clrMapOvr>
    <a:masterClrMapping/>
  </p:clrMapOvr>
  <p:transition spd="slow">
    <p:pull dir="d"/>
    <p:sndAc>
      <p:stSnd>
        <p:snd r:embed="rId4" name="whoosh.wav"/>
      </p:stSnd>
    </p:sndAc>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88ECF-8553-4E5C-A4BF-26FC88E69461}"/>
              </a:ext>
            </a:extLst>
          </p:cNvPr>
          <p:cNvSpPr>
            <a:spLocks/>
          </p:cNvSpPr>
          <p:nvPr/>
        </p:nvSpPr>
        <p:spPr bwMode="auto">
          <a:xfrm>
            <a:off x="3565525" y="549275"/>
            <a:ext cx="53276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60000"/>
              </a:lnSpc>
            </a:pP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 – A Nivel de los: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MÚSCULOS ESQUELÉTICOS</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341891" name="Picture 3">
            <a:extLst>
              <a:ext uri="{FF2B5EF4-FFF2-40B4-BE49-F238E27FC236}">
                <a16:creationId xmlns:a16="http://schemas.microsoft.com/office/drawing/2014/main" id="{0053B4ED-9BA0-493C-967A-B716DAE317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150" y="1989138"/>
            <a:ext cx="712946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07EF2D26-5EBD-405C-8596-65ACE2CD8835}"/>
              </a:ext>
            </a:extLst>
          </p:cNvPr>
          <p:cNvSpPr>
            <a:spLocks/>
          </p:cNvSpPr>
          <p:nvPr/>
        </p:nvSpPr>
        <p:spPr bwMode="auto">
          <a:xfrm>
            <a:off x="1163638" y="2062163"/>
            <a:ext cx="669607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3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DESGARRES MUSCULARES (STRAINS)</a:t>
            </a:r>
          </a:p>
        </p:txBody>
      </p:sp>
      <p:sp>
        <p:nvSpPr>
          <p:cNvPr id="4" name="Title 1">
            <a:extLst>
              <a:ext uri="{FF2B5EF4-FFF2-40B4-BE49-F238E27FC236}">
                <a16:creationId xmlns:a16="http://schemas.microsoft.com/office/drawing/2014/main" id="{AD292CF4-F006-47E8-9869-F3CA911DB732}"/>
              </a:ext>
            </a:extLst>
          </p:cNvPr>
          <p:cNvSpPr>
            <a:spLocks/>
          </p:cNvSpPr>
          <p:nvPr/>
        </p:nvSpPr>
        <p:spPr bwMode="auto">
          <a:xfrm>
            <a:off x="971550" y="3213100"/>
            <a:ext cx="669607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20000"/>
              </a:lnSpc>
            </a:pPr>
            <a:r>
              <a:rPr lang="es-PR" altLang="en-US" sz="2700" b="1">
                <a:solidFill>
                  <a:srgbClr val="484876"/>
                </a:solidFill>
                <a:effectLst>
                  <a:outerShdw blurRad="38100" dist="38100" dir="2700000" algn="tl">
                    <a:srgbClr val="C0C0C0"/>
                  </a:outerShdw>
                </a:effectLst>
                <a:latin typeface="Verdana" panose="020B0604030504040204" pitchFamily="34" charset="0"/>
                <a:cs typeface="Arial" panose="020B0604020202020204" pitchFamily="34" charset="0"/>
              </a:rPr>
              <a:t>* GRADOS DE SEVERIDAD *</a:t>
            </a:r>
            <a:endParaRPr lang="es-PR" altLang="en-US" sz="2700" b="1" i="1">
              <a:solidFill>
                <a:srgbClr val="484876"/>
              </a:solidFill>
              <a:effectLst>
                <a:outerShdw blurRad="38100" dist="38100" dir="2700000" algn="tl">
                  <a:srgbClr val="C0C0C0"/>
                </a:outerShdw>
              </a:effectLst>
              <a:latin typeface="Verdana" panose="020B0604030504040204" pitchFamily="34" charset="0"/>
              <a:cs typeface="Arial" panose="020B0604020202020204" pitchFamily="34" charset="0"/>
            </a:endParaRPr>
          </a:p>
        </p:txBody>
      </p:sp>
      <p:sp>
        <p:nvSpPr>
          <p:cNvPr id="2341895" name="Text Box 7">
            <a:extLst>
              <a:ext uri="{FF2B5EF4-FFF2-40B4-BE49-F238E27FC236}">
                <a16:creationId xmlns:a16="http://schemas.microsoft.com/office/drawing/2014/main" id="{1FF9D876-5899-4EEB-81A5-07E4BE66C2F8}"/>
              </a:ext>
            </a:extLst>
          </p:cNvPr>
          <p:cNvSpPr txBox="1">
            <a:spLocks noChangeArrowheads="1"/>
          </p:cNvSpPr>
          <p:nvPr/>
        </p:nvSpPr>
        <p:spPr bwMode="auto">
          <a:xfrm>
            <a:off x="466725" y="41767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484876"/>
                </a:solidFill>
                <a:effectLst>
                  <a:outerShdw blurRad="38100" dist="38100" dir="2700000" algn="tl">
                    <a:srgbClr val="C0C0C0"/>
                  </a:outerShdw>
                </a:effectLst>
                <a:latin typeface="Calibri" panose="020F0502020204030204" pitchFamily="34" charset="0"/>
              </a:rPr>
              <a:t>Primer grado (leve):</a:t>
            </a:r>
            <a:endParaRPr lang="en-US" altLang="en-US" sz="2500" i="1">
              <a:solidFill>
                <a:srgbClr val="FF0000"/>
              </a:solidFill>
              <a:latin typeface="Arial Black" panose="020B0A04020102020204" pitchFamily="34" charset="0"/>
            </a:endParaRPr>
          </a:p>
        </p:txBody>
      </p:sp>
      <p:pic>
        <p:nvPicPr>
          <p:cNvPr id="2341896" name="Picture 8">
            <a:extLst>
              <a:ext uri="{FF2B5EF4-FFF2-40B4-BE49-F238E27FC236}">
                <a16:creationId xmlns:a16="http://schemas.microsoft.com/office/drawing/2014/main" id="{2B62E1B9-85DD-4878-9C0E-A7A0BC92DB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424815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341897" name="Text Box 9">
            <a:extLst>
              <a:ext uri="{FF2B5EF4-FFF2-40B4-BE49-F238E27FC236}">
                <a16:creationId xmlns:a16="http://schemas.microsoft.com/office/drawing/2014/main" id="{BB50610A-9DDB-4607-AFD0-A9CEF5D0C39D}"/>
              </a:ext>
            </a:extLst>
          </p:cNvPr>
          <p:cNvSpPr txBox="1">
            <a:spLocks noChangeArrowheads="1"/>
          </p:cNvSpPr>
          <p:nvPr/>
        </p:nvSpPr>
        <p:spPr bwMode="auto">
          <a:xfrm>
            <a:off x="755650" y="4657725"/>
            <a:ext cx="7993063"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Menor de 5% de fibras musculares involucradas</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341898" name="Picture 10">
            <a:extLst>
              <a:ext uri="{FF2B5EF4-FFF2-40B4-BE49-F238E27FC236}">
                <a16:creationId xmlns:a16="http://schemas.microsoft.com/office/drawing/2014/main" id="{87A229AF-F7F7-4C9F-A1C8-7D349131E7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750" y="4729163"/>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341899" name="Text Box 11">
            <a:extLst>
              <a:ext uri="{FF2B5EF4-FFF2-40B4-BE49-F238E27FC236}">
                <a16:creationId xmlns:a16="http://schemas.microsoft.com/office/drawing/2014/main" id="{4AB72C18-9148-49FA-A43A-777363CB4197}"/>
              </a:ext>
            </a:extLst>
          </p:cNvPr>
          <p:cNvSpPr txBox="1">
            <a:spLocks noChangeArrowheads="1"/>
          </p:cNvSpPr>
          <p:nvPr/>
        </p:nvSpPr>
        <p:spPr bwMode="auto">
          <a:xfrm>
            <a:off x="755650" y="5464175"/>
            <a:ext cx="7993063"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Movimiento causa dolor</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341900" name="Picture 12">
            <a:extLst>
              <a:ext uri="{FF2B5EF4-FFF2-40B4-BE49-F238E27FC236}">
                <a16:creationId xmlns:a16="http://schemas.microsoft.com/office/drawing/2014/main" id="{DE323485-7D15-406D-99F6-A143AB25F6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750" y="5535613"/>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341901" name="Text Box 13">
            <a:extLst>
              <a:ext uri="{FF2B5EF4-FFF2-40B4-BE49-F238E27FC236}">
                <a16:creationId xmlns:a16="http://schemas.microsoft.com/office/drawing/2014/main" id="{ADFFE250-2F0D-41B4-9B4E-A3A698849BAF}"/>
              </a:ext>
            </a:extLst>
          </p:cNvPr>
          <p:cNvSpPr txBox="1">
            <a:spLocks noChangeArrowheads="1"/>
          </p:cNvSpPr>
          <p:nvPr/>
        </p:nvSpPr>
        <p:spPr bwMode="auto">
          <a:xfrm>
            <a:off x="755650" y="5056188"/>
            <a:ext cx="7993063"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Mantiene fortaleza muscular y movimiento</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341902" name="Picture 14">
            <a:extLst>
              <a:ext uri="{FF2B5EF4-FFF2-40B4-BE49-F238E27FC236}">
                <a16:creationId xmlns:a16="http://schemas.microsoft.com/office/drawing/2014/main" id="{8081C15B-E952-4F3C-AAEB-5CD35FD4B9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750" y="5127625"/>
            <a:ext cx="2762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2341903" name="Picture 15">
            <a:extLst>
              <a:ext uri="{FF2B5EF4-FFF2-40B4-BE49-F238E27FC236}">
                <a16:creationId xmlns:a16="http://schemas.microsoft.com/office/drawing/2014/main" id="{E3C11BA6-2A24-4EB6-8FD5-3299606353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24750" y="2770188"/>
            <a:ext cx="1223963" cy="37544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99820-F754-4389-AD2B-B1F4BFB2E457}"/>
              </a:ext>
            </a:extLst>
          </p:cNvPr>
          <p:cNvSpPr>
            <a:spLocks/>
          </p:cNvSpPr>
          <p:nvPr/>
        </p:nvSpPr>
        <p:spPr bwMode="auto">
          <a:xfrm>
            <a:off x="107950" y="619125"/>
            <a:ext cx="882015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40000"/>
              </a:lnSpc>
            </a:pPr>
            <a:r>
              <a:rPr lang="es-PR" altLang="en-US" sz="8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GRACIAS</a:t>
            </a:r>
            <a:endParaRPr lang="es-PR" altLang="en-US" sz="8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ustDataLst>
      <p:tags r:id="rId1"/>
    </p:custDataLst>
  </p:cSld>
  <p:clrMapOvr>
    <a:masterClrMapping/>
  </p:clrMapOvr>
  <p:transition spd="slow">
    <p:pull dir="d"/>
    <p:sndAc>
      <p:stSnd>
        <p:snd r:embed="rId4" name="whoosh.wav"/>
      </p:stSnd>
    </p:sndAc>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29293-FA6F-4B6F-B17C-AAF03E0A972E}"/>
              </a:ext>
            </a:extLst>
          </p:cNvPr>
          <p:cNvSpPr>
            <a:spLocks/>
          </p:cNvSpPr>
          <p:nvPr/>
        </p:nvSpPr>
        <p:spPr bwMode="auto">
          <a:xfrm>
            <a:off x="107950" y="619125"/>
            <a:ext cx="882015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140000"/>
              </a:lnSpc>
            </a:pPr>
            <a:r>
              <a:rPr lang="es-PR" altLang="en-US" sz="8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¿PREGUNTAS?</a:t>
            </a:r>
            <a:endParaRPr lang="es-PR" altLang="en-US" sz="8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ustDataLst>
      <p:tags r:id="rId1"/>
    </p:custDataLst>
  </p:cSld>
  <p:clrMapOvr>
    <a:masterClrMapping/>
  </p:clrMapOvr>
  <p:transition spd="slow">
    <p:pull dir="d"/>
    <p:sndAc>
      <p:stSnd>
        <p:snd r:embed="rId4" name="whoosh.wav"/>
      </p:stSnd>
    </p:sndAc>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9BB28-35C5-4ACB-9A23-A371D316B5EA}"/>
              </a:ext>
            </a:extLst>
          </p:cNvPr>
          <p:cNvSpPr>
            <a:spLocks/>
          </p:cNvSpPr>
          <p:nvPr/>
        </p:nvSpPr>
        <p:spPr bwMode="auto">
          <a:xfrm>
            <a:off x="3224213" y="836613"/>
            <a:ext cx="51117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5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CALAMBRES MUSCULARES:</a:t>
            </a:r>
            <a:endParaRPr lang="es-PR" altLang="en-US" sz="3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C5230811-CA80-4BB4-ABC4-7EDD3BF33A05}"/>
              </a:ext>
            </a:extLst>
          </p:cNvPr>
          <p:cNvSpPr>
            <a:spLocks/>
          </p:cNvSpPr>
          <p:nvPr/>
        </p:nvSpPr>
        <p:spPr bwMode="auto">
          <a:xfrm>
            <a:off x="3224213" y="1630363"/>
            <a:ext cx="51641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60000"/>
              </a:lnSpc>
            </a:pPr>
            <a:r>
              <a:rPr lang="es-PR" altLang="en-US" sz="3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CAUSAS</a:t>
            </a:r>
          </a:p>
        </p:txBody>
      </p:sp>
      <p:sp>
        <p:nvSpPr>
          <p:cNvPr id="1968141" name="Text Box 13">
            <a:extLst>
              <a:ext uri="{FF2B5EF4-FFF2-40B4-BE49-F238E27FC236}">
                <a16:creationId xmlns:a16="http://schemas.microsoft.com/office/drawing/2014/main" id="{2A8C0ED1-2258-4F71-AEA2-005BAD5F46DE}"/>
              </a:ext>
            </a:extLst>
          </p:cNvPr>
          <p:cNvSpPr txBox="1">
            <a:spLocks noChangeArrowheads="1"/>
          </p:cNvSpPr>
          <p:nvPr/>
        </p:nvSpPr>
        <p:spPr bwMode="auto">
          <a:xfrm>
            <a:off x="646113" y="33401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484876"/>
                </a:solidFill>
                <a:effectLst>
                  <a:outerShdw blurRad="38100" dist="38100" dir="2700000" algn="tl">
                    <a:srgbClr val="C0C0C0"/>
                  </a:outerShdw>
                </a:effectLst>
                <a:latin typeface="Calibri" panose="020F0502020204030204" pitchFamily="34" charset="0"/>
              </a:rPr>
              <a:t>Fatiga (exceso de ejercicio):</a:t>
            </a:r>
            <a:endParaRPr lang="en-US" altLang="en-US" sz="2500" i="1">
              <a:solidFill>
                <a:srgbClr val="FF0000"/>
              </a:solidFill>
              <a:latin typeface="Arial Black" panose="020B0A04020102020204" pitchFamily="34" charset="0"/>
            </a:endParaRPr>
          </a:p>
        </p:txBody>
      </p:sp>
      <p:pic>
        <p:nvPicPr>
          <p:cNvPr id="1968142" name="Picture 14">
            <a:extLst>
              <a:ext uri="{FF2B5EF4-FFF2-40B4-BE49-F238E27FC236}">
                <a16:creationId xmlns:a16="http://schemas.microsoft.com/office/drawing/2014/main" id="{8B8A72AF-69F6-402D-BE04-5943B3088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3411538"/>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1968143" name="Text Box 15">
            <a:extLst>
              <a:ext uri="{FF2B5EF4-FFF2-40B4-BE49-F238E27FC236}">
                <a16:creationId xmlns:a16="http://schemas.microsoft.com/office/drawing/2014/main" id="{27399D2D-AFC2-49A7-8ECA-D0975DBE23F6}"/>
              </a:ext>
            </a:extLst>
          </p:cNvPr>
          <p:cNvSpPr txBox="1">
            <a:spLocks noChangeArrowheads="1"/>
          </p:cNvSpPr>
          <p:nvPr/>
        </p:nvSpPr>
        <p:spPr bwMode="auto">
          <a:xfrm>
            <a:off x="647700" y="3771900"/>
            <a:ext cx="7993063" cy="137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Acidosis intrafibrilar que perturba los cambios iónicos de las membranas producido por la acumlación de ácido láctico duante un estado de “asfixia muscular” (déficit de oxígeno)</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sp>
        <p:nvSpPr>
          <p:cNvPr id="1968145" name="Text Box 17">
            <a:extLst>
              <a:ext uri="{FF2B5EF4-FFF2-40B4-BE49-F238E27FC236}">
                <a16:creationId xmlns:a16="http://schemas.microsoft.com/office/drawing/2014/main" id="{1E504FC0-FA15-441A-B579-AE750B2DAD12}"/>
              </a:ext>
            </a:extLst>
          </p:cNvPr>
          <p:cNvSpPr txBox="1">
            <a:spLocks noChangeArrowheads="1"/>
          </p:cNvSpPr>
          <p:nvPr/>
        </p:nvSpPr>
        <p:spPr bwMode="auto">
          <a:xfrm>
            <a:off x="646113" y="518477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484876"/>
                </a:solidFill>
                <a:effectLst>
                  <a:outerShdw blurRad="38100" dist="38100" dir="2700000" algn="tl">
                    <a:srgbClr val="C0C0C0"/>
                  </a:outerShdw>
                </a:effectLst>
                <a:latin typeface="Calibri" panose="020F0502020204030204" pitchFamily="34" charset="0"/>
              </a:rPr>
              <a:t>Ligas apretadas (mala circulación)</a:t>
            </a:r>
            <a:endParaRPr lang="en-US" altLang="en-US" sz="2500" i="1">
              <a:solidFill>
                <a:srgbClr val="FF0000"/>
              </a:solidFill>
              <a:latin typeface="Arial Black" panose="020B0A04020102020204" pitchFamily="34" charset="0"/>
            </a:endParaRPr>
          </a:p>
        </p:txBody>
      </p:sp>
      <p:pic>
        <p:nvPicPr>
          <p:cNvPr id="1968146" name="Picture 18">
            <a:extLst>
              <a:ext uri="{FF2B5EF4-FFF2-40B4-BE49-F238E27FC236}">
                <a16:creationId xmlns:a16="http://schemas.microsoft.com/office/drawing/2014/main" id="{E4AC4C96-B01A-4BAA-8AC4-5CACAD7C76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5256213"/>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1968149" name="Text Box 21">
            <a:extLst>
              <a:ext uri="{FF2B5EF4-FFF2-40B4-BE49-F238E27FC236}">
                <a16:creationId xmlns:a16="http://schemas.microsoft.com/office/drawing/2014/main" id="{7345C636-721B-43AD-8CFC-7B0D2F6CDFA8}"/>
              </a:ext>
            </a:extLst>
          </p:cNvPr>
          <p:cNvSpPr txBox="1">
            <a:spLocks noChangeArrowheads="1"/>
          </p:cNvSpPr>
          <p:nvPr/>
        </p:nvSpPr>
        <p:spPr bwMode="auto">
          <a:xfrm>
            <a:off x="646113" y="56880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484876"/>
                </a:solidFill>
                <a:effectLst>
                  <a:outerShdw blurRad="38100" dist="38100" dir="2700000" algn="tl">
                    <a:srgbClr val="C0C0C0"/>
                  </a:outerShdw>
                </a:effectLst>
                <a:latin typeface="Calibri" panose="020F0502020204030204" pitchFamily="34" charset="0"/>
              </a:rPr>
              <a:t>Frío</a:t>
            </a:r>
            <a:endParaRPr lang="en-US" altLang="en-US" sz="2500" i="1">
              <a:solidFill>
                <a:srgbClr val="FF0000"/>
              </a:solidFill>
              <a:latin typeface="Arial Black" panose="020B0A04020102020204" pitchFamily="34" charset="0"/>
            </a:endParaRPr>
          </a:p>
        </p:txBody>
      </p:sp>
      <p:pic>
        <p:nvPicPr>
          <p:cNvPr id="1968150" name="Picture 22">
            <a:extLst>
              <a:ext uri="{FF2B5EF4-FFF2-40B4-BE49-F238E27FC236}">
                <a16:creationId xmlns:a16="http://schemas.microsoft.com/office/drawing/2014/main" id="{F644D7B0-EDDD-40C8-931E-6A9B2EE79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5759450"/>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1968153" name="Text Box 25">
            <a:extLst>
              <a:ext uri="{FF2B5EF4-FFF2-40B4-BE49-F238E27FC236}">
                <a16:creationId xmlns:a16="http://schemas.microsoft.com/office/drawing/2014/main" id="{2EB7412A-4376-4CD0-A399-00BEE8039C7B}"/>
              </a:ext>
            </a:extLst>
          </p:cNvPr>
          <p:cNvSpPr txBox="1">
            <a:spLocks noChangeArrowheads="1"/>
          </p:cNvSpPr>
          <p:nvPr/>
        </p:nvSpPr>
        <p:spPr bwMode="auto">
          <a:xfrm>
            <a:off x="646113" y="61214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484876"/>
                </a:solidFill>
                <a:effectLst>
                  <a:outerShdw blurRad="38100" dist="38100" dir="2700000" algn="tl">
                    <a:srgbClr val="C0C0C0"/>
                  </a:outerShdw>
                </a:effectLst>
                <a:latin typeface="Calibri" panose="020F0502020204030204" pitchFamily="34" charset="0"/>
              </a:rPr>
              <a:t>Reacción refleja a trauma</a:t>
            </a:r>
            <a:endParaRPr lang="en-US" altLang="en-US" sz="2500" i="1">
              <a:solidFill>
                <a:srgbClr val="FF0000"/>
              </a:solidFill>
              <a:latin typeface="Arial Black" panose="020B0A04020102020204" pitchFamily="34" charset="0"/>
            </a:endParaRPr>
          </a:p>
        </p:txBody>
      </p:sp>
      <p:pic>
        <p:nvPicPr>
          <p:cNvPr id="1968154" name="Picture 26">
            <a:extLst>
              <a:ext uri="{FF2B5EF4-FFF2-40B4-BE49-F238E27FC236}">
                <a16:creationId xmlns:a16="http://schemas.microsoft.com/office/drawing/2014/main" id="{6D240E82-18B0-463D-8734-A3505605B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6192838"/>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1968157" name="Text Box 29">
            <a:extLst>
              <a:ext uri="{FF2B5EF4-FFF2-40B4-BE49-F238E27FC236}">
                <a16:creationId xmlns:a16="http://schemas.microsoft.com/office/drawing/2014/main" id="{7038C498-12AC-4745-9C17-53BD9366DB8F}"/>
              </a:ext>
            </a:extLst>
          </p:cNvPr>
          <p:cNvSpPr txBox="1">
            <a:spLocks noChangeArrowheads="1"/>
          </p:cNvSpPr>
          <p:nvPr/>
        </p:nvSpPr>
        <p:spPr bwMode="auto">
          <a:xfrm>
            <a:off x="646113" y="2520950"/>
            <a:ext cx="831850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spcBef>
                <a:spcPct val="20000"/>
              </a:spcBef>
            </a:pPr>
            <a:r>
              <a:rPr lang="en-US" altLang="en-US" sz="2800" b="1">
                <a:solidFill>
                  <a:srgbClr val="484876"/>
                </a:solidFill>
                <a:effectLst>
                  <a:outerShdw blurRad="38100" dist="38100" dir="2700000" algn="tl">
                    <a:srgbClr val="C0C0C0"/>
                  </a:outerShdw>
                </a:effectLst>
                <a:latin typeface="Calibri" panose="020F0502020204030204" pitchFamily="34" charset="0"/>
              </a:rPr>
              <a:t>Agotamiento en las reservas de sodio (sal) (calambre por calor)</a:t>
            </a:r>
            <a:endParaRPr lang="en-US" altLang="en-US" sz="2500" i="1">
              <a:solidFill>
                <a:srgbClr val="FF0000"/>
              </a:solidFill>
              <a:latin typeface="Arial Black" panose="020B0A04020102020204" pitchFamily="34" charset="0"/>
            </a:endParaRPr>
          </a:p>
        </p:txBody>
      </p:sp>
      <p:pic>
        <p:nvPicPr>
          <p:cNvPr id="1968158" name="Picture 30">
            <a:extLst>
              <a:ext uri="{FF2B5EF4-FFF2-40B4-BE49-F238E27FC236}">
                <a16:creationId xmlns:a16="http://schemas.microsoft.com/office/drawing/2014/main" id="{27A91B37-C6A8-43A4-906E-AAA6B1E9B2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2543175"/>
            <a:ext cx="271462" cy="266700"/>
          </a:xfrm>
          <a:prstGeom prst="rect">
            <a:avLst/>
          </a:prstGeom>
          <a:noFill/>
          <a:extLst>
            <a:ext uri="{909E8E84-426E-40DD-AFC4-6F175D3DCCD1}">
              <a14:hiddenFill xmlns:a14="http://schemas.microsoft.com/office/drawing/2010/main">
                <a:solidFill>
                  <a:srgbClr val="FFFFFF"/>
                </a:solidFill>
              </a14:hiddenFill>
            </a:ext>
          </a:extLst>
        </p:spPr>
      </p:pic>
      <p:pic>
        <p:nvPicPr>
          <p:cNvPr id="1968162" name="Picture 34">
            <a:extLst>
              <a:ext uri="{FF2B5EF4-FFF2-40B4-BE49-F238E27FC236}">
                <a16:creationId xmlns:a16="http://schemas.microsoft.com/office/drawing/2014/main" id="{35DB61B2-9E1E-4CE0-BE3D-7DA48D844B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566738"/>
            <a:ext cx="2663825" cy="17827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0900" name="Text Box 52">
            <a:extLst>
              <a:ext uri="{FF2B5EF4-FFF2-40B4-BE49-F238E27FC236}">
                <a16:creationId xmlns:a16="http://schemas.microsoft.com/office/drawing/2014/main" id="{D566DBA9-F86D-4FF9-88D7-55CE6A9C06B1}"/>
              </a:ext>
            </a:extLst>
          </p:cNvPr>
          <p:cNvSpPr txBox="1">
            <a:spLocks noChangeArrowheads="1"/>
          </p:cNvSpPr>
          <p:nvPr/>
        </p:nvSpPr>
        <p:spPr bwMode="auto">
          <a:xfrm>
            <a:off x="539750" y="180022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effectLst>
                  <a:outerShdw blurRad="38100" dist="38100" dir="2700000" algn="tl">
                    <a:srgbClr val="C0C0C0"/>
                  </a:outerShdw>
                </a:effectLst>
                <a:latin typeface="Calibri" panose="020F0502020204030204" pitchFamily="34" charset="0"/>
              </a:rPr>
              <a:t>Definiciones</a:t>
            </a:r>
            <a:endParaRPr lang="en-US" altLang="en-US" sz="2500" i="1">
              <a:latin typeface="Arial Black" panose="020B0A04020102020204" pitchFamily="34" charset="0"/>
            </a:endParaRPr>
          </a:p>
        </p:txBody>
      </p:sp>
      <p:pic>
        <p:nvPicPr>
          <p:cNvPr id="1870901" name="Picture 53">
            <a:extLst>
              <a:ext uri="{FF2B5EF4-FFF2-40B4-BE49-F238E27FC236}">
                <a16:creationId xmlns:a16="http://schemas.microsoft.com/office/drawing/2014/main" id="{BC06F168-A0D3-4EED-8D74-9552436B28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87166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870902" name="Text Box 54">
            <a:extLst>
              <a:ext uri="{FF2B5EF4-FFF2-40B4-BE49-F238E27FC236}">
                <a16:creationId xmlns:a16="http://schemas.microsoft.com/office/drawing/2014/main" id="{CA39EAE1-9DE2-4F8E-B094-4AB4BF56BA22}"/>
              </a:ext>
            </a:extLst>
          </p:cNvPr>
          <p:cNvSpPr txBox="1">
            <a:spLocks noChangeArrowheads="1"/>
          </p:cNvSpPr>
          <p:nvPr/>
        </p:nvSpPr>
        <p:spPr bwMode="auto">
          <a:xfrm>
            <a:off x="539750" y="223202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effectLst>
                  <a:outerShdw blurRad="38100" dist="38100" dir="2700000" algn="tl">
                    <a:srgbClr val="C0C0C0"/>
                  </a:outerShdw>
                </a:effectLst>
                <a:latin typeface="Calibri" panose="020F0502020204030204" pitchFamily="34" charset="0"/>
              </a:rPr>
              <a:t>Grados de severidad de un: “</a:t>
            </a:r>
            <a:r>
              <a:rPr lang="en-US" altLang="en-US" sz="2800" b="1" i="1">
                <a:effectLst>
                  <a:outerShdw blurRad="38100" dist="38100" dir="2700000" algn="tl">
                    <a:srgbClr val="C0C0C0"/>
                  </a:outerShdw>
                </a:effectLst>
                <a:latin typeface="Calibri" panose="020F0502020204030204" pitchFamily="34" charset="0"/>
              </a:rPr>
              <a:t>Sprain</a:t>
            </a:r>
            <a:r>
              <a:rPr lang="en-US" altLang="en-US" sz="2800" b="1">
                <a:effectLst>
                  <a:outerShdw blurRad="38100" dist="38100" dir="2700000" algn="tl">
                    <a:srgbClr val="C0C0C0"/>
                  </a:outerShdw>
                </a:effectLst>
                <a:latin typeface="Calibri" panose="020F0502020204030204" pitchFamily="34" charset="0"/>
              </a:rPr>
              <a:t>” o “</a:t>
            </a:r>
            <a:r>
              <a:rPr lang="en-US" altLang="en-US" sz="2800" b="1" i="1">
                <a:effectLst>
                  <a:outerShdw blurRad="38100" dist="38100" dir="2700000" algn="tl">
                    <a:srgbClr val="C0C0C0"/>
                  </a:outerShdw>
                </a:effectLst>
                <a:latin typeface="Calibri" panose="020F0502020204030204" pitchFamily="34" charset="0"/>
              </a:rPr>
              <a:t>Strain</a:t>
            </a:r>
            <a:r>
              <a:rPr lang="en-US" altLang="en-US" sz="2800" b="1">
                <a:effectLst>
                  <a:outerShdw blurRad="38100" dist="38100" dir="2700000" algn="tl">
                    <a:srgbClr val="C0C0C0"/>
                  </a:outerShdw>
                </a:effectLst>
                <a:latin typeface="Calibri" panose="020F0502020204030204" pitchFamily="34" charset="0"/>
              </a:rPr>
              <a:t>”</a:t>
            </a:r>
            <a:endParaRPr lang="en-US" altLang="en-US" sz="2500" i="1">
              <a:latin typeface="Arial Black" panose="020B0A04020102020204" pitchFamily="34" charset="0"/>
            </a:endParaRPr>
          </a:p>
        </p:txBody>
      </p:sp>
      <p:pic>
        <p:nvPicPr>
          <p:cNvPr id="1870903" name="Picture 55">
            <a:extLst>
              <a:ext uri="{FF2B5EF4-FFF2-40B4-BE49-F238E27FC236}">
                <a16:creationId xmlns:a16="http://schemas.microsoft.com/office/drawing/2014/main" id="{763AE68D-A143-4290-A8DD-279F1D8883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30346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870904" name="Text Box 56">
            <a:extLst>
              <a:ext uri="{FF2B5EF4-FFF2-40B4-BE49-F238E27FC236}">
                <a16:creationId xmlns:a16="http://schemas.microsoft.com/office/drawing/2014/main" id="{BD999BE2-ED1A-4594-B07C-E39CB5CC447F}"/>
              </a:ext>
            </a:extLst>
          </p:cNvPr>
          <p:cNvSpPr txBox="1">
            <a:spLocks noChangeArrowheads="1"/>
          </p:cNvSpPr>
          <p:nvPr/>
        </p:nvSpPr>
        <p:spPr bwMode="auto">
          <a:xfrm>
            <a:off x="539750" y="26654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effectLst>
                  <a:outerShdw blurRad="38100" dist="38100" dir="2700000" algn="tl">
                    <a:srgbClr val="C0C0C0"/>
                  </a:outerShdw>
                </a:effectLst>
                <a:latin typeface="Calibri" panose="020F0502020204030204" pitchFamily="34" charset="0"/>
              </a:rPr>
              <a:t>Medidas de prevención</a:t>
            </a:r>
            <a:endParaRPr lang="en-US" altLang="en-US" sz="2500" i="1">
              <a:latin typeface="Arial Black" panose="020B0A04020102020204" pitchFamily="34" charset="0"/>
            </a:endParaRPr>
          </a:p>
        </p:txBody>
      </p:sp>
      <p:pic>
        <p:nvPicPr>
          <p:cNvPr id="1870905" name="Picture 57">
            <a:extLst>
              <a:ext uri="{FF2B5EF4-FFF2-40B4-BE49-F238E27FC236}">
                <a16:creationId xmlns:a16="http://schemas.microsoft.com/office/drawing/2014/main" id="{1FAA857A-52FE-481F-9111-A4466993E7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73685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870906" name="Text Box 58">
            <a:extLst>
              <a:ext uri="{FF2B5EF4-FFF2-40B4-BE49-F238E27FC236}">
                <a16:creationId xmlns:a16="http://schemas.microsoft.com/office/drawing/2014/main" id="{B143C315-3622-4E64-AA92-530F49BAAD87}"/>
              </a:ext>
            </a:extLst>
          </p:cNvPr>
          <p:cNvSpPr txBox="1">
            <a:spLocks noChangeArrowheads="1"/>
          </p:cNvSpPr>
          <p:nvPr/>
        </p:nvSpPr>
        <p:spPr bwMode="auto">
          <a:xfrm>
            <a:off x="539750" y="30972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effectLst>
                  <a:outerShdw blurRad="38100" dist="38100" dir="2700000" algn="tl">
                    <a:srgbClr val="C0C0C0"/>
                  </a:outerShdw>
                </a:effectLst>
                <a:latin typeface="Calibri" panose="020F0502020204030204" pitchFamily="34" charset="0"/>
              </a:rPr>
              <a:t>Factores de riesgo para que predisponen a lesiones</a:t>
            </a:r>
            <a:endParaRPr lang="en-US" altLang="en-US" sz="2500" i="1">
              <a:latin typeface="Arial Black" panose="020B0A04020102020204" pitchFamily="34" charset="0"/>
            </a:endParaRPr>
          </a:p>
        </p:txBody>
      </p:sp>
      <p:pic>
        <p:nvPicPr>
          <p:cNvPr id="1870907" name="Picture 59">
            <a:extLst>
              <a:ext uri="{FF2B5EF4-FFF2-40B4-BE49-F238E27FC236}">
                <a16:creationId xmlns:a16="http://schemas.microsoft.com/office/drawing/2014/main" id="{5B64A9C4-6C4B-4A8A-B3BD-B8A3B8AD75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316865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870908" name="Text Box 60">
            <a:extLst>
              <a:ext uri="{FF2B5EF4-FFF2-40B4-BE49-F238E27FC236}">
                <a16:creationId xmlns:a16="http://schemas.microsoft.com/office/drawing/2014/main" id="{810A32D3-8749-4127-81CB-B7312240711B}"/>
              </a:ext>
            </a:extLst>
          </p:cNvPr>
          <p:cNvSpPr txBox="1">
            <a:spLocks noChangeArrowheads="1"/>
          </p:cNvSpPr>
          <p:nvPr/>
        </p:nvSpPr>
        <p:spPr bwMode="auto">
          <a:xfrm>
            <a:off x="539750" y="35290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effectLst>
                  <a:outerShdw blurRad="38100" dist="38100" dir="2700000" algn="tl">
                    <a:srgbClr val="C0C0C0"/>
                  </a:outerShdw>
                </a:effectLst>
                <a:latin typeface="Calibri" panose="020F0502020204030204" pitchFamily="34" charset="0"/>
              </a:rPr>
              <a:t>Signos y síntomas de la traumatología atlética</a:t>
            </a:r>
            <a:endParaRPr lang="en-US" altLang="en-US" sz="2500" i="1">
              <a:latin typeface="Arial Black" panose="020B0A04020102020204" pitchFamily="34" charset="0"/>
            </a:endParaRPr>
          </a:p>
        </p:txBody>
      </p:sp>
      <p:pic>
        <p:nvPicPr>
          <p:cNvPr id="1870909" name="Picture 61">
            <a:extLst>
              <a:ext uri="{FF2B5EF4-FFF2-40B4-BE49-F238E27FC236}">
                <a16:creationId xmlns:a16="http://schemas.microsoft.com/office/drawing/2014/main" id="{4908DCF2-FBBF-47FC-A1AD-3B91CD1D3F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360045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870910" name="Text Box 62">
            <a:extLst>
              <a:ext uri="{FF2B5EF4-FFF2-40B4-BE49-F238E27FC236}">
                <a16:creationId xmlns:a16="http://schemas.microsoft.com/office/drawing/2014/main" id="{32B175CF-FF10-4673-ACF9-7E2A8FCA24BE}"/>
              </a:ext>
            </a:extLst>
          </p:cNvPr>
          <p:cNvSpPr txBox="1">
            <a:spLocks noChangeArrowheads="1"/>
          </p:cNvSpPr>
          <p:nvPr/>
        </p:nvSpPr>
        <p:spPr bwMode="auto">
          <a:xfrm>
            <a:off x="539750" y="3960813"/>
            <a:ext cx="867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effectLst>
                  <a:outerShdw blurRad="38100" dist="38100" dir="2700000" algn="tl">
                    <a:srgbClr val="C0C0C0"/>
                  </a:outerShdw>
                </a:effectLst>
                <a:latin typeface="Calibri" panose="020F0502020204030204" pitchFamily="34" charset="0"/>
              </a:rPr>
              <a:t>Tratamiento agudo del atleta lesionado: </a:t>
            </a:r>
            <a:r>
              <a:rPr lang="en-US" altLang="en-US" sz="2800" b="1" i="1">
                <a:effectLst>
                  <a:outerShdw blurRad="38100" dist="38100" dir="2700000" algn="tl">
                    <a:srgbClr val="C0C0C0"/>
                  </a:outerShdw>
                </a:effectLst>
                <a:latin typeface="Calibri" panose="020F0502020204030204" pitchFamily="34" charset="0"/>
              </a:rPr>
              <a:t>PRICE</a:t>
            </a:r>
            <a:endParaRPr lang="en-US" altLang="en-US" sz="2500" i="1">
              <a:latin typeface="Arial Black" panose="020B0A04020102020204" pitchFamily="34" charset="0"/>
            </a:endParaRPr>
          </a:p>
        </p:txBody>
      </p:sp>
      <p:pic>
        <p:nvPicPr>
          <p:cNvPr id="1870911" name="Picture 63">
            <a:extLst>
              <a:ext uri="{FF2B5EF4-FFF2-40B4-BE49-F238E27FC236}">
                <a16:creationId xmlns:a16="http://schemas.microsoft.com/office/drawing/2014/main" id="{03F25500-D3CF-4F33-9057-2412662B2E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403225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870912" name="Text Box 64">
            <a:extLst>
              <a:ext uri="{FF2B5EF4-FFF2-40B4-BE49-F238E27FC236}">
                <a16:creationId xmlns:a16="http://schemas.microsoft.com/office/drawing/2014/main" id="{41AE6E59-8703-4A98-9849-2A3CFFDDE04C}"/>
              </a:ext>
            </a:extLst>
          </p:cNvPr>
          <p:cNvSpPr txBox="1">
            <a:spLocks noChangeArrowheads="1"/>
          </p:cNvSpPr>
          <p:nvPr/>
        </p:nvSpPr>
        <p:spPr bwMode="auto">
          <a:xfrm>
            <a:off x="539750" y="4392613"/>
            <a:ext cx="85693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effectLst>
                  <a:outerShdw blurRad="38100" dist="38100" dir="2700000" algn="tl">
                    <a:srgbClr val="C0C0C0"/>
                  </a:outerShdw>
                </a:effectLst>
                <a:latin typeface="Calibri" panose="020F0502020204030204" pitchFamily="34" charset="0"/>
              </a:rPr>
              <a:t>Tratamiento crónico: </a:t>
            </a:r>
            <a:r>
              <a:rPr lang="en-US" altLang="en-US" sz="2800" b="1" i="1">
                <a:effectLst>
                  <a:outerShdw blurRad="38100" dist="38100" dir="2700000" algn="tl">
                    <a:srgbClr val="C0C0C0"/>
                  </a:outerShdw>
                </a:effectLst>
                <a:latin typeface="Calibri" panose="020F0502020204030204" pitchFamily="34" charset="0"/>
              </a:rPr>
              <a:t>Rehabilitación de atleta lesionado</a:t>
            </a:r>
            <a:endParaRPr lang="en-US" altLang="en-US" sz="2500" i="1">
              <a:latin typeface="Arial Black" panose="020B0A04020102020204" pitchFamily="34" charset="0"/>
            </a:endParaRPr>
          </a:p>
        </p:txBody>
      </p:sp>
      <p:pic>
        <p:nvPicPr>
          <p:cNvPr id="1870913" name="Picture 65">
            <a:extLst>
              <a:ext uri="{FF2B5EF4-FFF2-40B4-BE49-F238E27FC236}">
                <a16:creationId xmlns:a16="http://schemas.microsoft.com/office/drawing/2014/main" id="{D2E94434-7026-4E2E-B452-CE7043EAE7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446405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870914" name="Text Box 66">
            <a:extLst>
              <a:ext uri="{FF2B5EF4-FFF2-40B4-BE49-F238E27FC236}">
                <a16:creationId xmlns:a16="http://schemas.microsoft.com/office/drawing/2014/main" id="{637C1609-3246-4930-925B-A03D1DFC867E}"/>
              </a:ext>
            </a:extLst>
          </p:cNvPr>
          <p:cNvSpPr txBox="1">
            <a:spLocks noChangeArrowheads="1"/>
          </p:cNvSpPr>
          <p:nvPr/>
        </p:nvSpPr>
        <p:spPr bwMode="auto">
          <a:xfrm>
            <a:off x="539750" y="48244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effectLst>
                  <a:outerShdw blurRad="38100" dist="38100" dir="2700000" algn="tl">
                    <a:srgbClr val="C0C0C0"/>
                  </a:outerShdw>
                </a:effectLst>
                <a:latin typeface="Calibri" panose="020F0502020204030204" pitchFamily="34" charset="0"/>
              </a:rPr>
              <a:t>Traumas a nivel de los </a:t>
            </a:r>
            <a:r>
              <a:rPr lang="en-US" altLang="en-US" sz="2800" b="1" i="1">
                <a:effectLst>
                  <a:outerShdw blurRad="38100" dist="38100" dir="2700000" algn="tl">
                    <a:srgbClr val="C0C0C0"/>
                  </a:outerShdw>
                </a:effectLst>
                <a:latin typeface="Calibri" panose="020F0502020204030204" pitchFamily="34" charset="0"/>
              </a:rPr>
              <a:t>músculos esqueléticos</a:t>
            </a:r>
            <a:endParaRPr lang="en-US" altLang="en-US" sz="2500" i="1">
              <a:latin typeface="Arial Black" panose="020B0A04020102020204" pitchFamily="34" charset="0"/>
            </a:endParaRPr>
          </a:p>
        </p:txBody>
      </p:sp>
      <p:pic>
        <p:nvPicPr>
          <p:cNvPr id="1870915" name="Picture 67">
            <a:extLst>
              <a:ext uri="{FF2B5EF4-FFF2-40B4-BE49-F238E27FC236}">
                <a16:creationId xmlns:a16="http://schemas.microsoft.com/office/drawing/2014/main" id="{2AFE79E0-7D94-43EA-B954-4E1B23B6A3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489585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870916" name="Text Box 68">
            <a:extLst>
              <a:ext uri="{FF2B5EF4-FFF2-40B4-BE49-F238E27FC236}">
                <a16:creationId xmlns:a16="http://schemas.microsoft.com/office/drawing/2014/main" id="{C0E5CB8A-87DE-4A8B-BF06-947A80805E5A}"/>
              </a:ext>
            </a:extLst>
          </p:cNvPr>
          <p:cNvSpPr txBox="1">
            <a:spLocks noChangeArrowheads="1"/>
          </p:cNvSpPr>
          <p:nvPr/>
        </p:nvSpPr>
        <p:spPr bwMode="auto">
          <a:xfrm>
            <a:off x="539750" y="52562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effectLst>
                  <a:outerShdw blurRad="38100" dist="38100" dir="2700000" algn="tl">
                    <a:srgbClr val="C0C0C0"/>
                  </a:outerShdw>
                </a:effectLst>
                <a:latin typeface="Calibri" panose="020F0502020204030204" pitchFamily="34" charset="0"/>
              </a:rPr>
              <a:t>Lesiones en los tendones</a:t>
            </a:r>
            <a:endParaRPr lang="en-US" altLang="en-US" sz="2500" i="1">
              <a:latin typeface="Arial Black" panose="020B0A04020102020204" pitchFamily="34" charset="0"/>
            </a:endParaRPr>
          </a:p>
        </p:txBody>
      </p:sp>
      <p:pic>
        <p:nvPicPr>
          <p:cNvPr id="1870917" name="Picture 69">
            <a:extLst>
              <a:ext uri="{FF2B5EF4-FFF2-40B4-BE49-F238E27FC236}">
                <a16:creationId xmlns:a16="http://schemas.microsoft.com/office/drawing/2014/main" id="{0A6E8A30-5712-42BC-9BBF-F27519B10E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532765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4808A10-CE8C-4857-A0E4-B9B6181D28B9}"/>
              </a:ext>
            </a:extLst>
          </p:cNvPr>
          <p:cNvSpPr>
            <a:spLocks/>
          </p:cNvSpPr>
          <p:nvPr/>
        </p:nvSpPr>
        <p:spPr bwMode="auto">
          <a:xfrm>
            <a:off x="2698750" y="908050"/>
            <a:ext cx="576103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BOSQUEJO</a:t>
            </a:r>
            <a:endParaRPr lang="es-PR" altLang="en-US" sz="5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870922" name="Text Box 74">
            <a:extLst>
              <a:ext uri="{FF2B5EF4-FFF2-40B4-BE49-F238E27FC236}">
                <a16:creationId xmlns:a16="http://schemas.microsoft.com/office/drawing/2014/main" id="{05B49FA9-8C26-4F66-BEFD-3EC48B6527AE}"/>
              </a:ext>
            </a:extLst>
          </p:cNvPr>
          <p:cNvSpPr txBox="1">
            <a:spLocks noChangeArrowheads="1"/>
          </p:cNvSpPr>
          <p:nvPr/>
        </p:nvSpPr>
        <p:spPr bwMode="auto">
          <a:xfrm>
            <a:off x="539750" y="571658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effectLst>
                  <a:outerShdw blurRad="38100" dist="38100" dir="2700000" algn="tl">
                    <a:srgbClr val="C0C0C0"/>
                  </a:outerShdw>
                </a:effectLst>
                <a:latin typeface="Calibri" panose="020F0502020204030204" pitchFamily="34" charset="0"/>
              </a:rPr>
              <a:t>Lesiones en los ligamentos y articulación</a:t>
            </a:r>
            <a:endParaRPr lang="en-US" altLang="en-US" sz="2500" i="1">
              <a:latin typeface="Arial Black" panose="020B0A04020102020204" pitchFamily="34" charset="0"/>
            </a:endParaRPr>
          </a:p>
        </p:txBody>
      </p:sp>
      <p:pic>
        <p:nvPicPr>
          <p:cNvPr id="1870923" name="Picture 75">
            <a:extLst>
              <a:ext uri="{FF2B5EF4-FFF2-40B4-BE49-F238E27FC236}">
                <a16:creationId xmlns:a16="http://schemas.microsoft.com/office/drawing/2014/main" id="{9EDD64D8-A169-4877-80B5-6EC01B6694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578802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870924" name="Text Box 76">
            <a:extLst>
              <a:ext uri="{FF2B5EF4-FFF2-40B4-BE49-F238E27FC236}">
                <a16:creationId xmlns:a16="http://schemas.microsoft.com/office/drawing/2014/main" id="{121E85D1-8047-4DC0-8403-9A86677E1BB2}"/>
              </a:ext>
            </a:extLst>
          </p:cNvPr>
          <p:cNvSpPr txBox="1">
            <a:spLocks noChangeArrowheads="1"/>
          </p:cNvSpPr>
          <p:nvPr/>
        </p:nvSpPr>
        <p:spPr bwMode="auto">
          <a:xfrm>
            <a:off x="539750" y="61214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effectLst>
                  <a:outerShdw blurRad="38100" dist="38100" dir="2700000" algn="tl">
                    <a:srgbClr val="C0C0C0"/>
                  </a:outerShdw>
                </a:effectLst>
                <a:latin typeface="Calibri" panose="020F0502020204030204" pitchFamily="34" charset="0"/>
              </a:rPr>
              <a:t>Lesiones en los nervios</a:t>
            </a:r>
            <a:endParaRPr lang="en-US" altLang="en-US" sz="2500" i="1">
              <a:latin typeface="Arial Black" panose="020B0A04020102020204" pitchFamily="34" charset="0"/>
            </a:endParaRPr>
          </a:p>
        </p:txBody>
      </p:sp>
      <p:pic>
        <p:nvPicPr>
          <p:cNvPr id="1870925" name="Picture 77">
            <a:extLst>
              <a:ext uri="{FF2B5EF4-FFF2-40B4-BE49-F238E27FC236}">
                <a16:creationId xmlns:a16="http://schemas.microsoft.com/office/drawing/2014/main" id="{D67F868E-18BC-4EC3-B470-08F56C13E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6219825"/>
            <a:ext cx="271463" cy="266700"/>
          </a:xfrm>
          <a:prstGeom prst="rect">
            <a:avLst/>
          </a:prstGeom>
          <a:noFill/>
          <a:extLst>
            <a:ext uri="{909E8E84-426E-40DD-AFC4-6F175D3DCCD1}">
              <a14:hiddenFill xmlns:a14="http://schemas.microsoft.com/office/drawing/2010/main">
                <a:solidFill>
                  <a:srgbClr val="FFFFFF"/>
                </a:solidFill>
              </a14:hiddenFill>
            </a:ext>
          </a:extLst>
        </p:spPr>
      </p:pic>
      <p:pic>
        <p:nvPicPr>
          <p:cNvPr id="1870926" name="Picture 78">
            <a:extLst>
              <a:ext uri="{FF2B5EF4-FFF2-40B4-BE49-F238E27FC236}">
                <a16:creationId xmlns:a16="http://schemas.microsoft.com/office/drawing/2014/main" id="{F15BE8FA-99EB-4651-BEEB-3633889D76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549275"/>
            <a:ext cx="2232025" cy="11747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newsflash/>
    <p:sndAc>
      <p:stSnd>
        <p:snd r:embed="rId4" name="breeze.wav"/>
      </p:stSnd>
    </p:sndAc>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82AAA-692C-41D4-AE15-9B3F65FE138D}"/>
              </a:ext>
            </a:extLst>
          </p:cNvPr>
          <p:cNvSpPr>
            <a:spLocks/>
          </p:cNvSpPr>
          <p:nvPr/>
        </p:nvSpPr>
        <p:spPr bwMode="auto">
          <a:xfrm>
            <a:off x="3779838" y="909638"/>
            <a:ext cx="511175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4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ESPASMOS</a:t>
            </a:r>
            <a:br>
              <a:rPr lang="es-PR" altLang="en-US" sz="4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4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MUSCULARES:</a:t>
            </a:r>
            <a:endParaRPr lang="es-PR" altLang="en-US" sz="4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33C511CA-4A6B-4401-BF28-42332E385644}"/>
              </a:ext>
            </a:extLst>
          </p:cNvPr>
          <p:cNvSpPr>
            <a:spLocks/>
          </p:cNvSpPr>
          <p:nvPr/>
        </p:nvSpPr>
        <p:spPr bwMode="auto">
          <a:xfrm>
            <a:off x="3779838" y="2205038"/>
            <a:ext cx="51641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60000"/>
              </a:lnSpc>
            </a:pPr>
            <a:r>
              <a:rPr lang="es-PR" altLang="en-US" sz="4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
        <p:nvSpPr>
          <p:cNvPr id="1970188" name="Text Box 12">
            <a:extLst>
              <a:ext uri="{FF2B5EF4-FFF2-40B4-BE49-F238E27FC236}">
                <a16:creationId xmlns:a16="http://schemas.microsoft.com/office/drawing/2014/main" id="{E2698A43-9B9A-4710-83A6-05739E6224AB}"/>
              </a:ext>
            </a:extLst>
          </p:cNvPr>
          <p:cNvSpPr txBox="1">
            <a:spLocks noChangeArrowheads="1"/>
          </p:cNvSpPr>
          <p:nvPr/>
        </p:nvSpPr>
        <p:spPr bwMode="auto">
          <a:xfrm>
            <a:off x="3708400" y="3168650"/>
            <a:ext cx="489585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altLang="en-US" sz="5000" b="1">
                <a:latin typeface="Arial" panose="020B0604020202020204" pitchFamily="34" charset="0"/>
              </a:rPr>
              <a:t>Contracción violenta/súbita</a:t>
            </a:r>
          </a:p>
          <a:p>
            <a:r>
              <a:rPr lang="es-ES" altLang="en-US" sz="5000" b="1">
                <a:latin typeface="Arial" panose="020B0604020202020204" pitchFamily="34" charset="0"/>
              </a:rPr>
              <a:t>e involuntaria</a:t>
            </a:r>
          </a:p>
          <a:p>
            <a:r>
              <a:rPr lang="es-ES" altLang="en-US" sz="5000" b="1">
                <a:latin typeface="Arial" panose="020B0604020202020204" pitchFamily="34" charset="0"/>
              </a:rPr>
              <a:t>de un músculo</a:t>
            </a:r>
          </a:p>
        </p:txBody>
      </p:sp>
      <p:pic>
        <p:nvPicPr>
          <p:cNvPr id="1970189" name="Picture 13">
            <a:extLst>
              <a:ext uri="{FF2B5EF4-FFF2-40B4-BE49-F238E27FC236}">
                <a16:creationId xmlns:a16="http://schemas.microsoft.com/office/drawing/2014/main" id="{79BCF511-8744-42A3-A512-71EB3795B1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888" y="549275"/>
            <a:ext cx="3195637" cy="5905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EC8AC-D858-4F11-9AD0-A11FEC0695A3}"/>
              </a:ext>
            </a:extLst>
          </p:cNvPr>
          <p:cNvSpPr>
            <a:spLocks/>
          </p:cNvSpPr>
          <p:nvPr/>
        </p:nvSpPr>
        <p:spPr bwMode="auto">
          <a:xfrm>
            <a:off x="2771775" y="736600"/>
            <a:ext cx="51117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ESPASMOS MUSCULARES:</a:t>
            </a:r>
            <a:endParaRPr lang="es-PR" altLang="en-US" sz="3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C46627F7-6BEB-415B-AA70-50217FFCB892}"/>
              </a:ext>
            </a:extLst>
          </p:cNvPr>
          <p:cNvSpPr>
            <a:spLocks/>
          </p:cNvSpPr>
          <p:nvPr/>
        </p:nvSpPr>
        <p:spPr bwMode="auto">
          <a:xfrm>
            <a:off x="2771775" y="1412875"/>
            <a:ext cx="51641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60000"/>
              </a:lnSpc>
            </a:pPr>
            <a:r>
              <a:rPr lang="es-PR" altLang="en-US" sz="3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EFECTOS</a:t>
            </a:r>
          </a:p>
        </p:txBody>
      </p:sp>
      <p:sp>
        <p:nvSpPr>
          <p:cNvPr id="1972241" name="Text Box 17">
            <a:extLst>
              <a:ext uri="{FF2B5EF4-FFF2-40B4-BE49-F238E27FC236}">
                <a16:creationId xmlns:a16="http://schemas.microsoft.com/office/drawing/2014/main" id="{0F07900B-4016-472C-B3F3-142935D09638}"/>
              </a:ext>
            </a:extLst>
          </p:cNvPr>
          <p:cNvSpPr txBox="1">
            <a:spLocks noChangeArrowheads="1"/>
          </p:cNvSpPr>
          <p:nvPr/>
        </p:nvSpPr>
        <p:spPr bwMode="auto">
          <a:xfrm>
            <a:off x="611188" y="2133600"/>
            <a:ext cx="793273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484876"/>
                </a:solidFill>
                <a:effectLst>
                  <a:outerShdw blurRad="38100" dist="38100" dir="2700000" algn="tl">
                    <a:srgbClr val="C0C0C0"/>
                  </a:outerShdw>
                </a:effectLst>
                <a:latin typeface="Calibri" panose="020F0502020204030204" pitchFamily="34" charset="0"/>
              </a:rPr>
              <a:t>Dolor</a:t>
            </a:r>
            <a:endParaRPr lang="en-US" altLang="en-US" sz="2500" i="1">
              <a:solidFill>
                <a:srgbClr val="FF0000"/>
              </a:solidFill>
              <a:latin typeface="Arial Black" panose="020B0A04020102020204" pitchFamily="34" charset="0"/>
            </a:endParaRPr>
          </a:p>
        </p:txBody>
      </p:sp>
      <p:pic>
        <p:nvPicPr>
          <p:cNvPr id="1972242" name="Picture 18">
            <a:extLst>
              <a:ext uri="{FF2B5EF4-FFF2-40B4-BE49-F238E27FC236}">
                <a16:creationId xmlns:a16="http://schemas.microsoft.com/office/drawing/2014/main" id="{0E75FD52-BFA3-4D9A-8DB0-97121B57DF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203450"/>
            <a:ext cx="258762" cy="266700"/>
          </a:xfrm>
          <a:prstGeom prst="rect">
            <a:avLst/>
          </a:prstGeom>
          <a:noFill/>
          <a:extLst>
            <a:ext uri="{909E8E84-426E-40DD-AFC4-6F175D3DCCD1}">
              <a14:hiddenFill xmlns:a14="http://schemas.microsoft.com/office/drawing/2010/main">
                <a:solidFill>
                  <a:srgbClr val="FFFFFF"/>
                </a:solidFill>
              </a14:hiddenFill>
            </a:ext>
          </a:extLst>
        </p:spPr>
      </p:pic>
      <p:sp>
        <p:nvSpPr>
          <p:cNvPr id="1972271" name="Text Box 47">
            <a:extLst>
              <a:ext uri="{FF2B5EF4-FFF2-40B4-BE49-F238E27FC236}">
                <a16:creationId xmlns:a16="http://schemas.microsoft.com/office/drawing/2014/main" id="{D6279858-9ACD-4974-97C1-87807D20D6F8}"/>
              </a:ext>
            </a:extLst>
          </p:cNvPr>
          <p:cNvSpPr txBox="1">
            <a:spLocks noChangeArrowheads="1"/>
          </p:cNvSpPr>
          <p:nvPr/>
        </p:nvSpPr>
        <p:spPr bwMode="auto">
          <a:xfrm>
            <a:off x="611188" y="2565400"/>
            <a:ext cx="793273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484876"/>
                </a:solidFill>
                <a:effectLst>
                  <a:outerShdw blurRad="38100" dist="38100" dir="2700000" algn="tl">
                    <a:srgbClr val="C0C0C0"/>
                  </a:outerShdw>
                </a:effectLst>
                <a:latin typeface="Calibri" panose="020F0502020204030204" pitchFamily="34" charset="0"/>
              </a:rPr>
              <a:t>Interferencia funcional</a:t>
            </a:r>
            <a:endParaRPr lang="en-US" altLang="en-US" sz="2500" i="1">
              <a:solidFill>
                <a:srgbClr val="FF0000"/>
              </a:solidFill>
              <a:latin typeface="Arial Black" panose="020B0A04020102020204" pitchFamily="34" charset="0"/>
            </a:endParaRPr>
          </a:p>
        </p:txBody>
      </p:sp>
      <p:pic>
        <p:nvPicPr>
          <p:cNvPr id="1972272" name="Picture 48">
            <a:extLst>
              <a:ext uri="{FF2B5EF4-FFF2-40B4-BE49-F238E27FC236}">
                <a16:creationId xmlns:a16="http://schemas.microsoft.com/office/drawing/2014/main" id="{59609A3A-6A41-4B19-B9D3-94FF288BE4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635250"/>
            <a:ext cx="258762" cy="266700"/>
          </a:xfrm>
          <a:prstGeom prst="rect">
            <a:avLst/>
          </a:prstGeom>
          <a:noFill/>
          <a:extLst>
            <a:ext uri="{909E8E84-426E-40DD-AFC4-6F175D3DCCD1}">
              <a14:hiddenFill xmlns:a14="http://schemas.microsoft.com/office/drawing/2010/main">
                <a:solidFill>
                  <a:srgbClr val="FFFFFF"/>
                </a:solidFill>
              </a14:hiddenFill>
            </a:ext>
          </a:extLst>
        </p:spPr>
      </p:pic>
      <p:sp>
        <p:nvSpPr>
          <p:cNvPr id="1972301" name="Text Box 77">
            <a:extLst>
              <a:ext uri="{FF2B5EF4-FFF2-40B4-BE49-F238E27FC236}">
                <a16:creationId xmlns:a16="http://schemas.microsoft.com/office/drawing/2014/main" id="{6D3308C4-A7BE-43AD-9DC0-B727A1640192}"/>
              </a:ext>
            </a:extLst>
          </p:cNvPr>
          <p:cNvSpPr txBox="1">
            <a:spLocks noChangeArrowheads="1"/>
          </p:cNvSpPr>
          <p:nvPr/>
        </p:nvSpPr>
        <p:spPr bwMode="auto">
          <a:xfrm>
            <a:off x="611188" y="2998788"/>
            <a:ext cx="793273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484876"/>
                </a:solidFill>
                <a:effectLst>
                  <a:outerShdw blurRad="38100" dist="38100" dir="2700000" algn="tl">
                    <a:srgbClr val="C0C0C0"/>
                  </a:outerShdw>
                </a:effectLst>
                <a:latin typeface="Calibri" panose="020F0502020204030204" pitchFamily="34" charset="0"/>
              </a:rPr>
              <a:t>Fibrositis:</a:t>
            </a:r>
            <a:endParaRPr lang="en-US" altLang="en-US" sz="2500" i="1">
              <a:solidFill>
                <a:srgbClr val="FF0000"/>
              </a:solidFill>
              <a:latin typeface="Arial Black" panose="020B0A04020102020204" pitchFamily="34" charset="0"/>
            </a:endParaRPr>
          </a:p>
        </p:txBody>
      </p:sp>
      <p:pic>
        <p:nvPicPr>
          <p:cNvPr id="1972302" name="Picture 78">
            <a:extLst>
              <a:ext uri="{FF2B5EF4-FFF2-40B4-BE49-F238E27FC236}">
                <a16:creationId xmlns:a16="http://schemas.microsoft.com/office/drawing/2014/main" id="{564D2916-A2D8-4C11-BAB4-57D1C7C8B7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068638"/>
            <a:ext cx="258762" cy="266700"/>
          </a:xfrm>
          <a:prstGeom prst="rect">
            <a:avLst/>
          </a:prstGeom>
          <a:noFill/>
          <a:extLst>
            <a:ext uri="{909E8E84-426E-40DD-AFC4-6F175D3DCCD1}">
              <a14:hiddenFill xmlns:a14="http://schemas.microsoft.com/office/drawing/2010/main">
                <a:solidFill>
                  <a:srgbClr val="FFFFFF"/>
                </a:solidFill>
              </a14:hiddenFill>
            </a:ext>
          </a:extLst>
        </p:spPr>
      </p:pic>
      <p:sp>
        <p:nvSpPr>
          <p:cNvPr id="1972305" name="Text Box 81">
            <a:extLst>
              <a:ext uri="{FF2B5EF4-FFF2-40B4-BE49-F238E27FC236}">
                <a16:creationId xmlns:a16="http://schemas.microsoft.com/office/drawing/2014/main" id="{3C2F4473-C82F-4C7D-B94E-D6D6446C1A37}"/>
              </a:ext>
            </a:extLst>
          </p:cNvPr>
          <p:cNvSpPr txBox="1">
            <a:spLocks noChangeArrowheads="1"/>
          </p:cNvSpPr>
          <p:nvPr/>
        </p:nvSpPr>
        <p:spPr bwMode="auto">
          <a:xfrm>
            <a:off x="971550" y="3429000"/>
            <a:ext cx="76231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n-US" altLang="en-US" sz="2100" b="1">
                <a:solidFill>
                  <a:srgbClr val="000000"/>
                </a:solidFill>
              </a:rPr>
              <a:t>Proceso doloroso debido a espasmo local muscular</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1972306" name="Picture 82">
            <a:extLst>
              <a:ext uri="{FF2B5EF4-FFF2-40B4-BE49-F238E27FC236}">
                <a16:creationId xmlns:a16="http://schemas.microsoft.com/office/drawing/2014/main" id="{E92B08DC-7383-41DE-B3E1-656FB0B154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3500438"/>
            <a:ext cx="263525" cy="273050"/>
          </a:xfrm>
          <a:prstGeom prst="rect">
            <a:avLst/>
          </a:prstGeom>
          <a:noFill/>
          <a:extLst>
            <a:ext uri="{909E8E84-426E-40DD-AFC4-6F175D3DCCD1}">
              <a14:hiddenFill xmlns:a14="http://schemas.microsoft.com/office/drawing/2010/main">
                <a:solidFill>
                  <a:srgbClr val="FFFFFF"/>
                </a:solidFill>
              </a14:hiddenFill>
            </a:ext>
          </a:extLst>
        </p:spPr>
      </p:pic>
      <p:sp>
        <p:nvSpPr>
          <p:cNvPr id="1972316" name="Text Box 92">
            <a:extLst>
              <a:ext uri="{FF2B5EF4-FFF2-40B4-BE49-F238E27FC236}">
                <a16:creationId xmlns:a16="http://schemas.microsoft.com/office/drawing/2014/main" id="{E3AB6EEB-96C0-45CC-B2D1-9248D92A583A}"/>
              </a:ext>
            </a:extLst>
          </p:cNvPr>
          <p:cNvSpPr txBox="1">
            <a:spLocks noChangeArrowheads="1"/>
          </p:cNvSpPr>
          <p:nvPr/>
        </p:nvSpPr>
        <p:spPr bwMode="auto">
          <a:xfrm>
            <a:off x="971550" y="3789363"/>
            <a:ext cx="76231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n-US" altLang="en-US" sz="2100" b="1">
                <a:solidFill>
                  <a:srgbClr val="000000"/>
                </a:solidFill>
              </a:rPr>
              <a:t>Se produce en el cuello, en los hombros y la espalda</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1972317" name="Picture 93">
            <a:extLst>
              <a:ext uri="{FF2B5EF4-FFF2-40B4-BE49-F238E27FC236}">
                <a16:creationId xmlns:a16="http://schemas.microsoft.com/office/drawing/2014/main" id="{800E2084-02DA-4802-B81B-73C197350D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3860800"/>
            <a:ext cx="263525" cy="273050"/>
          </a:xfrm>
          <a:prstGeom prst="rect">
            <a:avLst/>
          </a:prstGeom>
          <a:noFill/>
          <a:extLst>
            <a:ext uri="{909E8E84-426E-40DD-AFC4-6F175D3DCCD1}">
              <a14:hiddenFill xmlns:a14="http://schemas.microsoft.com/office/drawing/2010/main">
                <a:solidFill>
                  <a:srgbClr val="FFFFFF"/>
                </a:solidFill>
              </a14:hiddenFill>
            </a:ext>
          </a:extLst>
        </p:spPr>
      </p:pic>
      <p:sp>
        <p:nvSpPr>
          <p:cNvPr id="1972318" name="Text Box 94">
            <a:extLst>
              <a:ext uri="{FF2B5EF4-FFF2-40B4-BE49-F238E27FC236}">
                <a16:creationId xmlns:a16="http://schemas.microsoft.com/office/drawing/2014/main" id="{AD2838A4-3F37-4587-8C3D-BDCE9ED25329}"/>
              </a:ext>
            </a:extLst>
          </p:cNvPr>
          <p:cNvSpPr txBox="1">
            <a:spLocks noChangeArrowheads="1"/>
          </p:cNvSpPr>
          <p:nvPr/>
        </p:nvSpPr>
        <p:spPr bwMode="auto">
          <a:xfrm>
            <a:off x="971550" y="4170363"/>
            <a:ext cx="76231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n-US" altLang="en-US" sz="2100" b="1">
                <a:solidFill>
                  <a:srgbClr val="000000"/>
                </a:solidFill>
              </a:rPr>
              <a:t>Causas:</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1972319" name="Picture 95">
            <a:extLst>
              <a:ext uri="{FF2B5EF4-FFF2-40B4-BE49-F238E27FC236}">
                <a16:creationId xmlns:a16="http://schemas.microsoft.com/office/drawing/2014/main" id="{E0FB81B8-7CBF-440E-BF72-49E4F9E217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4241800"/>
            <a:ext cx="263525" cy="273050"/>
          </a:xfrm>
          <a:prstGeom prst="rect">
            <a:avLst/>
          </a:prstGeom>
          <a:noFill/>
          <a:extLst>
            <a:ext uri="{909E8E84-426E-40DD-AFC4-6F175D3DCCD1}">
              <a14:hiddenFill xmlns:a14="http://schemas.microsoft.com/office/drawing/2010/main">
                <a:solidFill>
                  <a:srgbClr val="FFFFFF"/>
                </a:solidFill>
              </a14:hiddenFill>
            </a:ext>
          </a:extLst>
        </p:spPr>
      </p:pic>
      <p:sp>
        <p:nvSpPr>
          <p:cNvPr id="1972320" name="Text Box 96">
            <a:extLst>
              <a:ext uri="{FF2B5EF4-FFF2-40B4-BE49-F238E27FC236}">
                <a16:creationId xmlns:a16="http://schemas.microsoft.com/office/drawing/2014/main" id="{5B01B5DA-955B-4D78-B1F7-3BDC749F36F4}"/>
              </a:ext>
            </a:extLst>
          </p:cNvPr>
          <p:cNvSpPr txBox="1">
            <a:spLocks noChangeArrowheads="1"/>
          </p:cNvSpPr>
          <p:nvPr/>
        </p:nvSpPr>
        <p:spPr bwMode="auto">
          <a:xfrm>
            <a:off x="1335088" y="4589463"/>
            <a:ext cx="74136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Práctica de esfuerzos desacostumbrados</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1972321" name="Picture 97">
            <a:extLst>
              <a:ext uri="{FF2B5EF4-FFF2-40B4-BE49-F238E27FC236}">
                <a16:creationId xmlns:a16="http://schemas.microsoft.com/office/drawing/2014/main" id="{ADCEC17C-04CF-48A6-93A4-779852FA37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4622800"/>
            <a:ext cx="271462" cy="288925"/>
          </a:xfrm>
          <a:prstGeom prst="rect">
            <a:avLst/>
          </a:prstGeom>
          <a:noFill/>
          <a:extLst>
            <a:ext uri="{909E8E84-426E-40DD-AFC4-6F175D3DCCD1}">
              <a14:hiddenFill xmlns:a14="http://schemas.microsoft.com/office/drawing/2010/main">
                <a:solidFill>
                  <a:srgbClr val="FFFFFF"/>
                </a:solidFill>
              </a14:hiddenFill>
            </a:ext>
          </a:extLst>
        </p:spPr>
      </p:pic>
      <p:sp>
        <p:nvSpPr>
          <p:cNvPr id="1972322" name="Text Box 98">
            <a:extLst>
              <a:ext uri="{FF2B5EF4-FFF2-40B4-BE49-F238E27FC236}">
                <a16:creationId xmlns:a16="http://schemas.microsoft.com/office/drawing/2014/main" id="{3847050E-1EFC-4ECB-BCD7-88EE59CD3AC3}"/>
              </a:ext>
            </a:extLst>
          </p:cNvPr>
          <p:cNvSpPr txBox="1">
            <a:spLocks noChangeArrowheads="1"/>
          </p:cNvSpPr>
          <p:nvPr/>
        </p:nvSpPr>
        <p:spPr bwMode="auto">
          <a:xfrm>
            <a:off x="1335088" y="4983163"/>
            <a:ext cx="74136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Mala postura</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1972323" name="Picture 99">
            <a:extLst>
              <a:ext uri="{FF2B5EF4-FFF2-40B4-BE49-F238E27FC236}">
                <a16:creationId xmlns:a16="http://schemas.microsoft.com/office/drawing/2014/main" id="{AC4218FF-6863-4DAF-B081-BFE11B2638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5016500"/>
            <a:ext cx="271462" cy="288925"/>
          </a:xfrm>
          <a:prstGeom prst="rect">
            <a:avLst/>
          </a:prstGeom>
          <a:noFill/>
          <a:extLst>
            <a:ext uri="{909E8E84-426E-40DD-AFC4-6F175D3DCCD1}">
              <a14:hiddenFill xmlns:a14="http://schemas.microsoft.com/office/drawing/2010/main">
                <a:solidFill>
                  <a:srgbClr val="FFFFFF"/>
                </a:solidFill>
              </a14:hiddenFill>
            </a:ext>
          </a:extLst>
        </p:spPr>
      </p:pic>
      <p:sp>
        <p:nvSpPr>
          <p:cNvPr id="1972324" name="Text Box 100">
            <a:extLst>
              <a:ext uri="{FF2B5EF4-FFF2-40B4-BE49-F238E27FC236}">
                <a16:creationId xmlns:a16="http://schemas.microsoft.com/office/drawing/2014/main" id="{F9022421-8BDB-42DF-8630-56E9C6FDD236}"/>
              </a:ext>
            </a:extLst>
          </p:cNvPr>
          <p:cNvSpPr txBox="1">
            <a:spLocks noChangeArrowheads="1"/>
          </p:cNvSpPr>
          <p:nvPr/>
        </p:nvSpPr>
        <p:spPr bwMode="auto">
          <a:xfrm>
            <a:off x="1335088" y="5376863"/>
            <a:ext cx="74136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Frío</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1972325" name="Picture 101">
            <a:extLst>
              <a:ext uri="{FF2B5EF4-FFF2-40B4-BE49-F238E27FC236}">
                <a16:creationId xmlns:a16="http://schemas.microsoft.com/office/drawing/2014/main" id="{20E2312F-C553-48AF-9D20-8C6C758E9C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5410200"/>
            <a:ext cx="271462" cy="288925"/>
          </a:xfrm>
          <a:prstGeom prst="rect">
            <a:avLst/>
          </a:prstGeom>
          <a:noFill/>
          <a:extLst>
            <a:ext uri="{909E8E84-426E-40DD-AFC4-6F175D3DCCD1}">
              <a14:hiddenFill xmlns:a14="http://schemas.microsoft.com/office/drawing/2010/main">
                <a:solidFill>
                  <a:srgbClr val="FFFFFF"/>
                </a:solidFill>
              </a14:hiddenFill>
            </a:ext>
          </a:extLst>
        </p:spPr>
      </p:pic>
      <p:sp>
        <p:nvSpPr>
          <p:cNvPr id="1972326" name="Text Box 102">
            <a:extLst>
              <a:ext uri="{FF2B5EF4-FFF2-40B4-BE49-F238E27FC236}">
                <a16:creationId xmlns:a16="http://schemas.microsoft.com/office/drawing/2014/main" id="{3C9A8E30-786D-4FC2-816C-23612B87F5CA}"/>
              </a:ext>
            </a:extLst>
          </p:cNvPr>
          <p:cNvSpPr txBox="1">
            <a:spLocks noChangeArrowheads="1"/>
          </p:cNvSpPr>
          <p:nvPr/>
        </p:nvSpPr>
        <p:spPr bwMode="auto">
          <a:xfrm>
            <a:off x="1335088" y="5741988"/>
            <a:ext cx="74136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Exposición a corrientes de aire</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1972327" name="Picture 103">
            <a:extLst>
              <a:ext uri="{FF2B5EF4-FFF2-40B4-BE49-F238E27FC236}">
                <a16:creationId xmlns:a16="http://schemas.microsoft.com/office/drawing/2014/main" id="{8E2DD625-99A1-46D6-A621-D433FEAE0F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5775325"/>
            <a:ext cx="271462" cy="288925"/>
          </a:xfrm>
          <a:prstGeom prst="rect">
            <a:avLst/>
          </a:prstGeom>
          <a:noFill/>
          <a:extLst>
            <a:ext uri="{909E8E84-426E-40DD-AFC4-6F175D3DCCD1}">
              <a14:hiddenFill xmlns:a14="http://schemas.microsoft.com/office/drawing/2010/main">
                <a:solidFill>
                  <a:srgbClr val="FFFFFF"/>
                </a:solidFill>
              </a14:hiddenFill>
            </a:ext>
          </a:extLst>
        </p:spPr>
      </p:pic>
      <p:sp>
        <p:nvSpPr>
          <p:cNvPr id="1972328" name="Text Box 104">
            <a:extLst>
              <a:ext uri="{FF2B5EF4-FFF2-40B4-BE49-F238E27FC236}">
                <a16:creationId xmlns:a16="http://schemas.microsoft.com/office/drawing/2014/main" id="{15F94390-4A02-4B28-9988-9F0BCA551151}"/>
              </a:ext>
            </a:extLst>
          </p:cNvPr>
          <p:cNvSpPr txBox="1">
            <a:spLocks noChangeArrowheads="1"/>
          </p:cNvSpPr>
          <p:nvPr/>
        </p:nvSpPr>
        <p:spPr bwMode="auto">
          <a:xfrm>
            <a:off x="1335088" y="6135688"/>
            <a:ext cx="74136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Tensiones musculares debido a la ansiedad</a:t>
            </a:r>
            <a:endParaRPr lang="en-US" altLang="en-US"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1972329" name="Picture 105">
            <a:extLst>
              <a:ext uri="{FF2B5EF4-FFF2-40B4-BE49-F238E27FC236}">
                <a16:creationId xmlns:a16="http://schemas.microsoft.com/office/drawing/2014/main" id="{8C5C6E4E-31CB-4921-80BD-B02D05433C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6169025"/>
            <a:ext cx="271462" cy="288925"/>
          </a:xfrm>
          <a:prstGeom prst="rect">
            <a:avLst/>
          </a:prstGeom>
          <a:noFill/>
          <a:extLst>
            <a:ext uri="{909E8E84-426E-40DD-AFC4-6F175D3DCCD1}">
              <a14:hiddenFill xmlns:a14="http://schemas.microsoft.com/office/drawing/2010/main">
                <a:solidFill>
                  <a:srgbClr val="FFFFFF"/>
                </a:solidFill>
              </a14:hiddenFill>
            </a:ext>
          </a:extLst>
        </p:spPr>
      </p:pic>
      <p:pic>
        <p:nvPicPr>
          <p:cNvPr id="1972330" name="Picture 106">
            <a:extLst>
              <a:ext uri="{FF2B5EF4-FFF2-40B4-BE49-F238E27FC236}">
                <a16:creationId xmlns:a16="http://schemas.microsoft.com/office/drawing/2014/main" id="{690732D7-79C4-47A1-8ECE-807A359C81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650875"/>
            <a:ext cx="2376488" cy="1363663"/>
          </a:xfrm>
          <a:prstGeom prst="rect">
            <a:avLst/>
          </a:prstGeom>
          <a:noFill/>
          <a:extLst>
            <a:ext uri="{909E8E84-426E-40DD-AFC4-6F175D3DCCD1}">
              <a14:hiddenFill xmlns:a14="http://schemas.microsoft.com/office/drawing/2010/main">
                <a:solidFill>
                  <a:srgbClr val="FFFFFF"/>
                </a:solidFill>
              </a14:hiddenFill>
            </a:ext>
          </a:extLst>
        </p:spPr>
      </p:pic>
      <p:pic>
        <p:nvPicPr>
          <p:cNvPr id="1972331" name="Picture 107">
            <a:extLst>
              <a:ext uri="{FF2B5EF4-FFF2-40B4-BE49-F238E27FC236}">
                <a16:creationId xmlns:a16="http://schemas.microsoft.com/office/drawing/2014/main" id="{8304D9A4-3309-4970-B5EC-5733929453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7188" y="765175"/>
            <a:ext cx="1681162" cy="2511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4282" name="Picture 10">
            <a:extLst>
              <a:ext uri="{FF2B5EF4-FFF2-40B4-BE49-F238E27FC236}">
                <a16:creationId xmlns:a16="http://schemas.microsoft.com/office/drawing/2014/main" id="{D9F2CFDB-A58A-487F-835E-80444C835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65175"/>
            <a:ext cx="3240087" cy="23002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4135415-22C6-4E41-924E-8D49DDB37D8A}"/>
              </a:ext>
            </a:extLst>
          </p:cNvPr>
          <p:cNvSpPr>
            <a:spLocks/>
          </p:cNvSpPr>
          <p:nvPr/>
        </p:nvSpPr>
        <p:spPr bwMode="auto">
          <a:xfrm>
            <a:off x="3821113" y="1125538"/>
            <a:ext cx="51435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MIOSITIS:</a:t>
            </a:r>
            <a:endParaRPr lang="es-PR" altLang="en-US" sz="5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2304C0D5-B413-4B64-86CB-00DA61BD1F28}"/>
              </a:ext>
            </a:extLst>
          </p:cNvPr>
          <p:cNvSpPr>
            <a:spLocks/>
          </p:cNvSpPr>
          <p:nvPr/>
        </p:nvSpPr>
        <p:spPr bwMode="auto">
          <a:xfrm>
            <a:off x="3821113" y="1919288"/>
            <a:ext cx="501015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60000"/>
              </a:lnSpc>
            </a:pPr>
            <a:r>
              <a:rPr lang="es-PR" altLang="en-US" sz="5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
        <p:nvSpPr>
          <p:cNvPr id="1974287" name="Text Box 15">
            <a:extLst>
              <a:ext uri="{FF2B5EF4-FFF2-40B4-BE49-F238E27FC236}">
                <a16:creationId xmlns:a16="http://schemas.microsoft.com/office/drawing/2014/main" id="{B41FA5EA-6D23-4CF1-9D03-56F730662B77}"/>
              </a:ext>
            </a:extLst>
          </p:cNvPr>
          <p:cNvSpPr txBox="1">
            <a:spLocks noChangeArrowheads="1"/>
          </p:cNvSpPr>
          <p:nvPr/>
        </p:nvSpPr>
        <p:spPr bwMode="auto">
          <a:xfrm>
            <a:off x="323850" y="3141663"/>
            <a:ext cx="8569325" cy="328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10000"/>
              </a:lnSpc>
            </a:pPr>
            <a:r>
              <a:rPr lang="es-ES" altLang="en-US" sz="3800" b="1">
                <a:latin typeface="Arial" panose="020B0604020202020204" pitchFamily="34" charset="0"/>
              </a:rPr>
              <a:t>Inflamación del tejido muscular, especialmene los</a:t>
            </a:r>
          </a:p>
          <a:p>
            <a:pPr algn="ctr">
              <a:lnSpc>
                <a:spcPct val="110000"/>
              </a:lnSpc>
            </a:pPr>
            <a:r>
              <a:rPr lang="es-ES" altLang="en-US" sz="3800" b="1">
                <a:latin typeface="Arial" panose="020B0604020202020204" pitchFamily="34" charset="0"/>
              </a:rPr>
              <a:t>músculos voluntarios,</a:t>
            </a:r>
          </a:p>
          <a:p>
            <a:pPr algn="ctr">
              <a:lnSpc>
                <a:spcPct val="110000"/>
              </a:lnSpc>
            </a:pPr>
            <a:r>
              <a:rPr lang="es-ES" altLang="en-US" sz="3800" b="1">
                <a:latin typeface="Arial" panose="020B0604020202020204" pitchFamily="34" charset="0"/>
              </a:rPr>
              <a:t>como consecuencia de una irritación local/regional</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4CCA9-7164-4E26-91BE-87166FB2FD08}"/>
              </a:ext>
            </a:extLst>
          </p:cNvPr>
          <p:cNvSpPr>
            <a:spLocks/>
          </p:cNvSpPr>
          <p:nvPr/>
        </p:nvSpPr>
        <p:spPr bwMode="auto">
          <a:xfrm>
            <a:off x="3563938" y="1198563"/>
            <a:ext cx="511175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4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MIOSISTIS</a:t>
            </a:r>
            <a:br>
              <a:rPr lang="es-PR" altLang="en-US" sz="4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4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OSIFICANTE:</a:t>
            </a:r>
            <a:endParaRPr lang="es-PR" altLang="en-US" sz="4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19172346-F886-44B6-A741-9AE3DC04D493}"/>
              </a:ext>
            </a:extLst>
          </p:cNvPr>
          <p:cNvSpPr>
            <a:spLocks/>
          </p:cNvSpPr>
          <p:nvPr/>
        </p:nvSpPr>
        <p:spPr bwMode="auto">
          <a:xfrm>
            <a:off x="3563938" y="2566988"/>
            <a:ext cx="51641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60000"/>
              </a:lnSpc>
            </a:pPr>
            <a:r>
              <a:rPr lang="es-PR" altLang="en-US" sz="4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
        <p:nvSpPr>
          <p:cNvPr id="1978380" name="Text Box 12">
            <a:extLst>
              <a:ext uri="{FF2B5EF4-FFF2-40B4-BE49-F238E27FC236}">
                <a16:creationId xmlns:a16="http://schemas.microsoft.com/office/drawing/2014/main" id="{E8CF8661-03B0-4547-A73B-AE7006A750A5}"/>
              </a:ext>
            </a:extLst>
          </p:cNvPr>
          <p:cNvSpPr txBox="1">
            <a:spLocks noChangeArrowheads="1"/>
          </p:cNvSpPr>
          <p:nvPr/>
        </p:nvSpPr>
        <p:spPr bwMode="auto">
          <a:xfrm>
            <a:off x="323850" y="3736975"/>
            <a:ext cx="8569325" cy="264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10000"/>
              </a:lnSpc>
            </a:pPr>
            <a:r>
              <a:rPr lang="es-ES" altLang="en-US" sz="3800" b="1">
                <a:latin typeface="Arial" panose="020B0604020202020204" pitchFamily="34" charset="0"/>
              </a:rPr>
              <a:t>Calcificación, o formación ósea, dentro de una zona muscular, adyacente a los huesos</a:t>
            </a:r>
          </a:p>
          <a:p>
            <a:pPr algn="ctr">
              <a:lnSpc>
                <a:spcPct val="110000"/>
              </a:lnSpc>
            </a:pPr>
            <a:r>
              <a:rPr lang="es-ES" altLang="en-US" sz="3800" b="1">
                <a:latin typeface="Arial" panose="020B0604020202020204" pitchFamily="34" charset="0"/>
              </a:rPr>
              <a:t>(fémur, húmero)</a:t>
            </a:r>
          </a:p>
        </p:txBody>
      </p:sp>
      <p:pic>
        <p:nvPicPr>
          <p:cNvPr id="1978381" name="Picture 13">
            <a:extLst>
              <a:ext uri="{FF2B5EF4-FFF2-40B4-BE49-F238E27FC236}">
                <a16:creationId xmlns:a16="http://schemas.microsoft.com/office/drawing/2014/main" id="{412FC9BA-67AB-462C-A68E-CD7D21462D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693738"/>
            <a:ext cx="2289175" cy="2952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8217B-7313-4576-8331-2F7C4916264D}"/>
              </a:ext>
            </a:extLst>
          </p:cNvPr>
          <p:cNvSpPr>
            <a:spLocks/>
          </p:cNvSpPr>
          <p:nvPr/>
        </p:nvSpPr>
        <p:spPr bwMode="auto">
          <a:xfrm>
            <a:off x="3348038" y="1485900"/>
            <a:ext cx="511175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5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MIOSISTIS</a:t>
            </a:r>
            <a:br>
              <a:rPr lang="es-PR" altLang="en-US" sz="5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5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OSIFICANTE:</a:t>
            </a:r>
            <a:endParaRPr lang="es-PR" altLang="en-US" sz="5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4E2308F8-DEC0-480D-8595-D6E5C821337B}"/>
              </a:ext>
            </a:extLst>
          </p:cNvPr>
          <p:cNvSpPr>
            <a:spLocks/>
          </p:cNvSpPr>
          <p:nvPr/>
        </p:nvSpPr>
        <p:spPr bwMode="auto">
          <a:xfrm>
            <a:off x="3348038" y="2854325"/>
            <a:ext cx="51641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60000"/>
              </a:lnSpc>
            </a:pPr>
            <a:r>
              <a:rPr lang="es-PR" altLang="en-US" sz="5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CAUSA</a:t>
            </a:r>
          </a:p>
        </p:txBody>
      </p:sp>
      <p:pic>
        <p:nvPicPr>
          <p:cNvPr id="1980428" name="Picture 12">
            <a:extLst>
              <a:ext uri="{FF2B5EF4-FFF2-40B4-BE49-F238E27FC236}">
                <a16:creationId xmlns:a16="http://schemas.microsoft.com/office/drawing/2014/main" id="{611238B3-77BE-4D90-9F74-A891357930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38" y="4659313"/>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80429" name="Text Box 13">
            <a:extLst>
              <a:ext uri="{FF2B5EF4-FFF2-40B4-BE49-F238E27FC236}">
                <a16:creationId xmlns:a16="http://schemas.microsoft.com/office/drawing/2014/main" id="{0C65AE36-E658-470C-B97B-6E1F6549A2FE}"/>
              </a:ext>
            </a:extLst>
          </p:cNvPr>
          <p:cNvSpPr txBox="1">
            <a:spLocks noChangeArrowheads="1"/>
          </p:cNvSpPr>
          <p:nvPr/>
        </p:nvSpPr>
        <p:spPr bwMode="auto">
          <a:xfrm>
            <a:off x="1004888" y="4659313"/>
            <a:ext cx="8031162"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n-US" altLang="en-US" sz="3500" b="1">
                <a:latin typeface="Arial" panose="020B0604020202020204" pitchFamily="34" charset="0"/>
              </a:rPr>
              <a:t>Contusión severa:</a:t>
            </a:r>
            <a:endParaRPr lang="en-US" altLang="en-US" sz="3500" b="1" i="1">
              <a:effectLst>
                <a:outerShdw blurRad="38100" dist="38100" dir="2700000" algn="tl">
                  <a:srgbClr val="C0C0C0"/>
                </a:outerShdw>
              </a:effectLst>
              <a:latin typeface="Arial" panose="020B0604020202020204" pitchFamily="34" charset="0"/>
            </a:endParaRPr>
          </a:p>
        </p:txBody>
      </p:sp>
      <p:sp>
        <p:nvSpPr>
          <p:cNvPr id="1980430" name="Text Box 14">
            <a:extLst>
              <a:ext uri="{FF2B5EF4-FFF2-40B4-BE49-F238E27FC236}">
                <a16:creationId xmlns:a16="http://schemas.microsoft.com/office/drawing/2014/main" id="{5D1BBE30-5DAC-4689-82B8-63F8D72028D8}"/>
              </a:ext>
            </a:extLst>
          </p:cNvPr>
          <p:cNvSpPr txBox="1">
            <a:spLocks noChangeArrowheads="1"/>
          </p:cNvSpPr>
          <p:nvPr/>
        </p:nvSpPr>
        <p:spPr bwMode="auto">
          <a:xfrm>
            <a:off x="1042988" y="5314950"/>
            <a:ext cx="7489825" cy="92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80000"/>
              </a:lnSpc>
            </a:pPr>
            <a:r>
              <a:rPr lang="en-US" altLang="en-US" sz="3200" b="1" i="1">
                <a:latin typeface="Calibri" panose="020F0502020204030204" pitchFamily="34" charset="0"/>
              </a:rPr>
              <a:t>Hematoma intramuscular profundo que se </a:t>
            </a:r>
            <a:r>
              <a:rPr lang="en-US" altLang="en-US" sz="3600" b="1" i="1">
                <a:latin typeface="Calibri" panose="020F0502020204030204" pitchFamily="34" charset="0"/>
              </a:rPr>
              <a:t>calcifica</a:t>
            </a:r>
            <a:endParaRPr lang="en-US" altLang="en-US" sz="3600" b="1" i="1">
              <a:solidFill>
                <a:srgbClr val="000000"/>
              </a:solidFill>
              <a:latin typeface="Calibri" panose="020F0502020204030204" pitchFamily="34" charset="0"/>
            </a:endParaRPr>
          </a:p>
        </p:txBody>
      </p:sp>
      <p:pic>
        <p:nvPicPr>
          <p:cNvPr id="1980433" name="Picture 17">
            <a:extLst>
              <a:ext uri="{FF2B5EF4-FFF2-40B4-BE49-F238E27FC236}">
                <a16:creationId xmlns:a16="http://schemas.microsoft.com/office/drawing/2014/main" id="{FB9F7802-73BF-4FEB-BB1E-C5A55BC278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975" y="836613"/>
            <a:ext cx="2536825" cy="3384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84DCC-5C84-4DB0-AAAD-26E021816556}"/>
              </a:ext>
            </a:extLst>
          </p:cNvPr>
          <p:cNvSpPr>
            <a:spLocks/>
          </p:cNvSpPr>
          <p:nvPr/>
        </p:nvSpPr>
        <p:spPr bwMode="auto">
          <a:xfrm>
            <a:off x="3494088" y="1125538"/>
            <a:ext cx="539908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10000"/>
              </a:lnSpc>
            </a:pPr>
            <a:r>
              <a:rPr lang="es-PR" altLang="en-US" sz="35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ENTUMECIMIENTO/</a:t>
            </a:r>
            <a:br>
              <a:rPr lang="es-PR" altLang="en-US" sz="35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5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RIGIDEZ MUSCULAR:</a:t>
            </a:r>
            <a:endParaRPr lang="es-PR" altLang="en-US" sz="3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1982476" name="Picture 12">
            <a:extLst>
              <a:ext uri="{FF2B5EF4-FFF2-40B4-BE49-F238E27FC236}">
                <a16:creationId xmlns:a16="http://schemas.microsoft.com/office/drawing/2014/main" id="{BC2904BE-DC1C-4684-89B2-4D9BEEE6C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001963"/>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82477" name="Text Box 13">
            <a:extLst>
              <a:ext uri="{FF2B5EF4-FFF2-40B4-BE49-F238E27FC236}">
                <a16:creationId xmlns:a16="http://schemas.microsoft.com/office/drawing/2014/main" id="{240FEC04-3ADD-4655-8C76-2FDF84216564}"/>
              </a:ext>
            </a:extLst>
          </p:cNvPr>
          <p:cNvSpPr txBox="1">
            <a:spLocks noChangeArrowheads="1"/>
          </p:cNvSpPr>
          <p:nvPr/>
        </p:nvSpPr>
        <p:spPr bwMode="auto">
          <a:xfrm>
            <a:off x="896938" y="3036888"/>
            <a:ext cx="7634287"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80000"/>
              </a:lnSpc>
            </a:pPr>
            <a:r>
              <a:rPr lang="en-US" altLang="en-US" sz="3600" b="1">
                <a:latin typeface="Arial" panose="020B0604020202020204" pitchFamily="34" charset="0"/>
              </a:rPr>
              <a:t>Resulta de una </a:t>
            </a:r>
            <a:r>
              <a:rPr lang="en-US" altLang="en-US" sz="3600" b="1" i="1">
                <a:solidFill>
                  <a:srgbClr val="484876"/>
                </a:solidFill>
                <a:effectLst>
                  <a:outerShdw blurRad="38100" dist="38100" dir="2700000" algn="tl">
                    <a:srgbClr val="C0C0C0"/>
                  </a:outerShdw>
                </a:effectLst>
                <a:latin typeface="Arial" panose="020B0604020202020204" pitchFamily="34" charset="0"/>
              </a:rPr>
              <a:t>acumulación de edema</a:t>
            </a:r>
            <a:r>
              <a:rPr lang="en-US" altLang="en-US" sz="3600" b="1">
                <a:latin typeface="Arial" panose="020B0604020202020204" pitchFamily="34" charset="0"/>
              </a:rPr>
              <a:t> en los músculos:</a:t>
            </a:r>
          </a:p>
        </p:txBody>
      </p:sp>
      <p:sp>
        <p:nvSpPr>
          <p:cNvPr id="1982478" name="Text Box 14">
            <a:extLst>
              <a:ext uri="{FF2B5EF4-FFF2-40B4-BE49-F238E27FC236}">
                <a16:creationId xmlns:a16="http://schemas.microsoft.com/office/drawing/2014/main" id="{C55BA09B-4BFC-4E46-AA6F-6AB2273C541D}"/>
              </a:ext>
            </a:extLst>
          </p:cNvPr>
          <p:cNvSpPr txBox="1">
            <a:spLocks noChangeArrowheads="1"/>
          </p:cNvSpPr>
          <p:nvPr/>
        </p:nvSpPr>
        <p:spPr bwMode="auto">
          <a:xfrm>
            <a:off x="1438275" y="3989388"/>
            <a:ext cx="7381875"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3500" b="1">
                <a:solidFill>
                  <a:srgbClr val="000000"/>
                </a:solidFill>
                <a:latin typeface="Calibri" panose="020F0502020204030204" pitchFamily="34" charset="0"/>
              </a:rPr>
              <a:t>Causas:</a:t>
            </a:r>
            <a:endParaRPr lang="en-US" altLang="en-US" sz="3500">
              <a:solidFill>
                <a:srgbClr val="FF0000"/>
              </a:solidFill>
              <a:effectLst>
                <a:outerShdw blurRad="38100" dist="38100" dir="2700000" algn="tl">
                  <a:srgbClr val="C0C0C0"/>
                </a:outerShdw>
              </a:effectLst>
              <a:latin typeface="Calibri" panose="020F0502020204030204" pitchFamily="34" charset="0"/>
            </a:endParaRPr>
          </a:p>
        </p:txBody>
      </p:sp>
      <p:pic>
        <p:nvPicPr>
          <p:cNvPr id="1982479" name="Picture 15">
            <a:extLst>
              <a:ext uri="{FF2B5EF4-FFF2-40B4-BE49-F238E27FC236}">
                <a16:creationId xmlns:a16="http://schemas.microsoft.com/office/drawing/2014/main" id="{44577657-FA32-4BF0-9BC3-8993F7E82F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4121150"/>
            <a:ext cx="504825" cy="498475"/>
          </a:xfrm>
          <a:prstGeom prst="rect">
            <a:avLst/>
          </a:prstGeom>
          <a:noFill/>
          <a:extLst>
            <a:ext uri="{909E8E84-426E-40DD-AFC4-6F175D3DCCD1}">
              <a14:hiddenFill xmlns:a14="http://schemas.microsoft.com/office/drawing/2010/main">
                <a:solidFill>
                  <a:srgbClr val="FFFFFF"/>
                </a:solidFill>
              </a14:hiddenFill>
            </a:ext>
          </a:extLst>
        </p:spPr>
      </p:pic>
      <p:sp>
        <p:nvSpPr>
          <p:cNvPr id="1982480" name="Text Box 16">
            <a:extLst>
              <a:ext uri="{FF2B5EF4-FFF2-40B4-BE49-F238E27FC236}">
                <a16:creationId xmlns:a16="http://schemas.microsoft.com/office/drawing/2014/main" id="{2BCF91BA-AA23-45EA-B752-09C0B04C3F9F}"/>
              </a:ext>
            </a:extLst>
          </p:cNvPr>
          <p:cNvSpPr txBox="1">
            <a:spLocks noChangeArrowheads="1"/>
          </p:cNvSpPr>
          <p:nvPr/>
        </p:nvSpPr>
        <p:spPr bwMode="auto">
          <a:xfrm>
            <a:off x="1943100" y="4710113"/>
            <a:ext cx="6156325"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800" b="1">
                <a:solidFill>
                  <a:srgbClr val="000000"/>
                </a:solidFill>
                <a:latin typeface="Arial" panose="020B0604020202020204" pitchFamily="34" charset="0"/>
              </a:rPr>
              <a:t>Un ejercicio enérgico (esfuerzo excesivo)</a:t>
            </a:r>
            <a:endParaRPr lang="en-US" altLang="en-US" sz="2800" i="1">
              <a:solidFill>
                <a:srgbClr val="FF0000"/>
              </a:solidFill>
              <a:effectLst>
                <a:outerShdw blurRad="38100" dist="38100" dir="2700000" algn="tl">
                  <a:srgbClr val="C0C0C0"/>
                </a:outerShdw>
              </a:effectLst>
              <a:latin typeface="Arial Black" panose="020B0A04020102020204" pitchFamily="34" charset="0"/>
            </a:endParaRPr>
          </a:p>
        </p:txBody>
      </p:sp>
      <p:pic>
        <p:nvPicPr>
          <p:cNvPr id="1982481" name="Picture 17">
            <a:extLst>
              <a:ext uri="{FF2B5EF4-FFF2-40B4-BE49-F238E27FC236}">
                <a16:creationId xmlns:a16="http://schemas.microsoft.com/office/drawing/2014/main" id="{84229571-06CF-4D4E-9CCF-261092B3F0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250" y="4733925"/>
            <a:ext cx="354013" cy="360363"/>
          </a:xfrm>
          <a:prstGeom prst="rect">
            <a:avLst/>
          </a:prstGeom>
          <a:noFill/>
          <a:extLst>
            <a:ext uri="{909E8E84-426E-40DD-AFC4-6F175D3DCCD1}">
              <a14:hiddenFill xmlns:a14="http://schemas.microsoft.com/office/drawing/2010/main">
                <a:solidFill>
                  <a:srgbClr val="FFFFFF"/>
                </a:solidFill>
              </a14:hiddenFill>
            </a:ext>
          </a:extLst>
        </p:spPr>
      </p:pic>
      <p:sp>
        <p:nvSpPr>
          <p:cNvPr id="1982485" name="Text Box 21">
            <a:extLst>
              <a:ext uri="{FF2B5EF4-FFF2-40B4-BE49-F238E27FC236}">
                <a16:creationId xmlns:a16="http://schemas.microsoft.com/office/drawing/2014/main" id="{3B04ACFD-C587-4589-8C6E-A0D684D36D23}"/>
              </a:ext>
            </a:extLst>
          </p:cNvPr>
          <p:cNvSpPr txBox="1">
            <a:spLocks noChangeArrowheads="1"/>
          </p:cNvSpPr>
          <p:nvPr/>
        </p:nvSpPr>
        <p:spPr bwMode="auto">
          <a:xfrm>
            <a:off x="1943100" y="5664200"/>
            <a:ext cx="6588125"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800" b="1">
                <a:solidFill>
                  <a:srgbClr val="000000"/>
                </a:solidFill>
                <a:latin typeface="Arial" panose="020B0604020202020204" pitchFamily="34" charset="0"/>
              </a:rPr>
              <a:t>Práctica de un ejercicio no acostumbrado (poco frecuente)</a:t>
            </a:r>
            <a:endParaRPr lang="en-US" altLang="en-US" sz="2800" i="1">
              <a:solidFill>
                <a:srgbClr val="FF0000"/>
              </a:solidFill>
              <a:effectLst>
                <a:outerShdw blurRad="38100" dist="38100" dir="2700000" algn="tl">
                  <a:srgbClr val="C0C0C0"/>
                </a:outerShdw>
              </a:effectLst>
              <a:latin typeface="Arial Black" panose="020B0A04020102020204" pitchFamily="34" charset="0"/>
            </a:endParaRPr>
          </a:p>
        </p:txBody>
      </p:sp>
      <p:pic>
        <p:nvPicPr>
          <p:cNvPr id="1982486" name="Picture 22">
            <a:extLst>
              <a:ext uri="{FF2B5EF4-FFF2-40B4-BE49-F238E27FC236}">
                <a16:creationId xmlns:a16="http://schemas.microsoft.com/office/drawing/2014/main" id="{56D59DFF-5714-43E3-ADA9-64365AE580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250" y="5688013"/>
            <a:ext cx="354013" cy="360362"/>
          </a:xfrm>
          <a:prstGeom prst="rect">
            <a:avLst/>
          </a:prstGeom>
          <a:noFill/>
          <a:extLst>
            <a:ext uri="{909E8E84-426E-40DD-AFC4-6F175D3DCCD1}">
              <a14:hiddenFill xmlns:a14="http://schemas.microsoft.com/office/drawing/2010/main">
                <a:solidFill>
                  <a:srgbClr val="FFFFFF"/>
                </a:solidFill>
              </a14:hiddenFill>
            </a:ext>
          </a:extLst>
        </p:spPr>
      </p:pic>
      <p:pic>
        <p:nvPicPr>
          <p:cNvPr id="1982488" name="Picture 24">
            <a:extLst>
              <a:ext uri="{FF2B5EF4-FFF2-40B4-BE49-F238E27FC236}">
                <a16:creationId xmlns:a16="http://schemas.microsoft.com/office/drawing/2014/main" id="{D5C18C30-82B2-4211-850A-B699859BE7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800" y="733425"/>
            <a:ext cx="3060700" cy="2047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E97E8-0B07-4CC2-B28E-2BD5421CAE52}"/>
              </a:ext>
            </a:extLst>
          </p:cNvPr>
          <p:cNvSpPr>
            <a:spLocks/>
          </p:cNvSpPr>
          <p:nvPr/>
        </p:nvSpPr>
        <p:spPr bwMode="auto">
          <a:xfrm>
            <a:off x="4208463" y="1054100"/>
            <a:ext cx="4637087"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4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ATROFIA</a:t>
            </a:r>
            <a:br>
              <a:rPr lang="es-PR" altLang="en-US" sz="4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4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MUSCULAR:</a:t>
            </a:r>
            <a:endParaRPr lang="es-PR" altLang="en-US" sz="4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6CCF9856-110B-4F51-9210-CE23145100B6}"/>
              </a:ext>
            </a:extLst>
          </p:cNvPr>
          <p:cNvSpPr>
            <a:spLocks/>
          </p:cNvSpPr>
          <p:nvPr/>
        </p:nvSpPr>
        <p:spPr bwMode="auto">
          <a:xfrm>
            <a:off x="4208463" y="2349500"/>
            <a:ext cx="468471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60000"/>
              </a:lnSpc>
            </a:pPr>
            <a:r>
              <a:rPr lang="es-PR" altLang="en-US" sz="4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
        <p:nvSpPr>
          <p:cNvPr id="1984525" name="Text Box 13">
            <a:extLst>
              <a:ext uri="{FF2B5EF4-FFF2-40B4-BE49-F238E27FC236}">
                <a16:creationId xmlns:a16="http://schemas.microsoft.com/office/drawing/2014/main" id="{9B41EE74-5E28-4195-B238-E46057124342}"/>
              </a:ext>
            </a:extLst>
          </p:cNvPr>
          <p:cNvSpPr txBox="1">
            <a:spLocks noChangeArrowheads="1"/>
          </p:cNvSpPr>
          <p:nvPr/>
        </p:nvSpPr>
        <p:spPr bwMode="auto">
          <a:xfrm>
            <a:off x="4332288" y="3284538"/>
            <a:ext cx="4516437" cy="290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10000"/>
              </a:lnSpc>
            </a:pPr>
            <a:r>
              <a:rPr lang="es-ES" altLang="en-US" sz="4200" b="1">
                <a:latin typeface="Arial" panose="020B0604020202020204" pitchFamily="34" charset="0"/>
              </a:rPr>
              <a:t>Disminución</a:t>
            </a:r>
          </a:p>
          <a:p>
            <a:pPr>
              <a:lnSpc>
                <a:spcPct val="110000"/>
              </a:lnSpc>
            </a:pPr>
            <a:r>
              <a:rPr lang="es-ES" altLang="en-US" sz="4200" b="1">
                <a:latin typeface="Arial" panose="020B0604020202020204" pitchFamily="34" charset="0"/>
              </a:rPr>
              <a:t>en el</a:t>
            </a:r>
          </a:p>
          <a:p>
            <a:pPr>
              <a:lnSpc>
                <a:spcPct val="110000"/>
              </a:lnSpc>
            </a:pPr>
            <a:r>
              <a:rPr lang="es-ES" altLang="en-US" sz="4200" b="1">
                <a:latin typeface="Arial" panose="020B0604020202020204" pitchFamily="34" charset="0"/>
              </a:rPr>
              <a:t>volumen del</a:t>
            </a:r>
          </a:p>
          <a:p>
            <a:pPr>
              <a:lnSpc>
                <a:spcPct val="110000"/>
              </a:lnSpc>
            </a:pPr>
            <a:r>
              <a:rPr lang="es-ES" altLang="en-US" sz="4200" b="1">
                <a:latin typeface="Arial" panose="020B0604020202020204" pitchFamily="34" charset="0"/>
              </a:rPr>
              <a:t>tejido muscular</a:t>
            </a:r>
          </a:p>
        </p:txBody>
      </p:sp>
      <p:pic>
        <p:nvPicPr>
          <p:cNvPr id="1984526" name="Picture 14">
            <a:extLst>
              <a:ext uri="{FF2B5EF4-FFF2-40B4-BE49-F238E27FC236}">
                <a16:creationId xmlns:a16="http://schemas.microsoft.com/office/drawing/2014/main" id="{F477C39A-8889-46BF-AADF-8B9DAB96C3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908050"/>
            <a:ext cx="3494088" cy="5257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CF5F4-1987-4A48-B524-F871E6B0B94A}"/>
              </a:ext>
            </a:extLst>
          </p:cNvPr>
          <p:cNvSpPr>
            <a:spLocks/>
          </p:cNvSpPr>
          <p:nvPr/>
        </p:nvSpPr>
        <p:spPr bwMode="auto">
          <a:xfrm>
            <a:off x="4497388" y="1262063"/>
            <a:ext cx="439578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4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ATROFIA</a:t>
            </a:r>
            <a:br>
              <a:rPr lang="es-PR" altLang="en-US" sz="4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4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MUSCULAR:</a:t>
            </a:r>
            <a:endParaRPr lang="es-PR" altLang="en-US" sz="4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5EE0428-4926-4175-9631-A380314971AD}"/>
              </a:ext>
            </a:extLst>
          </p:cNvPr>
          <p:cNvSpPr>
            <a:spLocks/>
          </p:cNvSpPr>
          <p:nvPr/>
        </p:nvSpPr>
        <p:spPr bwMode="auto">
          <a:xfrm>
            <a:off x="4497388" y="2557463"/>
            <a:ext cx="410845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60000"/>
              </a:lnSpc>
            </a:pPr>
            <a:r>
              <a:rPr lang="es-PR" altLang="en-US" sz="4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CAUSAS</a:t>
            </a:r>
          </a:p>
        </p:txBody>
      </p:sp>
      <p:pic>
        <p:nvPicPr>
          <p:cNvPr id="1986573" name="Picture 13">
            <a:extLst>
              <a:ext uri="{FF2B5EF4-FFF2-40B4-BE49-F238E27FC236}">
                <a16:creationId xmlns:a16="http://schemas.microsoft.com/office/drawing/2014/main" id="{4C6835E4-4B48-4C69-ADF4-8331C0E410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8" y="383063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86574" name="Text Box 14">
            <a:extLst>
              <a:ext uri="{FF2B5EF4-FFF2-40B4-BE49-F238E27FC236}">
                <a16:creationId xmlns:a16="http://schemas.microsoft.com/office/drawing/2014/main" id="{5A281513-EDA6-4182-94AD-6969DBC0FF4F}"/>
              </a:ext>
            </a:extLst>
          </p:cNvPr>
          <p:cNvSpPr txBox="1">
            <a:spLocks noChangeArrowheads="1"/>
          </p:cNvSpPr>
          <p:nvPr/>
        </p:nvSpPr>
        <p:spPr bwMode="auto">
          <a:xfrm>
            <a:off x="973138" y="3811588"/>
            <a:ext cx="7704137"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3500" b="1">
                <a:latin typeface="Arial" panose="020B0604020202020204" pitchFamily="34" charset="0"/>
              </a:rPr>
              <a:t>Inmovilización (yeso/escayola)</a:t>
            </a:r>
          </a:p>
        </p:txBody>
      </p:sp>
      <p:pic>
        <p:nvPicPr>
          <p:cNvPr id="1986575" name="Picture 15">
            <a:extLst>
              <a:ext uri="{FF2B5EF4-FFF2-40B4-BE49-F238E27FC236}">
                <a16:creationId xmlns:a16="http://schemas.microsoft.com/office/drawing/2014/main" id="{5A46B72A-F838-4168-9294-E58E6B577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4781550"/>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86576" name="Text Box 16">
            <a:extLst>
              <a:ext uri="{FF2B5EF4-FFF2-40B4-BE49-F238E27FC236}">
                <a16:creationId xmlns:a16="http://schemas.microsoft.com/office/drawing/2014/main" id="{AF297F81-754F-4B79-9907-10DE7944DF63}"/>
              </a:ext>
            </a:extLst>
          </p:cNvPr>
          <p:cNvSpPr txBox="1">
            <a:spLocks noChangeArrowheads="1"/>
          </p:cNvSpPr>
          <p:nvPr/>
        </p:nvSpPr>
        <p:spPr bwMode="auto">
          <a:xfrm>
            <a:off x="969963" y="4748213"/>
            <a:ext cx="7923212"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3500" b="1">
                <a:latin typeface="Arial" panose="020B0604020202020204" pitchFamily="34" charset="0"/>
              </a:rPr>
              <a:t>Inactividad física/muscular</a:t>
            </a:r>
            <a:endParaRPr lang="en-US" altLang="en-US" sz="3500" b="1" i="1">
              <a:latin typeface="Arial" panose="020B0604020202020204" pitchFamily="34" charset="0"/>
            </a:endParaRPr>
          </a:p>
        </p:txBody>
      </p:sp>
      <p:pic>
        <p:nvPicPr>
          <p:cNvPr id="1986577" name="Picture 17">
            <a:extLst>
              <a:ext uri="{FF2B5EF4-FFF2-40B4-BE49-F238E27FC236}">
                <a16:creationId xmlns:a16="http://schemas.microsoft.com/office/drawing/2014/main" id="{D74BA73A-83C1-42D3-8F83-D74358C3A3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5775325"/>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86578" name="Text Box 18">
            <a:extLst>
              <a:ext uri="{FF2B5EF4-FFF2-40B4-BE49-F238E27FC236}">
                <a16:creationId xmlns:a16="http://schemas.microsoft.com/office/drawing/2014/main" id="{1782998A-DCC1-44B2-B9C1-E86ADBC6E3F6}"/>
              </a:ext>
            </a:extLst>
          </p:cNvPr>
          <p:cNvSpPr txBox="1">
            <a:spLocks noChangeArrowheads="1"/>
          </p:cNvSpPr>
          <p:nvPr/>
        </p:nvSpPr>
        <p:spPr bwMode="auto">
          <a:xfrm>
            <a:off x="969963" y="5756275"/>
            <a:ext cx="7923212"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3500" b="1">
                <a:latin typeface="Arial" panose="020B0604020202020204" pitchFamily="34" charset="0"/>
              </a:rPr>
              <a:t>Trastorno nutricional</a:t>
            </a:r>
          </a:p>
        </p:txBody>
      </p:sp>
      <p:pic>
        <p:nvPicPr>
          <p:cNvPr id="1986582" name="Picture 22">
            <a:extLst>
              <a:ext uri="{FF2B5EF4-FFF2-40B4-BE49-F238E27FC236}">
                <a16:creationId xmlns:a16="http://schemas.microsoft.com/office/drawing/2014/main" id="{02B343C3-8468-4EF1-B4BE-FCBBE204AA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338" y="900113"/>
            <a:ext cx="3887787" cy="2600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42" name="Rectangle 2">
            <a:extLst>
              <a:ext uri="{FF2B5EF4-FFF2-40B4-BE49-F238E27FC236}">
                <a16:creationId xmlns:a16="http://schemas.microsoft.com/office/drawing/2014/main" id="{41B30E10-CBFC-4260-9B60-1ACA1726A752}"/>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Text Box 6">
            <a:extLst>
              <a:ext uri="{FF2B5EF4-FFF2-40B4-BE49-F238E27FC236}">
                <a16:creationId xmlns:a16="http://schemas.microsoft.com/office/drawing/2014/main" id="{FA351DC7-A6C3-41A8-AF45-FE5C565CC0EB}"/>
              </a:ext>
            </a:extLst>
          </p:cNvPr>
          <p:cNvSpPr txBox="1">
            <a:spLocks noChangeArrowheads="1"/>
          </p:cNvSpPr>
          <p:nvPr/>
        </p:nvSpPr>
        <p:spPr bwMode="auto">
          <a:xfrm>
            <a:off x="107950" y="6310313"/>
            <a:ext cx="8856663" cy="431800"/>
          </a:xfrm>
          <a:prstGeom prst="rect">
            <a:avLst/>
          </a:prstGeom>
          <a:noFill/>
          <a:ln w="9525">
            <a:noFill/>
            <a:miter lim="800000"/>
            <a:headEnd/>
            <a:tailEnd/>
          </a:ln>
          <a:effectLst/>
        </p:spPr>
        <p:txBody>
          <a:bodyPr/>
          <a:lstStyle>
            <a:lvl1pPr>
              <a:tabLst>
                <a:tab pos="7485063" algn="l"/>
              </a:tabLst>
              <a:defRPr>
                <a:solidFill>
                  <a:schemeClr val="tx1"/>
                </a:solidFill>
                <a:latin typeface="Georgia" panose="02040502050405020303" pitchFamily="18" charset="0"/>
              </a:defRPr>
            </a:lvl1pPr>
            <a:lvl2pPr marL="742950" indent="-285750">
              <a:tabLst>
                <a:tab pos="7485063" algn="l"/>
              </a:tabLst>
              <a:defRPr>
                <a:solidFill>
                  <a:schemeClr val="tx1"/>
                </a:solidFill>
                <a:latin typeface="Georgia" panose="02040502050405020303" pitchFamily="18" charset="0"/>
              </a:defRPr>
            </a:lvl2pPr>
            <a:lvl3pPr marL="1143000" indent="-228600">
              <a:tabLst>
                <a:tab pos="7485063" algn="l"/>
              </a:tabLst>
              <a:defRPr>
                <a:solidFill>
                  <a:schemeClr val="tx1"/>
                </a:solidFill>
                <a:latin typeface="Georgia" panose="02040502050405020303" pitchFamily="18" charset="0"/>
              </a:defRPr>
            </a:lvl3pPr>
            <a:lvl4pPr marL="1600200" indent="-228600">
              <a:tabLst>
                <a:tab pos="7485063" algn="l"/>
              </a:tabLst>
              <a:defRPr>
                <a:solidFill>
                  <a:schemeClr val="tx1"/>
                </a:solidFill>
                <a:latin typeface="Georgia" panose="02040502050405020303" pitchFamily="18" charset="0"/>
              </a:defRPr>
            </a:lvl4pPr>
            <a:lvl5pPr marL="2057400" indent="-228600">
              <a:tabLst>
                <a:tab pos="7485063" algn="l"/>
              </a:tabLst>
              <a:defRPr>
                <a:solidFill>
                  <a:schemeClr val="tx1"/>
                </a:solidFill>
                <a:latin typeface="Georgia" panose="02040502050405020303" pitchFamily="18" charset="0"/>
              </a:defRPr>
            </a:lvl5pPr>
            <a:lvl6pPr marL="2514600" indent="-228600" fontAlgn="base">
              <a:spcBef>
                <a:spcPct val="0"/>
              </a:spcBef>
              <a:spcAft>
                <a:spcPct val="0"/>
              </a:spcAft>
              <a:tabLst>
                <a:tab pos="7485063" algn="l"/>
              </a:tabLst>
              <a:defRPr>
                <a:solidFill>
                  <a:schemeClr val="tx1"/>
                </a:solidFill>
                <a:latin typeface="Georgia" panose="02040502050405020303" pitchFamily="18" charset="0"/>
              </a:defRPr>
            </a:lvl6pPr>
            <a:lvl7pPr marL="2971800" indent="-228600" fontAlgn="base">
              <a:spcBef>
                <a:spcPct val="0"/>
              </a:spcBef>
              <a:spcAft>
                <a:spcPct val="0"/>
              </a:spcAft>
              <a:tabLst>
                <a:tab pos="7485063" algn="l"/>
              </a:tabLst>
              <a:defRPr>
                <a:solidFill>
                  <a:schemeClr val="tx1"/>
                </a:solidFill>
                <a:latin typeface="Georgia" panose="02040502050405020303" pitchFamily="18" charset="0"/>
              </a:defRPr>
            </a:lvl7pPr>
            <a:lvl8pPr marL="3429000" indent="-228600" fontAlgn="base">
              <a:spcBef>
                <a:spcPct val="0"/>
              </a:spcBef>
              <a:spcAft>
                <a:spcPct val="0"/>
              </a:spcAft>
              <a:tabLst>
                <a:tab pos="7485063" algn="l"/>
              </a:tabLst>
              <a:defRPr>
                <a:solidFill>
                  <a:schemeClr val="tx1"/>
                </a:solidFill>
                <a:latin typeface="Georgia" panose="02040502050405020303" pitchFamily="18" charset="0"/>
              </a:defRPr>
            </a:lvl8pPr>
            <a:lvl9pPr marL="3886200" indent="-228600" fontAlgn="base">
              <a:spcBef>
                <a:spcPct val="0"/>
              </a:spcBef>
              <a:spcAft>
                <a:spcPct val="0"/>
              </a:spcAft>
              <a:tabLst>
                <a:tab pos="7485063" algn="l"/>
              </a:tabLst>
              <a:defRPr>
                <a:solidFill>
                  <a:schemeClr val="tx1"/>
                </a:solidFill>
                <a:latin typeface="Georgia" panose="02040502050405020303" pitchFamily="18" charset="0"/>
              </a:defRPr>
            </a:lvl9pPr>
          </a:lstStyle>
          <a:p>
            <a:r>
              <a:rPr lang="en-US" altLang="en-US" sz="1200" b="1" i="1">
                <a:latin typeface="Times New Roman" panose="02020603050405020304" pitchFamily="18" charset="0"/>
              </a:rPr>
              <a:t>NOTA</a:t>
            </a:r>
            <a:r>
              <a:rPr lang="en-US" altLang="en-US" sz="1200" b="1">
                <a:latin typeface="Times New Roman" panose="02020603050405020304" pitchFamily="18" charset="0"/>
              </a:rPr>
              <a:t>.</a:t>
            </a:r>
            <a:r>
              <a:rPr lang="en-US" altLang="en-US" sz="1200">
                <a:latin typeface="Times New Roman" panose="02020603050405020304" pitchFamily="18" charset="0"/>
              </a:rPr>
              <a:t> Reproducido de: </a:t>
            </a:r>
            <a:r>
              <a:rPr lang="en-US" altLang="en-US" sz="1200" b="1" i="1">
                <a:latin typeface="Times New Roman" panose="02020603050405020304" pitchFamily="18" charset="0"/>
              </a:rPr>
              <a:t>Hole's Essentials of Human Anatomy &amp; Physiology</a:t>
            </a:r>
            <a:r>
              <a:rPr lang="en-US" altLang="en-US" sz="1200">
                <a:latin typeface="Times New Roman" panose="02020603050405020304" pitchFamily="18" charset="0"/>
              </a:rPr>
              <a:t>. 11ma. ed.; (p. 180), por D. Shier, J. Butler, &amp; R. Lewis, 2012, New York, NY: McGraw-Hill, a business unit of The McGraw-Hill Companies, Inc.. Copyright 2012 por: The McGraw-Hill Companies, Inc.</a:t>
            </a:r>
          </a:p>
        </p:txBody>
      </p:sp>
      <p:pic>
        <p:nvPicPr>
          <p:cNvPr id="2058247" name="Picture 7">
            <a:extLst>
              <a:ext uri="{FF2B5EF4-FFF2-40B4-BE49-F238E27FC236}">
                <a16:creationId xmlns:a16="http://schemas.microsoft.com/office/drawing/2014/main" id="{14E15265-8165-4882-903C-E9BB2E5690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6900" y="665163"/>
            <a:ext cx="5410200" cy="55721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8623" name="Picture 15">
            <a:extLst>
              <a:ext uri="{FF2B5EF4-FFF2-40B4-BE49-F238E27FC236}">
                <a16:creationId xmlns:a16="http://schemas.microsoft.com/office/drawing/2014/main" id="{88949600-4C3A-412B-9DC7-C49793F57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1317625"/>
            <a:ext cx="8604250" cy="4559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7659" name="Picture 11">
            <a:extLst>
              <a:ext uri="{FF2B5EF4-FFF2-40B4-BE49-F238E27FC236}">
                <a16:creationId xmlns:a16="http://schemas.microsoft.com/office/drawing/2014/main" id="{CF21DEBC-30CB-43E3-82E2-4C6C01311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688" y="960438"/>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1859" name="Picture 3">
            <a:extLst>
              <a:ext uri="{FF2B5EF4-FFF2-40B4-BE49-F238E27FC236}">
                <a16:creationId xmlns:a16="http://schemas.microsoft.com/office/drawing/2014/main" id="{F213A2F8-3BE7-4284-B722-FB9E53AE74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63" y="1395413"/>
            <a:ext cx="8497887" cy="45545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1059E-A39A-4183-A320-FED8CE3C0EA6}"/>
              </a:ext>
            </a:extLst>
          </p:cNvPr>
          <p:cNvSpPr>
            <a:spLocks/>
          </p:cNvSpPr>
          <p:nvPr/>
        </p:nvSpPr>
        <p:spPr bwMode="auto">
          <a:xfrm>
            <a:off x="4140200" y="692150"/>
            <a:ext cx="463708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43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HERNIA:</a:t>
            </a:r>
            <a:endParaRPr lang="es-PR" altLang="en-US" sz="43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AD61A3C7-822E-4B53-8A83-7A8C638C5F54}"/>
              </a:ext>
            </a:extLst>
          </p:cNvPr>
          <p:cNvSpPr>
            <a:spLocks/>
          </p:cNvSpPr>
          <p:nvPr/>
        </p:nvSpPr>
        <p:spPr bwMode="auto">
          <a:xfrm>
            <a:off x="4140200" y="1341438"/>
            <a:ext cx="468471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60000"/>
              </a:lnSpc>
            </a:pPr>
            <a:r>
              <a:rPr lang="es-PR" altLang="en-US" sz="43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pic>
        <p:nvPicPr>
          <p:cNvPr id="2039812" name="Picture 4">
            <a:extLst>
              <a:ext uri="{FF2B5EF4-FFF2-40B4-BE49-F238E27FC236}">
                <a16:creationId xmlns:a16="http://schemas.microsoft.com/office/drawing/2014/main" id="{BB017F21-B164-4A4A-8A0D-35382A9A01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5" y="765175"/>
            <a:ext cx="3709988" cy="5543550"/>
          </a:xfrm>
          <a:prstGeom prst="rect">
            <a:avLst/>
          </a:prstGeom>
          <a:noFill/>
          <a:extLst>
            <a:ext uri="{909E8E84-426E-40DD-AFC4-6F175D3DCCD1}">
              <a14:hiddenFill xmlns:a14="http://schemas.microsoft.com/office/drawing/2010/main">
                <a:solidFill>
                  <a:srgbClr val="FFFFFF"/>
                </a:solidFill>
              </a14:hiddenFill>
            </a:ext>
          </a:extLst>
        </p:spPr>
      </p:pic>
      <p:sp>
        <p:nvSpPr>
          <p:cNvPr id="2039813" name="Text Box 5">
            <a:extLst>
              <a:ext uri="{FF2B5EF4-FFF2-40B4-BE49-F238E27FC236}">
                <a16:creationId xmlns:a16="http://schemas.microsoft.com/office/drawing/2014/main" id="{4E880851-6779-4606-A814-A8854163C233}"/>
              </a:ext>
            </a:extLst>
          </p:cNvPr>
          <p:cNvSpPr txBox="1">
            <a:spLocks noChangeArrowheads="1"/>
          </p:cNvSpPr>
          <p:nvPr/>
        </p:nvSpPr>
        <p:spPr bwMode="auto">
          <a:xfrm>
            <a:off x="4138613" y="2205038"/>
            <a:ext cx="4754562" cy="414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altLang="en-US" sz="3800" b="1">
                <a:latin typeface="Arial" panose="020B0604020202020204" pitchFamily="34" charset="0"/>
              </a:rPr>
              <a:t>Protrusión de un órgano a través de una abertura anormal en la pared muscular de la cavidad que lo rodea</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289C8-97A1-4072-8B15-2712BA149672}"/>
              </a:ext>
            </a:extLst>
          </p:cNvPr>
          <p:cNvSpPr>
            <a:spLocks/>
          </p:cNvSpPr>
          <p:nvPr/>
        </p:nvSpPr>
        <p:spPr bwMode="auto">
          <a:xfrm>
            <a:off x="3990975" y="1196975"/>
            <a:ext cx="4637088"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5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HERNIA</a:t>
            </a:r>
            <a:br>
              <a:rPr lang="es-PR" altLang="en-US" sz="5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5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MUSCULAR:</a:t>
            </a:r>
            <a:endParaRPr lang="es-PR" altLang="en-US" sz="5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8B32915-3880-488C-8306-8FC0BC3D177C}"/>
              </a:ext>
            </a:extLst>
          </p:cNvPr>
          <p:cNvSpPr>
            <a:spLocks/>
          </p:cNvSpPr>
          <p:nvPr/>
        </p:nvSpPr>
        <p:spPr bwMode="auto">
          <a:xfrm>
            <a:off x="3990975" y="2492375"/>
            <a:ext cx="468471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60000"/>
              </a:lnSpc>
            </a:pPr>
            <a:r>
              <a:rPr lang="es-PR" altLang="en-US" sz="5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pic>
        <p:nvPicPr>
          <p:cNvPr id="1990670" name="Picture 14">
            <a:extLst>
              <a:ext uri="{FF2B5EF4-FFF2-40B4-BE49-F238E27FC236}">
                <a16:creationId xmlns:a16="http://schemas.microsoft.com/office/drawing/2014/main" id="{D4901D41-1F65-4F42-BCCC-0C4206A70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88" y="620713"/>
            <a:ext cx="3068637" cy="3278187"/>
          </a:xfrm>
          <a:prstGeom prst="rect">
            <a:avLst/>
          </a:prstGeom>
          <a:noFill/>
          <a:extLst>
            <a:ext uri="{909E8E84-426E-40DD-AFC4-6F175D3DCCD1}">
              <a14:hiddenFill xmlns:a14="http://schemas.microsoft.com/office/drawing/2010/main">
                <a:solidFill>
                  <a:srgbClr val="FFFFFF"/>
                </a:solidFill>
              </a14:hiddenFill>
            </a:ext>
          </a:extLst>
        </p:spPr>
      </p:pic>
      <p:sp>
        <p:nvSpPr>
          <p:cNvPr id="1990671" name="Text Box 15">
            <a:extLst>
              <a:ext uri="{FF2B5EF4-FFF2-40B4-BE49-F238E27FC236}">
                <a16:creationId xmlns:a16="http://schemas.microsoft.com/office/drawing/2014/main" id="{72A55B36-E3C1-40CD-8229-5B061C80C9A5}"/>
              </a:ext>
            </a:extLst>
          </p:cNvPr>
          <p:cNvSpPr txBox="1">
            <a:spLocks noChangeArrowheads="1"/>
          </p:cNvSpPr>
          <p:nvPr/>
        </p:nvSpPr>
        <p:spPr bwMode="auto">
          <a:xfrm>
            <a:off x="323850" y="3463925"/>
            <a:ext cx="8569325" cy="298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 altLang="en-US" sz="3800" b="1">
                <a:latin typeface="Arial" panose="020B0604020202020204" pitchFamily="34" charset="0"/>
              </a:rPr>
              <a:t>Rotura del</a:t>
            </a:r>
          </a:p>
          <a:p>
            <a:pPr algn="ctr"/>
            <a:r>
              <a:rPr lang="es-ES" altLang="en-US" sz="3800" b="1">
                <a:latin typeface="Arial" panose="020B0604020202020204" pitchFamily="34" charset="0"/>
              </a:rPr>
              <a:t>epimisio de un músculo,</a:t>
            </a:r>
          </a:p>
          <a:p>
            <a:pPr algn="ctr"/>
            <a:r>
              <a:rPr lang="es-ES" altLang="en-US" sz="3800" b="1">
                <a:latin typeface="Arial" panose="020B0604020202020204" pitchFamily="34" charset="0"/>
              </a:rPr>
              <a:t>por donde brotan</a:t>
            </a:r>
          </a:p>
          <a:p>
            <a:pPr algn="ctr"/>
            <a:r>
              <a:rPr lang="es-ES" altLang="en-US" sz="3800" b="1">
                <a:latin typeface="Arial" panose="020B0604020202020204" pitchFamily="34" charset="0"/>
              </a:rPr>
              <a:t>las fibras musculares</a:t>
            </a:r>
          </a:p>
          <a:p>
            <a:pPr algn="ctr"/>
            <a:r>
              <a:rPr lang="es-ES" altLang="en-US" sz="3800" b="1">
                <a:latin typeface="Arial" panose="020B0604020202020204" pitchFamily="34" charset="0"/>
              </a:rPr>
              <a:t>al contraerse el músculo</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79765-805A-485A-A353-E64795B04F60}"/>
              </a:ext>
            </a:extLst>
          </p:cNvPr>
          <p:cNvSpPr>
            <a:spLocks/>
          </p:cNvSpPr>
          <p:nvPr/>
        </p:nvSpPr>
        <p:spPr bwMode="auto">
          <a:xfrm>
            <a:off x="4351338" y="1052513"/>
            <a:ext cx="463708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5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HERNIA</a:t>
            </a:r>
            <a:br>
              <a:rPr lang="es-PR" altLang="en-US" sz="5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5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MUSCULAR:</a:t>
            </a:r>
            <a:endParaRPr lang="es-PR" altLang="en-US" sz="5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D4C2C0BB-6D8C-43CA-B15A-F53F69B5F087}"/>
              </a:ext>
            </a:extLst>
          </p:cNvPr>
          <p:cNvSpPr>
            <a:spLocks/>
          </p:cNvSpPr>
          <p:nvPr/>
        </p:nvSpPr>
        <p:spPr bwMode="auto">
          <a:xfrm>
            <a:off x="4351338" y="2347913"/>
            <a:ext cx="468471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60000"/>
              </a:lnSpc>
            </a:pPr>
            <a:r>
              <a:rPr lang="es-PR" altLang="en-US" sz="5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CAUSAS</a:t>
            </a:r>
          </a:p>
        </p:txBody>
      </p:sp>
      <p:pic>
        <p:nvPicPr>
          <p:cNvPr id="1953806" name="Picture 14">
            <a:extLst>
              <a:ext uri="{FF2B5EF4-FFF2-40B4-BE49-F238E27FC236}">
                <a16:creationId xmlns:a16="http://schemas.microsoft.com/office/drawing/2014/main" id="{D2F01D97-C22D-468E-8B6B-0EE7AC8BE9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57028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53807" name="Text Box 15">
            <a:extLst>
              <a:ext uri="{FF2B5EF4-FFF2-40B4-BE49-F238E27FC236}">
                <a16:creationId xmlns:a16="http://schemas.microsoft.com/office/drawing/2014/main" id="{5001034D-F47C-4DD5-945A-D6CAD6741E00}"/>
              </a:ext>
            </a:extLst>
          </p:cNvPr>
          <p:cNvSpPr txBox="1">
            <a:spLocks noChangeArrowheads="1"/>
          </p:cNvSpPr>
          <p:nvPr/>
        </p:nvSpPr>
        <p:spPr bwMode="auto">
          <a:xfrm>
            <a:off x="969963" y="3605213"/>
            <a:ext cx="7634287"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80000"/>
              </a:lnSpc>
            </a:pPr>
            <a:r>
              <a:rPr lang="en-US" altLang="en-US" sz="3600" b="1">
                <a:effectLst>
                  <a:outerShdw blurRad="38100" dist="38100" dir="2700000" algn="tl">
                    <a:srgbClr val="C0C0C0"/>
                  </a:outerShdw>
                </a:effectLst>
                <a:latin typeface="Arial" panose="020B0604020202020204" pitchFamily="34" charset="0"/>
              </a:rPr>
              <a:t>Causas de la rotura en la aponeurosis muscular:</a:t>
            </a:r>
          </a:p>
        </p:txBody>
      </p:sp>
      <p:sp>
        <p:nvSpPr>
          <p:cNvPr id="1953808" name="Text Box 16">
            <a:extLst>
              <a:ext uri="{FF2B5EF4-FFF2-40B4-BE49-F238E27FC236}">
                <a16:creationId xmlns:a16="http://schemas.microsoft.com/office/drawing/2014/main" id="{74D92F97-0663-4AAE-917C-4902AA2A127B}"/>
              </a:ext>
            </a:extLst>
          </p:cNvPr>
          <p:cNvSpPr txBox="1">
            <a:spLocks noChangeArrowheads="1"/>
          </p:cNvSpPr>
          <p:nvPr/>
        </p:nvSpPr>
        <p:spPr bwMode="auto">
          <a:xfrm>
            <a:off x="1511300" y="4557713"/>
            <a:ext cx="7381875"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3500" b="1">
                <a:solidFill>
                  <a:srgbClr val="000000"/>
                </a:solidFill>
                <a:latin typeface="Calibri" panose="020F0502020204030204" pitchFamily="34" charset="0"/>
              </a:rPr>
              <a:t>Traumatismo externo violento:</a:t>
            </a:r>
            <a:endParaRPr lang="en-US" altLang="en-US" sz="3500">
              <a:solidFill>
                <a:srgbClr val="FF0000"/>
              </a:solidFill>
              <a:effectLst>
                <a:outerShdw blurRad="38100" dist="38100" dir="2700000" algn="tl">
                  <a:srgbClr val="C0C0C0"/>
                </a:outerShdw>
              </a:effectLst>
              <a:latin typeface="Calibri" panose="020F0502020204030204" pitchFamily="34" charset="0"/>
            </a:endParaRPr>
          </a:p>
        </p:txBody>
      </p:sp>
      <p:pic>
        <p:nvPicPr>
          <p:cNvPr id="1953809" name="Picture 17">
            <a:extLst>
              <a:ext uri="{FF2B5EF4-FFF2-40B4-BE49-F238E27FC236}">
                <a16:creationId xmlns:a16="http://schemas.microsoft.com/office/drawing/2014/main" id="{C57CD857-BB37-47B9-B256-329EEB90B3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4689475"/>
            <a:ext cx="504825" cy="498475"/>
          </a:xfrm>
          <a:prstGeom prst="rect">
            <a:avLst/>
          </a:prstGeom>
          <a:noFill/>
          <a:extLst>
            <a:ext uri="{909E8E84-426E-40DD-AFC4-6F175D3DCCD1}">
              <a14:hiddenFill xmlns:a14="http://schemas.microsoft.com/office/drawing/2010/main">
                <a:solidFill>
                  <a:srgbClr val="FFFFFF"/>
                </a:solidFill>
              </a14:hiddenFill>
            </a:ext>
          </a:extLst>
        </p:spPr>
      </p:pic>
      <p:sp>
        <p:nvSpPr>
          <p:cNvPr id="1953810" name="Text Box 18">
            <a:extLst>
              <a:ext uri="{FF2B5EF4-FFF2-40B4-BE49-F238E27FC236}">
                <a16:creationId xmlns:a16="http://schemas.microsoft.com/office/drawing/2014/main" id="{A2305D6C-C4C0-43C8-B5E5-034CAE049177}"/>
              </a:ext>
            </a:extLst>
          </p:cNvPr>
          <p:cNvSpPr txBox="1">
            <a:spLocks noChangeArrowheads="1"/>
          </p:cNvSpPr>
          <p:nvPr/>
        </p:nvSpPr>
        <p:spPr bwMode="auto">
          <a:xfrm>
            <a:off x="2016125" y="5278438"/>
            <a:ext cx="61563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800" b="1">
                <a:solidFill>
                  <a:srgbClr val="000000"/>
                </a:solidFill>
                <a:latin typeface="Arial" panose="020B0604020202020204" pitchFamily="34" charset="0"/>
              </a:rPr>
              <a:t>Ejemplo:</a:t>
            </a:r>
            <a:endParaRPr lang="en-US" altLang="en-US" sz="2800" i="1">
              <a:solidFill>
                <a:srgbClr val="FF0000"/>
              </a:solidFill>
              <a:effectLst>
                <a:outerShdw blurRad="38100" dist="38100" dir="2700000" algn="tl">
                  <a:srgbClr val="C0C0C0"/>
                </a:outerShdw>
              </a:effectLst>
              <a:latin typeface="Arial Black" panose="020B0A04020102020204" pitchFamily="34" charset="0"/>
            </a:endParaRPr>
          </a:p>
        </p:txBody>
      </p:sp>
      <p:pic>
        <p:nvPicPr>
          <p:cNvPr id="1953811" name="Picture 19">
            <a:extLst>
              <a:ext uri="{FF2B5EF4-FFF2-40B4-BE49-F238E27FC236}">
                <a16:creationId xmlns:a16="http://schemas.microsoft.com/office/drawing/2014/main" id="{A25AB343-A0D1-4890-BB8E-8DCA8C1477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2275" y="5302250"/>
            <a:ext cx="354013" cy="360363"/>
          </a:xfrm>
          <a:prstGeom prst="rect">
            <a:avLst/>
          </a:prstGeom>
          <a:noFill/>
          <a:extLst>
            <a:ext uri="{909E8E84-426E-40DD-AFC4-6F175D3DCCD1}">
              <a14:hiddenFill xmlns:a14="http://schemas.microsoft.com/office/drawing/2010/main">
                <a:solidFill>
                  <a:srgbClr val="FFFFFF"/>
                </a:solidFill>
              </a14:hiddenFill>
            </a:ext>
          </a:extLst>
        </p:spPr>
      </p:pic>
      <p:sp>
        <p:nvSpPr>
          <p:cNvPr id="1953812" name="Text Box 20">
            <a:extLst>
              <a:ext uri="{FF2B5EF4-FFF2-40B4-BE49-F238E27FC236}">
                <a16:creationId xmlns:a16="http://schemas.microsoft.com/office/drawing/2014/main" id="{D03700AE-BF04-4E64-B755-3C8BE4A05D3F}"/>
              </a:ext>
            </a:extLst>
          </p:cNvPr>
          <p:cNvSpPr txBox="1">
            <a:spLocks noChangeArrowheads="1"/>
          </p:cNvSpPr>
          <p:nvPr/>
        </p:nvSpPr>
        <p:spPr bwMode="auto">
          <a:xfrm>
            <a:off x="1981200" y="5778500"/>
            <a:ext cx="6156325"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3200" b="1" i="1">
                <a:solidFill>
                  <a:srgbClr val="000000"/>
                </a:solidFill>
                <a:latin typeface="Calibri" panose="020F0502020204030204" pitchFamily="34" charset="0"/>
              </a:rPr>
              <a:t>Patada sobre el tensor contraído</a:t>
            </a:r>
            <a:endParaRPr lang="en-US" altLang="en-US" sz="3200" b="1" i="1">
              <a:solidFill>
                <a:srgbClr val="FF0000"/>
              </a:solidFill>
              <a:effectLst>
                <a:outerShdw blurRad="38100" dist="38100" dir="2700000" algn="tl">
                  <a:srgbClr val="C0C0C0"/>
                </a:outerShdw>
              </a:effectLst>
              <a:latin typeface="Calibri" panose="020F0502020204030204" pitchFamily="34" charset="0"/>
            </a:endParaRPr>
          </a:p>
        </p:txBody>
      </p:sp>
      <p:pic>
        <p:nvPicPr>
          <p:cNvPr id="1953814" name="Picture 22">
            <a:extLst>
              <a:ext uri="{FF2B5EF4-FFF2-40B4-BE49-F238E27FC236}">
                <a16:creationId xmlns:a16="http://schemas.microsoft.com/office/drawing/2014/main" id="{BA08A8A7-0474-4E81-B90C-64E7B6FF60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763588"/>
            <a:ext cx="3887787" cy="2457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A739C-B647-4D0C-A504-0575C22E6F1C}"/>
              </a:ext>
            </a:extLst>
          </p:cNvPr>
          <p:cNvSpPr>
            <a:spLocks/>
          </p:cNvSpPr>
          <p:nvPr/>
        </p:nvSpPr>
        <p:spPr bwMode="auto">
          <a:xfrm>
            <a:off x="4424363" y="908050"/>
            <a:ext cx="439578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9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TENDINITIS:</a:t>
            </a:r>
            <a:endParaRPr lang="es-PR" altLang="en-US" sz="39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8BCB1DBA-5876-4439-AB2C-AE3D8AD1F02B}"/>
              </a:ext>
            </a:extLst>
          </p:cNvPr>
          <p:cNvSpPr>
            <a:spLocks/>
          </p:cNvSpPr>
          <p:nvPr/>
        </p:nvSpPr>
        <p:spPr bwMode="auto">
          <a:xfrm>
            <a:off x="4424363" y="1557338"/>
            <a:ext cx="44402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60000"/>
              </a:lnSpc>
            </a:pPr>
            <a:r>
              <a:rPr lang="es-PR" altLang="en-US" sz="39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pic>
        <p:nvPicPr>
          <p:cNvPr id="1976366" name="Picture 46">
            <a:extLst>
              <a:ext uri="{FF2B5EF4-FFF2-40B4-BE49-F238E27FC236}">
                <a16:creationId xmlns:a16="http://schemas.microsoft.com/office/drawing/2014/main" id="{2EB8EFCF-1C3B-4E2E-B41E-142A862904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 y="908050"/>
            <a:ext cx="3889375" cy="5184775"/>
          </a:xfrm>
          <a:prstGeom prst="rect">
            <a:avLst/>
          </a:prstGeom>
          <a:noFill/>
          <a:extLst>
            <a:ext uri="{909E8E84-426E-40DD-AFC4-6F175D3DCCD1}">
              <a14:hiddenFill xmlns:a14="http://schemas.microsoft.com/office/drawing/2010/main">
                <a:solidFill>
                  <a:srgbClr val="FFFFFF"/>
                </a:solidFill>
              </a14:hiddenFill>
            </a:ext>
          </a:extLst>
        </p:spPr>
      </p:pic>
      <p:sp>
        <p:nvSpPr>
          <p:cNvPr id="1976367" name="Text Box 47">
            <a:extLst>
              <a:ext uri="{FF2B5EF4-FFF2-40B4-BE49-F238E27FC236}">
                <a16:creationId xmlns:a16="http://schemas.microsoft.com/office/drawing/2014/main" id="{EC761AD4-DEF8-4D63-BF09-7244405A18C7}"/>
              </a:ext>
            </a:extLst>
          </p:cNvPr>
          <p:cNvSpPr txBox="1">
            <a:spLocks noChangeArrowheads="1"/>
          </p:cNvSpPr>
          <p:nvPr/>
        </p:nvSpPr>
        <p:spPr bwMode="auto">
          <a:xfrm>
            <a:off x="4422775" y="2278063"/>
            <a:ext cx="4465638" cy="381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pPr>
            <a:r>
              <a:rPr lang="es-ES" altLang="en-US" sz="3400" b="1">
                <a:latin typeface="Arial" panose="020B0604020202020204" pitchFamily="34" charset="0"/>
              </a:rPr>
              <a:t>Irritación e inflamación (con edema) del tendón, el cual presenta un dolor espontáneo que aumenta con la palpación y el movimiento</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CC19-8F31-4052-A687-AFED68FF077D}"/>
              </a:ext>
            </a:extLst>
          </p:cNvPr>
          <p:cNvSpPr>
            <a:spLocks/>
          </p:cNvSpPr>
          <p:nvPr/>
        </p:nvSpPr>
        <p:spPr bwMode="auto">
          <a:xfrm>
            <a:off x="3502025" y="908050"/>
            <a:ext cx="51117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9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TENOSINOVITIS:</a:t>
            </a:r>
            <a:endParaRPr lang="es-PR" altLang="en-US" sz="39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BA87A392-EC07-48E1-A492-C591B929FDA8}"/>
              </a:ext>
            </a:extLst>
          </p:cNvPr>
          <p:cNvSpPr>
            <a:spLocks/>
          </p:cNvSpPr>
          <p:nvPr/>
        </p:nvSpPr>
        <p:spPr bwMode="auto">
          <a:xfrm>
            <a:off x="3502025" y="1552575"/>
            <a:ext cx="44402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60000"/>
              </a:lnSpc>
            </a:pPr>
            <a:r>
              <a:rPr lang="es-PR" altLang="en-US" sz="39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
        <p:nvSpPr>
          <p:cNvPr id="1996818" name="Text Box 18">
            <a:extLst>
              <a:ext uri="{FF2B5EF4-FFF2-40B4-BE49-F238E27FC236}">
                <a16:creationId xmlns:a16="http://schemas.microsoft.com/office/drawing/2014/main" id="{79740969-8CD4-4ADC-B51A-3786D31B0BFB}"/>
              </a:ext>
            </a:extLst>
          </p:cNvPr>
          <p:cNvSpPr txBox="1">
            <a:spLocks noChangeArrowheads="1"/>
          </p:cNvSpPr>
          <p:nvPr/>
        </p:nvSpPr>
        <p:spPr bwMode="auto">
          <a:xfrm>
            <a:off x="3646488" y="2276475"/>
            <a:ext cx="4822825" cy="392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10000"/>
              </a:lnSpc>
            </a:pPr>
            <a:r>
              <a:rPr lang="es-ES" altLang="en-US" sz="3800" b="1">
                <a:latin typeface="Arial" panose="020B0604020202020204" pitchFamily="34" charset="0"/>
              </a:rPr>
              <a:t>Proceso inflamatorio de las vainas sinoviales que se encuentran alrededor de los tendones</a:t>
            </a:r>
          </a:p>
        </p:txBody>
      </p:sp>
      <p:pic>
        <p:nvPicPr>
          <p:cNvPr id="1996819" name="Picture 19">
            <a:extLst>
              <a:ext uri="{FF2B5EF4-FFF2-40B4-BE49-F238E27FC236}">
                <a16:creationId xmlns:a16="http://schemas.microsoft.com/office/drawing/2014/main" id="{538F3E4A-3FD4-4B79-BA36-CEAB1AB13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754063"/>
            <a:ext cx="1954213" cy="56276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F2B78-47F4-4C64-9264-2361A909D891}"/>
              </a:ext>
            </a:extLst>
          </p:cNvPr>
          <p:cNvSpPr>
            <a:spLocks/>
          </p:cNvSpPr>
          <p:nvPr/>
        </p:nvSpPr>
        <p:spPr bwMode="auto">
          <a:xfrm>
            <a:off x="3490913" y="1624013"/>
            <a:ext cx="5545137"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50000"/>
              </a:lnSpc>
            </a:pPr>
            <a:r>
              <a:rPr lang="es-PR" altLang="en-US" sz="43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TENOSINOVITIS:</a:t>
            </a:r>
            <a:endParaRPr lang="es-PR" altLang="en-US" sz="43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788748A5-86A0-4C7B-A1B1-3164E20BCA46}"/>
              </a:ext>
            </a:extLst>
          </p:cNvPr>
          <p:cNvSpPr>
            <a:spLocks/>
          </p:cNvSpPr>
          <p:nvPr/>
        </p:nvSpPr>
        <p:spPr bwMode="auto">
          <a:xfrm>
            <a:off x="3490913" y="2484438"/>
            <a:ext cx="48164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50000"/>
              </a:lnSpc>
            </a:pPr>
            <a:r>
              <a:rPr lang="es-PR" altLang="en-US" sz="43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CAUSAS</a:t>
            </a:r>
          </a:p>
        </p:txBody>
      </p:sp>
      <p:pic>
        <p:nvPicPr>
          <p:cNvPr id="1992716" name="Picture 12">
            <a:extLst>
              <a:ext uri="{FF2B5EF4-FFF2-40B4-BE49-F238E27FC236}">
                <a16:creationId xmlns:a16="http://schemas.microsoft.com/office/drawing/2014/main" id="{F70CAB87-BA8B-490F-8571-71371C899D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813" y="3632200"/>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92717" name="Text Box 13">
            <a:extLst>
              <a:ext uri="{FF2B5EF4-FFF2-40B4-BE49-F238E27FC236}">
                <a16:creationId xmlns:a16="http://schemas.microsoft.com/office/drawing/2014/main" id="{DA5E6463-DA67-4EB5-86E4-24B39CB66DF7}"/>
              </a:ext>
            </a:extLst>
          </p:cNvPr>
          <p:cNvSpPr txBox="1">
            <a:spLocks noChangeArrowheads="1"/>
          </p:cNvSpPr>
          <p:nvPr/>
        </p:nvSpPr>
        <p:spPr bwMode="auto">
          <a:xfrm>
            <a:off x="4208463" y="3667125"/>
            <a:ext cx="4610100" cy="53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80000"/>
              </a:lnSpc>
            </a:pPr>
            <a:r>
              <a:rPr lang="en-US" altLang="en-US" sz="3600" b="1">
                <a:effectLst>
                  <a:outerShdw blurRad="38100" dist="38100" dir="2700000" algn="tl">
                    <a:srgbClr val="C0C0C0"/>
                  </a:outerShdw>
                </a:effectLst>
                <a:latin typeface="Arial" panose="020B0604020202020204" pitchFamily="34" charset="0"/>
              </a:rPr>
              <a:t>Causa más común:</a:t>
            </a:r>
          </a:p>
        </p:txBody>
      </p:sp>
      <p:sp>
        <p:nvSpPr>
          <p:cNvPr id="1992722" name="Text Box 18">
            <a:extLst>
              <a:ext uri="{FF2B5EF4-FFF2-40B4-BE49-F238E27FC236}">
                <a16:creationId xmlns:a16="http://schemas.microsoft.com/office/drawing/2014/main" id="{77593A04-B1F8-49AB-BDE1-94E8C624DD1B}"/>
              </a:ext>
            </a:extLst>
          </p:cNvPr>
          <p:cNvSpPr txBox="1">
            <a:spLocks noChangeArrowheads="1"/>
          </p:cNvSpPr>
          <p:nvPr/>
        </p:nvSpPr>
        <p:spPr bwMode="auto">
          <a:xfrm>
            <a:off x="4281488" y="4283075"/>
            <a:ext cx="4321175"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3600" b="1" i="1">
                <a:solidFill>
                  <a:srgbClr val="000000"/>
                </a:solidFill>
                <a:latin typeface="Calibri" panose="020F0502020204030204" pitchFamily="34" charset="0"/>
              </a:rPr>
              <a:t>Golpes repetidos</a:t>
            </a:r>
            <a:endParaRPr lang="en-US" altLang="en-US" sz="3600" b="1" i="1">
              <a:solidFill>
                <a:srgbClr val="FF0000"/>
              </a:solidFill>
              <a:effectLst>
                <a:outerShdw blurRad="38100" dist="38100" dir="2700000" algn="tl">
                  <a:srgbClr val="C0C0C0"/>
                </a:outerShdw>
              </a:effectLst>
              <a:latin typeface="Calibri" panose="020F0502020204030204" pitchFamily="34" charset="0"/>
            </a:endParaRPr>
          </a:p>
        </p:txBody>
      </p:sp>
      <p:pic>
        <p:nvPicPr>
          <p:cNvPr id="1992723" name="Picture 19">
            <a:extLst>
              <a:ext uri="{FF2B5EF4-FFF2-40B4-BE49-F238E27FC236}">
                <a16:creationId xmlns:a16="http://schemas.microsoft.com/office/drawing/2014/main" id="{96BC2883-AB79-45F4-B3A9-807FC3EA8E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549275"/>
            <a:ext cx="2874963" cy="59039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8E92A-830C-4ABB-8240-5195FC6570F5}"/>
              </a:ext>
            </a:extLst>
          </p:cNvPr>
          <p:cNvSpPr>
            <a:spLocks/>
          </p:cNvSpPr>
          <p:nvPr/>
        </p:nvSpPr>
        <p:spPr bwMode="auto">
          <a:xfrm>
            <a:off x="3852863" y="1116013"/>
            <a:ext cx="511175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9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PERITENDINITIS:</a:t>
            </a:r>
            <a:endParaRPr lang="es-PR" altLang="en-US" sz="39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8ACA055E-DAFA-4E24-B10F-8006346C9584}"/>
              </a:ext>
            </a:extLst>
          </p:cNvPr>
          <p:cNvSpPr>
            <a:spLocks/>
          </p:cNvSpPr>
          <p:nvPr/>
        </p:nvSpPr>
        <p:spPr bwMode="auto">
          <a:xfrm>
            <a:off x="3852863" y="1760538"/>
            <a:ext cx="44402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60000"/>
              </a:lnSpc>
            </a:pPr>
            <a:r>
              <a:rPr lang="es-PR" altLang="en-US" sz="39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
        <p:nvSpPr>
          <p:cNvPr id="1858565" name="Text Box 5">
            <a:extLst>
              <a:ext uri="{FF2B5EF4-FFF2-40B4-BE49-F238E27FC236}">
                <a16:creationId xmlns:a16="http://schemas.microsoft.com/office/drawing/2014/main" id="{DA9B6347-AA89-405D-B394-55158D1C0933}"/>
              </a:ext>
            </a:extLst>
          </p:cNvPr>
          <p:cNvSpPr txBox="1">
            <a:spLocks noChangeArrowheads="1"/>
          </p:cNvSpPr>
          <p:nvPr/>
        </p:nvSpPr>
        <p:spPr bwMode="auto">
          <a:xfrm>
            <a:off x="3997325" y="2628900"/>
            <a:ext cx="4822825" cy="360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10000"/>
              </a:lnSpc>
            </a:pPr>
            <a:r>
              <a:rPr lang="es-ES" altLang="en-US" sz="4200" b="1">
                <a:latin typeface="Arial" panose="020B0604020202020204" pitchFamily="34" charset="0"/>
              </a:rPr>
              <a:t>Inflamaciones crónicas alrededor de la inserción del tendón</a:t>
            </a:r>
          </a:p>
        </p:txBody>
      </p:sp>
      <p:pic>
        <p:nvPicPr>
          <p:cNvPr id="1858567" name="Picture 7">
            <a:extLst>
              <a:ext uri="{FF2B5EF4-FFF2-40B4-BE49-F238E27FC236}">
                <a16:creationId xmlns:a16="http://schemas.microsoft.com/office/drawing/2014/main" id="{A375A9FF-CDA1-4FA7-8882-2459853AA0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476250"/>
            <a:ext cx="3246437" cy="60071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917C6-98FE-49D5-B9CB-137BAE41A94A}"/>
              </a:ext>
            </a:extLst>
          </p:cNvPr>
          <p:cNvSpPr>
            <a:spLocks/>
          </p:cNvSpPr>
          <p:nvPr/>
        </p:nvSpPr>
        <p:spPr bwMode="auto">
          <a:xfrm>
            <a:off x="3348038" y="1624013"/>
            <a:ext cx="5545137"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50000"/>
              </a:lnSpc>
            </a:pPr>
            <a:r>
              <a:rPr lang="es-PR" altLang="en-US" sz="43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PERITENDINITIS:</a:t>
            </a:r>
            <a:endParaRPr lang="es-PR" altLang="en-US" sz="43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EB57B7FE-33AE-4879-88C2-0FF0857D4598}"/>
              </a:ext>
            </a:extLst>
          </p:cNvPr>
          <p:cNvSpPr>
            <a:spLocks/>
          </p:cNvSpPr>
          <p:nvPr/>
        </p:nvSpPr>
        <p:spPr bwMode="auto">
          <a:xfrm>
            <a:off x="3348038" y="2484438"/>
            <a:ext cx="48164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50000"/>
              </a:lnSpc>
            </a:pPr>
            <a:r>
              <a:rPr lang="es-PR" altLang="en-US" sz="43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CAUSAS</a:t>
            </a:r>
          </a:p>
        </p:txBody>
      </p:sp>
      <p:pic>
        <p:nvPicPr>
          <p:cNvPr id="2009093" name="Picture 5">
            <a:extLst>
              <a:ext uri="{FF2B5EF4-FFF2-40B4-BE49-F238E27FC236}">
                <a16:creationId xmlns:a16="http://schemas.microsoft.com/office/drawing/2014/main" id="{81D532D3-E4B6-45AF-BC9A-FFECE0813F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938" y="3632200"/>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09094" name="Text Box 6">
            <a:extLst>
              <a:ext uri="{FF2B5EF4-FFF2-40B4-BE49-F238E27FC236}">
                <a16:creationId xmlns:a16="http://schemas.microsoft.com/office/drawing/2014/main" id="{FA5E1AA4-2E12-4094-98A7-515E2C24ADD9}"/>
              </a:ext>
            </a:extLst>
          </p:cNvPr>
          <p:cNvSpPr txBox="1">
            <a:spLocks noChangeArrowheads="1"/>
          </p:cNvSpPr>
          <p:nvPr/>
        </p:nvSpPr>
        <p:spPr bwMode="auto">
          <a:xfrm>
            <a:off x="4065588" y="3667125"/>
            <a:ext cx="4610100" cy="53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80000"/>
              </a:lnSpc>
            </a:pPr>
            <a:r>
              <a:rPr lang="en-US" altLang="en-US" sz="3600" b="1">
                <a:effectLst>
                  <a:outerShdw blurRad="38100" dist="38100" dir="2700000" algn="tl">
                    <a:srgbClr val="C0C0C0"/>
                  </a:outerShdw>
                </a:effectLst>
                <a:latin typeface="Arial" panose="020B0604020202020204" pitchFamily="34" charset="0"/>
              </a:rPr>
              <a:t>Causa más común:</a:t>
            </a:r>
          </a:p>
        </p:txBody>
      </p:sp>
      <p:sp>
        <p:nvSpPr>
          <p:cNvPr id="2009095" name="Text Box 7">
            <a:extLst>
              <a:ext uri="{FF2B5EF4-FFF2-40B4-BE49-F238E27FC236}">
                <a16:creationId xmlns:a16="http://schemas.microsoft.com/office/drawing/2014/main" id="{68C17FE9-59B8-49B1-A5CA-8C5401D0D65F}"/>
              </a:ext>
            </a:extLst>
          </p:cNvPr>
          <p:cNvSpPr txBox="1">
            <a:spLocks noChangeArrowheads="1"/>
          </p:cNvSpPr>
          <p:nvPr/>
        </p:nvSpPr>
        <p:spPr bwMode="auto">
          <a:xfrm>
            <a:off x="4138613" y="4283075"/>
            <a:ext cx="4321175"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3600" b="1" i="1">
                <a:solidFill>
                  <a:srgbClr val="000000"/>
                </a:solidFill>
                <a:latin typeface="Calibri" panose="020F0502020204030204" pitchFamily="34" charset="0"/>
              </a:rPr>
              <a:t>Exceso de uso</a:t>
            </a:r>
            <a:endParaRPr lang="en-US" altLang="en-US" sz="3600" b="1" i="1">
              <a:solidFill>
                <a:srgbClr val="FF0000"/>
              </a:solidFill>
              <a:effectLst>
                <a:outerShdw blurRad="38100" dist="38100" dir="2700000" algn="tl">
                  <a:srgbClr val="C0C0C0"/>
                </a:outerShdw>
              </a:effectLst>
              <a:latin typeface="Calibri" panose="020F0502020204030204" pitchFamily="34" charset="0"/>
            </a:endParaRPr>
          </a:p>
        </p:txBody>
      </p:sp>
      <p:pic>
        <p:nvPicPr>
          <p:cNvPr id="2009097" name="Picture 9">
            <a:extLst>
              <a:ext uri="{FF2B5EF4-FFF2-40B4-BE49-F238E27FC236}">
                <a16:creationId xmlns:a16="http://schemas.microsoft.com/office/drawing/2014/main" id="{2B32ED3F-5707-438B-84F5-4304D6F483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549275"/>
            <a:ext cx="2714625" cy="58785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A35D9-8617-41CE-84B7-5144B173155E}"/>
              </a:ext>
            </a:extLst>
          </p:cNvPr>
          <p:cNvSpPr>
            <a:spLocks/>
          </p:cNvSpPr>
          <p:nvPr/>
        </p:nvSpPr>
        <p:spPr bwMode="auto">
          <a:xfrm>
            <a:off x="3494088" y="1114425"/>
            <a:ext cx="453548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43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ROTURA</a:t>
            </a:r>
            <a:br>
              <a:rPr lang="es-PR" altLang="en-US" sz="43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43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DEL TENDÓN:</a:t>
            </a:r>
            <a:endParaRPr lang="es-PR" altLang="en-US" sz="43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D695C054-E7A8-4689-9657-BDD5F3C57A7A}"/>
              </a:ext>
            </a:extLst>
          </p:cNvPr>
          <p:cNvSpPr>
            <a:spLocks/>
          </p:cNvSpPr>
          <p:nvPr/>
        </p:nvSpPr>
        <p:spPr bwMode="auto">
          <a:xfrm>
            <a:off x="3492500" y="2117725"/>
            <a:ext cx="48164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50000"/>
              </a:lnSpc>
            </a:pPr>
            <a:r>
              <a:rPr lang="es-PR" altLang="en-US" sz="43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CAUSAS</a:t>
            </a:r>
          </a:p>
        </p:txBody>
      </p:sp>
      <p:pic>
        <p:nvPicPr>
          <p:cNvPr id="2038788" name="Picture 4">
            <a:extLst>
              <a:ext uri="{FF2B5EF4-FFF2-40B4-BE49-F238E27FC236}">
                <a16:creationId xmlns:a16="http://schemas.microsoft.com/office/drawing/2014/main" id="{6D03E96D-34E6-43CB-97F3-BE762626F7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327183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38789" name="Text Box 5">
            <a:extLst>
              <a:ext uri="{FF2B5EF4-FFF2-40B4-BE49-F238E27FC236}">
                <a16:creationId xmlns:a16="http://schemas.microsoft.com/office/drawing/2014/main" id="{DFC1D853-29DC-48E1-8853-5CD1E25B7134}"/>
              </a:ext>
            </a:extLst>
          </p:cNvPr>
          <p:cNvSpPr txBox="1">
            <a:spLocks noChangeArrowheads="1"/>
          </p:cNvSpPr>
          <p:nvPr/>
        </p:nvSpPr>
        <p:spPr bwMode="auto">
          <a:xfrm>
            <a:off x="4210050" y="3289300"/>
            <a:ext cx="461010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80000"/>
              </a:lnSpc>
            </a:pPr>
            <a:r>
              <a:rPr lang="en-US" altLang="en-US" sz="3600" b="1">
                <a:effectLst>
                  <a:outerShdw blurRad="38100" dist="38100" dir="2700000" algn="tl">
                    <a:srgbClr val="C0C0C0"/>
                  </a:outerShdw>
                </a:effectLst>
                <a:latin typeface="Arial" panose="020B0604020202020204" pitchFamily="34" charset="0"/>
              </a:rPr>
              <a:t>Brusca contracción muscular</a:t>
            </a:r>
          </a:p>
        </p:txBody>
      </p:sp>
      <p:pic>
        <p:nvPicPr>
          <p:cNvPr id="2038791" name="Picture 7">
            <a:extLst>
              <a:ext uri="{FF2B5EF4-FFF2-40B4-BE49-F238E27FC236}">
                <a16:creationId xmlns:a16="http://schemas.microsoft.com/office/drawing/2014/main" id="{031BAFC1-C6B5-44E4-9A9D-D038D83172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451008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38792" name="Text Box 8">
            <a:extLst>
              <a:ext uri="{FF2B5EF4-FFF2-40B4-BE49-F238E27FC236}">
                <a16:creationId xmlns:a16="http://schemas.microsoft.com/office/drawing/2014/main" id="{F2574207-C912-4C8F-BA82-01ABBEF9B4DB}"/>
              </a:ext>
            </a:extLst>
          </p:cNvPr>
          <p:cNvSpPr txBox="1">
            <a:spLocks noChangeArrowheads="1"/>
          </p:cNvSpPr>
          <p:nvPr/>
        </p:nvSpPr>
        <p:spPr bwMode="auto">
          <a:xfrm>
            <a:off x="4210050" y="4538663"/>
            <a:ext cx="4610100" cy="141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80000"/>
              </a:lnSpc>
            </a:pPr>
            <a:r>
              <a:rPr lang="en-US" altLang="en-US" sz="3600" b="1">
                <a:effectLst>
                  <a:outerShdw blurRad="38100" dist="38100" dir="2700000" algn="tl">
                    <a:srgbClr val="C0C0C0"/>
                  </a:outerShdw>
                </a:effectLst>
                <a:latin typeface="Arial" panose="020B0604020202020204" pitchFamily="34" charset="0"/>
              </a:rPr>
              <a:t>Golpe muy intenso con el músculo contraído</a:t>
            </a:r>
          </a:p>
        </p:txBody>
      </p:sp>
      <p:pic>
        <p:nvPicPr>
          <p:cNvPr id="2038793" name="Picture 9">
            <a:extLst>
              <a:ext uri="{FF2B5EF4-FFF2-40B4-BE49-F238E27FC236}">
                <a16:creationId xmlns:a16="http://schemas.microsoft.com/office/drawing/2014/main" id="{147CED18-F81D-45AD-AB6E-D115397231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413" y="549275"/>
            <a:ext cx="3032125" cy="59039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333E-3A4D-44F4-ACF9-B8EC083265F1}"/>
              </a:ext>
            </a:extLst>
          </p:cNvPr>
          <p:cNvSpPr>
            <a:spLocks/>
          </p:cNvSpPr>
          <p:nvPr/>
        </p:nvSpPr>
        <p:spPr bwMode="auto">
          <a:xfrm>
            <a:off x="2916238" y="836613"/>
            <a:ext cx="59055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3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EN LOS TEJIDOS BLANDOS:</a:t>
            </a:r>
            <a:endParaRPr lang="es-PR" altLang="en-US" sz="3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6DD98AC8-2EF9-41C7-885C-1990530476D9}"/>
              </a:ext>
            </a:extLst>
          </p:cNvPr>
          <p:cNvSpPr>
            <a:spLocks/>
          </p:cNvSpPr>
          <p:nvPr/>
        </p:nvSpPr>
        <p:spPr bwMode="auto">
          <a:xfrm>
            <a:off x="2916238" y="1630363"/>
            <a:ext cx="611981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60000"/>
              </a:lnSpc>
            </a:pPr>
            <a:r>
              <a:rPr lang="es-PR" altLang="en-US" sz="3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pic>
        <p:nvPicPr>
          <p:cNvPr id="1951757" name="Picture 13">
            <a:extLst>
              <a:ext uri="{FF2B5EF4-FFF2-40B4-BE49-F238E27FC236}">
                <a16:creationId xmlns:a16="http://schemas.microsoft.com/office/drawing/2014/main" id="{28AFFE57-FDA7-4502-99E4-33EFCFA114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2482850"/>
            <a:ext cx="3810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51758" name="Text Box 14">
            <a:extLst>
              <a:ext uri="{FF2B5EF4-FFF2-40B4-BE49-F238E27FC236}">
                <a16:creationId xmlns:a16="http://schemas.microsoft.com/office/drawing/2014/main" id="{7AA8BC57-C40D-4A92-99B3-09FE9D19D520}"/>
              </a:ext>
            </a:extLst>
          </p:cNvPr>
          <p:cNvSpPr txBox="1">
            <a:spLocks noChangeArrowheads="1"/>
          </p:cNvSpPr>
          <p:nvPr/>
        </p:nvSpPr>
        <p:spPr bwMode="auto">
          <a:xfrm>
            <a:off x="595313" y="2441575"/>
            <a:ext cx="824706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700" b="1">
                <a:latin typeface="Arial" panose="020B0604020202020204" pitchFamily="34" charset="0"/>
              </a:rPr>
              <a:t>Aquellas lesiones que afectan principalmente los siguientes tejidos:</a:t>
            </a:r>
          </a:p>
        </p:txBody>
      </p:sp>
      <p:sp>
        <p:nvSpPr>
          <p:cNvPr id="1951770" name="Text Box 26">
            <a:extLst>
              <a:ext uri="{FF2B5EF4-FFF2-40B4-BE49-F238E27FC236}">
                <a16:creationId xmlns:a16="http://schemas.microsoft.com/office/drawing/2014/main" id="{221FCE5E-A63D-4247-9076-77054F40E098}"/>
              </a:ext>
            </a:extLst>
          </p:cNvPr>
          <p:cNvSpPr txBox="1">
            <a:spLocks noChangeArrowheads="1"/>
          </p:cNvSpPr>
          <p:nvPr/>
        </p:nvSpPr>
        <p:spPr bwMode="auto">
          <a:xfrm>
            <a:off x="992188" y="4308475"/>
            <a:ext cx="833278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600" b="1">
                <a:solidFill>
                  <a:srgbClr val="000000"/>
                </a:solidFill>
              </a:rPr>
              <a:t>Conectivo: </a:t>
            </a:r>
            <a:r>
              <a:rPr lang="en-US" altLang="en-US" sz="2600" b="1" i="1">
                <a:solidFill>
                  <a:srgbClr val="000000"/>
                </a:solidFill>
              </a:rPr>
              <a:t>Tendones, ligamentos y fascias</a:t>
            </a:r>
            <a:endParaRPr lang="en-US" altLang="en-US" sz="2600" i="1">
              <a:solidFill>
                <a:srgbClr val="FF0000"/>
              </a:solidFill>
              <a:effectLst>
                <a:outerShdw blurRad="38100" dist="38100" dir="2700000" algn="tl">
                  <a:srgbClr val="C0C0C0"/>
                </a:outerShdw>
              </a:effectLst>
              <a:latin typeface="Arial Black" panose="020B0A04020102020204" pitchFamily="34" charset="0"/>
            </a:endParaRPr>
          </a:p>
        </p:txBody>
      </p:sp>
      <p:pic>
        <p:nvPicPr>
          <p:cNvPr id="1951771" name="Picture 27">
            <a:extLst>
              <a:ext uri="{FF2B5EF4-FFF2-40B4-BE49-F238E27FC236}">
                <a16:creationId xmlns:a16="http://schemas.microsoft.com/office/drawing/2014/main" id="{329A89B7-4B84-413D-8E04-4BBA20469E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4383088"/>
            <a:ext cx="360362" cy="357187"/>
          </a:xfrm>
          <a:prstGeom prst="rect">
            <a:avLst/>
          </a:prstGeom>
          <a:noFill/>
          <a:extLst>
            <a:ext uri="{909E8E84-426E-40DD-AFC4-6F175D3DCCD1}">
              <a14:hiddenFill xmlns:a14="http://schemas.microsoft.com/office/drawing/2010/main">
                <a:solidFill>
                  <a:srgbClr val="FFFFFF"/>
                </a:solidFill>
              </a14:hiddenFill>
            </a:ext>
          </a:extLst>
        </p:spPr>
      </p:pic>
      <p:sp>
        <p:nvSpPr>
          <p:cNvPr id="1951772" name="Text Box 28">
            <a:extLst>
              <a:ext uri="{FF2B5EF4-FFF2-40B4-BE49-F238E27FC236}">
                <a16:creationId xmlns:a16="http://schemas.microsoft.com/office/drawing/2014/main" id="{048CD9F7-3955-4E52-9202-CF4193B0EF2A}"/>
              </a:ext>
            </a:extLst>
          </p:cNvPr>
          <p:cNvSpPr txBox="1">
            <a:spLocks noChangeArrowheads="1"/>
          </p:cNvSpPr>
          <p:nvPr/>
        </p:nvSpPr>
        <p:spPr bwMode="auto">
          <a:xfrm>
            <a:off x="992188" y="5172075"/>
            <a:ext cx="833278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600" b="1">
                <a:solidFill>
                  <a:srgbClr val="000000"/>
                </a:solidFill>
              </a:rPr>
              <a:t>Cartílago - </a:t>
            </a:r>
            <a:r>
              <a:rPr lang="en-US" altLang="en-US" sz="2600" b="1" i="1">
                <a:solidFill>
                  <a:srgbClr val="000000"/>
                </a:solidFill>
              </a:rPr>
              <a:t>Hialino, bursa</a:t>
            </a:r>
            <a:endParaRPr lang="en-US" altLang="en-US" sz="2600" i="1">
              <a:solidFill>
                <a:srgbClr val="FF0000"/>
              </a:solidFill>
              <a:effectLst>
                <a:outerShdw blurRad="38100" dist="38100" dir="2700000" algn="tl">
                  <a:srgbClr val="C0C0C0"/>
                </a:outerShdw>
              </a:effectLst>
              <a:latin typeface="Arial Black" panose="020B0A04020102020204" pitchFamily="34" charset="0"/>
            </a:endParaRPr>
          </a:p>
        </p:txBody>
      </p:sp>
      <p:pic>
        <p:nvPicPr>
          <p:cNvPr id="1951773" name="Picture 29">
            <a:extLst>
              <a:ext uri="{FF2B5EF4-FFF2-40B4-BE49-F238E27FC236}">
                <a16:creationId xmlns:a16="http://schemas.microsoft.com/office/drawing/2014/main" id="{8F9D9D94-A6DE-469F-BD13-E1CE442B0D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5246688"/>
            <a:ext cx="360362" cy="357187"/>
          </a:xfrm>
          <a:prstGeom prst="rect">
            <a:avLst/>
          </a:prstGeom>
          <a:noFill/>
          <a:extLst>
            <a:ext uri="{909E8E84-426E-40DD-AFC4-6F175D3DCCD1}">
              <a14:hiddenFill xmlns:a14="http://schemas.microsoft.com/office/drawing/2010/main">
                <a:solidFill>
                  <a:srgbClr val="FFFFFF"/>
                </a:solidFill>
              </a14:hiddenFill>
            </a:ext>
          </a:extLst>
        </p:spPr>
      </p:pic>
      <p:sp>
        <p:nvSpPr>
          <p:cNvPr id="1951774" name="Text Box 30">
            <a:extLst>
              <a:ext uri="{FF2B5EF4-FFF2-40B4-BE49-F238E27FC236}">
                <a16:creationId xmlns:a16="http://schemas.microsoft.com/office/drawing/2014/main" id="{87A6A8F6-BF82-4B8A-8AB6-6B8A4D019CAF}"/>
              </a:ext>
            </a:extLst>
          </p:cNvPr>
          <p:cNvSpPr txBox="1">
            <a:spLocks noChangeArrowheads="1"/>
          </p:cNvSpPr>
          <p:nvPr/>
        </p:nvSpPr>
        <p:spPr bwMode="auto">
          <a:xfrm>
            <a:off x="992188" y="3409950"/>
            <a:ext cx="833278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600" b="1">
                <a:solidFill>
                  <a:srgbClr val="000000"/>
                </a:solidFill>
              </a:rPr>
              <a:t>Muscular - </a:t>
            </a:r>
            <a:r>
              <a:rPr lang="en-US" altLang="en-US" sz="2600" b="1" i="1">
                <a:solidFill>
                  <a:srgbClr val="000000"/>
                </a:solidFill>
              </a:rPr>
              <a:t>Esquelético o voluntario:</a:t>
            </a:r>
            <a:endParaRPr lang="en-US" altLang="en-US" sz="2600" i="1">
              <a:solidFill>
                <a:srgbClr val="FF0000"/>
              </a:solidFill>
              <a:effectLst>
                <a:outerShdw blurRad="38100" dist="38100" dir="2700000" algn="tl">
                  <a:srgbClr val="C0C0C0"/>
                </a:outerShdw>
              </a:effectLst>
              <a:latin typeface="Arial Black" panose="020B0A04020102020204" pitchFamily="34" charset="0"/>
            </a:endParaRPr>
          </a:p>
        </p:txBody>
      </p:sp>
      <p:pic>
        <p:nvPicPr>
          <p:cNvPr id="1951775" name="Picture 31">
            <a:extLst>
              <a:ext uri="{FF2B5EF4-FFF2-40B4-BE49-F238E27FC236}">
                <a16:creationId xmlns:a16="http://schemas.microsoft.com/office/drawing/2014/main" id="{BAE8119E-AAEF-4A06-A4C7-21140E1F69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3484563"/>
            <a:ext cx="360362" cy="357187"/>
          </a:xfrm>
          <a:prstGeom prst="rect">
            <a:avLst/>
          </a:prstGeom>
          <a:noFill/>
          <a:extLst>
            <a:ext uri="{909E8E84-426E-40DD-AFC4-6F175D3DCCD1}">
              <a14:hiddenFill xmlns:a14="http://schemas.microsoft.com/office/drawing/2010/main">
                <a:solidFill>
                  <a:srgbClr val="FFFFFF"/>
                </a:solidFill>
              </a14:hiddenFill>
            </a:ext>
          </a:extLst>
        </p:spPr>
      </p:pic>
      <p:sp>
        <p:nvSpPr>
          <p:cNvPr id="1951776" name="Text Box 32">
            <a:extLst>
              <a:ext uri="{FF2B5EF4-FFF2-40B4-BE49-F238E27FC236}">
                <a16:creationId xmlns:a16="http://schemas.microsoft.com/office/drawing/2014/main" id="{D88CFF0B-E53A-4D4B-ABEB-06A62EEB1E36}"/>
              </a:ext>
            </a:extLst>
          </p:cNvPr>
          <p:cNvSpPr txBox="1">
            <a:spLocks noChangeArrowheads="1"/>
          </p:cNvSpPr>
          <p:nvPr/>
        </p:nvSpPr>
        <p:spPr bwMode="auto">
          <a:xfrm>
            <a:off x="992188" y="6035675"/>
            <a:ext cx="833278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600" b="1">
                <a:solidFill>
                  <a:srgbClr val="000000"/>
                </a:solidFill>
              </a:rPr>
              <a:t>Nervioso – </a:t>
            </a:r>
            <a:r>
              <a:rPr lang="en-US" altLang="en-US" sz="2600" b="1" i="1">
                <a:solidFill>
                  <a:srgbClr val="000000"/>
                </a:solidFill>
              </a:rPr>
              <a:t>Nervios: </a:t>
            </a:r>
            <a:r>
              <a:rPr lang="en-US" altLang="en-US" sz="2600" b="1" i="1">
                <a:solidFill>
                  <a:srgbClr val="000000"/>
                </a:solidFill>
                <a:latin typeface="Calibri" panose="020F0502020204030204" pitchFamily="34" charset="0"/>
              </a:rPr>
              <a:t>Neuritis, neuralgia, neuroma</a:t>
            </a:r>
            <a:endParaRPr lang="en-US" altLang="en-US" sz="2600" i="1">
              <a:solidFill>
                <a:srgbClr val="FF0000"/>
              </a:solidFill>
              <a:effectLst>
                <a:outerShdw blurRad="38100" dist="38100" dir="2700000" algn="tl">
                  <a:srgbClr val="C0C0C0"/>
                </a:outerShdw>
              </a:effectLst>
              <a:latin typeface="Arial Black" panose="020B0A04020102020204" pitchFamily="34" charset="0"/>
            </a:endParaRPr>
          </a:p>
        </p:txBody>
      </p:sp>
      <p:pic>
        <p:nvPicPr>
          <p:cNvPr id="1951777" name="Picture 33">
            <a:extLst>
              <a:ext uri="{FF2B5EF4-FFF2-40B4-BE49-F238E27FC236}">
                <a16:creationId xmlns:a16="http://schemas.microsoft.com/office/drawing/2014/main" id="{4AB455F7-95B8-408E-BAC4-CD5E4BA0D6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6110288"/>
            <a:ext cx="360362" cy="357187"/>
          </a:xfrm>
          <a:prstGeom prst="rect">
            <a:avLst/>
          </a:prstGeom>
          <a:noFill/>
          <a:extLst>
            <a:ext uri="{909E8E84-426E-40DD-AFC4-6F175D3DCCD1}">
              <a14:hiddenFill xmlns:a14="http://schemas.microsoft.com/office/drawing/2010/main">
                <a:solidFill>
                  <a:srgbClr val="FFFFFF"/>
                </a:solidFill>
              </a14:hiddenFill>
            </a:ext>
          </a:extLst>
        </p:spPr>
      </p:pic>
      <p:sp>
        <p:nvSpPr>
          <p:cNvPr id="1951779" name="Text Box 35">
            <a:extLst>
              <a:ext uri="{FF2B5EF4-FFF2-40B4-BE49-F238E27FC236}">
                <a16:creationId xmlns:a16="http://schemas.microsoft.com/office/drawing/2014/main" id="{1BDEC7C6-B6E0-483D-B578-2B937DC30763}"/>
              </a:ext>
            </a:extLst>
          </p:cNvPr>
          <p:cNvSpPr txBox="1">
            <a:spLocks noChangeArrowheads="1"/>
          </p:cNvSpPr>
          <p:nvPr/>
        </p:nvSpPr>
        <p:spPr bwMode="auto">
          <a:xfrm>
            <a:off x="1044575" y="3841750"/>
            <a:ext cx="81724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i="1">
                <a:solidFill>
                  <a:srgbClr val="000000"/>
                </a:solidFill>
                <a:latin typeface="Calibri" panose="020F0502020204030204" pitchFamily="34" charset="0"/>
              </a:rPr>
              <a:t>Desgarros, contusiones, contracturas, miositis, atrofia, hernias</a:t>
            </a:r>
            <a:endParaRPr lang="en-US" altLang="en-US" sz="2200" i="1">
              <a:solidFill>
                <a:srgbClr val="FF0000"/>
              </a:solidFill>
              <a:effectLst>
                <a:outerShdw blurRad="38100" dist="38100" dir="2700000" algn="tl">
                  <a:srgbClr val="C0C0C0"/>
                </a:outerShdw>
              </a:effectLst>
              <a:latin typeface="Calibri" panose="020F0502020204030204" pitchFamily="34" charset="0"/>
            </a:endParaRPr>
          </a:p>
        </p:txBody>
      </p:sp>
      <p:sp>
        <p:nvSpPr>
          <p:cNvPr id="1951780" name="Text Box 36">
            <a:extLst>
              <a:ext uri="{FF2B5EF4-FFF2-40B4-BE49-F238E27FC236}">
                <a16:creationId xmlns:a16="http://schemas.microsoft.com/office/drawing/2014/main" id="{6C6999AD-DE57-4187-BA49-31030CA55C14}"/>
              </a:ext>
            </a:extLst>
          </p:cNvPr>
          <p:cNvSpPr txBox="1">
            <a:spLocks noChangeArrowheads="1"/>
          </p:cNvSpPr>
          <p:nvPr/>
        </p:nvSpPr>
        <p:spPr bwMode="auto">
          <a:xfrm>
            <a:off x="1044575" y="5589588"/>
            <a:ext cx="81724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i="1">
                <a:solidFill>
                  <a:srgbClr val="000000"/>
                </a:solidFill>
                <a:latin typeface="Calibri" panose="020F0502020204030204" pitchFamily="34" charset="0"/>
              </a:rPr>
              <a:t>Condropatías/condromalacia, osteocondritis, sinovitis, bursitis</a:t>
            </a:r>
            <a:endParaRPr lang="en-US" altLang="en-US" sz="2200" i="1">
              <a:solidFill>
                <a:srgbClr val="FF0000"/>
              </a:solidFill>
              <a:effectLst>
                <a:outerShdw blurRad="38100" dist="38100" dir="2700000" algn="tl">
                  <a:srgbClr val="C0C0C0"/>
                </a:outerShdw>
              </a:effectLst>
              <a:latin typeface="Calibri" panose="020F0502020204030204" pitchFamily="34" charset="0"/>
            </a:endParaRPr>
          </a:p>
        </p:txBody>
      </p:sp>
      <p:sp>
        <p:nvSpPr>
          <p:cNvPr id="1951781" name="Text Box 37">
            <a:extLst>
              <a:ext uri="{FF2B5EF4-FFF2-40B4-BE49-F238E27FC236}">
                <a16:creationId xmlns:a16="http://schemas.microsoft.com/office/drawing/2014/main" id="{12DCE2E5-9A06-4F77-BF21-707D23500622}"/>
              </a:ext>
            </a:extLst>
          </p:cNvPr>
          <p:cNvSpPr txBox="1">
            <a:spLocks noChangeArrowheads="1"/>
          </p:cNvSpPr>
          <p:nvPr/>
        </p:nvSpPr>
        <p:spPr bwMode="auto">
          <a:xfrm>
            <a:off x="1044575" y="4724400"/>
            <a:ext cx="81724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i="1">
                <a:solidFill>
                  <a:srgbClr val="000000"/>
                </a:solidFill>
                <a:latin typeface="Calibri" panose="020F0502020204030204" pitchFamily="34" charset="0"/>
              </a:rPr>
              <a:t>Tendinitis/tenosinovitis, esguinces, fascitis, rotura facial</a:t>
            </a:r>
            <a:endParaRPr lang="en-US" altLang="en-US" sz="2200" i="1">
              <a:solidFill>
                <a:srgbClr val="FF0000"/>
              </a:solidFill>
              <a:effectLst>
                <a:outerShdw blurRad="38100" dist="38100" dir="2700000" algn="tl">
                  <a:srgbClr val="C0C0C0"/>
                </a:outerShdw>
              </a:effectLst>
              <a:latin typeface="Calibri" panose="020F0502020204030204" pitchFamily="34" charset="0"/>
            </a:endParaRPr>
          </a:p>
        </p:txBody>
      </p:sp>
      <p:pic>
        <p:nvPicPr>
          <p:cNvPr id="1951784" name="Picture 40">
            <a:extLst>
              <a:ext uri="{FF2B5EF4-FFF2-40B4-BE49-F238E27FC236}">
                <a16:creationId xmlns:a16="http://schemas.microsoft.com/office/drawing/2014/main" id="{E54FF402-4234-4111-B78F-7F8295DCEE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620713"/>
            <a:ext cx="2519363" cy="16621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A7763-DECB-4706-99CE-062630F85BB1}"/>
              </a:ext>
            </a:extLst>
          </p:cNvPr>
          <p:cNvSpPr>
            <a:spLocks/>
          </p:cNvSpPr>
          <p:nvPr/>
        </p:nvSpPr>
        <p:spPr bwMode="auto">
          <a:xfrm>
            <a:off x="4356100" y="1489075"/>
            <a:ext cx="47879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4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LIGAMENTO:</a:t>
            </a:r>
            <a:endParaRPr lang="es-PR" altLang="en-US" sz="4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9E7AAEE0-F5F1-4189-8E44-7C166206D135}"/>
              </a:ext>
            </a:extLst>
          </p:cNvPr>
          <p:cNvSpPr>
            <a:spLocks/>
          </p:cNvSpPr>
          <p:nvPr/>
        </p:nvSpPr>
        <p:spPr bwMode="auto">
          <a:xfrm>
            <a:off x="4356100" y="2133600"/>
            <a:ext cx="44402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60000"/>
              </a:lnSpc>
            </a:pPr>
            <a:r>
              <a:rPr lang="es-PR" altLang="en-US" sz="4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
        <p:nvSpPr>
          <p:cNvPr id="2037764" name="Text Box 4">
            <a:extLst>
              <a:ext uri="{FF2B5EF4-FFF2-40B4-BE49-F238E27FC236}">
                <a16:creationId xmlns:a16="http://schemas.microsoft.com/office/drawing/2014/main" id="{40E0B95C-BC41-4461-AF19-EC65F451F2AC}"/>
              </a:ext>
            </a:extLst>
          </p:cNvPr>
          <p:cNvSpPr txBox="1">
            <a:spLocks noChangeArrowheads="1"/>
          </p:cNvSpPr>
          <p:nvPr/>
        </p:nvSpPr>
        <p:spPr bwMode="auto">
          <a:xfrm>
            <a:off x="684213" y="3808413"/>
            <a:ext cx="7920037" cy="264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10000"/>
              </a:lnSpc>
            </a:pPr>
            <a:r>
              <a:rPr lang="es-ES" altLang="en-US" sz="3800" b="1">
                <a:latin typeface="Arial" panose="020B0604020202020204" pitchFamily="34" charset="0"/>
              </a:rPr>
              <a:t>Una banda u hoja de tejido conectivo fibroso que conecta 2 o más huesos, comunmente dentro de una coyuntura</a:t>
            </a:r>
          </a:p>
        </p:txBody>
      </p:sp>
      <p:pic>
        <p:nvPicPr>
          <p:cNvPr id="2037765" name="Picture 5">
            <a:extLst>
              <a:ext uri="{FF2B5EF4-FFF2-40B4-BE49-F238E27FC236}">
                <a16:creationId xmlns:a16="http://schemas.microsoft.com/office/drawing/2014/main" id="{238333A3-BBF3-4630-9D41-C319F0250F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692150"/>
            <a:ext cx="3708400" cy="29225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6438" name="Rectangle 6">
            <a:extLst>
              <a:ext uri="{FF2B5EF4-FFF2-40B4-BE49-F238E27FC236}">
                <a16:creationId xmlns:a16="http://schemas.microsoft.com/office/drawing/2014/main" id="{62831BB0-85E1-4721-8976-B89D1AB19203}"/>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Text Box 6">
            <a:extLst>
              <a:ext uri="{FF2B5EF4-FFF2-40B4-BE49-F238E27FC236}">
                <a16:creationId xmlns:a16="http://schemas.microsoft.com/office/drawing/2014/main" id="{EE1BE66C-E83C-4E04-B077-97FDE3347880}"/>
              </a:ext>
            </a:extLst>
          </p:cNvPr>
          <p:cNvSpPr txBox="1">
            <a:spLocks noChangeArrowheads="1"/>
          </p:cNvSpPr>
          <p:nvPr/>
        </p:nvSpPr>
        <p:spPr bwMode="auto">
          <a:xfrm>
            <a:off x="179388" y="6237288"/>
            <a:ext cx="8856662" cy="360362"/>
          </a:xfrm>
          <a:prstGeom prst="rect">
            <a:avLst/>
          </a:prstGeom>
          <a:noFill/>
          <a:ln w="9525">
            <a:noFill/>
            <a:miter lim="800000"/>
            <a:headEnd/>
            <a:tailEnd/>
          </a:ln>
          <a:effectLst/>
        </p:spPr>
        <p:txBody>
          <a:bodyPr/>
          <a:lstStyle>
            <a:lvl1pPr>
              <a:tabLst>
                <a:tab pos="7485063" algn="l"/>
              </a:tabLst>
              <a:defRPr>
                <a:solidFill>
                  <a:schemeClr val="tx1"/>
                </a:solidFill>
                <a:latin typeface="Georgia" panose="02040502050405020303" pitchFamily="18" charset="0"/>
              </a:defRPr>
            </a:lvl1pPr>
            <a:lvl2pPr marL="742950" indent="-285750">
              <a:tabLst>
                <a:tab pos="7485063" algn="l"/>
              </a:tabLst>
              <a:defRPr>
                <a:solidFill>
                  <a:schemeClr val="tx1"/>
                </a:solidFill>
                <a:latin typeface="Georgia" panose="02040502050405020303" pitchFamily="18" charset="0"/>
              </a:defRPr>
            </a:lvl2pPr>
            <a:lvl3pPr marL="1143000" indent="-228600">
              <a:tabLst>
                <a:tab pos="7485063" algn="l"/>
              </a:tabLst>
              <a:defRPr>
                <a:solidFill>
                  <a:schemeClr val="tx1"/>
                </a:solidFill>
                <a:latin typeface="Georgia" panose="02040502050405020303" pitchFamily="18" charset="0"/>
              </a:defRPr>
            </a:lvl3pPr>
            <a:lvl4pPr marL="1600200" indent="-228600">
              <a:tabLst>
                <a:tab pos="7485063" algn="l"/>
              </a:tabLst>
              <a:defRPr>
                <a:solidFill>
                  <a:schemeClr val="tx1"/>
                </a:solidFill>
                <a:latin typeface="Georgia" panose="02040502050405020303" pitchFamily="18" charset="0"/>
              </a:defRPr>
            </a:lvl4pPr>
            <a:lvl5pPr marL="2057400" indent="-228600">
              <a:tabLst>
                <a:tab pos="7485063" algn="l"/>
              </a:tabLst>
              <a:defRPr>
                <a:solidFill>
                  <a:schemeClr val="tx1"/>
                </a:solidFill>
                <a:latin typeface="Georgia" panose="02040502050405020303" pitchFamily="18" charset="0"/>
              </a:defRPr>
            </a:lvl5pPr>
            <a:lvl6pPr marL="2514600" indent="-228600" fontAlgn="base">
              <a:spcBef>
                <a:spcPct val="0"/>
              </a:spcBef>
              <a:spcAft>
                <a:spcPct val="0"/>
              </a:spcAft>
              <a:tabLst>
                <a:tab pos="7485063" algn="l"/>
              </a:tabLst>
              <a:defRPr>
                <a:solidFill>
                  <a:schemeClr val="tx1"/>
                </a:solidFill>
                <a:latin typeface="Georgia" panose="02040502050405020303" pitchFamily="18" charset="0"/>
              </a:defRPr>
            </a:lvl6pPr>
            <a:lvl7pPr marL="2971800" indent="-228600" fontAlgn="base">
              <a:spcBef>
                <a:spcPct val="0"/>
              </a:spcBef>
              <a:spcAft>
                <a:spcPct val="0"/>
              </a:spcAft>
              <a:tabLst>
                <a:tab pos="7485063" algn="l"/>
              </a:tabLst>
              <a:defRPr>
                <a:solidFill>
                  <a:schemeClr val="tx1"/>
                </a:solidFill>
                <a:latin typeface="Georgia" panose="02040502050405020303" pitchFamily="18" charset="0"/>
              </a:defRPr>
            </a:lvl7pPr>
            <a:lvl8pPr marL="3429000" indent="-228600" fontAlgn="base">
              <a:spcBef>
                <a:spcPct val="0"/>
              </a:spcBef>
              <a:spcAft>
                <a:spcPct val="0"/>
              </a:spcAft>
              <a:tabLst>
                <a:tab pos="7485063" algn="l"/>
              </a:tabLst>
              <a:defRPr>
                <a:solidFill>
                  <a:schemeClr val="tx1"/>
                </a:solidFill>
                <a:latin typeface="Georgia" panose="02040502050405020303" pitchFamily="18" charset="0"/>
              </a:defRPr>
            </a:lvl8pPr>
            <a:lvl9pPr marL="3886200" indent="-228600" fontAlgn="base">
              <a:spcBef>
                <a:spcPct val="0"/>
              </a:spcBef>
              <a:spcAft>
                <a:spcPct val="0"/>
              </a:spcAft>
              <a:tabLst>
                <a:tab pos="7485063" algn="l"/>
              </a:tabLst>
              <a:defRPr>
                <a:solidFill>
                  <a:schemeClr val="tx1"/>
                </a:solidFill>
                <a:latin typeface="Georgia" panose="02040502050405020303" pitchFamily="18" charset="0"/>
              </a:defRPr>
            </a:lvl9pPr>
          </a:lstStyle>
          <a:p>
            <a:r>
              <a:rPr lang="en-US" altLang="en-US" sz="1200" b="1" i="1">
                <a:latin typeface="Times New Roman" panose="02020603050405020304" pitchFamily="18" charset="0"/>
              </a:rPr>
              <a:t>NOTA</a:t>
            </a:r>
            <a:r>
              <a:rPr lang="en-US" altLang="en-US" sz="1200" b="1">
                <a:latin typeface="Times New Roman" panose="02020603050405020304" pitchFamily="18" charset="0"/>
              </a:rPr>
              <a:t>.</a:t>
            </a:r>
            <a:r>
              <a:rPr lang="en-US" altLang="en-US" sz="1200">
                <a:latin typeface="Times New Roman" panose="02020603050405020304" pitchFamily="18" charset="0"/>
              </a:rPr>
              <a:t> Reproducido de: </a:t>
            </a:r>
            <a:r>
              <a:rPr lang="en-US" altLang="en-US" sz="1200" b="1" i="1">
                <a:latin typeface="Times New Roman" panose="02020603050405020304" pitchFamily="18" charset="0"/>
              </a:rPr>
              <a:t>Seeley's Principles of Human Anatomy &amp; Physiology</a:t>
            </a:r>
            <a:r>
              <a:rPr lang="en-US" altLang="en-US" sz="1200">
                <a:latin typeface="Times New Roman" panose="02020603050405020304" pitchFamily="18" charset="0"/>
              </a:rPr>
              <a:t>. 2da. ed.; (p. 191), por P. Tate, 2012, New York, NY: McGraw-Hill, a business unit of The McGraw-Hill Companies, Inc.. Copyright 2012 por: The McGraw-Hill Companies, Inc.</a:t>
            </a:r>
          </a:p>
          <a:p>
            <a:endParaRPr lang="en-US" altLang="en-US" sz="1200">
              <a:latin typeface="Times New Roman" panose="02020603050405020304" pitchFamily="18" charset="0"/>
            </a:endParaRPr>
          </a:p>
        </p:txBody>
      </p:sp>
      <p:pic>
        <p:nvPicPr>
          <p:cNvPr id="2066441" name="Picture 9">
            <a:extLst>
              <a:ext uri="{FF2B5EF4-FFF2-40B4-BE49-F238E27FC236}">
                <a16:creationId xmlns:a16="http://schemas.microsoft.com/office/drawing/2014/main" id="{F4B710F8-9C49-4B4F-907D-B799F12F60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550" y="908050"/>
            <a:ext cx="8483600" cy="50720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E3932-8309-4691-9F3C-A7E5F1E6D957}"/>
              </a:ext>
            </a:extLst>
          </p:cNvPr>
          <p:cNvSpPr>
            <a:spLocks/>
          </p:cNvSpPr>
          <p:nvPr/>
        </p:nvSpPr>
        <p:spPr bwMode="auto">
          <a:xfrm>
            <a:off x="3708400" y="909638"/>
            <a:ext cx="516255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80000"/>
              </a:lnSpc>
            </a:pPr>
            <a:r>
              <a:rPr lang="en-US" altLang="en-US" sz="4300">
                <a:solidFill>
                  <a:srgbClr val="000066"/>
                </a:solidFill>
                <a:effectLst>
                  <a:outerShdw blurRad="38100" dist="38100" dir="2700000" algn="tl">
                    <a:srgbClr val="C0C0C0"/>
                  </a:outerShdw>
                </a:effectLst>
                <a:latin typeface="Arial Black" panose="020B0A04020102020204" pitchFamily="34" charset="0"/>
                <a:cs typeface="Arial" panose="020B0604020202020204" pitchFamily="34" charset="0"/>
              </a:rPr>
              <a:t>“</a:t>
            </a:r>
            <a:r>
              <a:rPr lang="en-US" altLang="en-US" sz="4800">
                <a:solidFill>
                  <a:srgbClr val="000066"/>
                </a:solidFill>
                <a:effectLst>
                  <a:outerShdw blurRad="38100" dist="38100" dir="2700000" algn="tl">
                    <a:srgbClr val="C0C0C0"/>
                  </a:outerShdw>
                </a:effectLst>
                <a:latin typeface="Arial Black" panose="020B0A04020102020204" pitchFamily="34" charset="0"/>
                <a:cs typeface="Arial" panose="020B0604020202020204" pitchFamily="34" charset="0"/>
              </a:rPr>
              <a:t>SPRAIN</a:t>
            </a:r>
            <a:r>
              <a:rPr lang="en-US" altLang="en-US" sz="4300">
                <a:solidFill>
                  <a:srgbClr val="000066"/>
                </a:solidFill>
                <a:effectLst>
                  <a:outerShdw blurRad="38100" dist="38100" dir="2700000" algn="tl">
                    <a:srgbClr val="C0C0C0"/>
                  </a:outerShdw>
                </a:effectLst>
                <a:latin typeface="Arial Black" panose="020B0A04020102020204" pitchFamily="34" charset="0"/>
                <a:cs typeface="Arial" panose="020B0604020202020204" pitchFamily="34" charset="0"/>
              </a:rPr>
              <a:t>”</a:t>
            </a:r>
            <a:r>
              <a:rPr lang="en-US" altLang="en-US" sz="43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43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br>
              <a:rPr lang="es-PR" altLang="en-US" sz="43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4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ESGUINCE</a:t>
            </a:r>
            <a:br>
              <a:rPr lang="es-PR" altLang="en-US" sz="43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43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O TORCEDURA</a:t>
            </a:r>
            <a:r>
              <a:rPr lang="es-PR" altLang="en-US" sz="43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t>
            </a:r>
            <a:endParaRPr lang="es-PR" altLang="en-US" sz="43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AF3FA94E-2631-449B-9ED3-B6C315E56704}"/>
              </a:ext>
            </a:extLst>
          </p:cNvPr>
          <p:cNvSpPr>
            <a:spLocks/>
          </p:cNvSpPr>
          <p:nvPr/>
        </p:nvSpPr>
        <p:spPr bwMode="auto">
          <a:xfrm>
            <a:off x="3635375" y="2565400"/>
            <a:ext cx="43926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60000"/>
              </a:lnSpc>
            </a:pPr>
            <a:r>
              <a:rPr lang="es-PR" altLang="en-US" sz="4700" i="1">
                <a:solidFill>
                  <a:srgbClr val="66006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pic>
        <p:nvPicPr>
          <p:cNvPr id="2036745" name="Picture 9">
            <a:extLst>
              <a:ext uri="{FF2B5EF4-FFF2-40B4-BE49-F238E27FC236}">
                <a16:creationId xmlns:a16="http://schemas.microsoft.com/office/drawing/2014/main" id="{F20B12D7-7712-4139-8534-4736EFED52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850" y="765175"/>
            <a:ext cx="2803525" cy="2879725"/>
          </a:xfrm>
          <a:prstGeom prst="rect">
            <a:avLst/>
          </a:prstGeom>
          <a:noFill/>
          <a:extLst>
            <a:ext uri="{909E8E84-426E-40DD-AFC4-6F175D3DCCD1}">
              <a14:hiddenFill xmlns:a14="http://schemas.microsoft.com/office/drawing/2010/main">
                <a:solidFill>
                  <a:srgbClr val="FFFFFF"/>
                </a:solidFill>
              </a14:hiddenFill>
            </a:ext>
          </a:extLst>
        </p:spPr>
      </p:pic>
      <p:sp>
        <p:nvSpPr>
          <p:cNvPr id="2036746" name="Text Box 10">
            <a:extLst>
              <a:ext uri="{FF2B5EF4-FFF2-40B4-BE49-F238E27FC236}">
                <a16:creationId xmlns:a16="http://schemas.microsoft.com/office/drawing/2014/main" id="{2905D352-7788-4E00-BBC1-7A0DD02F0361}"/>
              </a:ext>
            </a:extLst>
          </p:cNvPr>
          <p:cNvSpPr txBox="1">
            <a:spLocks noChangeArrowheads="1"/>
          </p:cNvSpPr>
          <p:nvPr/>
        </p:nvSpPr>
        <p:spPr bwMode="auto">
          <a:xfrm>
            <a:off x="684213" y="3500438"/>
            <a:ext cx="7920037" cy="294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10000"/>
              </a:lnSpc>
            </a:pPr>
            <a:r>
              <a:rPr lang="es-ES" altLang="en-US" sz="3400" b="1">
                <a:latin typeface="Arial" panose="020B0604020202020204" pitchFamily="34" charset="0"/>
              </a:rPr>
              <a:t>Lesión a una articulación,</a:t>
            </a:r>
          </a:p>
          <a:p>
            <a:pPr algn="ctr">
              <a:lnSpc>
                <a:spcPct val="110000"/>
              </a:lnSpc>
            </a:pPr>
            <a:r>
              <a:rPr lang="es-ES" altLang="en-US" sz="3400" b="1">
                <a:latin typeface="Arial" panose="020B0604020202020204" pitchFamily="34" charset="0"/>
              </a:rPr>
              <a:t>usualmente involucrando los ligamentos o tendones sin fractura,</a:t>
            </a:r>
          </a:p>
          <a:p>
            <a:pPr algn="ctr">
              <a:lnSpc>
                <a:spcPct val="110000"/>
              </a:lnSpc>
            </a:pPr>
            <a:r>
              <a:rPr lang="es-ES" altLang="en-US" sz="3400" b="1">
                <a:latin typeface="Arial" panose="020B0604020202020204" pitchFamily="34" charset="0"/>
              </a:rPr>
              <a:t>o dislocación de los huesos</a:t>
            </a:r>
          </a:p>
          <a:p>
            <a:pPr algn="ctr">
              <a:lnSpc>
                <a:spcPct val="110000"/>
              </a:lnSpc>
            </a:pPr>
            <a:r>
              <a:rPr lang="es-ES" altLang="en-US" sz="3400" b="1">
                <a:latin typeface="Arial" panose="020B0604020202020204" pitchFamily="34" charset="0"/>
              </a:rPr>
              <a:t>que forman las coyunturas</a:t>
            </a:r>
          </a:p>
        </p:txBody>
      </p:sp>
    </p:spTree>
    <p:custDataLst>
      <p:tags r:id="rId1"/>
    </p:custDataLst>
  </p:cSld>
  <p:clrMapOvr>
    <a:masterClrMapping/>
  </p:clrMapOvr>
  <p:transition spd="slow">
    <p:pull dir="d"/>
    <p:sndAc>
      <p:stSnd>
        <p:snd r:embed="rId4" name="whoosh.wav"/>
      </p:stSnd>
    </p:sndAc>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C7057-236D-40DF-86E2-CD4E7942AA44}"/>
              </a:ext>
            </a:extLst>
          </p:cNvPr>
          <p:cNvSpPr>
            <a:spLocks/>
          </p:cNvSpPr>
          <p:nvPr/>
        </p:nvSpPr>
        <p:spPr bwMode="auto">
          <a:xfrm>
            <a:off x="4067175" y="1196975"/>
            <a:ext cx="44640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5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ESGUINCE:</a:t>
            </a:r>
            <a:endParaRPr lang="es-PR" altLang="en-US" sz="5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B02F5208-4F95-4ECC-BE06-9A2A31E729D9}"/>
              </a:ext>
            </a:extLst>
          </p:cNvPr>
          <p:cNvSpPr>
            <a:spLocks/>
          </p:cNvSpPr>
          <p:nvPr/>
        </p:nvSpPr>
        <p:spPr bwMode="auto">
          <a:xfrm>
            <a:off x="4067175" y="1917700"/>
            <a:ext cx="44402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60000"/>
              </a:lnSpc>
            </a:pPr>
            <a:r>
              <a:rPr lang="es-PR" altLang="en-US" sz="5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pic>
        <p:nvPicPr>
          <p:cNvPr id="2035721" name="Picture 9">
            <a:extLst>
              <a:ext uri="{FF2B5EF4-FFF2-40B4-BE49-F238E27FC236}">
                <a16:creationId xmlns:a16="http://schemas.microsoft.com/office/drawing/2014/main" id="{38DA7611-5160-462D-B22C-25786A6365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592138"/>
            <a:ext cx="3311525" cy="2649537"/>
          </a:xfrm>
          <a:prstGeom prst="rect">
            <a:avLst/>
          </a:prstGeom>
          <a:noFill/>
          <a:extLst>
            <a:ext uri="{909E8E84-426E-40DD-AFC4-6F175D3DCCD1}">
              <a14:hiddenFill xmlns:a14="http://schemas.microsoft.com/office/drawing/2010/main">
                <a:solidFill>
                  <a:srgbClr val="FFFFFF"/>
                </a:solidFill>
              </a14:hiddenFill>
            </a:ext>
          </a:extLst>
        </p:spPr>
      </p:pic>
      <p:pic>
        <p:nvPicPr>
          <p:cNvPr id="2035722" name="Picture 10">
            <a:extLst>
              <a:ext uri="{FF2B5EF4-FFF2-40B4-BE49-F238E27FC236}">
                <a16:creationId xmlns:a16="http://schemas.microsoft.com/office/drawing/2014/main" id="{481F0D70-19FC-4D1F-8A8D-8FE5427FC7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333533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35723" name="Text Box 11">
            <a:extLst>
              <a:ext uri="{FF2B5EF4-FFF2-40B4-BE49-F238E27FC236}">
                <a16:creationId xmlns:a16="http://schemas.microsoft.com/office/drawing/2014/main" id="{50F998FC-58BA-42A2-9D1D-1AF405DFD43C}"/>
              </a:ext>
            </a:extLst>
          </p:cNvPr>
          <p:cNvSpPr txBox="1">
            <a:spLocks noChangeArrowheads="1"/>
          </p:cNvSpPr>
          <p:nvPr/>
        </p:nvSpPr>
        <p:spPr bwMode="auto">
          <a:xfrm>
            <a:off x="1041400" y="3352800"/>
            <a:ext cx="7851775"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80000"/>
              </a:lnSpc>
            </a:pPr>
            <a:r>
              <a:rPr lang="en-US" altLang="en-US" sz="3600" b="1">
                <a:effectLst>
                  <a:outerShdw blurRad="38100" dist="38100" dir="2700000" algn="tl">
                    <a:srgbClr val="C0C0C0"/>
                  </a:outerShdw>
                </a:effectLst>
                <a:latin typeface="Arial" panose="020B0604020202020204" pitchFamily="34" charset="0"/>
              </a:rPr>
              <a:t>Estiramiento y desgarro de los ligamentos de una articulación</a:t>
            </a:r>
          </a:p>
        </p:txBody>
      </p:sp>
      <p:pic>
        <p:nvPicPr>
          <p:cNvPr id="2035724" name="Picture 12">
            <a:extLst>
              <a:ext uri="{FF2B5EF4-FFF2-40B4-BE49-F238E27FC236}">
                <a16:creationId xmlns:a16="http://schemas.microsoft.com/office/drawing/2014/main" id="{F68BBB5A-3161-4A06-A5A2-5795154520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457358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35725" name="Text Box 13">
            <a:extLst>
              <a:ext uri="{FF2B5EF4-FFF2-40B4-BE49-F238E27FC236}">
                <a16:creationId xmlns:a16="http://schemas.microsoft.com/office/drawing/2014/main" id="{C932B15F-60C2-4743-90DD-CFC7CA517A31}"/>
              </a:ext>
            </a:extLst>
          </p:cNvPr>
          <p:cNvSpPr txBox="1">
            <a:spLocks noChangeArrowheads="1"/>
          </p:cNvSpPr>
          <p:nvPr/>
        </p:nvSpPr>
        <p:spPr bwMode="auto">
          <a:xfrm>
            <a:off x="1041400" y="4602163"/>
            <a:ext cx="7923213" cy="185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80000"/>
              </a:lnSpc>
            </a:pPr>
            <a:r>
              <a:rPr lang="en-US" altLang="en-US" sz="3600" b="1">
                <a:effectLst>
                  <a:outerShdw blurRad="38100" dist="38100" dir="2700000" algn="tl">
                    <a:srgbClr val="C0C0C0"/>
                  </a:outerShdw>
                </a:effectLst>
                <a:latin typeface="Arial" panose="020B0604020202020204" pitchFamily="34" charset="0"/>
              </a:rPr>
              <a:t>Distendión o rotura ligamentosa sin desplazamiento (dislocación/separación) de las superficies articulares</a:t>
            </a:r>
          </a:p>
        </p:txBody>
      </p:sp>
    </p:spTree>
    <p:custDataLst>
      <p:tags r:id="rId1"/>
    </p:custDataLst>
  </p:cSld>
  <p:clrMapOvr>
    <a:masterClrMapping/>
  </p:clrMapOvr>
  <p:transition spd="slow">
    <p:pull dir="d"/>
    <p:sndAc>
      <p:stSnd>
        <p:snd r:embed="rId4" name="whoosh.wav"/>
      </p:stSnd>
    </p:sndAc>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4692" name="Text Box 4">
            <a:extLst>
              <a:ext uri="{FF2B5EF4-FFF2-40B4-BE49-F238E27FC236}">
                <a16:creationId xmlns:a16="http://schemas.microsoft.com/office/drawing/2014/main" id="{70F2200A-9D58-453E-A42F-A2B744CFBD4F}"/>
              </a:ext>
            </a:extLst>
          </p:cNvPr>
          <p:cNvSpPr txBox="1">
            <a:spLocks noChangeArrowheads="1"/>
          </p:cNvSpPr>
          <p:nvPr/>
        </p:nvSpPr>
        <p:spPr bwMode="auto">
          <a:xfrm>
            <a:off x="3997325" y="2822575"/>
            <a:ext cx="4679950" cy="291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10000"/>
              </a:lnSpc>
            </a:pPr>
            <a:r>
              <a:rPr lang="es-ES" altLang="en-US" sz="5600" b="1">
                <a:latin typeface="Arial" panose="020B0604020202020204" pitchFamily="34" charset="0"/>
              </a:rPr>
              <a:t>Estiramiento de un Ligamento</a:t>
            </a:r>
          </a:p>
        </p:txBody>
      </p:sp>
      <p:pic>
        <p:nvPicPr>
          <p:cNvPr id="2034693" name="Picture 5">
            <a:extLst>
              <a:ext uri="{FF2B5EF4-FFF2-40B4-BE49-F238E27FC236}">
                <a16:creationId xmlns:a16="http://schemas.microsoft.com/office/drawing/2014/main" id="{2F4C10A8-103A-48F9-97B4-8F1F013DC1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476250"/>
            <a:ext cx="3686175" cy="59769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7775345-E6B8-45D2-A386-5F17861AC333}"/>
              </a:ext>
            </a:extLst>
          </p:cNvPr>
          <p:cNvSpPr>
            <a:spLocks/>
          </p:cNvSpPr>
          <p:nvPr/>
        </p:nvSpPr>
        <p:spPr bwMode="auto">
          <a:xfrm>
            <a:off x="3995738" y="1196975"/>
            <a:ext cx="507682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5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TORCEDURA:</a:t>
            </a:r>
            <a:endParaRPr lang="es-PR" altLang="en-US" sz="5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E127E170-7C05-47B0-B274-08CA2A7AD06B}"/>
              </a:ext>
            </a:extLst>
          </p:cNvPr>
          <p:cNvSpPr>
            <a:spLocks/>
          </p:cNvSpPr>
          <p:nvPr/>
        </p:nvSpPr>
        <p:spPr bwMode="auto">
          <a:xfrm>
            <a:off x="3995738" y="1917700"/>
            <a:ext cx="44402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60000"/>
              </a:lnSpc>
            </a:pPr>
            <a:r>
              <a:rPr lang="es-PR" altLang="en-US" sz="5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Tree>
    <p:custDataLst>
      <p:tags r:id="rId1"/>
    </p:custDataLst>
  </p:cSld>
  <p:clrMapOvr>
    <a:masterClrMapping/>
  </p:clrMapOvr>
  <p:transition spd="slow">
    <p:pull dir="d"/>
    <p:sndAc>
      <p:stSnd>
        <p:snd r:embed="rId4" name="whoosh.wav"/>
      </p:stSnd>
    </p:sndAc>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2644" name="Picture 4">
            <a:extLst>
              <a:ext uri="{FF2B5EF4-FFF2-40B4-BE49-F238E27FC236}">
                <a16:creationId xmlns:a16="http://schemas.microsoft.com/office/drawing/2014/main" id="{64611389-BB48-456E-BCE4-C7A0ADC018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975" y="4408488"/>
            <a:ext cx="34290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32645" name="Text Box 5">
            <a:extLst>
              <a:ext uri="{FF2B5EF4-FFF2-40B4-BE49-F238E27FC236}">
                <a16:creationId xmlns:a16="http://schemas.microsoft.com/office/drawing/2014/main" id="{5EF8632D-1C92-4772-B84E-F3E32A002F1F}"/>
              </a:ext>
            </a:extLst>
          </p:cNvPr>
          <p:cNvSpPr txBox="1">
            <a:spLocks noChangeArrowheads="1"/>
          </p:cNvSpPr>
          <p:nvPr/>
        </p:nvSpPr>
        <p:spPr bwMode="auto">
          <a:xfrm>
            <a:off x="777875" y="4410075"/>
            <a:ext cx="80645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80000"/>
              </a:lnSpc>
            </a:pPr>
            <a:r>
              <a:rPr lang="en-US" altLang="en-US" sz="2700" b="1">
                <a:latin typeface="Arial" panose="020B0604020202020204" pitchFamily="34" charset="0"/>
              </a:rPr>
              <a:t>Una articulación ha sido llevada de manera forzada a una posición excesivamente anormal, lo cual puede ser el resultado de una:</a:t>
            </a:r>
          </a:p>
        </p:txBody>
      </p:sp>
      <p:sp>
        <p:nvSpPr>
          <p:cNvPr id="2032646" name="Text Box 6">
            <a:extLst>
              <a:ext uri="{FF2B5EF4-FFF2-40B4-BE49-F238E27FC236}">
                <a16:creationId xmlns:a16="http://schemas.microsoft.com/office/drawing/2014/main" id="{E212B601-4BAA-45AA-8680-11BDA8D85BFE}"/>
              </a:ext>
            </a:extLst>
          </p:cNvPr>
          <p:cNvSpPr txBox="1">
            <a:spLocks noChangeArrowheads="1"/>
          </p:cNvSpPr>
          <p:nvPr/>
        </p:nvSpPr>
        <p:spPr bwMode="auto">
          <a:xfrm>
            <a:off x="757238" y="5559425"/>
            <a:ext cx="8135937"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400" b="1" i="1">
                <a:solidFill>
                  <a:srgbClr val="000000"/>
                </a:solidFill>
              </a:rPr>
              <a:t>Lesión traumática de una articulación que resulta en una distorsión repentina</a:t>
            </a:r>
            <a:endParaRPr lang="es-ES" altLang="en-US" sz="2400" b="1"/>
          </a:p>
        </p:txBody>
      </p:sp>
      <p:pic>
        <p:nvPicPr>
          <p:cNvPr id="2032647" name="Picture 7">
            <a:extLst>
              <a:ext uri="{FF2B5EF4-FFF2-40B4-BE49-F238E27FC236}">
                <a16:creationId xmlns:a16="http://schemas.microsoft.com/office/drawing/2014/main" id="{6737E779-3E6C-439A-968E-6D299B374E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100" y="836613"/>
            <a:ext cx="5422900" cy="33909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5344C0B-6A5E-4522-BFC4-776C7112B778}"/>
              </a:ext>
            </a:extLst>
          </p:cNvPr>
          <p:cNvSpPr>
            <a:spLocks/>
          </p:cNvSpPr>
          <p:nvPr/>
        </p:nvSpPr>
        <p:spPr bwMode="auto">
          <a:xfrm>
            <a:off x="4379913" y="836613"/>
            <a:ext cx="43243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5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ESGUINCE:</a:t>
            </a:r>
            <a:endParaRPr lang="es-PR" altLang="en-US" sz="5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EE1C40B3-7EBB-4284-A9B7-2F9545C24E7F}"/>
              </a:ext>
            </a:extLst>
          </p:cNvPr>
          <p:cNvSpPr>
            <a:spLocks/>
          </p:cNvSpPr>
          <p:nvPr/>
        </p:nvSpPr>
        <p:spPr bwMode="auto">
          <a:xfrm>
            <a:off x="4379913" y="1557338"/>
            <a:ext cx="43688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60000"/>
              </a:lnSpc>
            </a:pPr>
            <a:r>
              <a:rPr lang="es-PR" altLang="en-US" sz="5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CAUSA</a:t>
            </a:r>
          </a:p>
        </p:txBody>
      </p:sp>
    </p:spTree>
    <p:custDataLst>
      <p:tags r:id="rId1"/>
    </p:custDataLst>
  </p:cSld>
  <p:clrMapOvr>
    <a:masterClrMapping/>
  </p:clrMapOvr>
  <p:transition spd="slow">
    <p:pull dir="d"/>
    <p:sndAc>
      <p:stSnd>
        <p:snd r:embed="rId4" name="whoosh.wav"/>
      </p:stSnd>
    </p:sndAc>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7218" name="Rectangle 2">
            <a:extLst>
              <a:ext uri="{FF2B5EF4-FFF2-40B4-BE49-F238E27FC236}">
                <a16:creationId xmlns:a16="http://schemas.microsoft.com/office/drawing/2014/main" id="{4C256B73-DFBF-472C-A0B8-83E724C06C90}"/>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Text Box 6">
            <a:extLst>
              <a:ext uri="{FF2B5EF4-FFF2-40B4-BE49-F238E27FC236}">
                <a16:creationId xmlns:a16="http://schemas.microsoft.com/office/drawing/2014/main" id="{544C8590-B322-48AC-B07E-8903BFFE167B}"/>
              </a:ext>
            </a:extLst>
          </p:cNvPr>
          <p:cNvSpPr txBox="1">
            <a:spLocks noChangeArrowheads="1"/>
          </p:cNvSpPr>
          <p:nvPr/>
        </p:nvSpPr>
        <p:spPr bwMode="auto">
          <a:xfrm>
            <a:off x="179388" y="6237288"/>
            <a:ext cx="8856662" cy="360362"/>
          </a:xfrm>
          <a:prstGeom prst="rect">
            <a:avLst/>
          </a:prstGeom>
          <a:noFill/>
          <a:ln w="9525">
            <a:noFill/>
            <a:miter lim="800000"/>
            <a:headEnd/>
            <a:tailEnd/>
          </a:ln>
          <a:effectLst/>
        </p:spPr>
        <p:txBody>
          <a:bodyPr/>
          <a:lstStyle>
            <a:lvl1pPr>
              <a:tabLst>
                <a:tab pos="7485063" algn="l"/>
              </a:tabLst>
              <a:defRPr>
                <a:solidFill>
                  <a:schemeClr val="tx1"/>
                </a:solidFill>
                <a:latin typeface="Georgia" panose="02040502050405020303" pitchFamily="18" charset="0"/>
              </a:defRPr>
            </a:lvl1pPr>
            <a:lvl2pPr marL="742950" indent="-285750">
              <a:tabLst>
                <a:tab pos="7485063" algn="l"/>
              </a:tabLst>
              <a:defRPr>
                <a:solidFill>
                  <a:schemeClr val="tx1"/>
                </a:solidFill>
                <a:latin typeface="Georgia" panose="02040502050405020303" pitchFamily="18" charset="0"/>
              </a:defRPr>
            </a:lvl2pPr>
            <a:lvl3pPr marL="1143000" indent="-228600">
              <a:tabLst>
                <a:tab pos="7485063" algn="l"/>
              </a:tabLst>
              <a:defRPr>
                <a:solidFill>
                  <a:schemeClr val="tx1"/>
                </a:solidFill>
                <a:latin typeface="Georgia" panose="02040502050405020303" pitchFamily="18" charset="0"/>
              </a:defRPr>
            </a:lvl3pPr>
            <a:lvl4pPr marL="1600200" indent="-228600">
              <a:tabLst>
                <a:tab pos="7485063" algn="l"/>
              </a:tabLst>
              <a:defRPr>
                <a:solidFill>
                  <a:schemeClr val="tx1"/>
                </a:solidFill>
                <a:latin typeface="Georgia" panose="02040502050405020303" pitchFamily="18" charset="0"/>
              </a:defRPr>
            </a:lvl4pPr>
            <a:lvl5pPr marL="2057400" indent="-228600">
              <a:tabLst>
                <a:tab pos="7485063" algn="l"/>
              </a:tabLst>
              <a:defRPr>
                <a:solidFill>
                  <a:schemeClr val="tx1"/>
                </a:solidFill>
                <a:latin typeface="Georgia" panose="02040502050405020303" pitchFamily="18" charset="0"/>
              </a:defRPr>
            </a:lvl5pPr>
            <a:lvl6pPr marL="2514600" indent="-228600" fontAlgn="base">
              <a:spcBef>
                <a:spcPct val="0"/>
              </a:spcBef>
              <a:spcAft>
                <a:spcPct val="0"/>
              </a:spcAft>
              <a:tabLst>
                <a:tab pos="7485063" algn="l"/>
              </a:tabLst>
              <a:defRPr>
                <a:solidFill>
                  <a:schemeClr val="tx1"/>
                </a:solidFill>
                <a:latin typeface="Georgia" panose="02040502050405020303" pitchFamily="18" charset="0"/>
              </a:defRPr>
            </a:lvl6pPr>
            <a:lvl7pPr marL="2971800" indent="-228600" fontAlgn="base">
              <a:spcBef>
                <a:spcPct val="0"/>
              </a:spcBef>
              <a:spcAft>
                <a:spcPct val="0"/>
              </a:spcAft>
              <a:tabLst>
                <a:tab pos="7485063" algn="l"/>
              </a:tabLst>
              <a:defRPr>
                <a:solidFill>
                  <a:schemeClr val="tx1"/>
                </a:solidFill>
                <a:latin typeface="Georgia" panose="02040502050405020303" pitchFamily="18" charset="0"/>
              </a:defRPr>
            </a:lvl7pPr>
            <a:lvl8pPr marL="3429000" indent="-228600" fontAlgn="base">
              <a:spcBef>
                <a:spcPct val="0"/>
              </a:spcBef>
              <a:spcAft>
                <a:spcPct val="0"/>
              </a:spcAft>
              <a:tabLst>
                <a:tab pos="7485063" algn="l"/>
              </a:tabLst>
              <a:defRPr>
                <a:solidFill>
                  <a:schemeClr val="tx1"/>
                </a:solidFill>
                <a:latin typeface="Georgia" panose="02040502050405020303" pitchFamily="18" charset="0"/>
              </a:defRPr>
            </a:lvl8pPr>
            <a:lvl9pPr marL="3886200" indent="-228600" fontAlgn="base">
              <a:spcBef>
                <a:spcPct val="0"/>
              </a:spcBef>
              <a:spcAft>
                <a:spcPct val="0"/>
              </a:spcAft>
              <a:tabLst>
                <a:tab pos="7485063" algn="l"/>
              </a:tabLst>
              <a:defRPr>
                <a:solidFill>
                  <a:schemeClr val="tx1"/>
                </a:solidFill>
                <a:latin typeface="Georgia" panose="02040502050405020303" pitchFamily="18" charset="0"/>
              </a:defRPr>
            </a:lvl9pPr>
          </a:lstStyle>
          <a:p>
            <a:r>
              <a:rPr lang="en-US" altLang="en-US" sz="1200" b="1" i="1">
                <a:latin typeface="Times New Roman" panose="02020603050405020304" pitchFamily="18" charset="0"/>
              </a:rPr>
              <a:t>NOTA</a:t>
            </a:r>
            <a:r>
              <a:rPr lang="en-US" altLang="en-US" sz="1200" b="1">
                <a:latin typeface="Times New Roman" panose="02020603050405020304" pitchFamily="18" charset="0"/>
              </a:rPr>
              <a:t>.</a:t>
            </a:r>
            <a:r>
              <a:rPr lang="en-US" altLang="en-US" sz="1200">
                <a:latin typeface="Times New Roman" panose="02020603050405020304" pitchFamily="18" charset="0"/>
              </a:rPr>
              <a:t> Reproducido de: </a:t>
            </a:r>
            <a:r>
              <a:rPr lang="en-US" altLang="en-US" sz="1200" b="1" i="1">
                <a:latin typeface="Times New Roman" panose="02020603050405020304" pitchFamily="18" charset="0"/>
              </a:rPr>
              <a:t>Seeley's Principles of Human Anatomy &amp; Physiology</a:t>
            </a:r>
            <a:r>
              <a:rPr lang="en-US" altLang="en-US" sz="1200">
                <a:latin typeface="Times New Roman" panose="02020603050405020304" pitchFamily="18" charset="0"/>
              </a:rPr>
              <a:t>. 2da. ed.; (p. 189), por P. Tate, 2012, New York, NY: McGraw-Hill, a business unit of The McGraw-Hill Companies, Inc.. Copyright 2012 por: The McGraw-Hill Companies, Inc.</a:t>
            </a:r>
          </a:p>
          <a:p>
            <a:endParaRPr lang="en-US" altLang="en-US" sz="1200">
              <a:latin typeface="Times New Roman" panose="02020603050405020304" pitchFamily="18" charset="0"/>
            </a:endParaRPr>
          </a:p>
        </p:txBody>
      </p:sp>
      <p:pic>
        <p:nvPicPr>
          <p:cNvPr id="2057220" name="Picture 4">
            <a:extLst>
              <a:ext uri="{FF2B5EF4-FFF2-40B4-BE49-F238E27FC236}">
                <a16:creationId xmlns:a16="http://schemas.microsoft.com/office/drawing/2014/main" id="{A5CDF3D5-71BA-47AA-AC13-ED51107093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713" y="695325"/>
            <a:ext cx="5505450" cy="54673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3679" name="Picture 15">
            <a:extLst>
              <a:ext uri="{FF2B5EF4-FFF2-40B4-BE49-F238E27FC236}">
                <a16:creationId xmlns:a16="http://schemas.microsoft.com/office/drawing/2014/main" id="{7B8A5EEC-2A71-4935-BF03-AF1221EAFF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038" y="549275"/>
            <a:ext cx="3832225" cy="57610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28F4E31-1F68-4249-824D-C32FB55D856A}"/>
              </a:ext>
            </a:extLst>
          </p:cNvPr>
          <p:cNvSpPr>
            <a:spLocks/>
          </p:cNvSpPr>
          <p:nvPr/>
        </p:nvSpPr>
        <p:spPr bwMode="auto">
          <a:xfrm>
            <a:off x="4140200" y="1443038"/>
            <a:ext cx="467995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4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FASCITIS:</a:t>
            </a:r>
            <a:endParaRPr lang="es-PR" altLang="en-US" sz="4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1A2C4F0-8DBB-4303-9928-026DAA5A8DDA}"/>
              </a:ext>
            </a:extLst>
          </p:cNvPr>
          <p:cNvSpPr>
            <a:spLocks/>
          </p:cNvSpPr>
          <p:nvPr/>
        </p:nvSpPr>
        <p:spPr bwMode="auto">
          <a:xfrm>
            <a:off x="4140200" y="2133600"/>
            <a:ext cx="44402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60000"/>
              </a:lnSpc>
            </a:pPr>
            <a:r>
              <a:rPr lang="es-PR" altLang="en-US" sz="4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
        <p:nvSpPr>
          <p:cNvPr id="2033682" name="Text Box 18">
            <a:extLst>
              <a:ext uri="{FF2B5EF4-FFF2-40B4-BE49-F238E27FC236}">
                <a16:creationId xmlns:a16="http://schemas.microsoft.com/office/drawing/2014/main" id="{E001C220-5636-4B89-95B9-D75BBCBBDF9F}"/>
              </a:ext>
            </a:extLst>
          </p:cNvPr>
          <p:cNvSpPr txBox="1">
            <a:spLocks noChangeArrowheads="1"/>
          </p:cNvSpPr>
          <p:nvPr/>
        </p:nvSpPr>
        <p:spPr bwMode="auto">
          <a:xfrm>
            <a:off x="4213225" y="2955925"/>
            <a:ext cx="4678363"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altLang="en-US" sz="4400" b="1">
                <a:latin typeface="Arial" panose="020B0604020202020204" pitchFamily="34" charset="0"/>
              </a:rPr>
              <a:t>Inflamación</a:t>
            </a:r>
          </a:p>
          <a:p>
            <a:r>
              <a:rPr lang="es-ES" altLang="en-US" sz="4400" b="1">
                <a:latin typeface="Arial" panose="020B0604020202020204" pitchFamily="34" charset="0"/>
              </a:rPr>
              <a:t>del haz aponeurótico de tejido fibroso</a:t>
            </a:r>
          </a:p>
        </p:txBody>
      </p:sp>
    </p:spTree>
    <p:custDataLst>
      <p:tags r:id="rId1"/>
    </p:custDataLst>
  </p:cSld>
  <p:clrMapOvr>
    <a:masterClrMapping/>
  </p:clrMapOvr>
  <p:transition spd="slow">
    <p:pull dir="d"/>
    <p:sndAc>
      <p:stSnd>
        <p:snd r:embed="rId4" name="whoosh.wav"/>
      </p:stSnd>
    </p:sndAc>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704EB-A487-4C53-94EE-210CF60DC796}"/>
              </a:ext>
            </a:extLst>
          </p:cNvPr>
          <p:cNvSpPr>
            <a:spLocks/>
          </p:cNvSpPr>
          <p:nvPr/>
        </p:nvSpPr>
        <p:spPr bwMode="auto">
          <a:xfrm>
            <a:off x="3630613" y="1114425"/>
            <a:ext cx="4894262"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5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ROTURA</a:t>
            </a:r>
            <a:br>
              <a:rPr lang="es-PR" altLang="en-US" sz="5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5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FASCIAL:</a:t>
            </a:r>
            <a:endParaRPr lang="es-PR" altLang="en-US" sz="5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670A0822-68AB-4A5E-BC43-6469163829A1}"/>
              </a:ext>
            </a:extLst>
          </p:cNvPr>
          <p:cNvSpPr>
            <a:spLocks/>
          </p:cNvSpPr>
          <p:nvPr/>
        </p:nvSpPr>
        <p:spPr bwMode="auto">
          <a:xfrm>
            <a:off x="3556000" y="2365375"/>
            <a:ext cx="51133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50000"/>
              </a:lnSpc>
            </a:pPr>
            <a:r>
              <a:rPr lang="es-PR" altLang="en-US" sz="5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
        <p:nvSpPr>
          <p:cNvPr id="2031620" name="Text Box 4">
            <a:extLst>
              <a:ext uri="{FF2B5EF4-FFF2-40B4-BE49-F238E27FC236}">
                <a16:creationId xmlns:a16="http://schemas.microsoft.com/office/drawing/2014/main" id="{B9A98E78-8A95-4B7B-9387-1613AB9B5EEB}"/>
              </a:ext>
            </a:extLst>
          </p:cNvPr>
          <p:cNvSpPr txBox="1">
            <a:spLocks noChangeArrowheads="1"/>
          </p:cNvSpPr>
          <p:nvPr/>
        </p:nvSpPr>
        <p:spPr bwMode="auto">
          <a:xfrm>
            <a:off x="3700463" y="3257550"/>
            <a:ext cx="4678362"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altLang="en-US" sz="6000" b="1">
                <a:latin typeface="Arial" panose="020B0604020202020204" pitchFamily="34" charset="0"/>
              </a:rPr>
              <a:t>Abertura de la fascia muscular</a:t>
            </a:r>
          </a:p>
        </p:txBody>
      </p:sp>
      <p:pic>
        <p:nvPicPr>
          <p:cNvPr id="2031624" name="Picture 8">
            <a:extLst>
              <a:ext uri="{FF2B5EF4-FFF2-40B4-BE49-F238E27FC236}">
                <a16:creationId xmlns:a16="http://schemas.microsoft.com/office/drawing/2014/main" id="{B39700E1-63E5-4422-AD5C-2C9BB71800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66750"/>
            <a:ext cx="2297112" cy="57864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F5C11-2048-4C3C-B8AD-4EA2FE831A19}"/>
              </a:ext>
            </a:extLst>
          </p:cNvPr>
          <p:cNvSpPr>
            <a:spLocks/>
          </p:cNvSpPr>
          <p:nvPr/>
        </p:nvSpPr>
        <p:spPr bwMode="auto">
          <a:xfrm>
            <a:off x="3709988" y="1387475"/>
            <a:ext cx="4894262"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5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ROTURA</a:t>
            </a:r>
            <a:br>
              <a:rPr lang="es-PR" altLang="en-US" sz="5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5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FASCIAL:</a:t>
            </a:r>
            <a:endParaRPr lang="es-PR" altLang="en-US" sz="5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FBF53FE6-6578-425A-A531-CF9C16844E06}"/>
              </a:ext>
            </a:extLst>
          </p:cNvPr>
          <p:cNvSpPr>
            <a:spLocks/>
          </p:cNvSpPr>
          <p:nvPr/>
        </p:nvSpPr>
        <p:spPr bwMode="auto">
          <a:xfrm>
            <a:off x="3635375" y="2638425"/>
            <a:ext cx="51133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50000"/>
              </a:lnSpc>
            </a:pPr>
            <a:r>
              <a:rPr lang="es-PR" altLang="en-US" sz="5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EFECTOS</a:t>
            </a:r>
          </a:p>
        </p:txBody>
      </p:sp>
      <p:pic>
        <p:nvPicPr>
          <p:cNvPr id="2029572" name="Picture 4">
            <a:extLst>
              <a:ext uri="{FF2B5EF4-FFF2-40B4-BE49-F238E27FC236}">
                <a16:creationId xmlns:a16="http://schemas.microsoft.com/office/drawing/2014/main" id="{14DA6825-9102-4BDA-8E6A-1035B82EAE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975" y="5343525"/>
            <a:ext cx="34290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29573" name="Text Box 5">
            <a:extLst>
              <a:ext uri="{FF2B5EF4-FFF2-40B4-BE49-F238E27FC236}">
                <a16:creationId xmlns:a16="http://schemas.microsoft.com/office/drawing/2014/main" id="{7BE1C704-2A18-409C-A5E3-59C7930430C3}"/>
              </a:ext>
            </a:extLst>
          </p:cNvPr>
          <p:cNvSpPr txBox="1">
            <a:spLocks noChangeArrowheads="1"/>
          </p:cNvSpPr>
          <p:nvPr/>
        </p:nvSpPr>
        <p:spPr bwMode="auto">
          <a:xfrm>
            <a:off x="777875" y="5345113"/>
            <a:ext cx="80645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80000"/>
              </a:lnSpc>
            </a:pPr>
            <a:r>
              <a:rPr lang="en-US" altLang="en-US" sz="2700" b="1">
                <a:effectLst>
                  <a:outerShdw blurRad="38100" dist="38100" dir="2700000" algn="tl">
                    <a:srgbClr val="C0C0C0"/>
                  </a:outerShdw>
                </a:effectLst>
                <a:latin typeface="Arial" panose="020B0604020202020204" pitchFamily="34" charset="0"/>
              </a:rPr>
              <a:t>Falta de tensión anular de todo el músculo:</a:t>
            </a:r>
          </a:p>
        </p:txBody>
      </p:sp>
      <p:sp>
        <p:nvSpPr>
          <p:cNvPr id="2029574" name="Text Box 6">
            <a:extLst>
              <a:ext uri="{FF2B5EF4-FFF2-40B4-BE49-F238E27FC236}">
                <a16:creationId xmlns:a16="http://schemas.microsoft.com/office/drawing/2014/main" id="{BF2DF43A-DF4D-47D7-A9FA-F2BB9352CF9E}"/>
              </a:ext>
            </a:extLst>
          </p:cNvPr>
          <p:cNvSpPr txBox="1">
            <a:spLocks noChangeArrowheads="1"/>
          </p:cNvSpPr>
          <p:nvPr/>
        </p:nvSpPr>
        <p:spPr bwMode="auto">
          <a:xfrm>
            <a:off x="757238" y="5848350"/>
            <a:ext cx="8135937"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80000"/>
              </a:lnSpc>
            </a:pPr>
            <a:r>
              <a:rPr lang="es-ES" altLang="en-US" sz="2400" b="1" i="1">
                <a:solidFill>
                  <a:srgbClr val="000000"/>
                </a:solidFill>
              </a:rPr>
              <a:t>Esto altera</a:t>
            </a:r>
            <a:r>
              <a:rPr lang="en-US" altLang="en-US" sz="2400" b="1" i="1">
                <a:solidFill>
                  <a:srgbClr val="000000"/>
                </a:solidFill>
              </a:rPr>
              <a:t>/</a:t>
            </a:r>
            <a:r>
              <a:rPr lang="es-ES" altLang="en-US" sz="2400" b="1" i="1">
                <a:solidFill>
                  <a:srgbClr val="000000"/>
                </a:solidFill>
              </a:rPr>
              <a:t>perturba la irrigación sanguínea hacia el músculo</a:t>
            </a:r>
            <a:endParaRPr lang="es-ES" altLang="en-US" sz="2800" b="1"/>
          </a:p>
        </p:txBody>
      </p:sp>
      <p:pic>
        <p:nvPicPr>
          <p:cNvPr id="2029575" name="Picture 7">
            <a:extLst>
              <a:ext uri="{FF2B5EF4-FFF2-40B4-BE49-F238E27FC236}">
                <a16:creationId xmlns:a16="http://schemas.microsoft.com/office/drawing/2014/main" id="{13253B1E-AE49-4861-AB80-874FFFE07C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975" y="3975100"/>
            <a:ext cx="34290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29576" name="Text Box 8">
            <a:extLst>
              <a:ext uri="{FF2B5EF4-FFF2-40B4-BE49-F238E27FC236}">
                <a16:creationId xmlns:a16="http://schemas.microsoft.com/office/drawing/2014/main" id="{F658B349-5B1F-4CE4-BFAB-4ADA11AAE75F}"/>
              </a:ext>
            </a:extLst>
          </p:cNvPr>
          <p:cNvSpPr txBox="1">
            <a:spLocks noChangeArrowheads="1"/>
          </p:cNvSpPr>
          <p:nvPr/>
        </p:nvSpPr>
        <p:spPr bwMode="auto">
          <a:xfrm>
            <a:off x="777875" y="3976688"/>
            <a:ext cx="80645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80000"/>
              </a:lnSpc>
            </a:pPr>
            <a:r>
              <a:rPr lang="en-US" altLang="en-US" sz="2700" b="1">
                <a:effectLst>
                  <a:outerShdw blurRad="38100" dist="38100" dir="2700000" algn="tl">
                    <a:srgbClr val="C0C0C0"/>
                  </a:outerShdw>
                </a:effectLst>
                <a:latin typeface="Arial" panose="020B0604020202020204" pitchFamily="34" charset="0"/>
              </a:rPr>
              <a:t>Hernia muscular:</a:t>
            </a:r>
          </a:p>
        </p:txBody>
      </p:sp>
      <p:sp>
        <p:nvSpPr>
          <p:cNvPr id="2029577" name="Text Box 9">
            <a:extLst>
              <a:ext uri="{FF2B5EF4-FFF2-40B4-BE49-F238E27FC236}">
                <a16:creationId xmlns:a16="http://schemas.microsoft.com/office/drawing/2014/main" id="{3D4170E7-9A40-4191-B790-3094E8F9DEBC}"/>
              </a:ext>
            </a:extLst>
          </p:cNvPr>
          <p:cNvSpPr txBox="1">
            <a:spLocks noChangeArrowheads="1"/>
          </p:cNvSpPr>
          <p:nvPr/>
        </p:nvSpPr>
        <p:spPr bwMode="auto">
          <a:xfrm>
            <a:off x="757238" y="4479925"/>
            <a:ext cx="8135937"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80000"/>
              </a:lnSpc>
            </a:pPr>
            <a:r>
              <a:rPr lang="es-ES" altLang="en-US" sz="2400" b="1" i="1">
                <a:solidFill>
                  <a:srgbClr val="000000"/>
                </a:solidFill>
              </a:rPr>
              <a:t>Al contraerse el músculo, el vientre pasa a través de la rotura de la vaina</a:t>
            </a:r>
            <a:endParaRPr lang="es-ES" altLang="en-US" sz="2800" b="1"/>
          </a:p>
        </p:txBody>
      </p:sp>
      <p:pic>
        <p:nvPicPr>
          <p:cNvPr id="2029578" name="Picture 10">
            <a:extLst>
              <a:ext uri="{FF2B5EF4-FFF2-40B4-BE49-F238E27FC236}">
                <a16:creationId xmlns:a16="http://schemas.microsoft.com/office/drawing/2014/main" id="{FB6AEEE1-F91C-4FE2-93AC-033ACA4230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450" y="549275"/>
            <a:ext cx="1643063" cy="33829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9707" name="Picture 11">
            <a:extLst>
              <a:ext uri="{FF2B5EF4-FFF2-40B4-BE49-F238E27FC236}">
                <a16:creationId xmlns:a16="http://schemas.microsoft.com/office/drawing/2014/main" id="{E1F8E40D-8D3C-4B5B-B79A-FC09463D3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488" y="1350963"/>
            <a:ext cx="8675687" cy="4741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8546" name="Text Box 2">
            <a:extLst>
              <a:ext uri="{FF2B5EF4-FFF2-40B4-BE49-F238E27FC236}">
                <a16:creationId xmlns:a16="http://schemas.microsoft.com/office/drawing/2014/main" id="{DBF4646B-30F3-4A62-A33D-D5AC063773EB}"/>
              </a:ext>
            </a:extLst>
          </p:cNvPr>
          <p:cNvSpPr txBox="1">
            <a:spLocks noChangeArrowheads="1"/>
          </p:cNvSpPr>
          <p:nvPr/>
        </p:nvSpPr>
        <p:spPr bwMode="auto">
          <a:xfrm>
            <a:off x="4068763" y="2616200"/>
            <a:ext cx="4679950" cy="354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pPr>
            <a:r>
              <a:rPr lang="es-ES" altLang="en-US" sz="4200" b="1">
                <a:latin typeface="Arial" panose="020B0604020202020204" pitchFamily="34" charset="0"/>
              </a:rPr>
              <a:t>Afecciones primitivas de la cara articular  de la rótula de los deportistas jóvenes</a:t>
            </a:r>
          </a:p>
        </p:txBody>
      </p:sp>
      <p:sp>
        <p:nvSpPr>
          <p:cNvPr id="2" name="Title 1">
            <a:extLst>
              <a:ext uri="{FF2B5EF4-FFF2-40B4-BE49-F238E27FC236}">
                <a16:creationId xmlns:a16="http://schemas.microsoft.com/office/drawing/2014/main" id="{1807344A-3499-4285-A478-50EF525BDC9C}"/>
              </a:ext>
            </a:extLst>
          </p:cNvPr>
          <p:cNvSpPr>
            <a:spLocks/>
          </p:cNvSpPr>
          <p:nvPr/>
        </p:nvSpPr>
        <p:spPr bwMode="auto">
          <a:xfrm>
            <a:off x="4067175" y="990600"/>
            <a:ext cx="49688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9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CONDROPATÍAS:</a:t>
            </a:r>
            <a:endParaRPr lang="es-PR" altLang="en-US" sz="39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C51123D0-660F-4434-9C5C-6B7EFB191174}"/>
              </a:ext>
            </a:extLst>
          </p:cNvPr>
          <p:cNvSpPr>
            <a:spLocks/>
          </p:cNvSpPr>
          <p:nvPr/>
        </p:nvSpPr>
        <p:spPr bwMode="auto">
          <a:xfrm>
            <a:off x="4067175" y="1711325"/>
            <a:ext cx="44402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60000"/>
              </a:lnSpc>
            </a:pPr>
            <a:r>
              <a:rPr lang="es-PR" altLang="en-US" sz="39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pic>
        <p:nvPicPr>
          <p:cNvPr id="2028549" name="Picture 5">
            <a:extLst>
              <a:ext uri="{FF2B5EF4-FFF2-40B4-BE49-F238E27FC236}">
                <a16:creationId xmlns:a16="http://schemas.microsoft.com/office/drawing/2014/main" id="{C083E5B2-10A9-41EE-9FE9-DD99FBA6A1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981075"/>
            <a:ext cx="3657600" cy="51181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6DA8-F6DE-42C8-9136-C0EA78622A26}"/>
              </a:ext>
            </a:extLst>
          </p:cNvPr>
          <p:cNvSpPr>
            <a:spLocks/>
          </p:cNvSpPr>
          <p:nvPr/>
        </p:nvSpPr>
        <p:spPr bwMode="auto">
          <a:xfrm>
            <a:off x="3062288" y="908050"/>
            <a:ext cx="590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4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CONDROPATÍAS</a:t>
            </a:r>
            <a:br>
              <a:rPr lang="es-PR" altLang="en-US" sz="4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4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TRAUMÁTICAS:</a:t>
            </a:r>
            <a:endParaRPr lang="es-PR" altLang="en-US" sz="4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C9F0357B-E096-4840-8B42-B8FB5F871D5E}"/>
              </a:ext>
            </a:extLst>
          </p:cNvPr>
          <p:cNvSpPr>
            <a:spLocks/>
          </p:cNvSpPr>
          <p:nvPr/>
        </p:nvSpPr>
        <p:spPr bwMode="auto">
          <a:xfrm>
            <a:off x="2987675" y="2159000"/>
            <a:ext cx="568801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50000"/>
              </a:lnSpc>
            </a:pPr>
            <a:r>
              <a:rPr lang="es-PR" altLang="en-US" sz="4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
        <p:nvSpPr>
          <p:cNvPr id="2027524" name="Text Box 4">
            <a:extLst>
              <a:ext uri="{FF2B5EF4-FFF2-40B4-BE49-F238E27FC236}">
                <a16:creationId xmlns:a16="http://schemas.microsoft.com/office/drawing/2014/main" id="{F3CE39D7-EC88-43C4-92A0-EDEFBAA66833}"/>
              </a:ext>
            </a:extLst>
          </p:cNvPr>
          <p:cNvSpPr txBox="1">
            <a:spLocks noChangeArrowheads="1"/>
          </p:cNvSpPr>
          <p:nvPr/>
        </p:nvSpPr>
        <p:spPr bwMode="auto">
          <a:xfrm>
            <a:off x="3132138" y="3051175"/>
            <a:ext cx="4678362"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altLang="en-US" sz="5400" b="1">
                <a:latin typeface="Arial" panose="020B0604020202020204" pitchFamily="34" charset="0"/>
              </a:rPr>
              <a:t>Destrucción superficial del cartílago (condrocitos)</a:t>
            </a:r>
          </a:p>
        </p:txBody>
      </p:sp>
      <p:pic>
        <p:nvPicPr>
          <p:cNvPr id="2027525" name="Picture 5">
            <a:extLst>
              <a:ext uri="{FF2B5EF4-FFF2-40B4-BE49-F238E27FC236}">
                <a16:creationId xmlns:a16="http://schemas.microsoft.com/office/drawing/2014/main" id="{F4A879A5-433B-44F8-8828-3F1298DB0B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988" y="620713"/>
            <a:ext cx="2236787" cy="5832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6498" name="Text Box 2">
            <a:extLst>
              <a:ext uri="{FF2B5EF4-FFF2-40B4-BE49-F238E27FC236}">
                <a16:creationId xmlns:a16="http://schemas.microsoft.com/office/drawing/2014/main" id="{A87C63CB-7A6E-429E-BC15-002B625A4874}"/>
              </a:ext>
            </a:extLst>
          </p:cNvPr>
          <p:cNvSpPr txBox="1">
            <a:spLocks noChangeArrowheads="1"/>
          </p:cNvSpPr>
          <p:nvPr/>
        </p:nvSpPr>
        <p:spPr bwMode="auto">
          <a:xfrm>
            <a:off x="3565525" y="2616200"/>
            <a:ext cx="4679950" cy="349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pPr>
            <a:r>
              <a:rPr lang="es-ES" altLang="en-US" sz="6200" b="1">
                <a:latin typeface="Arial" panose="020B0604020202020204" pitchFamily="34" charset="0"/>
              </a:rPr>
              <a:t>El cartílago hialino se hace rugoso</a:t>
            </a:r>
          </a:p>
        </p:txBody>
      </p:sp>
      <p:sp>
        <p:nvSpPr>
          <p:cNvPr id="2" name="Title 1">
            <a:extLst>
              <a:ext uri="{FF2B5EF4-FFF2-40B4-BE49-F238E27FC236}">
                <a16:creationId xmlns:a16="http://schemas.microsoft.com/office/drawing/2014/main" id="{C8E0361E-A2C5-4810-B7D2-0F6CB35AEDFF}"/>
              </a:ext>
            </a:extLst>
          </p:cNvPr>
          <p:cNvSpPr>
            <a:spLocks/>
          </p:cNvSpPr>
          <p:nvPr/>
        </p:nvSpPr>
        <p:spPr bwMode="auto">
          <a:xfrm>
            <a:off x="3563938" y="990600"/>
            <a:ext cx="54006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9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CONDROMALACIA:</a:t>
            </a:r>
            <a:endParaRPr lang="es-PR" altLang="en-US" sz="39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DD0D4B44-7067-4036-8D20-9EEACBA2E69F}"/>
              </a:ext>
            </a:extLst>
          </p:cNvPr>
          <p:cNvSpPr>
            <a:spLocks/>
          </p:cNvSpPr>
          <p:nvPr/>
        </p:nvSpPr>
        <p:spPr bwMode="auto">
          <a:xfrm>
            <a:off x="3563938" y="1711325"/>
            <a:ext cx="44402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60000"/>
              </a:lnSpc>
            </a:pPr>
            <a:r>
              <a:rPr lang="es-PR" altLang="en-US" sz="39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pic>
        <p:nvPicPr>
          <p:cNvPr id="2026501" name="Picture 5">
            <a:extLst>
              <a:ext uri="{FF2B5EF4-FFF2-40B4-BE49-F238E27FC236}">
                <a16:creationId xmlns:a16="http://schemas.microsoft.com/office/drawing/2014/main" id="{ACA23F40-9C00-445D-821A-A26F3AB25D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620713"/>
            <a:ext cx="2887662" cy="5688012"/>
          </a:xfrm>
          <a:prstGeom prst="rect">
            <a:avLst/>
          </a:prstGeom>
          <a:noFill/>
          <a:extLst>
            <a:ext uri="{909E8E84-426E-40DD-AFC4-6F175D3DCCD1}">
              <a14:hiddenFill xmlns:a14="http://schemas.microsoft.com/office/drawing/2010/main">
                <a:solidFill>
                  <a:srgbClr val="FFFFFF"/>
                </a:solidFill>
              </a14:hiddenFill>
            </a:ext>
          </a:extLst>
        </p:spPr>
      </p:pic>
      <p:pic>
        <p:nvPicPr>
          <p:cNvPr id="2026502" name="Picture 6">
            <a:extLst>
              <a:ext uri="{FF2B5EF4-FFF2-40B4-BE49-F238E27FC236}">
                <a16:creationId xmlns:a16="http://schemas.microsoft.com/office/drawing/2014/main" id="{31F7C97D-FBC3-4CE7-8EEB-0E64F951E4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888" y="2133600"/>
            <a:ext cx="1898650" cy="41036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4E65B-7764-4A3E-B818-234AA6EE7AEE}"/>
              </a:ext>
            </a:extLst>
          </p:cNvPr>
          <p:cNvSpPr>
            <a:spLocks/>
          </p:cNvSpPr>
          <p:nvPr/>
        </p:nvSpPr>
        <p:spPr bwMode="auto">
          <a:xfrm>
            <a:off x="3419475" y="1390650"/>
            <a:ext cx="554513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9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OSTEOCONDRITIS:</a:t>
            </a:r>
            <a:endParaRPr lang="es-PR" altLang="en-US" sz="39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7C2B15C-6546-4A9D-87D5-C399311E6ADB}"/>
              </a:ext>
            </a:extLst>
          </p:cNvPr>
          <p:cNvSpPr>
            <a:spLocks/>
          </p:cNvSpPr>
          <p:nvPr/>
        </p:nvSpPr>
        <p:spPr bwMode="auto">
          <a:xfrm>
            <a:off x="3419475" y="2111375"/>
            <a:ext cx="44402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60000"/>
              </a:lnSpc>
            </a:pPr>
            <a:r>
              <a:rPr lang="es-PR" altLang="en-US" sz="39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
        <p:nvSpPr>
          <p:cNvPr id="2043909" name="Text Box 5">
            <a:extLst>
              <a:ext uri="{FF2B5EF4-FFF2-40B4-BE49-F238E27FC236}">
                <a16:creationId xmlns:a16="http://schemas.microsoft.com/office/drawing/2014/main" id="{AE6C8790-3557-4BD0-85DF-594B01792BF7}"/>
              </a:ext>
            </a:extLst>
          </p:cNvPr>
          <p:cNvSpPr txBox="1">
            <a:spLocks noChangeArrowheads="1"/>
          </p:cNvSpPr>
          <p:nvPr/>
        </p:nvSpPr>
        <p:spPr bwMode="auto">
          <a:xfrm>
            <a:off x="3492500" y="3016250"/>
            <a:ext cx="4679950" cy="264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pPr>
            <a:r>
              <a:rPr lang="es-ES" altLang="en-US" sz="6200" b="1">
                <a:latin typeface="Arial" panose="020B0604020202020204" pitchFamily="34" charset="0"/>
              </a:rPr>
              <a:t>Inflamación del hueso</a:t>
            </a:r>
          </a:p>
          <a:p>
            <a:pPr>
              <a:lnSpc>
                <a:spcPct val="90000"/>
              </a:lnSpc>
            </a:pPr>
            <a:r>
              <a:rPr lang="es-ES" altLang="en-US" sz="6200" b="1">
                <a:latin typeface="Arial" panose="020B0604020202020204" pitchFamily="34" charset="0"/>
              </a:rPr>
              <a:t>y cartílago</a:t>
            </a:r>
          </a:p>
        </p:txBody>
      </p:sp>
      <p:pic>
        <p:nvPicPr>
          <p:cNvPr id="2043912" name="Picture 8">
            <a:extLst>
              <a:ext uri="{FF2B5EF4-FFF2-40B4-BE49-F238E27FC236}">
                <a16:creationId xmlns:a16="http://schemas.microsoft.com/office/drawing/2014/main" id="{5D38027D-A813-4398-B408-EA50FB0D8F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725" y="1487488"/>
            <a:ext cx="2859088" cy="40290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A6188-AD91-440F-92AA-EFFFF7721BA6}"/>
              </a:ext>
            </a:extLst>
          </p:cNvPr>
          <p:cNvSpPr>
            <a:spLocks/>
          </p:cNvSpPr>
          <p:nvPr/>
        </p:nvSpPr>
        <p:spPr bwMode="auto">
          <a:xfrm>
            <a:off x="3351213" y="908050"/>
            <a:ext cx="56134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9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OSTEOCONDRITIS</a:t>
            </a:r>
            <a:br>
              <a:rPr lang="es-PR" altLang="en-US" sz="39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9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DISECANTE:</a:t>
            </a:r>
            <a:endParaRPr lang="es-PR" altLang="en-US" sz="39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2820CFFF-7919-4F77-8FE1-18A12284B61E}"/>
              </a:ext>
            </a:extLst>
          </p:cNvPr>
          <p:cNvSpPr>
            <a:spLocks/>
          </p:cNvSpPr>
          <p:nvPr/>
        </p:nvSpPr>
        <p:spPr bwMode="auto">
          <a:xfrm>
            <a:off x="3276600" y="1989138"/>
            <a:ext cx="568801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50000"/>
              </a:lnSpc>
            </a:pPr>
            <a:r>
              <a:rPr lang="es-PR" altLang="en-US" sz="39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
        <p:nvSpPr>
          <p:cNvPr id="2065412" name="Text Box 4">
            <a:extLst>
              <a:ext uri="{FF2B5EF4-FFF2-40B4-BE49-F238E27FC236}">
                <a16:creationId xmlns:a16="http://schemas.microsoft.com/office/drawing/2014/main" id="{E09D0240-DEE2-4DC8-A46E-CC1E96F12193}"/>
              </a:ext>
            </a:extLst>
          </p:cNvPr>
          <p:cNvSpPr txBox="1">
            <a:spLocks noChangeArrowheads="1"/>
          </p:cNvSpPr>
          <p:nvPr/>
        </p:nvSpPr>
        <p:spPr bwMode="auto">
          <a:xfrm>
            <a:off x="3348038" y="2903538"/>
            <a:ext cx="5616575" cy="334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pPr>
            <a:r>
              <a:rPr lang="es-ES" altLang="en-US" sz="3400" b="1">
                <a:latin typeface="Arial" panose="020B0604020202020204" pitchFamily="34" charset="0"/>
              </a:rPr>
              <a:t>Un condición afectando una articulación, en la cual un fragmento de cartílago y su hueso subyacente se separan/desprenden de la superficie articular</a:t>
            </a:r>
          </a:p>
        </p:txBody>
      </p:sp>
      <p:pic>
        <p:nvPicPr>
          <p:cNvPr id="2065413" name="Picture 5">
            <a:extLst>
              <a:ext uri="{FF2B5EF4-FFF2-40B4-BE49-F238E27FC236}">
                <a16:creationId xmlns:a16="http://schemas.microsoft.com/office/drawing/2014/main" id="{39CAEDAE-EC12-4E86-9F8E-F38292B78C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981075"/>
            <a:ext cx="3022600" cy="51133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3362" name="Picture 2">
            <a:extLst>
              <a:ext uri="{FF2B5EF4-FFF2-40B4-BE49-F238E27FC236}">
                <a16:creationId xmlns:a16="http://schemas.microsoft.com/office/drawing/2014/main" id="{2E80CC21-2326-408D-AB26-9B91846334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646113"/>
            <a:ext cx="7272337" cy="58451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196" name="Picture 4">
            <a:extLst>
              <a:ext uri="{FF2B5EF4-FFF2-40B4-BE49-F238E27FC236}">
                <a16:creationId xmlns:a16="http://schemas.microsoft.com/office/drawing/2014/main" id="{47C2DA85-DBC1-4B41-A30B-E43C49F364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5963" y="623888"/>
            <a:ext cx="5172075" cy="5610225"/>
          </a:xfrm>
          <a:prstGeom prst="rect">
            <a:avLst/>
          </a:prstGeom>
          <a:noFill/>
          <a:extLst>
            <a:ext uri="{909E8E84-426E-40DD-AFC4-6F175D3DCCD1}">
              <a14:hiddenFill xmlns:a14="http://schemas.microsoft.com/office/drawing/2010/main">
                <a:solidFill>
                  <a:srgbClr val="FFFFFF"/>
                </a:solidFill>
              </a14:hiddenFill>
            </a:ext>
          </a:extLst>
        </p:spPr>
      </p:pic>
      <p:sp>
        <p:nvSpPr>
          <p:cNvPr id="2056197" name="Rectangle 5">
            <a:extLst>
              <a:ext uri="{FF2B5EF4-FFF2-40B4-BE49-F238E27FC236}">
                <a16:creationId xmlns:a16="http://schemas.microsoft.com/office/drawing/2014/main" id="{345020B1-4311-40CC-82B8-04226437B16C}"/>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Text Box 6">
            <a:extLst>
              <a:ext uri="{FF2B5EF4-FFF2-40B4-BE49-F238E27FC236}">
                <a16:creationId xmlns:a16="http://schemas.microsoft.com/office/drawing/2014/main" id="{EBEF624E-8E6C-45C3-B67D-45F91CE7229E}"/>
              </a:ext>
            </a:extLst>
          </p:cNvPr>
          <p:cNvSpPr txBox="1">
            <a:spLocks noChangeArrowheads="1"/>
          </p:cNvSpPr>
          <p:nvPr/>
        </p:nvSpPr>
        <p:spPr bwMode="auto">
          <a:xfrm>
            <a:off x="179388" y="6337300"/>
            <a:ext cx="8856662" cy="360363"/>
          </a:xfrm>
          <a:prstGeom prst="rect">
            <a:avLst/>
          </a:prstGeom>
          <a:noFill/>
          <a:ln w="9525">
            <a:noFill/>
            <a:miter lim="800000"/>
            <a:headEnd/>
            <a:tailEnd/>
          </a:ln>
          <a:effectLst/>
        </p:spPr>
        <p:txBody>
          <a:bodyPr/>
          <a:lstStyle>
            <a:lvl1pPr>
              <a:tabLst>
                <a:tab pos="7485063" algn="l"/>
              </a:tabLst>
              <a:defRPr>
                <a:solidFill>
                  <a:schemeClr val="tx1"/>
                </a:solidFill>
                <a:latin typeface="Georgia" panose="02040502050405020303" pitchFamily="18" charset="0"/>
              </a:defRPr>
            </a:lvl1pPr>
            <a:lvl2pPr marL="742950" indent="-285750">
              <a:tabLst>
                <a:tab pos="7485063" algn="l"/>
              </a:tabLst>
              <a:defRPr>
                <a:solidFill>
                  <a:schemeClr val="tx1"/>
                </a:solidFill>
                <a:latin typeface="Georgia" panose="02040502050405020303" pitchFamily="18" charset="0"/>
              </a:defRPr>
            </a:lvl2pPr>
            <a:lvl3pPr marL="1143000" indent="-228600">
              <a:tabLst>
                <a:tab pos="7485063" algn="l"/>
              </a:tabLst>
              <a:defRPr>
                <a:solidFill>
                  <a:schemeClr val="tx1"/>
                </a:solidFill>
                <a:latin typeface="Georgia" panose="02040502050405020303" pitchFamily="18" charset="0"/>
              </a:defRPr>
            </a:lvl3pPr>
            <a:lvl4pPr marL="1600200" indent="-228600">
              <a:tabLst>
                <a:tab pos="7485063" algn="l"/>
              </a:tabLst>
              <a:defRPr>
                <a:solidFill>
                  <a:schemeClr val="tx1"/>
                </a:solidFill>
                <a:latin typeface="Georgia" panose="02040502050405020303" pitchFamily="18" charset="0"/>
              </a:defRPr>
            </a:lvl4pPr>
            <a:lvl5pPr marL="2057400" indent="-228600">
              <a:tabLst>
                <a:tab pos="7485063" algn="l"/>
              </a:tabLst>
              <a:defRPr>
                <a:solidFill>
                  <a:schemeClr val="tx1"/>
                </a:solidFill>
                <a:latin typeface="Georgia" panose="02040502050405020303" pitchFamily="18" charset="0"/>
              </a:defRPr>
            </a:lvl5pPr>
            <a:lvl6pPr marL="2514600" indent="-228600" fontAlgn="base">
              <a:spcBef>
                <a:spcPct val="0"/>
              </a:spcBef>
              <a:spcAft>
                <a:spcPct val="0"/>
              </a:spcAft>
              <a:tabLst>
                <a:tab pos="7485063" algn="l"/>
              </a:tabLst>
              <a:defRPr>
                <a:solidFill>
                  <a:schemeClr val="tx1"/>
                </a:solidFill>
                <a:latin typeface="Georgia" panose="02040502050405020303" pitchFamily="18" charset="0"/>
              </a:defRPr>
            </a:lvl6pPr>
            <a:lvl7pPr marL="2971800" indent="-228600" fontAlgn="base">
              <a:spcBef>
                <a:spcPct val="0"/>
              </a:spcBef>
              <a:spcAft>
                <a:spcPct val="0"/>
              </a:spcAft>
              <a:tabLst>
                <a:tab pos="7485063" algn="l"/>
              </a:tabLst>
              <a:defRPr>
                <a:solidFill>
                  <a:schemeClr val="tx1"/>
                </a:solidFill>
                <a:latin typeface="Georgia" panose="02040502050405020303" pitchFamily="18" charset="0"/>
              </a:defRPr>
            </a:lvl7pPr>
            <a:lvl8pPr marL="3429000" indent="-228600" fontAlgn="base">
              <a:spcBef>
                <a:spcPct val="0"/>
              </a:spcBef>
              <a:spcAft>
                <a:spcPct val="0"/>
              </a:spcAft>
              <a:tabLst>
                <a:tab pos="7485063" algn="l"/>
              </a:tabLst>
              <a:defRPr>
                <a:solidFill>
                  <a:schemeClr val="tx1"/>
                </a:solidFill>
                <a:latin typeface="Georgia" panose="02040502050405020303" pitchFamily="18" charset="0"/>
              </a:defRPr>
            </a:lvl8pPr>
            <a:lvl9pPr marL="3886200" indent="-228600" fontAlgn="base">
              <a:spcBef>
                <a:spcPct val="0"/>
              </a:spcBef>
              <a:spcAft>
                <a:spcPct val="0"/>
              </a:spcAft>
              <a:tabLst>
                <a:tab pos="7485063" algn="l"/>
              </a:tabLst>
              <a:defRPr>
                <a:solidFill>
                  <a:schemeClr val="tx1"/>
                </a:solidFill>
                <a:latin typeface="Georgia" panose="02040502050405020303" pitchFamily="18" charset="0"/>
              </a:defRPr>
            </a:lvl9pPr>
          </a:lstStyle>
          <a:p>
            <a:r>
              <a:rPr lang="en-US" altLang="en-US" sz="1200" b="1" i="1">
                <a:latin typeface="Times New Roman" panose="02020603050405020304" pitchFamily="18" charset="0"/>
              </a:rPr>
              <a:t>NOTA</a:t>
            </a:r>
            <a:r>
              <a:rPr lang="en-US" altLang="en-US" sz="1200" b="1">
                <a:latin typeface="Times New Roman" panose="02020603050405020304" pitchFamily="18" charset="0"/>
              </a:rPr>
              <a:t>.</a:t>
            </a:r>
            <a:r>
              <a:rPr lang="en-US" altLang="en-US" sz="1200">
                <a:latin typeface="Times New Roman" panose="02020603050405020304" pitchFamily="18" charset="0"/>
              </a:rPr>
              <a:t> Reproducido de: </a:t>
            </a:r>
            <a:r>
              <a:rPr lang="en-US" altLang="en-US" sz="1200" b="1" i="1">
                <a:latin typeface="Times New Roman" panose="02020603050405020304" pitchFamily="18" charset="0"/>
              </a:rPr>
              <a:t>Seeley's Principles of Human Anatomy &amp; Physiology</a:t>
            </a:r>
            <a:r>
              <a:rPr lang="en-US" altLang="en-US" sz="1200">
                <a:latin typeface="Times New Roman" panose="02020603050405020304" pitchFamily="18" charset="0"/>
              </a:rPr>
              <a:t>. 2da. ed.; (p. 181), por P. Tate, 2012, New York, NY: McGraw-Hill, a business unit of The McGraw-Hill Companies, Inc.. Copyright 2012 por: The McGraw-Hill Companies, Inc.</a:t>
            </a:r>
          </a:p>
          <a:p>
            <a:endParaRPr lang="en-US" altLang="en-US" sz="1200">
              <a:latin typeface="Times New Roman" panose="02020603050405020304" pitchFamily="18" charset="0"/>
            </a:endParaRPr>
          </a:p>
        </p:txBody>
      </p:sp>
    </p:spTree>
    <p:custDataLst>
      <p:tags r:id="rId1"/>
    </p:custDataLst>
  </p:cSld>
  <p:clrMapOvr>
    <a:masterClrMapping/>
  </p:clrMapOvr>
  <p:transition spd="slow">
    <p:pull dir="d"/>
    <p:sndAc>
      <p:stSnd>
        <p:snd r:embed="rId4" name="whoosh.wav"/>
      </p:stSnd>
    </p:sndAc>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4386" name="Text Box 2">
            <a:extLst>
              <a:ext uri="{FF2B5EF4-FFF2-40B4-BE49-F238E27FC236}">
                <a16:creationId xmlns:a16="http://schemas.microsoft.com/office/drawing/2014/main" id="{5D5B9AF0-DAD0-4AD5-A0D9-71AB8BF9F00A}"/>
              </a:ext>
            </a:extLst>
          </p:cNvPr>
          <p:cNvSpPr txBox="1">
            <a:spLocks noChangeArrowheads="1"/>
          </p:cNvSpPr>
          <p:nvPr/>
        </p:nvSpPr>
        <p:spPr bwMode="auto">
          <a:xfrm>
            <a:off x="4286250" y="2698750"/>
            <a:ext cx="4679950" cy="32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pPr>
            <a:r>
              <a:rPr lang="es-ES" altLang="en-US" sz="4600" b="1">
                <a:latin typeface="Arial" panose="020B0604020202020204" pitchFamily="34" charset="0"/>
              </a:rPr>
              <a:t>Trastorno inflamatorio de la membrana sinovial de una articulación</a:t>
            </a:r>
          </a:p>
        </p:txBody>
      </p:sp>
      <p:sp>
        <p:nvSpPr>
          <p:cNvPr id="2" name="Title 1">
            <a:extLst>
              <a:ext uri="{FF2B5EF4-FFF2-40B4-BE49-F238E27FC236}">
                <a16:creationId xmlns:a16="http://schemas.microsoft.com/office/drawing/2014/main" id="{2D620893-5509-48D3-A1B4-5BC1B2F6B163}"/>
              </a:ext>
            </a:extLst>
          </p:cNvPr>
          <p:cNvSpPr>
            <a:spLocks/>
          </p:cNvSpPr>
          <p:nvPr/>
        </p:nvSpPr>
        <p:spPr bwMode="auto">
          <a:xfrm>
            <a:off x="4284663" y="1073150"/>
            <a:ext cx="374332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43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SINOVITIS:</a:t>
            </a:r>
            <a:endParaRPr lang="es-PR" altLang="en-US" sz="43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D57CEA84-B7C4-4468-9097-1CFA05129B27}"/>
              </a:ext>
            </a:extLst>
          </p:cNvPr>
          <p:cNvSpPr>
            <a:spLocks/>
          </p:cNvSpPr>
          <p:nvPr/>
        </p:nvSpPr>
        <p:spPr bwMode="auto">
          <a:xfrm>
            <a:off x="4284663" y="1793875"/>
            <a:ext cx="42878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60000"/>
              </a:lnSpc>
            </a:pPr>
            <a:r>
              <a:rPr lang="es-PR" altLang="en-US" sz="43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pic>
        <p:nvPicPr>
          <p:cNvPr id="2064389" name="Picture 5">
            <a:extLst>
              <a:ext uri="{FF2B5EF4-FFF2-40B4-BE49-F238E27FC236}">
                <a16:creationId xmlns:a16="http://schemas.microsoft.com/office/drawing/2014/main" id="{478F2219-9BDF-4314-82D6-87B32F21C1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1268413"/>
            <a:ext cx="3770312" cy="44989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1E06B-FE84-4449-A92A-23CB9F843B1E}"/>
              </a:ext>
            </a:extLst>
          </p:cNvPr>
          <p:cNvSpPr>
            <a:spLocks/>
          </p:cNvSpPr>
          <p:nvPr/>
        </p:nvSpPr>
        <p:spPr bwMode="auto">
          <a:xfrm>
            <a:off x="3779838" y="908050"/>
            <a:ext cx="4897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5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SINOVITIS:</a:t>
            </a:r>
            <a:endParaRPr lang="es-PR" altLang="en-US" sz="5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C682647D-E1E2-4E92-879F-EFCECF3AFDE9}"/>
              </a:ext>
            </a:extLst>
          </p:cNvPr>
          <p:cNvSpPr>
            <a:spLocks/>
          </p:cNvSpPr>
          <p:nvPr/>
        </p:nvSpPr>
        <p:spPr bwMode="auto">
          <a:xfrm>
            <a:off x="3779838" y="1628775"/>
            <a:ext cx="45370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60000"/>
              </a:lnSpc>
            </a:pPr>
            <a:r>
              <a:rPr lang="es-PR" altLang="en-US" sz="5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CAUSAS</a:t>
            </a:r>
          </a:p>
        </p:txBody>
      </p:sp>
      <p:pic>
        <p:nvPicPr>
          <p:cNvPr id="2062341" name="Picture 5">
            <a:extLst>
              <a:ext uri="{FF2B5EF4-FFF2-40B4-BE49-F238E27FC236}">
                <a16:creationId xmlns:a16="http://schemas.microsoft.com/office/drawing/2014/main" id="{991D7541-98CB-4668-ABEE-18D05D3667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938" y="3286125"/>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62342" name="Text Box 6">
            <a:extLst>
              <a:ext uri="{FF2B5EF4-FFF2-40B4-BE49-F238E27FC236}">
                <a16:creationId xmlns:a16="http://schemas.microsoft.com/office/drawing/2014/main" id="{BA62F109-EDB2-4127-8518-1DEB8BB440B9}"/>
              </a:ext>
            </a:extLst>
          </p:cNvPr>
          <p:cNvSpPr txBox="1">
            <a:spLocks noChangeArrowheads="1"/>
          </p:cNvSpPr>
          <p:nvPr/>
        </p:nvSpPr>
        <p:spPr bwMode="auto">
          <a:xfrm>
            <a:off x="4049713" y="3213100"/>
            <a:ext cx="475615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3900" b="1">
                <a:latin typeface="Arial" panose="020B0604020202020204" pitchFamily="34" charset="0"/>
              </a:rPr>
              <a:t>Lesión traumática:</a:t>
            </a:r>
          </a:p>
        </p:txBody>
      </p:sp>
      <p:sp>
        <p:nvSpPr>
          <p:cNvPr id="2062343" name="Text Box 7">
            <a:extLst>
              <a:ext uri="{FF2B5EF4-FFF2-40B4-BE49-F238E27FC236}">
                <a16:creationId xmlns:a16="http://schemas.microsoft.com/office/drawing/2014/main" id="{7F098D34-4562-4D3F-8908-A91EE347E589}"/>
              </a:ext>
            </a:extLst>
          </p:cNvPr>
          <p:cNvSpPr txBox="1">
            <a:spLocks noChangeArrowheads="1"/>
          </p:cNvSpPr>
          <p:nvPr/>
        </p:nvSpPr>
        <p:spPr bwMode="auto">
          <a:xfrm>
            <a:off x="4519613" y="3981450"/>
            <a:ext cx="3744912"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3800" b="1">
                <a:latin typeface="Calibri" panose="020F0502020204030204" pitchFamily="34" charset="0"/>
              </a:rPr>
              <a:t>Ejemplo:</a:t>
            </a:r>
            <a:endParaRPr lang="en-US" altLang="en-US" sz="3800" b="1">
              <a:solidFill>
                <a:srgbClr val="000000"/>
              </a:solidFill>
              <a:latin typeface="Calibri" panose="020F0502020204030204" pitchFamily="34" charset="0"/>
            </a:endParaRPr>
          </a:p>
        </p:txBody>
      </p:sp>
      <p:pic>
        <p:nvPicPr>
          <p:cNvPr id="2062344" name="Picture 8">
            <a:extLst>
              <a:ext uri="{FF2B5EF4-FFF2-40B4-BE49-F238E27FC236}">
                <a16:creationId xmlns:a16="http://schemas.microsoft.com/office/drawing/2014/main" id="{16A8E089-C64F-41D6-83BC-3EF466C9A8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4325" y="4133850"/>
            <a:ext cx="504825" cy="498475"/>
          </a:xfrm>
          <a:prstGeom prst="rect">
            <a:avLst/>
          </a:prstGeom>
          <a:noFill/>
          <a:extLst>
            <a:ext uri="{909E8E84-426E-40DD-AFC4-6F175D3DCCD1}">
              <a14:hiddenFill xmlns:a14="http://schemas.microsoft.com/office/drawing/2010/main">
                <a:solidFill>
                  <a:srgbClr val="FFFFFF"/>
                </a:solidFill>
              </a14:hiddenFill>
            </a:ext>
          </a:extLst>
        </p:spPr>
      </p:pic>
      <p:sp>
        <p:nvSpPr>
          <p:cNvPr id="2062345" name="Text Box 9">
            <a:extLst>
              <a:ext uri="{FF2B5EF4-FFF2-40B4-BE49-F238E27FC236}">
                <a16:creationId xmlns:a16="http://schemas.microsoft.com/office/drawing/2014/main" id="{99E43448-A1A1-4CC6-8264-4B4FE7947522}"/>
              </a:ext>
            </a:extLst>
          </p:cNvPr>
          <p:cNvSpPr txBox="1">
            <a:spLocks noChangeArrowheads="1"/>
          </p:cNvSpPr>
          <p:nvPr/>
        </p:nvSpPr>
        <p:spPr bwMode="auto">
          <a:xfrm>
            <a:off x="4557713" y="4652963"/>
            <a:ext cx="4248150"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3200" b="1" i="1">
                <a:solidFill>
                  <a:srgbClr val="000000"/>
                </a:solidFill>
                <a:latin typeface="Calibri" panose="020F0502020204030204" pitchFamily="34" charset="0"/>
              </a:rPr>
              <a:t>Esguince o un tirón intenso</a:t>
            </a:r>
            <a:endParaRPr lang="en-US" altLang="en-US" sz="3200" i="1" u="sng">
              <a:solidFill>
                <a:srgbClr val="FF0000"/>
              </a:solidFill>
              <a:effectLst>
                <a:outerShdw blurRad="38100" dist="38100" dir="2700000" algn="tl">
                  <a:srgbClr val="C0C0C0"/>
                </a:outerShdw>
              </a:effectLst>
              <a:latin typeface="Arial Black" panose="020B0A04020102020204" pitchFamily="34" charset="0"/>
            </a:endParaRPr>
          </a:p>
        </p:txBody>
      </p:sp>
      <p:pic>
        <p:nvPicPr>
          <p:cNvPr id="2062346" name="Picture 10">
            <a:extLst>
              <a:ext uri="{FF2B5EF4-FFF2-40B4-BE49-F238E27FC236}">
                <a16:creationId xmlns:a16="http://schemas.microsoft.com/office/drawing/2014/main" id="{B8D3A03C-EDC9-4742-B86F-6F131DCBA1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113" y="2708275"/>
            <a:ext cx="2338387" cy="3687763"/>
          </a:xfrm>
          <a:prstGeom prst="rect">
            <a:avLst/>
          </a:prstGeom>
          <a:noFill/>
          <a:extLst>
            <a:ext uri="{909E8E84-426E-40DD-AFC4-6F175D3DCCD1}">
              <a14:hiddenFill xmlns:a14="http://schemas.microsoft.com/office/drawing/2010/main">
                <a:solidFill>
                  <a:srgbClr val="FFFFFF"/>
                </a:solidFill>
              </a14:hiddenFill>
            </a:ext>
          </a:extLst>
        </p:spPr>
      </p:pic>
      <p:pic>
        <p:nvPicPr>
          <p:cNvPr id="2062347" name="Picture 11">
            <a:extLst>
              <a:ext uri="{FF2B5EF4-FFF2-40B4-BE49-F238E27FC236}">
                <a16:creationId xmlns:a16="http://schemas.microsoft.com/office/drawing/2014/main" id="{3D1EAD3A-CC54-4F65-8BE2-763E84F1AD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775" y="622300"/>
            <a:ext cx="2879725" cy="19129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D67FA-5C56-4ED0-BA50-B0010FEC84B0}"/>
              </a:ext>
            </a:extLst>
          </p:cNvPr>
          <p:cNvSpPr>
            <a:spLocks/>
          </p:cNvSpPr>
          <p:nvPr/>
        </p:nvSpPr>
        <p:spPr bwMode="auto">
          <a:xfrm>
            <a:off x="4356100" y="1196975"/>
            <a:ext cx="47879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4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BURSA:</a:t>
            </a:r>
            <a:endParaRPr lang="es-PR" altLang="en-US" sz="4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CF257FA-0192-41D1-A903-AA4147464663}"/>
              </a:ext>
            </a:extLst>
          </p:cNvPr>
          <p:cNvSpPr>
            <a:spLocks/>
          </p:cNvSpPr>
          <p:nvPr/>
        </p:nvSpPr>
        <p:spPr bwMode="auto">
          <a:xfrm>
            <a:off x="4356100" y="1841500"/>
            <a:ext cx="44402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60000"/>
              </a:lnSpc>
            </a:pPr>
            <a:r>
              <a:rPr lang="es-PR" altLang="en-US" sz="4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
        <p:nvSpPr>
          <p:cNvPr id="2073604" name="Text Box 4">
            <a:extLst>
              <a:ext uri="{FF2B5EF4-FFF2-40B4-BE49-F238E27FC236}">
                <a16:creationId xmlns:a16="http://schemas.microsoft.com/office/drawing/2014/main" id="{FF98B995-A7EE-4BBB-802D-DD303B0AA5DD}"/>
              </a:ext>
            </a:extLst>
          </p:cNvPr>
          <p:cNvSpPr txBox="1">
            <a:spLocks noChangeArrowheads="1"/>
          </p:cNvSpPr>
          <p:nvPr/>
        </p:nvSpPr>
        <p:spPr bwMode="auto">
          <a:xfrm>
            <a:off x="684213" y="3068638"/>
            <a:ext cx="7920037" cy="311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10000"/>
              </a:lnSpc>
            </a:pPr>
            <a:r>
              <a:rPr lang="es-ES" altLang="en-US" sz="3000" b="1">
                <a:latin typeface="Arial" panose="020B0604020202020204" pitchFamily="34" charset="0"/>
              </a:rPr>
              <a:t>Sacos/bolsas serosas</a:t>
            </a:r>
          </a:p>
          <a:p>
            <a:pPr algn="ctr">
              <a:lnSpc>
                <a:spcPct val="110000"/>
              </a:lnSpc>
            </a:pPr>
            <a:r>
              <a:rPr lang="es-ES" altLang="en-US" sz="3000" b="1">
                <a:latin typeface="Arial" panose="020B0604020202020204" pitchFamily="34" charset="0"/>
              </a:rPr>
              <a:t> (estructuras de tejido conjuntivo)</a:t>
            </a:r>
          </a:p>
          <a:p>
            <a:pPr algn="ctr">
              <a:lnSpc>
                <a:spcPct val="110000"/>
              </a:lnSpc>
            </a:pPr>
            <a:r>
              <a:rPr lang="es-ES" altLang="en-US" sz="3000" b="1">
                <a:latin typeface="Arial" panose="020B0604020202020204" pitchFamily="34" charset="0"/>
              </a:rPr>
              <a:t>llenos de líquido, generalmente localizadas donde hay tendones y</a:t>
            </a:r>
          </a:p>
          <a:p>
            <a:pPr algn="ctr">
              <a:lnSpc>
                <a:spcPct val="110000"/>
              </a:lnSpc>
            </a:pPr>
            <a:r>
              <a:rPr lang="es-ES" altLang="en-US" sz="3000" b="1">
                <a:latin typeface="Arial" panose="020B0604020202020204" pitchFamily="34" charset="0"/>
              </a:rPr>
              <a:t>corren sobre protuberancias óseas</a:t>
            </a:r>
          </a:p>
          <a:p>
            <a:pPr algn="ctr">
              <a:lnSpc>
                <a:spcPct val="110000"/>
              </a:lnSpc>
            </a:pPr>
            <a:r>
              <a:rPr lang="es-ES" altLang="en-US" sz="3000" b="1">
                <a:latin typeface="Arial" panose="020B0604020202020204" pitchFamily="34" charset="0"/>
              </a:rPr>
              <a:t>cerca de las articulaciones</a:t>
            </a:r>
          </a:p>
        </p:txBody>
      </p:sp>
      <p:pic>
        <p:nvPicPr>
          <p:cNvPr id="2073607" name="Picture 7">
            <a:extLst>
              <a:ext uri="{FF2B5EF4-FFF2-40B4-BE49-F238E27FC236}">
                <a16:creationId xmlns:a16="http://schemas.microsoft.com/office/drawing/2014/main" id="{AB4D8BCF-279B-4CDA-9ECC-D5A6F20512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765175"/>
            <a:ext cx="3240087" cy="21605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2948" name="Picture 4">
            <a:extLst>
              <a:ext uri="{FF2B5EF4-FFF2-40B4-BE49-F238E27FC236}">
                <a16:creationId xmlns:a16="http://schemas.microsoft.com/office/drawing/2014/main" id="{B6EF5472-3C8F-44BF-B505-BA5D0C092C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927100"/>
            <a:ext cx="8629650" cy="5238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2584" name="Rectangle 8">
            <a:extLst>
              <a:ext uri="{FF2B5EF4-FFF2-40B4-BE49-F238E27FC236}">
                <a16:creationId xmlns:a16="http://schemas.microsoft.com/office/drawing/2014/main" id="{258C529C-0DF3-4CFA-819E-3E10DFDD0728}"/>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Text Box 6">
            <a:extLst>
              <a:ext uri="{FF2B5EF4-FFF2-40B4-BE49-F238E27FC236}">
                <a16:creationId xmlns:a16="http://schemas.microsoft.com/office/drawing/2014/main" id="{755F32E8-9A50-41D9-B07A-82DB3B66C9F1}"/>
              </a:ext>
            </a:extLst>
          </p:cNvPr>
          <p:cNvSpPr txBox="1">
            <a:spLocks noChangeArrowheads="1"/>
          </p:cNvSpPr>
          <p:nvPr/>
        </p:nvSpPr>
        <p:spPr bwMode="auto">
          <a:xfrm>
            <a:off x="179388" y="6308725"/>
            <a:ext cx="8856662" cy="360363"/>
          </a:xfrm>
          <a:prstGeom prst="rect">
            <a:avLst/>
          </a:prstGeom>
          <a:noFill/>
          <a:ln w="9525">
            <a:noFill/>
            <a:miter lim="800000"/>
            <a:headEnd/>
            <a:tailEnd/>
          </a:ln>
          <a:effectLst/>
        </p:spPr>
        <p:txBody>
          <a:bodyPr/>
          <a:lstStyle>
            <a:lvl1pPr>
              <a:tabLst>
                <a:tab pos="7485063" algn="l"/>
              </a:tabLst>
              <a:defRPr>
                <a:solidFill>
                  <a:schemeClr val="tx1"/>
                </a:solidFill>
                <a:latin typeface="Georgia" panose="02040502050405020303" pitchFamily="18" charset="0"/>
              </a:defRPr>
            </a:lvl1pPr>
            <a:lvl2pPr marL="742950" indent="-285750">
              <a:tabLst>
                <a:tab pos="7485063" algn="l"/>
              </a:tabLst>
              <a:defRPr>
                <a:solidFill>
                  <a:schemeClr val="tx1"/>
                </a:solidFill>
                <a:latin typeface="Georgia" panose="02040502050405020303" pitchFamily="18" charset="0"/>
              </a:defRPr>
            </a:lvl2pPr>
            <a:lvl3pPr marL="1143000" indent="-228600">
              <a:tabLst>
                <a:tab pos="7485063" algn="l"/>
              </a:tabLst>
              <a:defRPr>
                <a:solidFill>
                  <a:schemeClr val="tx1"/>
                </a:solidFill>
                <a:latin typeface="Georgia" panose="02040502050405020303" pitchFamily="18" charset="0"/>
              </a:defRPr>
            </a:lvl3pPr>
            <a:lvl4pPr marL="1600200" indent="-228600">
              <a:tabLst>
                <a:tab pos="7485063" algn="l"/>
              </a:tabLst>
              <a:defRPr>
                <a:solidFill>
                  <a:schemeClr val="tx1"/>
                </a:solidFill>
                <a:latin typeface="Georgia" panose="02040502050405020303" pitchFamily="18" charset="0"/>
              </a:defRPr>
            </a:lvl4pPr>
            <a:lvl5pPr marL="2057400" indent="-228600">
              <a:tabLst>
                <a:tab pos="7485063" algn="l"/>
              </a:tabLst>
              <a:defRPr>
                <a:solidFill>
                  <a:schemeClr val="tx1"/>
                </a:solidFill>
                <a:latin typeface="Georgia" panose="02040502050405020303" pitchFamily="18" charset="0"/>
              </a:defRPr>
            </a:lvl5pPr>
            <a:lvl6pPr marL="2514600" indent="-228600" fontAlgn="base">
              <a:spcBef>
                <a:spcPct val="0"/>
              </a:spcBef>
              <a:spcAft>
                <a:spcPct val="0"/>
              </a:spcAft>
              <a:tabLst>
                <a:tab pos="7485063" algn="l"/>
              </a:tabLst>
              <a:defRPr>
                <a:solidFill>
                  <a:schemeClr val="tx1"/>
                </a:solidFill>
                <a:latin typeface="Georgia" panose="02040502050405020303" pitchFamily="18" charset="0"/>
              </a:defRPr>
            </a:lvl6pPr>
            <a:lvl7pPr marL="2971800" indent="-228600" fontAlgn="base">
              <a:spcBef>
                <a:spcPct val="0"/>
              </a:spcBef>
              <a:spcAft>
                <a:spcPct val="0"/>
              </a:spcAft>
              <a:tabLst>
                <a:tab pos="7485063" algn="l"/>
              </a:tabLst>
              <a:defRPr>
                <a:solidFill>
                  <a:schemeClr val="tx1"/>
                </a:solidFill>
                <a:latin typeface="Georgia" panose="02040502050405020303" pitchFamily="18" charset="0"/>
              </a:defRPr>
            </a:lvl7pPr>
            <a:lvl8pPr marL="3429000" indent="-228600" fontAlgn="base">
              <a:spcBef>
                <a:spcPct val="0"/>
              </a:spcBef>
              <a:spcAft>
                <a:spcPct val="0"/>
              </a:spcAft>
              <a:tabLst>
                <a:tab pos="7485063" algn="l"/>
              </a:tabLst>
              <a:defRPr>
                <a:solidFill>
                  <a:schemeClr val="tx1"/>
                </a:solidFill>
                <a:latin typeface="Georgia" panose="02040502050405020303" pitchFamily="18" charset="0"/>
              </a:defRPr>
            </a:lvl8pPr>
            <a:lvl9pPr marL="3886200" indent="-228600" fontAlgn="base">
              <a:spcBef>
                <a:spcPct val="0"/>
              </a:spcBef>
              <a:spcAft>
                <a:spcPct val="0"/>
              </a:spcAft>
              <a:tabLst>
                <a:tab pos="7485063" algn="l"/>
              </a:tabLst>
              <a:defRPr>
                <a:solidFill>
                  <a:schemeClr val="tx1"/>
                </a:solidFill>
                <a:latin typeface="Georgia" panose="02040502050405020303" pitchFamily="18" charset="0"/>
              </a:defRPr>
            </a:lvl9pPr>
          </a:lstStyle>
          <a:p>
            <a:pPr>
              <a:spcBef>
                <a:spcPct val="50000"/>
              </a:spcBef>
            </a:pPr>
            <a:r>
              <a:rPr lang="en-US" altLang="en-US" sz="1200" b="1" i="1">
                <a:latin typeface="Times New Roman" panose="02020603050405020304" pitchFamily="18" charset="0"/>
              </a:rPr>
              <a:t>NOTA</a:t>
            </a:r>
            <a:r>
              <a:rPr lang="en-US" altLang="en-US" sz="1200" b="1">
                <a:latin typeface="Times New Roman" panose="02020603050405020304" pitchFamily="18" charset="0"/>
              </a:rPr>
              <a:t>.</a:t>
            </a:r>
            <a:r>
              <a:rPr lang="en-US" altLang="en-US" sz="1200">
                <a:latin typeface="Times New Roman" panose="02020603050405020304" pitchFamily="18" charset="0"/>
              </a:rPr>
              <a:t> Reproducido de: </a:t>
            </a:r>
            <a:r>
              <a:rPr lang="en-US" altLang="en-US" sz="1200" b="1" i="1">
                <a:latin typeface="Times New Roman" panose="02020603050405020304" pitchFamily="18" charset="0"/>
              </a:rPr>
              <a:t>Human Anatomy</a:t>
            </a:r>
            <a:r>
              <a:rPr lang="en-US" altLang="en-US" sz="1200">
                <a:latin typeface="Times New Roman" panose="02020603050405020304" pitchFamily="18" charset="0"/>
              </a:rPr>
              <a:t>. 7ma. ed.; (p. 232), por F. H. Martini, M. J. Timmons, &amp; R. B. Tallitsch, 2012, New York, NY: Pearson Benjamin Cummings. Copyright 2012 por: Frederic H. Martini, Inc., Michael J. Timmons, and Robert B. Tallitsch.</a:t>
            </a:r>
          </a:p>
        </p:txBody>
      </p:sp>
      <p:pic>
        <p:nvPicPr>
          <p:cNvPr id="2072586" name="Picture 10">
            <a:extLst>
              <a:ext uri="{FF2B5EF4-FFF2-40B4-BE49-F238E27FC236}">
                <a16:creationId xmlns:a16="http://schemas.microsoft.com/office/drawing/2014/main" id="{D2743AF2-317A-48F0-A367-3533350968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268413"/>
            <a:ext cx="5400675" cy="45180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01C0C56-F82A-4C6E-A156-4918B227DE7B}"/>
              </a:ext>
            </a:extLst>
          </p:cNvPr>
          <p:cNvSpPr>
            <a:spLocks/>
          </p:cNvSpPr>
          <p:nvPr/>
        </p:nvSpPr>
        <p:spPr bwMode="auto">
          <a:xfrm>
            <a:off x="5507038" y="1055688"/>
            <a:ext cx="338455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9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BURSA:</a:t>
            </a:r>
            <a:endParaRPr lang="es-PR" altLang="en-US" sz="39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E29A1EE-EEE9-4BB0-AB79-0A7379670285}"/>
              </a:ext>
            </a:extLst>
          </p:cNvPr>
          <p:cNvSpPr>
            <a:spLocks/>
          </p:cNvSpPr>
          <p:nvPr/>
        </p:nvSpPr>
        <p:spPr bwMode="auto">
          <a:xfrm>
            <a:off x="5507038" y="1700213"/>
            <a:ext cx="313848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60000"/>
              </a:lnSpc>
            </a:pPr>
            <a:r>
              <a:rPr lang="es-PR" altLang="en-US" sz="39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FUNCIÓN</a:t>
            </a:r>
          </a:p>
        </p:txBody>
      </p:sp>
      <p:pic>
        <p:nvPicPr>
          <p:cNvPr id="2072595" name="Picture 19">
            <a:extLst>
              <a:ext uri="{FF2B5EF4-FFF2-40B4-BE49-F238E27FC236}">
                <a16:creationId xmlns:a16="http://schemas.microsoft.com/office/drawing/2014/main" id="{9BC3E9A6-0CD7-456C-A98F-9D3EFD8425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1500" y="2595563"/>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72596" name="Text Box 20">
            <a:extLst>
              <a:ext uri="{FF2B5EF4-FFF2-40B4-BE49-F238E27FC236}">
                <a16:creationId xmlns:a16="http://schemas.microsoft.com/office/drawing/2014/main" id="{78F42A1E-C4F5-4515-B721-CC888FCF1C31}"/>
              </a:ext>
            </a:extLst>
          </p:cNvPr>
          <p:cNvSpPr txBox="1">
            <a:spLocks noChangeArrowheads="1"/>
          </p:cNvSpPr>
          <p:nvPr/>
        </p:nvSpPr>
        <p:spPr bwMode="auto">
          <a:xfrm>
            <a:off x="6153150" y="2613025"/>
            <a:ext cx="2667000" cy="141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80000"/>
              </a:lnSpc>
            </a:pPr>
            <a:r>
              <a:rPr lang="en-US" altLang="en-US" sz="3600" b="1">
                <a:effectLst>
                  <a:outerShdw blurRad="38100" dist="38100" dir="2700000" algn="tl">
                    <a:srgbClr val="C0C0C0"/>
                  </a:outerShdw>
                </a:effectLst>
                <a:latin typeface="Arial" panose="020B0604020202020204" pitchFamily="34" charset="0"/>
              </a:rPr>
              <a:t>Amortiguar los tendones</a:t>
            </a:r>
          </a:p>
        </p:txBody>
      </p:sp>
      <p:pic>
        <p:nvPicPr>
          <p:cNvPr id="2072597" name="Picture 21">
            <a:extLst>
              <a:ext uri="{FF2B5EF4-FFF2-40B4-BE49-F238E27FC236}">
                <a16:creationId xmlns:a16="http://schemas.microsoft.com/office/drawing/2014/main" id="{7C7F01DD-F08F-469D-B609-5995FDF569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1500" y="4121150"/>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72598" name="Text Box 22">
            <a:extLst>
              <a:ext uri="{FF2B5EF4-FFF2-40B4-BE49-F238E27FC236}">
                <a16:creationId xmlns:a16="http://schemas.microsoft.com/office/drawing/2014/main" id="{707DEF14-34E4-464C-AE5F-875B2896353F}"/>
              </a:ext>
            </a:extLst>
          </p:cNvPr>
          <p:cNvSpPr txBox="1">
            <a:spLocks noChangeArrowheads="1"/>
          </p:cNvSpPr>
          <p:nvPr/>
        </p:nvSpPr>
        <p:spPr bwMode="auto">
          <a:xfrm>
            <a:off x="6153150" y="4149725"/>
            <a:ext cx="2882900" cy="141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80000"/>
              </a:lnSpc>
            </a:pPr>
            <a:r>
              <a:rPr lang="en-US" altLang="en-US" sz="3600" b="1">
                <a:effectLst>
                  <a:outerShdw blurRad="38100" dist="38100" dir="2700000" algn="tl">
                    <a:srgbClr val="C0C0C0"/>
                  </a:outerShdw>
                </a:effectLst>
                <a:latin typeface="Arial" panose="020B0604020202020204" pitchFamily="34" charset="0"/>
              </a:rPr>
              <a:t>Prevenir irritación y daño</a:t>
            </a:r>
          </a:p>
        </p:txBody>
      </p:sp>
    </p:spTree>
    <p:custDataLst>
      <p:tags r:id="rId1"/>
    </p:custDataLst>
  </p:cSld>
  <p:clrMapOvr>
    <a:masterClrMapping/>
  </p:clrMapOvr>
  <p:transition spd="slow">
    <p:pull dir="d"/>
    <p:sndAc>
      <p:stSnd>
        <p:snd r:embed="rId4" name="whoosh.wav"/>
      </p:stSnd>
    </p:sndAc>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1316" name="Picture 4">
            <a:extLst>
              <a:ext uri="{FF2B5EF4-FFF2-40B4-BE49-F238E27FC236}">
                <a16:creationId xmlns:a16="http://schemas.microsoft.com/office/drawing/2014/main" id="{961C1A35-414E-406F-B516-63F35FEF0F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6175" y="765175"/>
            <a:ext cx="6738938" cy="5378450"/>
          </a:xfrm>
          <a:prstGeom prst="rect">
            <a:avLst/>
          </a:prstGeom>
          <a:noFill/>
          <a:extLst>
            <a:ext uri="{909E8E84-426E-40DD-AFC4-6F175D3DCCD1}">
              <a14:hiddenFill xmlns:a14="http://schemas.microsoft.com/office/drawing/2010/main">
                <a:solidFill>
                  <a:srgbClr val="FFFFFF"/>
                </a:solidFill>
              </a14:hiddenFill>
            </a:ext>
          </a:extLst>
        </p:spPr>
      </p:pic>
      <p:sp>
        <p:nvSpPr>
          <p:cNvPr id="2061317" name="Rectangle 5">
            <a:extLst>
              <a:ext uri="{FF2B5EF4-FFF2-40B4-BE49-F238E27FC236}">
                <a16:creationId xmlns:a16="http://schemas.microsoft.com/office/drawing/2014/main" id="{E13A294C-CE8F-4281-8DA3-3E4A646D7D19}"/>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Text Box 6">
            <a:extLst>
              <a:ext uri="{FF2B5EF4-FFF2-40B4-BE49-F238E27FC236}">
                <a16:creationId xmlns:a16="http://schemas.microsoft.com/office/drawing/2014/main" id="{8D46881A-3339-4FD0-A0EB-8067DB8CB242}"/>
              </a:ext>
            </a:extLst>
          </p:cNvPr>
          <p:cNvSpPr txBox="1">
            <a:spLocks noChangeArrowheads="1"/>
          </p:cNvSpPr>
          <p:nvPr/>
        </p:nvSpPr>
        <p:spPr bwMode="auto">
          <a:xfrm>
            <a:off x="179388" y="6308725"/>
            <a:ext cx="8856662" cy="360363"/>
          </a:xfrm>
          <a:prstGeom prst="rect">
            <a:avLst/>
          </a:prstGeom>
          <a:noFill/>
          <a:ln w="9525">
            <a:noFill/>
            <a:miter lim="800000"/>
            <a:headEnd/>
            <a:tailEnd/>
          </a:ln>
          <a:effectLst/>
        </p:spPr>
        <p:txBody>
          <a:bodyPr/>
          <a:lstStyle>
            <a:lvl1pPr>
              <a:tabLst>
                <a:tab pos="7485063" algn="l"/>
              </a:tabLst>
              <a:defRPr>
                <a:solidFill>
                  <a:schemeClr val="tx1"/>
                </a:solidFill>
                <a:latin typeface="Georgia" panose="02040502050405020303" pitchFamily="18" charset="0"/>
              </a:defRPr>
            </a:lvl1pPr>
            <a:lvl2pPr marL="742950" indent="-285750">
              <a:tabLst>
                <a:tab pos="7485063" algn="l"/>
              </a:tabLst>
              <a:defRPr>
                <a:solidFill>
                  <a:schemeClr val="tx1"/>
                </a:solidFill>
                <a:latin typeface="Georgia" panose="02040502050405020303" pitchFamily="18" charset="0"/>
              </a:defRPr>
            </a:lvl2pPr>
            <a:lvl3pPr marL="1143000" indent="-228600">
              <a:tabLst>
                <a:tab pos="7485063" algn="l"/>
              </a:tabLst>
              <a:defRPr>
                <a:solidFill>
                  <a:schemeClr val="tx1"/>
                </a:solidFill>
                <a:latin typeface="Georgia" panose="02040502050405020303" pitchFamily="18" charset="0"/>
              </a:defRPr>
            </a:lvl3pPr>
            <a:lvl4pPr marL="1600200" indent="-228600">
              <a:tabLst>
                <a:tab pos="7485063" algn="l"/>
              </a:tabLst>
              <a:defRPr>
                <a:solidFill>
                  <a:schemeClr val="tx1"/>
                </a:solidFill>
                <a:latin typeface="Georgia" panose="02040502050405020303" pitchFamily="18" charset="0"/>
              </a:defRPr>
            </a:lvl4pPr>
            <a:lvl5pPr marL="2057400" indent="-228600">
              <a:tabLst>
                <a:tab pos="7485063" algn="l"/>
              </a:tabLst>
              <a:defRPr>
                <a:solidFill>
                  <a:schemeClr val="tx1"/>
                </a:solidFill>
                <a:latin typeface="Georgia" panose="02040502050405020303" pitchFamily="18" charset="0"/>
              </a:defRPr>
            </a:lvl5pPr>
            <a:lvl6pPr marL="2514600" indent="-228600" fontAlgn="base">
              <a:spcBef>
                <a:spcPct val="0"/>
              </a:spcBef>
              <a:spcAft>
                <a:spcPct val="0"/>
              </a:spcAft>
              <a:tabLst>
                <a:tab pos="7485063" algn="l"/>
              </a:tabLst>
              <a:defRPr>
                <a:solidFill>
                  <a:schemeClr val="tx1"/>
                </a:solidFill>
                <a:latin typeface="Georgia" panose="02040502050405020303" pitchFamily="18" charset="0"/>
              </a:defRPr>
            </a:lvl6pPr>
            <a:lvl7pPr marL="2971800" indent="-228600" fontAlgn="base">
              <a:spcBef>
                <a:spcPct val="0"/>
              </a:spcBef>
              <a:spcAft>
                <a:spcPct val="0"/>
              </a:spcAft>
              <a:tabLst>
                <a:tab pos="7485063" algn="l"/>
              </a:tabLst>
              <a:defRPr>
                <a:solidFill>
                  <a:schemeClr val="tx1"/>
                </a:solidFill>
                <a:latin typeface="Georgia" panose="02040502050405020303" pitchFamily="18" charset="0"/>
              </a:defRPr>
            </a:lvl7pPr>
            <a:lvl8pPr marL="3429000" indent="-228600" fontAlgn="base">
              <a:spcBef>
                <a:spcPct val="0"/>
              </a:spcBef>
              <a:spcAft>
                <a:spcPct val="0"/>
              </a:spcAft>
              <a:tabLst>
                <a:tab pos="7485063" algn="l"/>
              </a:tabLst>
              <a:defRPr>
                <a:solidFill>
                  <a:schemeClr val="tx1"/>
                </a:solidFill>
                <a:latin typeface="Georgia" panose="02040502050405020303" pitchFamily="18" charset="0"/>
              </a:defRPr>
            </a:lvl8pPr>
            <a:lvl9pPr marL="3886200" indent="-228600" fontAlgn="base">
              <a:spcBef>
                <a:spcPct val="0"/>
              </a:spcBef>
              <a:spcAft>
                <a:spcPct val="0"/>
              </a:spcAft>
              <a:tabLst>
                <a:tab pos="7485063" algn="l"/>
              </a:tabLst>
              <a:defRPr>
                <a:solidFill>
                  <a:schemeClr val="tx1"/>
                </a:solidFill>
                <a:latin typeface="Georgia" panose="02040502050405020303" pitchFamily="18" charset="0"/>
              </a:defRPr>
            </a:lvl9pPr>
          </a:lstStyle>
          <a:p>
            <a:pPr>
              <a:spcBef>
                <a:spcPct val="50000"/>
              </a:spcBef>
            </a:pPr>
            <a:r>
              <a:rPr lang="en-US" altLang="en-US" sz="1200" b="1" i="1">
                <a:latin typeface="Times New Roman" panose="02020603050405020304" pitchFamily="18" charset="0"/>
              </a:rPr>
              <a:t>NOTA</a:t>
            </a:r>
            <a:r>
              <a:rPr lang="en-US" altLang="en-US" sz="1200" b="1">
                <a:latin typeface="Times New Roman" panose="02020603050405020304" pitchFamily="18" charset="0"/>
              </a:rPr>
              <a:t>.</a:t>
            </a:r>
            <a:r>
              <a:rPr lang="en-US" altLang="en-US" sz="1200">
                <a:latin typeface="Times New Roman" panose="02020603050405020304" pitchFamily="18" charset="0"/>
              </a:rPr>
              <a:t> Reproducido de: </a:t>
            </a:r>
            <a:r>
              <a:rPr lang="en-US" altLang="en-US" sz="1200" b="1" i="1">
                <a:latin typeface="Times New Roman" panose="02020603050405020304" pitchFamily="18" charset="0"/>
              </a:rPr>
              <a:t>Human Anatomy</a:t>
            </a:r>
            <a:r>
              <a:rPr lang="en-US" altLang="en-US" sz="1200">
                <a:latin typeface="Times New Roman" panose="02020603050405020304" pitchFamily="18" charset="0"/>
              </a:rPr>
              <a:t>. 7ma. ed.; (p. 224), por F. H. Martini, M. J. Timmons, &amp; R. B. Tallitsch, 2012, New York, NY: Pearson Benjamin Cummings. Copyright 2012 por: Frederic H. Martini, Inc., Michael J. Timmons, and Robert B. Tallitsch.</a:t>
            </a:r>
          </a:p>
        </p:txBody>
      </p:sp>
    </p:spTree>
    <p:custDataLst>
      <p:tags r:id="rId1"/>
    </p:custDataLst>
  </p:cSld>
  <p:clrMapOvr>
    <a:masterClrMapping/>
  </p:clrMapOvr>
  <p:transition spd="slow">
    <p:pull dir="d"/>
    <p:sndAc>
      <p:stSnd>
        <p:snd r:embed="rId4" name="whoosh.wav"/>
      </p:stSnd>
    </p:sndAc>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290" name="Rectangle 2">
            <a:extLst>
              <a:ext uri="{FF2B5EF4-FFF2-40B4-BE49-F238E27FC236}">
                <a16:creationId xmlns:a16="http://schemas.microsoft.com/office/drawing/2014/main" id="{00BFAA53-AE5A-4D01-A0F5-E8D79611456B}"/>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Text Box 6">
            <a:extLst>
              <a:ext uri="{FF2B5EF4-FFF2-40B4-BE49-F238E27FC236}">
                <a16:creationId xmlns:a16="http://schemas.microsoft.com/office/drawing/2014/main" id="{BE7AE6B4-3811-4C8C-896B-7764BF691DA3}"/>
              </a:ext>
            </a:extLst>
          </p:cNvPr>
          <p:cNvSpPr txBox="1">
            <a:spLocks noChangeArrowheads="1"/>
          </p:cNvSpPr>
          <p:nvPr/>
        </p:nvSpPr>
        <p:spPr bwMode="auto">
          <a:xfrm>
            <a:off x="179388" y="6308725"/>
            <a:ext cx="8856662" cy="360363"/>
          </a:xfrm>
          <a:prstGeom prst="rect">
            <a:avLst/>
          </a:prstGeom>
          <a:noFill/>
          <a:ln w="9525">
            <a:noFill/>
            <a:miter lim="800000"/>
            <a:headEnd/>
            <a:tailEnd/>
          </a:ln>
          <a:effectLst/>
        </p:spPr>
        <p:txBody>
          <a:bodyPr/>
          <a:lstStyle>
            <a:lvl1pPr>
              <a:tabLst>
                <a:tab pos="7485063" algn="l"/>
              </a:tabLst>
              <a:defRPr>
                <a:solidFill>
                  <a:schemeClr val="tx1"/>
                </a:solidFill>
                <a:latin typeface="Georgia" panose="02040502050405020303" pitchFamily="18" charset="0"/>
              </a:defRPr>
            </a:lvl1pPr>
            <a:lvl2pPr marL="742950" indent="-285750">
              <a:tabLst>
                <a:tab pos="7485063" algn="l"/>
              </a:tabLst>
              <a:defRPr>
                <a:solidFill>
                  <a:schemeClr val="tx1"/>
                </a:solidFill>
                <a:latin typeface="Georgia" panose="02040502050405020303" pitchFamily="18" charset="0"/>
              </a:defRPr>
            </a:lvl2pPr>
            <a:lvl3pPr marL="1143000" indent="-228600">
              <a:tabLst>
                <a:tab pos="7485063" algn="l"/>
              </a:tabLst>
              <a:defRPr>
                <a:solidFill>
                  <a:schemeClr val="tx1"/>
                </a:solidFill>
                <a:latin typeface="Georgia" panose="02040502050405020303" pitchFamily="18" charset="0"/>
              </a:defRPr>
            </a:lvl3pPr>
            <a:lvl4pPr marL="1600200" indent="-228600">
              <a:tabLst>
                <a:tab pos="7485063" algn="l"/>
              </a:tabLst>
              <a:defRPr>
                <a:solidFill>
                  <a:schemeClr val="tx1"/>
                </a:solidFill>
                <a:latin typeface="Georgia" panose="02040502050405020303" pitchFamily="18" charset="0"/>
              </a:defRPr>
            </a:lvl4pPr>
            <a:lvl5pPr marL="2057400" indent="-228600">
              <a:tabLst>
                <a:tab pos="7485063" algn="l"/>
              </a:tabLst>
              <a:defRPr>
                <a:solidFill>
                  <a:schemeClr val="tx1"/>
                </a:solidFill>
                <a:latin typeface="Georgia" panose="02040502050405020303" pitchFamily="18" charset="0"/>
              </a:defRPr>
            </a:lvl5pPr>
            <a:lvl6pPr marL="2514600" indent="-228600" fontAlgn="base">
              <a:spcBef>
                <a:spcPct val="0"/>
              </a:spcBef>
              <a:spcAft>
                <a:spcPct val="0"/>
              </a:spcAft>
              <a:tabLst>
                <a:tab pos="7485063" algn="l"/>
              </a:tabLst>
              <a:defRPr>
                <a:solidFill>
                  <a:schemeClr val="tx1"/>
                </a:solidFill>
                <a:latin typeface="Georgia" panose="02040502050405020303" pitchFamily="18" charset="0"/>
              </a:defRPr>
            </a:lvl6pPr>
            <a:lvl7pPr marL="2971800" indent="-228600" fontAlgn="base">
              <a:spcBef>
                <a:spcPct val="0"/>
              </a:spcBef>
              <a:spcAft>
                <a:spcPct val="0"/>
              </a:spcAft>
              <a:tabLst>
                <a:tab pos="7485063" algn="l"/>
              </a:tabLst>
              <a:defRPr>
                <a:solidFill>
                  <a:schemeClr val="tx1"/>
                </a:solidFill>
                <a:latin typeface="Georgia" panose="02040502050405020303" pitchFamily="18" charset="0"/>
              </a:defRPr>
            </a:lvl7pPr>
            <a:lvl8pPr marL="3429000" indent="-228600" fontAlgn="base">
              <a:spcBef>
                <a:spcPct val="0"/>
              </a:spcBef>
              <a:spcAft>
                <a:spcPct val="0"/>
              </a:spcAft>
              <a:tabLst>
                <a:tab pos="7485063" algn="l"/>
              </a:tabLst>
              <a:defRPr>
                <a:solidFill>
                  <a:schemeClr val="tx1"/>
                </a:solidFill>
                <a:latin typeface="Georgia" panose="02040502050405020303" pitchFamily="18" charset="0"/>
              </a:defRPr>
            </a:lvl8pPr>
            <a:lvl9pPr marL="3886200" indent="-228600" fontAlgn="base">
              <a:spcBef>
                <a:spcPct val="0"/>
              </a:spcBef>
              <a:spcAft>
                <a:spcPct val="0"/>
              </a:spcAft>
              <a:tabLst>
                <a:tab pos="7485063" algn="l"/>
              </a:tabLst>
              <a:defRPr>
                <a:solidFill>
                  <a:schemeClr val="tx1"/>
                </a:solidFill>
                <a:latin typeface="Georgia" panose="02040502050405020303" pitchFamily="18" charset="0"/>
              </a:defRPr>
            </a:lvl9pPr>
          </a:lstStyle>
          <a:p>
            <a:pPr>
              <a:spcBef>
                <a:spcPct val="50000"/>
              </a:spcBef>
            </a:pPr>
            <a:r>
              <a:rPr lang="en-US" altLang="en-US" sz="1200" b="1" i="1">
                <a:latin typeface="Times New Roman" panose="02020603050405020304" pitchFamily="18" charset="0"/>
              </a:rPr>
              <a:t>NOTA</a:t>
            </a:r>
            <a:r>
              <a:rPr lang="en-US" altLang="en-US" sz="1200" b="1">
                <a:latin typeface="Times New Roman" panose="02020603050405020304" pitchFamily="18" charset="0"/>
              </a:rPr>
              <a:t>.</a:t>
            </a:r>
            <a:r>
              <a:rPr lang="en-US" altLang="en-US" sz="1200">
                <a:latin typeface="Times New Roman" panose="02020603050405020304" pitchFamily="18" charset="0"/>
              </a:rPr>
              <a:t> Reproducido de: </a:t>
            </a:r>
            <a:r>
              <a:rPr lang="en-US" altLang="en-US" sz="1200" b="1" i="1">
                <a:latin typeface="Times New Roman" panose="02020603050405020304" pitchFamily="18" charset="0"/>
              </a:rPr>
              <a:t>Human Anatomy</a:t>
            </a:r>
            <a:r>
              <a:rPr lang="en-US" altLang="en-US" sz="1200">
                <a:latin typeface="Times New Roman" panose="02020603050405020304" pitchFamily="18" charset="0"/>
              </a:rPr>
              <a:t>. 6ta. ed.; (p. 228), por E. N. Marieb, P. B. Wilhem, &amp; J. Mallatt, 2012, Philadelphia: Pearson Benjamin Cummings. Copyright 2012 por: Pearson Education, Inc., publishing as Pearson Benjamin Cummings.</a:t>
            </a:r>
          </a:p>
        </p:txBody>
      </p:sp>
      <p:pic>
        <p:nvPicPr>
          <p:cNvPr id="2060292" name="Picture 4">
            <a:extLst>
              <a:ext uri="{FF2B5EF4-FFF2-40B4-BE49-F238E27FC236}">
                <a16:creationId xmlns:a16="http://schemas.microsoft.com/office/drawing/2014/main" id="{9094A2A0-3BAF-4F94-A312-17EE355F7E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6350" y="833438"/>
            <a:ext cx="6591300" cy="51911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266" name="Rectangle 2">
            <a:extLst>
              <a:ext uri="{FF2B5EF4-FFF2-40B4-BE49-F238E27FC236}">
                <a16:creationId xmlns:a16="http://schemas.microsoft.com/office/drawing/2014/main" id="{3B9CDB8A-3893-4BF6-88DB-AA55CB525E46}"/>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Text Box 6">
            <a:extLst>
              <a:ext uri="{FF2B5EF4-FFF2-40B4-BE49-F238E27FC236}">
                <a16:creationId xmlns:a16="http://schemas.microsoft.com/office/drawing/2014/main" id="{F825EAE9-5EBF-4ECA-80DF-D40ACE38BFFD}"/>
              </a:ext>
            </a:extLst>
          </p:cNvPr>
          <p:cNvSpPr txBox="1">
            <a:spLocks noChangeArrowheads="1"/>
          </p:cNvSpPr>
          <p:nvPr/>
        </p:nvSpPr>
        <p:spPr bwMode="auto">
          <a:xfrm>
            <a:off x="179388" y="6092825"/>
            <a:ext cx="8856662" cy="576263"/>
          </a:xfrm>
          <a:prstGeom prst="rect">
            <a:avLst/>
          </a:prstGeom>
          <a:noFill/>
          <a:ln w="9525">
            <a:noFill/>
            <a:miter lim="800000"/>
            <a:headEnd/>
            <a:tailEnd/>
          </a:ln>
          <a:effectLst/>
        </p:spPr>
        <p:txBody>
          <a:bodyPr/>
          <a:lstStyle>
            <a:lvl1pPr>
              <a:tabLst>
                <a:tab pos="7485063" algn="l"/>
              </a:tabLst>
              <a:defRPr>
                <a:solidFill>
                  <a:schemeClr val="tx1"/>
                </a:solidFill>
                <a:latin typeface="Georgia" panose="02040502050405020303" pitchFamily="18" charset="0"/>
              </a:defRPr>
            </a:lvl1pPr>
            <a:lvl2pPr marL="742950" indent="-285750">
              <a:tabLst>
                <a:tab pos="7485063" algn="l"/>
              </a:tabLst>
              <a:defRPr>
                <a:solidFill>
                  <a:schemeClr val="tx1"/>
                </a:solidFill>
                <a:latin typeface="Georgia" panose="02040502050405020303" pitchFamily="18" charset="0"/>
              </a:defRPr>
            </a:lvl2pPr>
            <a:lvl3pPr marL="1143000" indent="-228600">
              <a:tabLst>
                <a:tab pos="7485063" algn="l"/>
              </a:tabLst>
              <a:defRPr>
                <a:solidFill>
                  <a:schemeClr val="tx1"/>
                </a:solidFill>
                <a:latin typeface="Georgia" panose="02040502050405020303" pitchFamily="18" charset="0"/>
              </a:defRPr>
            </a:lvl3pPr>
            <a:lvl4pPr marL="1600200" indent="-228600">
              <a:tabLst>
                <a:tab pos="7485063" algn="l"/>
              </a:tabLst>
              <a:defRPr>
                <a:solidFill>
                  <a:schemeClr val="tx1"/>
                </a:solidFill>
                <a:latin typeface="Georgia" panose="02040502050405020303" pitchFamily="18" charset="0"/>
              </a:defRPr>
            </a:lvl4pPr>
            <a:lvl5pPr marL="2057400" indent="-228600">
              <a:tabLst>
                <a:tab pos="7485063" algn="l"/>
              </a:tabLst>
              <a:defRPr>
                <a:solidFill>
                  <a:schemeClr val="tx1"/>
                </a:solidFill>
                <a:latin typeface="Georgia" panose="02040502050405020303" pitchFamily="18" charset="0"/>
              </a:defRPr>
            </a:lvl5pPr>
            <a:lvl6pPr marL="2514600" indent="-228600" fontAlgn="base">
              <a:spcBef>
                <a:spcPct val="0"/>
              </a:spcBef>
              <a:spcAft>
                <a:spcPct val="0"/>
              </a:spcAft>
              <a:tabLst>
                <a:tab pos="7485063" algn="l"/>
              </a:tabLst>
              <a:defRPr>
                <a:solidFill>
                  <a:schemeClr val="tx1"/>
                </a:solidFill>
                <a:latin typeface="Georgia" panose="02040502050405020303" pitchFamily="18" charset="0"/>
              </a:defRPr>
            </a:lvl6pPr>
            <a:lvl7pPr marL="2971800" indent="-228600" fontAlgn="base">
              <a:spcBef>
                <a:spcPct val="0"/>
              </a:spcBef>
              <a:spcAft>
                <a:spcPct val="0"/>
              </a:spcAft>
              <a:tabLst>
                <a:tab pos="7485063" algn="l"/>
              </a:tabLst>
              <a:defRPr>
                <a:solidFill>
                  <a:schemeClr val="tx1"/>
                </a:solidFill>
                <a:latin typeface="Georgia" panose="02040502050405020303" pitchFamily="18" charset="0"/>
              </a:defRPr>
            </a:lvl7pPr>
            <a:lvl8pPr marL="3429000" indent="-228600" fontAlgn="base">
              <a:spcBef>
                <a:spcPct val="0"/>
              </a:spcBef>
              <a:spcAft>
                <a:spcPct val="0"/>
              </a:spcAft>
              <a:tabLst>
                <a:tab pos="7485063" algn="l"/>
              </a:tabLst>
              <a:defRPr>
                <a:solidFill>
                  <a:schemeClr val="tx1"/>
                </a:solidFill>
                <a:latin typeface="Georgia" panose="02040502050405020303" pitchFamily="18" charset="0"/>
              </a:defRPr>
            </a:lvl8pPr>
            <a:lvl9pPr marL="3886200" indent="-228600" fontAlgn="base">
              <a:spcBef>
                <a:spcPct val="0"/>
              </a:spcBef>
              <a:spcAft>
                <a:spcPct val="0"/>
              </a:spcAft>
              <a:tabLst>
                <a:tab pos="7485063" algn="l"/>
              </a:tabLst>
              <a:defRPr>
                <a:solidFill>
                  <a:schemeClr val="tx1"/>
                </a:solidFill>
                <a:latin typeface="Georgia" panose="02040502050405020303" pitchFamily="18" charset="0"/>
              </a:defRPr>
            </a:lvl9pPr>
          </a:lstStyle>
          <a:p>
            <a:r>
              <a:rPr lang="en-US" altLang="en-US" sz="1200" b="1" i="1">
                <a:latin typeface="Times New Roman" panose="02020603050405020304" pitchFamily="18" charset="0"/>
              </a:rPr>
              <a:t>NOTA</a:t>
            </a:r>
            <a:r>
              <a:rPr lang="en-US" altLang="en-US" sz="1200" b="1">
                <a:latin typeface="Times New Roman" panose="02020603050405020304" pitchFamily="18" charset="0"/>
              </a:rPr>
              <a:t>.</a:t>
            </a:r>
            <a:r>
              <a:rPr lang="en-US" altLang="en-US" sz="1200">
                <a:latin typeface="Times New Roman" panose="02020603050405020304" pitchFamily="18" charset="0"/>
              </a:rPr>
              <a:t> Reproducido de: </a:t>
            </a:r>
            <a:r>
              <a:rPr lang="en-US" altLang="en-US" sz="1200" b="1" i="1">
                <a:latin typeface="Times New Roman" panose="02020603050405020304" pitchFamily="18" charset="0"/>
              </a:rPr>
              <a:t>Principles of Human Anatomy</a:t>
            </a:r>
            <a:r>
              <a:rPr lang="en-US" altLang="en-US" sz="1200">
                <a:latin typeface="Times New Roman" panose="02020603050405020304" pitchFamily="18" charset="0"/>
              </a:rPr>
              <a:t>. 12ma. ed.; (p. 287), por G. J. Tortora, &amp; M. T. Nielsen, 2012, Hoboken, NJ: John Wiley &amp; Sons, Inc.. Copyright 2012 por: Gerard J. Tortora, Mark T. Nielsen and Biological Sciences Textbooks, Inc., y John Wiley and</a:t>
            </a:r>
          </a:p>
          <a:p>
            <a:r>
              <a:rPr lang="en-US" altLang="en-US" sz="1200">
                <a:latin typeface="Times New Roman" panose="02020603050405020304" pitchFamily="18" charset="0"/>
              </a:rPr>
              <a:t>Sons, Inc.</a:t>
            </a:r>
          </a:p>
        </p:txBody>
      </p:sp>
      <p:pic>
        <p:nvPicPr>
          <p:cNvPr id="2059268" name="Picture 4">
            <a:extLst>
              <a:ext uri="{FF2B5EF4-FFF2-40B4-BE49-F238E27FC236}">
                <a16:creationId xmlns:a16="http://schemas.microsoft.com/office/drawing/2014/main" id="{6200FF61-E83A-4643-AE39-3B48A19169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913" y="1525588"/>
            <a:ext cx="8504237" cy="38481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22" name="Rectangle 2">
            <a:extLst>
              <a:ext uri="{FF2B5EF4-FFF2-40B4-BE49-F238E27FC236}">
                <a16:creationId xmlns:a16="http://schemas.microsoft.com/office/drawing/2014/main" id="{94C2583D-3C04-4C37-AA31-8A61C5939035}"/>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Text Box 6">
            <a:extLst>
              <a:ext uri="{FF2B5EF4-FFF2-40B4-BE49-F238E27FC236}">
                <a16:creationId xmlns:a16="http://schemas.microsoft.com/office/drawing/2014/main" id="{3183C1F0-F41E-4CC5-9EBA-CC9BEDD7D96D}"/>
              </a:ext>
            </a:extLst>
          </p:cNvPr>
          <p:cNvSpPr txBox="1">
            <a:spLocks noChangeArrowheads="1"/>
          </p:cNvSpPr>
          <p:nvPr/>
        </p:nvSpPr>
        <p:spPr bwMode="auto">
          <a:xfrm>
            <a:off x="179388" y="6308725"/>
            <a:ext cx="8856662" cy="360363"/>
          </a:xfrm>
          <a:prstGeom prst="rect">
            <a:avLst/>
          </a:prstGeom>
          <a:noFill/>
          <a:ln w="9525">
            <a:noFill/>
            <a:miter lim="800000"/>
            <a:headEnd/>
            <a:tailEnd/>
          </a:ln>
          <a:effectLst/>
        </p:spPr>
        <p:txBody>
          <a:bodyPr/>
          <a:lstStyle>
            <a:lvl1pPr>
              <a:tabLst>
                <a:tab pos="7485063" algn="l"/>
              </a:tabLst>
              <a:defRPr>
                <a:solidFill>
                  <a:schemeClr val="tx1"/>
                </a:solidFill>
                <a:latin typeface="Georgia" panose="02040502050405020303" pitchFamily="18" charset="0"/>
              </a:defRPr>
            </a:lvl1pPr>
            <a:lvl2pPr marL="742950" indent="-285750">
              <a:tabLst>
                <a:tab pos="7485063" algn="l"/>
              </a:tabLst>
              <a:defRPr>
                <a:solidFill>
                  <a:schemeClr val="tx1"/>
                </a:solidFill>
                <a:latin typeface="Georgia" panose="02040502050405020303" pitchFamily="18" charset="0"/>
              </a:defRPr>
            </a:lvl2pPr>
            <a:lvl3pPr marL="1143000" indent="-228600">
              <a:tabLst>
                <a:tab pos="7485063" algn="l"/>
              </a:tabLst>
              <a:defRPr>
                <a:solidFill>
                  <a:schemeClr val="tx1"/>
                </a:solidFill>
                <a:latin typeface="Georgia" panose="02040502050405020303" pitchFamily="18" charset="0"/>
              </a:defRPr>
            </a:lvl3pPr>
            <a:lvl4pPr marL="1600200" indent="-228600">
              <a:tabLst>
                <a:tab pos="7485063" algn="l"/>
              </a:tabLst>
              <a:defRPr>
                <a:solidFill>
                  <a:schemeClr val="tx1"/>
                </a:solidFill>
                <a:latin typeface="Georgia" panose="02040502050405020303" pitchFamily="18" charset="0"/>
              </a:defRPr>
            </a:lvl4pPr>
            <a:lvl5pPr marL="2057400" indent="-228600">
              <a:tabLst>
                <a:tab pos="7485063" algn="l"/>
              </a:tabLst>
              <a:defRPr>
                <a:solidFill>
                  <a:schemeClr val="tx1"/>
                </a:solidFill>
                <a:latin typeface="Georgia" panose="02040502050405020303" pitchFamily="18" charset="0"/>
              </a:defRPr>
            </a:lvl5pPr>
            <a:lvl6pPr marL="2514600" indent="-228600" fontAlgn="base">
              <a:spcBef>
                <a:spcPct val="0"/>
              </a:spcBef>
              <a:spcAft>
                <a:spcPct val="0"/>
              </a:spcAft>
              <a:tabLst>
                <a:tab pos="7485063" algn="l"/>
              </a:tabLst>
              <a:defRPr>
                <a:solidFill>
                  <a:schemeClr val="tx1"/>
                </a:solidFill>
                <a:latin typeface="Georgia" panose="02040502050405020303" pitchFamily="18" charset="0"/>
              </a:defRPr>
            </a:lvl6pPr>
            <a:lvl7pPr marL="2971800" indent="-228600" fontAlgn="base">
              <a:spcBef>
                <a:spcPct val="0"/>
              </a:spcBef>
              <a:spcAft>
                <a:spcPct val="0"/>
              </a:spcAft>
              <a:tabLst>
                <a:tab pos="7485063" algn="l"/>
              </a:tabLst>
              <a:defRPr>
                <a:solidFill>
                  <a:schemeClr val="tx1"/>
                </a:solidFill>
                <a:latin typeface="Georgia" panose="02040502050405020303" pitchFamily="18" charset="0"/>
              </a:defRPr>
            </a:lvl7pPr>
            <a:lvl8pPr marL="3429000" indent="-228600" fontAlgn="base">
              <a:spcBef>
                <a:spcPct val="0"/>
              </a:spcBef>
              <a:spcAft>
                <a:spcPct val="0"/>
              </a:spcAft>
              <a:tabLst>
                <a:tab pos="7485063" algn="l"/>
              </a:tabLst>
              <a:defRPr>
                <a:solidFill>
                  <a:schemeClr val="tx1"/>
                </a:solidFill>
                <a:latin typeface="Georgia" panose="02040502050405020303" pitchFamily="18" charset="0"/>
              </a:defRPr>
            </a:lvl8pPr>
            <a:lvl9pPr marL="3886200" indent="-228600" fontAlgn="base">
              <a:spcBef>
                <a:spcPct val="0"/>
              </a:spcBef>
              <a:spcAft>
                <a:spcPct val="0"/>
              </a:spcAft>
              <a:tabLst>
                <a:tab pos="7485063" algn="l"/>
              </a:tabLst>
              <a:defRPr>
                <a:solidFill>
                  <a:schemeClr val="tx1"/>
                </a:solidFill>
                <a:latin typeface="Georgia" panose="02040502050405020303" pitchFamily="18" charset="0"/>
              </a:defRPr>
            </a:lvl9pPr>
          </a:lstStyle>
          <a:p>
            <a:pPr>
              <a:spcBef>
                <a:spcPct val="50000"/>
              </a:spcBef>
            </a:pPr>
            <a:r>
              <a:rPr lang="en-US" altLang="en-US" sz="1200" b="1" i="1">
                <a:latin typeface="Times New Roman" panose="02020603050405020304" pitchFamily="18" charset="0"/>
              </a:rPr>
              <a:t>NOTA</a:t>
            </a:r>
            <a:r>
              <a:rPr lang="en-US" altLang="en-US" sz="1200" b="1">
                <a:latin typeface="Times New Roman" panose="02020603050405020304" pitchFamily="18" charset="0"/>
              </a:rPr>
              <a:t>.</a:t>
            </a:r>
            <a:r>
              <a:rPr lang="en-US" altLang="en-US" sz="1200">
                <a:latin typeface="Times New Roman" panose="02020603050405020304" pitchFamily="18" charset="0"/>
              </a:rPr>
              <a:t> Reproducido de: </a:t>
            </a:r>
            <a:r>
              <a:rPr lang="en-US" altLang="en-US" sz="1200" b="1" i="1">
                <a:latin typeface="Times New Roman" panose="02020603050405020304" pitchFamily="18" charset="0"/>
              </a:rPr>
              <a:t>Human Anatomy</a:t>
            </a:r>
            <a:r>
              <a:rPr lang="en-US" altLang="en-US" sz="1200">
                <a:latin typeface="Times New Roman" panose="02020603050405020304" pitchFamily="18" charset="0"/>
              </a:rPr>
              <a:t>. 6ta. ed.; (p. 225), por E. N. Marieb, P. B. Wilhem, &amp; J. Mallatt, 2012, Philadelphia: Pearson Benjamin Cummings. Copyright 2012 por: Pearson Education, Inc., publishing as Pearson Benjamin Cummings.</a:t>
            </a:r>
          </a:p>
        </p:txBody>
      </p:sp>
      <p:pic>
        <p:nvPicPr>
          <p:cNvPr id="2078725" name="Picture 5">
            <a:extLst>
              <a:ext uri="{FF2B5EF4-FFF2-40B4-BE49-F238E27FC236}">
                <a16:creationId xmlns:a16="http://schemas.microsoft.com/office/drawing/2014/main" id="{74C9739D-19CD-4133-B92E-196133692E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655638"/>
            <a:ext cx="7343775" cy="55467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6CF1B-92F8-4A35-8D9D-D4ABF9459F92}"/>
              </a:ext>
            </a:extLst>
          </p:cNvPr>
          <p:cNvSpPr>
            <a:spLocks/>
          </p:cNvSpPr>
          <p:nvPr/>
        </p:nvSpPr>
        <p:spPr bwMode="auto">
          <a:xfrm>
            <a:off x="3857625" y="908050"/>
            <a:ext cx="47879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4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BURSITIS:</a:t>
            </a:r>
            <a:endParaRPr lang="es-PR" altLang="en-US" sz="4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F54CE30A-421A-4475-A3E4-40531800B676}"/>
              </a:ext>
            </a:extLst>
          </p:cNvPr>
          <p:cNvSpPr>
            <a:spLocks/>
          </p:cNvSpPr>
          <p:nvPr/>
        </p:nvSpPr>
        <p:spPr bwMode="auto">
          <a:xfrm>
            <a:off x="3857625" y="1552575"/>
            <a:ext cx="44402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60000"/>
              </a:lnSpc>
            </a:pPr>
            <a:r>
              <a:rPr lang="es-PR" altLang="en-US" sz="4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
        <p:nvSpPr>
          <p:cNvPr id="2071556" name="Text Box 4">
            <a:extLst>
              <a:ext uri="{FF2B5EF4-FFF2-40B4-BE49-F238E27FC236}">
                <a16:creationId xmlns:a16="http://schemas.microsoft.com/office/drawing/2014/main" id="{C2A39077-597B-4A2B-9EEC-BE938FB9FBE2}"/>
              </a:ext>
            </a:extLst>
          </p:cNvPr>
          <p:cNvSpPr txBox="1">
            <a:spLocks noChangeArrowheads="1"/>
          </p:cNvSpPr>
          <p:nvPr/>
        </p:nvSpPr>
        <p:spPr bwMode="auto">
          <a:xfrm>
            <a:off x="3894138" y="2727325"/>
            <a:ext cx="4679950" cy="349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pPr>
            <a:r>
              <a:rPr lang="es-ES" altLang="en-US" sz="6200" b="1">
                <a:latin typeface="Arial" panose="020B0604020202020204" pitchFamily="34" charset="0"/>
              </a:rPr>
              <a:t>Inflamación de la bursa o saco bursa</a:t>
            </a:r>
          </a:p>
        </p:txBody>
      </p:sp>
      <p:pic>
        <p:nvPicPr>
          <p:cNvPr id="2071557" name="Picture 5">
            <a:extLst>
              <a:ext uri="{FF2B5EF4-FFF2-40B4-BE49-F238E27FC236}">
                <a16:creationId xmlns:a16="http://schemas.microsoft.com/office/drawing/2014/main" id="{0C75CDA7-2475-487E-A54A-3CCBCD78EB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549275"/>
            <a:ext cx="2847975" cy="5659438"/>
          </a:xfrm>
          <a:prstGeom prst="rect">
            <a:avLst/>
          </a:prstGeom>
          <a:noFill/>
          <a:extLst>
            <a:ext uri="{909E8E84-426E-40DD-AFC4-6F175D3DCCD1}">
              <a14:hiddenFill xmlns:a14="http://schemas.microsoft.com/office/drawing/2010/main">
                <a:solidFill>
                  <a:srgbClr val="FFFFFF"/>
                </a:solidFill>
              </a14:hiddenFill>
            </a:ext>
          </a:extLst>
        </p:spPr>
      </p:pic>
      <p:sp>
        <p:nvSpPr>
          <p:cNvPr id="2071558" name="Rectangle 6">
            <a:extLst>
              <a:ext uri="{FF2B5EF4-FFF2-40B4-BE49-F238E27FC236}">
                <a16:creationId xmlns:a16="http://schemas.microsoft.com/office/drawing/2014/main" id="{FFC0B246-CA5E-4EBE-AE5E-E43A96FD5752}"/>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Text Box 6">
            <a:extLst>
              <a:ext uri="{FF2B5EF4-FFF2-40B4-BE49-F238E27FC236}">
                <a16:creationId xmlns:a16="http://schemas.microsoft.com/office/drawing/2014/main" id="{5C14B5F9-7EF7-4658-8B11-EFEDC69269B7}"/>
              </a:ext>
            </a:extLst>
          </p:cNvPr>
          <p:cNvSpPr txBox="1">
            <a:spLocks noChangeArrowheads="1"/>
          </p:cNvSpPr>
          <p:nvPr/>
        </p:nvSpPr>
        <p:spPr bwMode="auto">
          <a:xfrm>
            <a:off x="179388" y="6237288"/>
            <a:ext cx="8856662" cy="576262"/>
          </a:xfrm>
          <a:prstGeom prst="rect">
            <a:avLst/>
          </a:prstGeom>
          <a:noFill/>
          <a:ln w="9525">
            <a:noFill/>
            <a:miter lim="800000"/>
            <a:headEnd/>
            <a:tailEnd/>
          </a:ln>
          <a:effectLst/>
        </p:spPr>
        <p:txBody>
          <a:bodyPr/>
          <a:lstStyle>
            <a:lvl1pPr>
              <a:tabLst>
                <a:tab pos="7485063" algn="l"/>
              </a:tabLst>
              <a:defRPr>
                <a:solidFill>
                  <a:schemeClr val="tx1"/>
                </a:solidFill>
                <a:latin typeface="Georgia" panose="02040502050405020303" pitchFamily="18" charset="0"/>
              </a:defRPr>
            </a:lvl1pPr>
            <a:lvl2pPr marL="742950" indent="-285750">
              <a:tabLst>
                <a:tab pos="7485063" algn="l"/>
              </a:tabLst>
              <a:defRPr>
                <a:solidFill>
                  <a:schemeClr val="tx1"/>
                </a:solidFill>
                <a:latin typeface="Georgia" panose="02040502050405020303" pitchFamily="18" charset="0"/>
              </a:defRPr>
            </a:lvl2pPr>
            <a:lvl3pPr marL="1143000" indent="-228600">
              <a:tabLst>
                <a:tab pos="7485063" algn="l"/>
              </a:tabLst>
              <a:defRPr>
                <a:solidFill>
                  <a:schemeClr val="tx1"/>
                </a:solidFill>
                <a:latin typeface="Georgia" panose="02040502050405020303" pitchFamily="18" charset="0"/>
              </a:defRPr>
            </a:lvl3pPr>
            <a:lvl4pPr marL="1600200" indent="-228600">
              <a:tabLst>
                <a:tab pos="7485063" algn="l"/>
              </a:tabLst>
              <a:defRPr>
                <a:solidFill>
                  <a:schemeClr val="tx1"/>
                </a:solidFill>
                <a:latin typeface="Georgia" panose="02040502050405020303" pitchFamily="18" charset="0"/>
              </a:defRPr>
            </a:lvl4pPr>
            <a:lvl5pPr marL="2057400" indent="-228600">
              <a:tabLst>
                <a:tab pos="7485063" algn="l"/>
              </a:tabLst>
              <a:defRPr>
                <a:solidFill>
                  <a:schemeClr val="tx1"/>
                </a:solidFill>
                <a:latin typeface="Georgia" panose="02040502050405020303" pitchFamily="18" charset="0"/>
              </a:defRPr>
            </a:lvl5pPr>
            <a:lvl6pPr marL="2514600" indent="-228600" fontAlgn="base">
              <a:spcBef>
                <a:spcPct val="0"/>
              </a:spcBef>
              <a:spcAft>
                <a:spcPct val="0"/>
              </a:spcAft>
              <a:tabLst>
                <a:tab pos="7485063" algn="l"/>
              </a:tabLst>
              <a:defRPr>
                <a:solidFill>
                  <a:schemeClr val="tx1"/>
                </a:solidFill>
                <a:latin typeface="Georgia" panose="02040502050405020303" pitchFamily="18" charset="0"/>
              </a:defRPr>
            </a:lvl6pPr>
            <a:lvl7pPr marL="2971800" indent="-228600" fontAlgn="base">
              <a:spcBef>
                <a:spcPct val="0"/>
              </a:spcBef>
              <a:spcAft>
                <a:spcPct val="0"/>
              </a:spcAft>
              <a:tabLst>
                <a:tab pos="7485063" algn="l"/>
              </a:tabLst>
              <a:defRPr>
                <a:solidFill>
                  <a:schemeClr val="tx1"/>
                </a:solidFill>
                <a:latin typeface="Georgia" panose="02040502050405020303" pitchFamily="18" charset="0"/>
              </a:defRPr>
            </a:lvl7pPr>
            <a:lvl8pPr marL="3429000" indent="-228600" fontAlgn="base">
              <a:spcBef>
                <a:spcPct val="0"/>
              </a:spcBef>
              <a:spcAft>
                <a:spcPct val="0"/>
              </a:spcAft>
              <a:tabLst>
                <a:tab pos="7485063" algn="l"/>
              </a:tabLst>
              <a:defRPr>
                <a:solidFill>
                  <a:schemeClr val="tx1"/>
                </a:solidFill>
                <a:latin typeface="Georgia" panose="02040502050405020303" pitchFamily="18" charset="0"/>
              </a:defRPr>
            </a:lvl8pPr>
            <a:lvl9pPr marL="3886200" indent="-228600" fontAlgn="base">
              <a:spcBef>
                <a:spcPct val="0"/>
              </a:spcBef>
              <a:spcAft>
                <a:spcPct val="0"/>
              </a:spcAft>
              <a:tabLst>
                <a:tab pos="7485063" algn="l"/>
              </a:tabLst>
              <a:defRPr>
                <a:solidFill>
                  <a:schemeClr val="tx1"/>
                </a:solidFill>
                <a:latin typeface="Georgia" panose="02040502050405020303" pitchFamily="18" charset="0"/>
              </a:defRPr>
            </a:lvl9pPr>
          </a:lstStyle>
          <a:p>
            <a:r>
              <a:rPr lang="en-US" altLang="en-US" sz="1200" b="1" i="1">
                <a:latin typeface="Times New Roman" panose="02020603050405020304" pitchFamily="18" charset="0"/>
              </a:rPr>
              <a:t>NOTA</a:t>
            </a:r>
            <a:r>
              <a:rPr lang="en-US" altLang="en-US" sz="1200" b="1">
                <a:latin typeface="Times New Roman" panose="02020603050405020304" pitchFamily="18" charset="0"/>
              </a:rPr>
              <a:t>.</a:t>
            </a:r>
            <a:r>
              <a:rPr lang="en-US" altLang="en-US" sz="1200">
                <a:latin typeface="Times New Roman" panose="02020603050405020304" pitchFamily="18" charset="0"/>
              </a:rPr>
              <a:t> Reproducido de: </a:t>
            </a:r>
            <a:r>
              <a:rPr lang="en-US" altLang="en-US" sz="1200" b="1" i="1">
                <a:latin typeface="Times New Roman" panose="02020603050405020304" pitchFamily="18" charset="0"/>
              </a:rPr>
              <a:t>Principles of Human Anatomy</a:t>
            </a:r>
            <a:r>
              <a:rPr lang="en-US" altLang="en-US" sz="1200">
                <a:latin typeface="Times New Roman" panose="02020603050405020304" pitchFamily="18" charset="0"/>
              </a:rPr>
              <a:t>. 12ma. ed.; (p. 284), por G. J. Tortora, &amp; M. T. Nielsen, 2012, Hoboken, NJ: John Wiley &amp; Sons, Inc.. Copyright 2012 por: Gerard J. Tortora, Mark T. Nielsen and Biological Sciences Textbooks, Inc., y John Wiley and</a:t>
            </a:r>
          </a:p>
          <a:p>
            <a:r>
              <a:rPr lang="en-US" altLang="en-US" sz="1200">
                <a:latin typeface="Times New Roman" panose="02020603050405020304" pitchFamily="18" charset="0"/>
              </a:rPr>
              <a:t>Sons, Inc.</a:t>
            </a:r>
          </a:p>
        </p:txBody>
      </p:sp>
    </p:spTree>
    <p:custDataLst>
      <p:tags r:id="rId1"/>
    </p:custDataLst>
  </p:cSld>
  <p:clrMapOvr>
    <a:masterClrMapping/>
  </p:clrMapOvr>
  <p:transition spd="slow">
    <p:pull dir="d"/>
    <p:sndAc>
      <p:stSnd>
        <p:snd r:embed="rId4" name="whoosh.wav"/>
      </p:stSnd>
    </p:sndAc>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1AA2C-5C18-4EAD-A58A-73C4FED0CBCD}"/>
              </a:ext>
            </a:extLst>
          </p:cNvPr>
          <p:cNvSpPr>
            <a:spLocks/>
          </p:cNvSpPr>
          <p:nvPr/>
        </p:nvSpPr>
        <p:spPr bwMode="auto">
          <a:xfrm>
            <a:off x="3779838" y="1571625"/>
            <a:ext cx="47879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4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BURSITIS:</a:t>
            </a:r>
            <a:endParaRPr lang="es-PR" altLang="en-US" sz="4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5F63A64-51DD-4414-B653-98B526674FD3}"/>
              </a:ext>
            </a:extLst>
          </p:cNvPr>
          <p:cNvSpPr>
            <a:spLocks/>
          </p:cNvSpPr>
          <p:nvPr/>
        </p:nvSpPr>
        <p:spPr bwMode="auto">
          <a:xfrm>
            <a:off x="3779838" y="2219325"/>
            <a:ext cx="518477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MANIFESTACIONES CLÍNICAS</a:t>
            </a:r>
          </a:p>
        </p:txBody>
      </p:sp>
      <p:pic>
        <p:nvPicPr>
          <p:cNvPr id="2079748" name="Picture 4">
            <a:extLst>
              <a:ext uri="{FF2B5EF4-FFF2-40B4-BE49-F238E27FC236}">
                <a16:creationId xmlns:a16="http://schemas.microsoft.com/office/drawing/2014/main" id="{A2CE3FC2-6A1B-4007-9A30-2B034FCA2B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383063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79749" name="Text Box 5">
            <a:extLst>
              <a:ext uri="{FF2B5EF4-FFF2-40B4-BE49-F238E27FC236}">
                <a16:creationId xmlns:a16="http://schemas.microsoft.com/office/drawing/2014/main" id="{CBA18903-6C6F-47AA-8971-1A583838D15C}"/>
              </a:ext>
            </a:extLst>
          </p:cNvPr>
          <p:cNvSpPr txBox="1">
            <a:spLocks noChangeArrowheads="1"/>
          </p:cNvSpPr>
          <p:nvPr/>
        </p:nvSpPr>
        <p:spPr bwMode="auto">
          <a:xfrm>
            <a:off x="4425950" y="3848100"/>
            <a:ext cx="2667000" cy="53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80000"/>
              </a:lnSpc>
            </a:pPr>
            <a:r>
              <a:rPr lang="en-US" altLang="en-US" sz="3600" b="1">
                <a:effectLst>
                  <a:outerShdw blurRad="38100" dist="38100" dir="2700000" algn="tl">
                    <a:srgbClr val="C0C0C0"/>
                  </a:outerShdw>
                </a:effectLst>
                <a:latin typeface="Arial" panose="020B0604020202020204" pitchFamily="34" charset="0"/>
              </a:rPr>
              <a:t>Dolor</a:t>
            </a:r>
          </a:p>
        </p:txBody>
      </p:sp>
      <p:pic>
        <p:nvPicPr>
          <p:cNvPr id="2079750" name="Picture 6">
            <a:extLst>
              <a:ext uri="{FF2B5EF4-FFF2-40B4-BE49-F238E27FC236}">
                <a16:creationId xmlns:a16="http://schemas.microsoft.com/office/drawing/2014/main" id="{2DFD436A-DE19-45C0-A993-AE93F8C8A7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466883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79751" name="Text Box 7">
            <a:extLst>
              <a:ext uri="{FF2B5EF4-FFF2-40B4-BE49-F238E27FC236}">
                <a16:creationId xmlns:a16="http://schemas.microsoft.com/office/drawing/2014/main" id="{02C6EADB-6E2B-4D11-9F5F-049FF6C4DFC1}"/>
              </a:ext>
            </a:extLst>
          </p:cNvPr>
          <p:cNvSpPr txBox="1">
            <a:spLocks noChangeArrowheads="1"/>
          </p:cNvSpPr>
          <p:nvPr/>
        </p:nvSpPr>
        <p:spPr bwMode="auto">
          <a:xfrm>
            <a:off x="4425950" y="4697413"/>
            <a:ext cx="3386138" cy="53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80000"/>
              </a:lnSpc>
            </a:pPr>
            <a:r>
              <a:rPr lang="en-US" altLang="en-US" sz="3600" b="1">
                <a:effectLst>
                  <a:outerShdw blurRad="38100" dist="38100" dir="2700000" algn="tl">
                    <a:srgbClr val="C0C0C0"/>
                  </a:outerShdw>
                </a:effectLst>
                <a:latin typeface="Arial" panose="020B0604020202020204" pitchFamily="34" charset="0"/>
              </a:rPr>
              <a:t>Tumefacción</a:t>
            </a:r>
          </a:p>
        </p:txBody>
      </p:sp>
      <p:sp>
        <p:nvSpPr>
          <p:cNvPr id="2079752" name="Rectangle 8">
            <a:extLst>
              <a:ext uri="{FF2B5EF4-FFF2-40B4-BE49-F238E27FC236}">
                <a16:creationId xmlns:a16="http://schemas.microsoft.com/office/drawing/2014/main" id="{34B6A068-0DE1-49BE-A16D-8B2EC4392A5A}"/>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Text Box 6">
            <a:extLst>
              <a:ext uri="{FF2B5EF4-FFF2-40B4-BE49-F238E27FC236}">
                <a16:creationId xmlns:a16="http://schemas.microsoft.com/office/drawing/2014/main" id="{582AD400-BCC6-438B-850A-96883A05965D}"/>
              </a:ext>
            </a:extLst>
          </p:cNvPr>
          <p:cNvSpPr txBox="1">
            <a:spLocks noChangeArrowheads="1"/>
          </p:cNvSpPr>
          <p:nvPr/>
        </p:nvSpPr>
        <p:spPr bwMode="auto">
          <a:xfrm>
            <a:off x="179388" y="6308725"/>
            <a:ext cx="8856662" cy="360363"/>
          </a:xfrm>
          <a:prstGeom prst="rect">
            <a:avLst/>
          </a:prstGeom>
          <a:noFill/>
          <a:ln w="9525">
            <a:noFill/>
            <a:miter lim="800000"/>
            <a:headEnd/>
            <a:tailEnd/>
          </a:ln>
          <a:effectLst/>
        </p:spPr>
        <p:txBody>
          <a:bodyPr/>
          <a:lstStyle>
            <a:lvl1pPr>
              <a:tabLst>
                <a:tab pos="7485063" algn="l"/>
              </a:tabLst>
              <a:defRPr>
                <a:solidFill>
                  <a:schemeClr val="tx1"/>
                </a:solidFill>
                <a:latin typeface="Georgia" panose="02040502050405020303" pitchFamily="18" charset="0"/>
              </a:defRPr>
            </a:lvl1pPr>
            <a:lvl2pPr marL="742950" indent="-285750">
              <a:tabLst>
                <a:tab pos="7485063" algn="l"/>
              </a:tabLst>
              <a:defRPr>
                <a:solidFill>
                  <a:schemeClr val="tx1"/>
                </a:solidFill>
                <a:latin typeface="Georgia" panose="02040502050405020303" pitchFamily="18" charset="0"/>
              </a:defRPr>
            </a:lvl2pPr>
            <a:lvl3pPr marL="1143000" indent="-228600">
              <a:tabLst>
                <a:tab pos="7485063" algn="l"/>
              </a:tabLst>
              <a:defRPr>
                <a:solidFill>
                  <a:schemeClr val="tx1"/>
                </a:solidFill>
                <a:latin typeface="Georgia" panose="02040502050405020303" pitchFamily="18" charset="0"/>
              </a:defRPr>
            </a:lvl3pPr>
            <a:lvl4pPr marL="1600200" indent="-228600">
              <a:tabLst>
                <a:tab pos="7485063" algn="l"/>
              </a:tabLst>
              <a:defRPr>
                <a:solidFill>
                  <a:schemeClr val="tx1"/>
                </a:solidFill>
                <a:latin typeface="Georgia" panose="02040502050405020303" pitchFamily="18" charset="0"/>
              </a:defRPr>
            </a:lvl4pPr>
            <a:lvl5pPr marL="2057400" indent="-228600">
              <a:tabLst>
                <a:tab pos="7485063" algn="l"/>
              </a:tabLst>
              <a:defRPr>
                <a:solidFill>
                  <a:schemeClr val="tx1"/>
                </a:solidFill>
                <a:latin typeface="Georgia" panose="02040502050405020303" pitchFamily="18" charset="0"/>
              </a:defRPr>
            </a:lvl5pPr>
            <a:lvl6pPr marL="2514600" indent="-228600" fontAlgn="base">
              <a:spcBef>
                <a:spcPct val="0"/>
              </a:spcBef>
              <a:spcAft>
                <a:spcPct val="0"/>
              </a:spcAft>
              <a:tabLst>
                <a:tab pos="7485063" algn="l"/>
              </a:tabLst>
              <a:defRPr>
                <a:solidFill>
                  <a:schemeClr val="tx1"/>
                </a:solidFill>
                <a:latin typeface="Georgia" panose="02040502050405020303" pitchFamily="18" charset="0"/>
              </a:defRPr>
            </a:lvl6pPr>
            <a:lvl7pPr marL="2971800" indent="-228600" fontAlgn="base">
              <a:spcBef>
                <a:spcPct val="0"/>
              </a:spcBef>
              <a:spcAft>
                <a:spcPct val="0"/>
              </a:spcAft>
              <a:tabLst>
                <a:tab pos="7485063" algn="l"/>
              </a:tabLst>
              <a:defRPr>
                <a:solidFill>
                  <a:schemeClr val="tx1"/>
                </a:solidFill>
                <a:latin typeface="Georgia" panose="02040502050405020303" pitchFamily="18" charset="0"/>
              </a:defRPr>
            </a:lvl7pPr>
            <a:lvl8pPr marL="3429000" indent="-228600" fontAlgn="base">
              <a:spcBef>
                <a:spcPct val="0"/>
              </a:spcBef>
              <a:spcAft>
                <a:spcPct val="0"/>
              </a:spcAft>
              <a:tabLst>
                <a:tab pos="7485063" algn="l"/>
              </a:tabLst>
              <a:defRPr>
                <a:solidFill>
                  <a:schemeClr val="tx1"/>
                </a:solidFill>
                <a:latin typeface="Georgia" panose="02040502050405020303" pitchFamily="18" charset="0"/>
              </a:defRPr>
            </a:lvl8pPr>
            <a:lvl9pPr marL="3886200" indent="-228600" fontAlgn="base">
              <a:spcBef>
                <a:spcPct val="0"/>
              </a:spcBef>
              <a:spcAft>
                <a:spcPct val="0"/>
              </a:spcAft>
              <a:tabLst>
                <a:tab pos="7485063" algn="l"/>
              </a:tabLst>
              <a:defRPr>
                <a:solidFill>
                  <a:schemeClr val="tx1"/>
                </a:solidFill>
                <a:latin typeface="Georgia" panose="02040502050405020303" pitchFamily="18" charset="0"/>
              </a:defRPr>
            </a:lvl9pPr>
          </a:lstStyle>
          <a:p>
            <a:pPr>
              <a:spcBef>
                <a:spcPct val="50000"/>
              </a:spcBef>
            </a:pPr>
            <a:r>
              <a:rPr lang="en-US" altLang="en-US" sz="1200" b="1" i="1">
                <a:latin typeface="Times New Roman" panose="02020603050405020304" pitchFamily="18" charset="0"/>
              </a:rPr>
              <a:t>NOTA</a:t>
            </a:r>
            <a:r>
              <a:rPr lang="en-US" altLang="en-US" sz="1200" b="1">
                <a:latin typeface="Times New Roman" panose="02020603050405020304" pitchFamily="18" charset="0"/>
              </a:rPr>
              <a:t>.</a:t>
            </a:r>
            <a:r>
              <a:rPr lang="en-US" altLang="en-US" sz="1200">
                <a:latin typeface="Times New Roman" panose="02020603050405020304" pitchFamily="18" charset="0"/>
              </a:rPr>
              <a:t> Reproducido de: </a:t>
            </a:r>
            <a:r>
              <a:rPr lang="en-US" altLang="en-US" sz="1200" b="1" i="1">
                <a:latin typeface="Times New Roman" panose="02020603050405020304" pitchFamily="18" charset="0"/>
              </a:rPr>
              <a:t>Human Anatomy</a:t>
            </a:r>
            <a:r>
              <a:rPr lang="en-US" altLang="en-US" sz="1200">
                <a:latin typeface="Times New Roman" panose="02020603050405020304" pitchFamily="18" charset="0"/>
              </a:rPr>
              <a:t>. 6ta. ed.; (p. 234), por E. N. Marieb, P. B. Wilhem, &amp; J. Mallatt, 2012, Philadelphia: Pearson Benjamin Cummings. Copyright 2012 por: Pearson Education, Inc., publishing as Pearson Benjamin Cummings.</a:t>
            </a:r>
          </a:p>
        </p:txBody>
      </p:sp>
      <p:pic>
        <p:nvPicPr>
          <p:cNvPr id="2079754" name="Picture 10">
            <a:extLst>
              <a:ext uri="{FF2B5EF4-FFF2-40B4-BE49-F238E27FC236}">
                <a16:creationId xmlns:a16="http://schemas.microsoft.com/office/drawing/2014/main" id="{E532DC93-259C-4E2B-89A5-04E4F5A432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450" y="819150"/>
            <a:ext cx="3227388" cy="49863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7C9F6-79CD-4615-91CE-39B223857A68}"/>
              </a:ext>
            </a:extLst>
          </p:cNvPr>
          <p:cNvSpPr>
            <a:spLocks/>
          </p:cNvSpPr>
          <p:nvPr/>
        </p:nvSpPr>
        <p:spPr bwMode="auto">
          <a:xfrm>
            <a:off x="4248150" y="1196975"/>
            <a:ext cx="47879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4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NEURITIS:</a:t>
            </a:r>
            <a:endParaRPr lang="es-PR" altLang="en-US" sz="4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D5F301C-F7A0-4286-8227-23D085AA07DC}"/>
              </a:ext>
            </a:extLst>
          </p:cNvPr>
          <p:cNvSpPr>
            <a:spLocks/>
          </p:cNvSpPr>
          <p:nvPr/>
        </p:nvSpPr>
        <p:spPr bwMode="auto">
          <a:xfrm>
            <a:off x="4248150" y="1841500"/>
            <a:ext cx="44402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60000"/>
              </a:lnSpc>
            </a:pPr>
            <a:r>
              <a:rPr lang="es-PR" altLang="en-US" sz="4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
        <p:nvSpPr>
          <p:cNvPr id="2077700" name="Text Box 4">
            <a:extLst>
              <a:ext uri="{FF2B5EF4-FFF2-40B4-BE49-F238E27FC236}">
                <a16:creationId xmlns:a16="http://schemas.microsoft.com/office/drawing/2014/main" id="{B324569B-C90C-4657-B563-D95B27B3D791}"/>
              </a:ext>
            </a:extLst>
          </p:cNvPr>
          <p:cNvSpPr txBox="1">
            <a:spLocks noChangeArrowheads="1"/>
          </p:cNvSpPr>
          <p:nvPr/>
        </p:nvSpPr>
        <p:spPr bwMode="auto">
          <a:xfrm>
            <a:off x="4284663" y="3016250"/>
            <a:ext cx="4679950" cy="264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pPr>
            <a:r>
              <a:rPr lang="es-ES" altLang="en-US" sz="6200" b="1">
                <a:latin typeface="Arial" panose="020B0604020202020204" pitchFamily="34" charset="0"/>
              </a:rPr>
              <a:t>Inflamación de un</a:t>
            </a:r>
          </a:p>
          <a:p>
            <a:pPr>
              <a:lnSpc>
                <a:spcPct val="90000"/>
              </a:lnSpc>
            </a:pPr>
            <a:r>
              <a:rPr lang="es-ES" altLang="en-US" sz="6200" b="1">
                <a:latin typeface="Arial" panose="020B0604020202020204" pitchFamily="34" charset="0"/>
              </a:rPr>
              <a:t>Nervio</a:t>
            </a:r>
          </a:p>
        </p:txBody>
      </p:sp>
      <p:pic>
        <p:nvPicPr>
          <p:cNvPr id="2077702" name="Picture 6">
            <a:extLst>
              <a:ext uri="{FF2B5EF4-FFF2-40B4-BE49-F238E27FC236}">
                <a16:creationId xmlns:a16="http://schemas.microsoft.com/office/drawing/2014/main" id="{0C97C122-7292-43EF-87AA-C5018B5C11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908050"/>
            <a:ext cx="3767138" cy="50387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3853" name="Picture 13">
            <a:extLst>
              <a:ext uri="{FF2B5EF4-FFF2-40B4-BE49-F238E27FC236}">
                <a16:creationId xmlns:a16="http://schemas.microsoft.com/office/drawing/2014/main" id="{92554474-7512-429F-B84B-8BE8FB7629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25538"/>
            <a:ext cx="4062413" cy="45751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4173500-D775-48D4-8A57-3BCD7F3DFC68}"/>
              </a:ext>
            </a:extLst>
          </p:cNvPr>
          <p:cNvSpPr>
            <a:spLocks/>
          </p:cNvSpPr>
          <p:nvPr/>
        </p:nvSpPr>
        <p:spPr bwMode="auto">
          <a:xfrm>
            <a:off x="3779838" y="1125538"/>
            <a:ext cx="47879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4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NEURITIS:</a:t>
            </a:r>
            <a:endParaRPr lang="es-PR" altLang="en-US" sz="4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65BACC84-C886-4EA5-B8F3-BE92169227E2}"/>
              </a:ext>
            </a:extLst>
          </p:cNvPr>
          <p:cNvSpPr>
            <a:spLocks/>
          </p:cNvSpPr>
          <p:nvPr/>
        </p:nvSpPr>
        <p:spPr bwMode="auto">
          <a:xfrm>
            <a:off x="3779838" y="1773238"/>
            <a:ext cx="5184775"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MANIFESTACIONES CLÍNICAS</a:t>
            </a:r>
          </a:p>
        </p:txBody>
      </p:sp>
      <p:pic>
        <p:nvPicPr>
          <p:cNvPr id="2083856" name="Picture 16">
            <a:extLst>
              <a:ext uri="{FF2B5EF4-FFF2-40B4-BE49-F238E27FC236}">
                <a16:creationId xmlns:a16="http://schemas.microsoft.com/office/drawing/2014/main" id="{2B31CDFF-D558-4A9D-A4F5-5FA2305970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4300" y="3109913"/>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83857" name="Text Box 17">
            <a:extLst>
              <a:ext uri="{FF2B5EF4-FFF2-40B4-BE49-F238E27FC236}">
                <a16:creationId xmlns:a16="http://schemas.microsoft.com/office/drawing/2014/main" id="{0EB1B337-58E7-4EFE-9793-45E42C344ADD}"/>
              </a:ext>
            </a:extLst>
          </p:cNvPr>
          <p:cNvSpPr txBox="1">
            <a:spLocks noChangeArrowheads="1"/>
          </p:cNvSpPr>
          <p:nvPr/>
        </p:nvSpPr>
        <p:spPr bwMode="auto">
          <a:xfrm>
            <a:off x="4425950" y="3127375"/>
            <a:ext cx="2667000" cy="53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80000"/>
              </a:lnSpc>
            </a:pPr>
            <a:r>
              <a:rPr lang="en-US" altLang="en-US" sz="3600" b="1">
                <a:effectLst>
                  <a:outerShdw blurRad="38100" dist="38100" dir="2700000" algn="tl">
                    <a:srgbClr val="C0C0C0"/>
                  </a:outerShdw>
                </a:effectLst>
                <a:latin typeface="Arial" panose="020B0604020202020204" pitchFamily="34" charset="0"/>
              </a:rPr>
              <a:t>Dolor</a:t>
            </a:r>
          </a:p>
        </p:txBody>
      </p:sp>
      <p:pic>
        <p:nvPicPr>
          <p:cNvPr id="2083858" name="Picture 18">
            <a:extLst>
              <a:ext uri="{FF2B5EF4-FFF2-40B4-BE49-F238E27FC236}">
                <a16:creationId xmlns:a16="http://schemas.microsoft.com/office/drawing/2014/main" id="{D1C4EA76-5FEB-4D36-85DC-C26E8D04BE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4300" y="3948113"/>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83859" name="Text Box 19">
            <a:extLst>
              <a:ext uri="{FF2B5EF4-FFF2-40B4-BE49-F238E27FC236}">
                <a16:creationId xmlns:a16="http://schemas.microsoft.com/office/drawing/2014/main" id="{359DD706-E47D-408D-9B49-8CB56C1535BD}"/>
              </a:ext>
            </a:extLst>
          </p:cNvPr>
          <p:cNvSpPr txBox="1">
            <a:spLocks noChangeArrowheads="1"/>
          </p:cNvSpPr>
          <p:nvPr/>
        </p:nvSpPr>
        <p:spPr bwMode="auto">
          <a:xfrm>
            <a:off x="4425950" y="3976688"/>
            <a:ext cx="3386138"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80000"/>
              </a:lnSpc>
            </a:pPr>
            <a:r>
              <a:rPr lang="en-US" altLang="en-US" sz="3600" b="1">
                <a:effectLst>
                  <a:outerShdw blurRad="38100" dist="38100" dir="2700000" algn="tl">
                    <a:srgbClr val="C0C0C0"/>
                  </a:outerShdw>
                </a:effectLst>
                <a:latin typeface="Arial" panose="020B0604020202020204" pitchFamily="34" charset="0"/>
              </a:rPr>
              <a:t>Área sensible al tacto</a:t>
            </a:r>
          </a:p>
        </p:txBody>
      </p:sp>
      <p:pic>
        <p:nvPicPr>
          <p:cNvPr id="2083860" name="Picture 20">
            <a:extLst>
              <a:ext uri="{FF2B5EF4-FFF2-40B4-BE49-F238E27FC236}">
                <a16:creationId xmlns:a16="http://schemas.microsoft.com/office/drawing/2014/main" id="{90AE9986-A689-4471-B7C4-D7D77AA87E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4300" y="512603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83861" name="Text Box 21">
            <a:extLst>
              <a:ext uri="{FF2B5EF4-FFF2-40B4-BE49-F238E27FC236}">
                <a16:creationId xmlns:a16="http://schemas.microsoft.com/office/drawing/2014/main" id="{278C42E6-471D-42E4-9486-D8D5F41F4792}"/>
              </a:ext>
            </a:extLst>
          </p:cNvPr>
          <p:cNvSpPr txBox="1">
            <a:spLocks noChangeArrowheads="1"/>
          </p:cNvSpPr>
          <p:nvPr/>
        </p:nvSpPr>
        <p:spPr bwMode="auto">
          <a:xfrm>
            <a:off x="4425950" y="5143500"/>
            <a:ext cx="4467225"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80000"/>
              </a:lnSpc>
            </a:pPr>
            <a:r>
              <a:rPr lang="en-US" altLang="en-US" sz="3600" b="1">
                <a:effectLst>
                  <a:outerShdw blurRad="38100" dist="38100" dir="2700000" algn="tl">
                    <a:srgbClr val="C0C0C0"/>
                  </a:outerShdw>
                </a:effectLst>
                <a:latin typeface="Arial" panose="020B0604020202020204" pitchFamily="34" charset="0"/>
              </a:rPr>
              <a:t>Pérdida de sensación</a:t>
            </a:r>
          </a:p>
        </p:txBody>
      </p:sp>
    </p:spTree>
    <p:custDataLst>
      <p:tags r:id="rId1"/>
    </p:custDataLst>
  </p:cSld>
  <p:clrMapOvr>
    <a:masterClrMapping/>
  </p:clrMapOvr>
  <p:transition spd="slow">
    <p:pull dir="d"/>
    <p:sndAc>
      <p:stSnd>
        <p:snd r:embed="rId4" name="whoosh.wav"/>
      </p:stSnd>
    </p:sndAc>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46537-D934-4A40-87BB-F820A1B287AB}"/>
              </a:ext>
            </a:extLst>
          </p:cNvPr>
          <p:cNvSpPr>
            <a:spLocks/>
          </p:cNvSpPr>
          <p:nvPr/>
        </p:nvSpPr>
        <p:spPr bwMode="auto">
          <a:xfrm>
            <a:off x="3421063" y="1263650"/>
            <a:ext cx="47879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4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NEURALGIA:</a:t>
            </a:r>
            <a:endParaRPr lang="es-PR" altLang="en-US" sz="4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654E8ADA-008A-4358-991B-80D5B7CC9167}"/>
              </a:ext>
            </a:extLst>
          </p:cNvPr>
          <p:cNvSpPr>
            <a:spLocks/>
          </p:cNvSpPr>
          <p:nvPr/>
        </p:nvSpPr>
        <p:spPr bwMode="auto">
          <a:xfrm>
            <a:off x="3421063" y="1908175"/>
            <a:ext cx="44402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60000"/>
              </a:lnSpc>
            </a:pPr>
            <a:r>
              <a:rPr lang="es-PR" altLang="en-US" sz="4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
        <p:nvSpPr>
          <p:cNvPr id="2082820" name="Text Box 4">
            <a:extLst>
              <a:ext uri="{FF2B5EF4-FFF2-40B4-BE49-F238E27FC236}">
                <a16:creationId xmlns:a16="http://schemas.microsoft.com/office/drawing/2014/main" id="{7F6DCA5A-DFCA-4F45-A5FE-9678395C864E}"/>
              </a:ext>
            </a:extLst>
          </p:cNvPr>
          <p:cNvSpPr txBox="1">
            <a:spLocks noChangeArrowheads="1"/>
          </p:cNvSpPr>
          <p:nvPr/>
        </p:nvSpPr>
        <p:spPr bwMode="auto">
          <a:xfrm>
            <a:off x="3492500" y="2970213"/>
            <a:ext cx="489585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pPr>
            <a:r>
              <a:rPr lang="es-ES" altLang="en-US" sz="5000" b="1">
                <a:latin typeface="Arial" panose="020B0604020202020204" pitchFamily="34" charset="0"/>
              </a:rPr>
              <a:t>Dolor muscular por lesión de las raíces nerviosas</a:t>
            </a:r>
          </a:p>
        </p:txBody>
      </p:sp>
      <p:pic>
        <p:nvPicPr>
          <p:cNvPr id="2082821" name="Picture 5">
            <a:extLst>
              <a:ext uri="{FF2B5EF4-FFF2-40B4-BE49-F238E27FC236}">
                <a16:creationId xmlns:a16="http://schemas.microsoft.com/office/drawing/2014/main" id="{C3699760-EB3B-468E-A3AF-349A6C89CA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550" y="763588"/>
            <a:ext cx="2198688" cy="55451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a:extLst>
              <a:ext uri="{FF2B5EF4-FFF2-40B4-BE49-F238E27FC236}">
                <a16:creationId xmlns:a16="http://schemas.microsoft.com/office/drawing/2014/main" id="{016DFC3A-6EEA-4E92-B4AF-5146C4DF1CD6}"/>
              </a:ext>
            </a:extLst>
          </p:cNvPr>
          <p:cNvSpPr txBox="1">
            <a:spLocks noChangeArrowheads="1"/>
          </p:cNvSpPr>
          <p:nvPr/>
        </p:nvSpPr>
        <p:spPr bwMode="auto">
          <a:xfrm>
            <a:off x="179388" y="6092825"/>
            <a:ext cx="8785225" cy="431800"/>
          </a:xfrm>
          <a:prstGeom prst="rect">
            <a:avLst/>
          </a:prstGeom>
          <a:noFill/>
          <a:ln w="9525">
            <a:noFill/>
            <a:miter lim="800000"/>
            <a:headEnd/>
            <a:tailEnd/>
          </a:ln>
          <a:effectLst/>
        </p:spPr>
        <p:txBody>
          <a:bodyPr/>
          <a:lstStyle>
            <a:lvl1pPr>
              <a:tabLst>
                <a:tab pos="7485063" algn="l"/>
              </a:tabLst>
              <a:defRPr>
                <a:solidFill>
                  <a:schemeClr val="tx1"/>
                </a:solidFill>
                <a:latin typeface="Georgia" panose="02040502050405020303" pitchFamily="18" charset="0"/>
              </a:defRPr>
            </a:lvl1pPr>
            <a:lvl2pPr marL="742950" indent="-285750">
              <a:tabLst>
                <a:tab pos="7485063" algn="l"/>
              </a:tabLst>
              <a:defRPr>
                <a:solidFill>
                  <a:schemeClr val="tx1"/>
                </a:solidFill>
                <a:latin typeface="Georgia" panose="02040502050405020303" pitchFamily="18" charset="0"/>
              </a:defRPr>
            </a:lvl2pPr>
            <a:lvl3pPr marL="1143000" indent="-228600">
              <a:tabLst>
                <a:tab pos="7485063" algn="l"/>
              </a:tabLst>
              <a:defRPr>
                <a:solidFill>
                  <a:schemeClr val="tx1"/>
                </a:solidFill>
                <a:latin typeface="Georgia" panose="02040502050405020303" pitchFamily="18" charset="0"/>
              </a:defRPr>
            </a:lvl3pPr>
            <a:lvl4pPr marL="1600200" indent="-228600">
              <a:tabLst>
                <a:tab pos="7485063" algn="l"/>
              </a:tabLst>
              <a:defRPr>
                <a:solidFill>
                  <a:schemeClr val="tx1"/>
                </a:solidFill>
                <a:latin typeface="Georgia" panose="02040502050405020303" pitchFamily="18" charset="0"/>
              </a:defRPr>
            </a:lvl4pPr>
            <a:lvl5pPr marL="2057400" indent="-228600">
              <a:tabLst>
                <a:tab pos="7485063" algn="l"/>
              </a:tabLst>
              <a:defRPr>
                <a:solidFill>
                  <a:schemeClr val="tx1"/>
                </a:solidFill>
                <a:latin typeface="Georgia" panose="02040502050405020303" pitchFamily="18" charset="0"/>
              </a:defRPr>
            </a:lvl5pPr>
            <a:lvl6pPr marL="2514600" indent="-228600" fontAlgn="base">
              <a:spcBef>
                <a:spcPct val="0"/>
              </a:spcBef>
              <a:spcAft>
                <a:spcPct val="0"/>
              </a:spcAft>
              <a:tabLst>
                <a:tab pos="7485063" algn="l"/>
              </a:tabLst>
              <a:defRPr>
                <a:solidFill>
                  <a:schemeClr val="tx1"/>
                </a:solidFill>
                <a:latin typeface="Georgia" panose="02040502050405020303" pitchFamily="18" charset="0"/>
              </a:defRPr>
            </a:lvl6pPr>
            <a:lvl7pPr marL="2971800" indent="-228600" fontAlgn="base">
              <a:spcBef>
                <a:spcPct val="0"/>
              </a:spcBef>
              <a:spcAft>
                <a:spcPct val="0"/>
              </a:spcAft>
              <a:tabLst>
                <a:tab pos="7485063" algn="l"/>
              </a:tabLst>
              <a:defRPr>
                <a:solidFill>
                  <a:schemeClr val="tx1"/>
                </a:solidFill>
                <a:latin typeface="Georgia" panose="02040502050405020303" pitchFamily="18" charset="0"/>
              </a:defRPr>
            </a:lvl7pPr>
            <a:lvl8pPr marL="3429000" indent="-228600" fontAlgn="base">
              <a:spcBef>
                <a:spcPct val="0"/>
              </a:spcBef>
              <a:spcAft>
                <a:spcPct val="0"/>
              </a:spcAft>
              <a:tabLst>
                <a:tab pos="7485063" algn="l"/>
              </a:tabLst>
              <a:defRPr>
                <a:solidFill>
                  <a:schemeClr val="tx1"/>
                </a:solidFill>
                <a:latin typeface="Georgia" panose="02040502050405020303" pitchFamily="18" charset="0"/>
              </a:defRPr>
            </a:lvl8pPr>
            <a:lvl9pPr marL="3886200" indent="-228600" fontAlgn="base">
              <a:spcBef>
                <a:spcPct val="0"/>
              </a:spcBef>
              <a:spcAft>
                <a:spcPct val="0"/>
              </a:spcAft>
              <a:tabLst>
                <a:tab pos="7485063" algn="l"/>
              </a:tabLst>
              <a:defRPr>
                <a:solidFill>
                  <a:schemeClr val="tx1"/>
                </a:solidFill>
                <a:latin typeface="Georgia" panose="02040502050405020303" pitchFamily="18" charset="0"/>
              </a:defRPr>
            </a:lvl9pPr>
          </a:lstStyle>
          <a:p>
            <a:pPr>
              <a:spcBef>
                <a:spcPct val="50000"/>
              </a:spcBef>
            </a:pPr>
            <a:r>
              <a:rPr lang="es-ES" altLang="en-US" sz="1200" b="1" i="1">
                <a:latin typeface="Times New Roman" panose="02020603050405020304" pitchFamily="18" charset="0"/>
              </a:rPr>
              <a:t>NOTA</a:t>
            </a:r>
            <a:r>
              <a:rPr lang="es-ES" altLang="en-US" sz="1200" b="1">
                <a:latin typeface="Times New Roman" panose="02020603050405020304" pitchFamily="18" charset="0"/>
              </a:rPr>
              <a:t>.</a:t>
            </a:r>
            <a:r>
              <a:rPr lang="es-ES" altLang="en-US" sz="1200">
                <a:latin typeface="Times New Roman" panose="02020603050405020304" pitchFamily="18" charset="0"/>
              </a:rPr>
              <a:t> Adaptado de:</a:t>
            </a:r>
            <a:r>
              <a:rPr lang="en-US" altLang="en-US" sz="1200">
                <a:latin typeface="Times New Roman" panose="02020603050405020304" pitchFamily="18" charset="0"/>
              </a:rPr>
              <a:t> Karren, Keith J. y Brent Q. Hafen. </a:t>
            </a:r>
            <a:r>
              <a:rPr lang="en-US" altLang="en-US" sz="1200" b="1" i="1">
                <a:latin typeface="Times New Roman" panose="02020603050405020304" pitchFamily="18" charset="0"/>
              </a:rPr>
              <a:t>First Responder: A Skill Approach</a:t>
            </a:r>
            <a:r>
              <a:rPr lang="en-US" altLang="en-US" sz="1200">
                <a:latin typeface="Times New Roman" panose="02020603050405020304" pitchFamily="18" charset="0"/>
              </a:rPr>
              <a:t>. Englewood, Colorado: Morton Publishing Company, 1986. Pág. 187.</a:t>
            </a:r>
          </a:p>
        </p:txBody>
      </p:sp>
      <p:sp>
        <p:nvSpPr>
          <p:cNvPr id="2" name="Title 1">
            <a:extLst>
              <a:ext uri="{FF2B5EF4-FFF2-40B4-BE49-F238E27FC236}">
                <a16:creationId xmlns:a16="http://schemas.microsoft.com/office/drawing/2014/main" id="{BBC7865A-40E9-462D-B1D3-C262D50603EC}"/>
              </a:ext>
            </a:extLst>
          </p:cNvPr>
          <p:cNvSpPr>
            <a:spLocks/>
          </p:cNvSpPr>
          <p:nvPr/>
        </p:nvSpPr>
        <p:spPr bwMode="auto">
          <a:xfrm>
            <a:off x="0" y="838200"/>
            <a:ext cx="91440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r>
              <a:rPr lang="es-PR" altLang="en-US" sz="23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MUSCULO-TENDINOSAS Y LIGAMENTOSAS</a:t>
            </a:r>
            <a:endParaRPr lang="es-PR" altLang="en-US" sz="23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1998864" name="Picture 16">
            <a:extLst>
              <a:ext uri="{FF2B5EF4-FFF2-40B4-BE49-F238E27FC236}">
                <a16:creationId xmlns:a16="http://schemas.microsoft.com/office/drawing/2014/main" id="{BAD2801A-DF5E-4CF2-AFCF-C404616A5B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538" y="1916113"/>
            <a:ext cx="1916112" cy="3960812"/>
          </a:xfrm>
          <a:prstGeom prst="rect">
            <a:avLst/>
          </a:prstGeom>
          <a:noFill/>
          <a:extLst>
            <a:ext uri="{909E8E84-426E-40DD-AFC4-6F175D3DCCD1}">
              <a14:hiddenFill xmlns:a14="http://schemas.microsoft.com/office/drawing/2010/main">
                <a:solidFill>
                  <a:srgbClr val="FFFFFF"/>
                </a:solidFill>
              </a14:hiddenFill>
            </a:ext>
          </a:extLst>
        </p:spPr>
      </p:pic>
      <p:pic>
        <p:nvPicPr>
          <p:cNvPr id="1998865" name="Picture 17">
            <a:extLst>
              <a:ext uri="{FF2B5EF4-FFF2-40B4-BE49-F238E27FC236}">
                <a16:creationId xmlns:a16="http://schemas.microsoft.com/office/drawing/2014/main" id="{12B3AA66-85CD-4836-8028-F718D63572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2060575"/>
            <a:ext cx="1639887" cy="384492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C16A82E4-CDCC-46B7-A440-2AD9EDC1CEFC}"/>
              </a:ext>
            </a:extLst>
          </p:cNvPr>
          <p:cNvSpPr>
            <a:spLocks/>
          </p:cNvSpPr>
          <p:nvPr/>
        </p:nvSpPr>
        <p:spPr bwMode="auto">
          <a:xfrm>
            <a:off x="1366838" y="1485900"/>
            <a:ext cx="2700337"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r>
              <a:rPr lang="es-PR" altLang="en-US" sz="23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Desagarro</a:t>
            </a:r>
            <a:endParaRPr lang="es-PR" altLang="en-US" sz="23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8E4A29A4-CBF0-489D-A8CF-596386ECFCBE}"/>
              </a:ext>
            </a:extLst>
          </p:cNvPr>
          <p:cNvSpPr>
            <a:spLocks/>
          </p:cNvSpPr>
          <p:nvPr/>
        </p:nvSpPr>
        <p:spPr bwMode="auto">
          <a:xfrm>
            <a:off x="4824413" y="1484313"/>
            <a:ext cx="2700337"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r>
              <a:rPr lang="es-PR" altLang="en-US" sz="23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Esguince</a:t>
            </a:r>
            <a:endParaRPr lang="es-PR" altLang="en-US" sz="23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2036" name="Picture 4">
            <a:extLst>
              <a:ext uri="{FF2B5EF4-FFF2-40B4-BE49-F238E27FC236}">
                <a16:creationId xmlns:a16="http://schemas.microsoft.com/office/drawing/2014/main" id="{8D2EBE71-3937-4483-BE09-4B79D907A4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372903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92037" name="Text Box 5">
            <a:extLst>
              <a:ext uri="{FF2B5EF4-FFF2-40B4-BE49-F238E27FC236}">
                <a16:creationId xmlns:a16="http://schemas.microsoft.com/office/drawing/2014/main" id="{D2FB8FF4-DD0B-4D3E-A6E5-0DC194AB81A5}"/>
              </a:ext>
            </a:extLst>
          </p:cNvPr>
          <p:cNvSpPr txBox="1">
            <a:spLocks noChangeArrowheads="1"/>
          </p:cNvSpPr>
          <p:nvPr/>
        </p:nvSpPr>
        <p:spPr bwMode="auto">
          <a:xfrm>
            <a:off x="1185863" y="3746500"/>
            <a:ext cx="7418387"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80000"/>
              </a:lnSpc>
            </a:pPr>
            <a:r>
              <a:rPr lang="en-US" altLang="en-US" sz="3600" b="1">
                <a:effectLst>
                  <a:outerShdw blurRad="38100" dist="38100" dir="2700000" algn="tl">
                    <a:srgbClr val="C0C0C0"/>
                  </a:outerShdw>
                </a:effectLst>
                <a:latin typeface="Arial" panose="020B0604020202020204" pitchFamily="34" charset="0"/>
              </a:rPr>
              <a:t>Cualquier tipo de tumor compuesto por células neviosas</a:t>
            </a:r>
          </a:p>
        </p:txBody>
      </p:sp>
      <p:pic>
        <p:nvPicPr>
          <p:cNvPr id="2092038" name="Picture 6">
            <a:extLst>
              <a:ext uri="{FF2B5EF4-FFF2-40B4-BE49-F238E27FC236}">
                <a16:creationId xmlns:a16="http://schemas.microsoft.com/office/drawing/2014/main" id="{123CF6B0-5264-42A2-89A1-1381ED3445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5143500"/>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92039" name="Text Box 7">
            <a:extLst>
              <a:ext uri="{FF2B5EF4-FFF2-40B4-BE49-F238E27FC236}">
                <a16:creationId xmlns:a16="http://schemas.microsoft.com/office/drawing/2014/main" id="{FD10EABB-66C7-490F-BA78-0CC1B4581C09}"/>
              </a:ext>
            </a:extLst>
          </p:cNvPr>
          <p:cNvSpPr txBox="1">
            <a:spLocks noChangeArrowheads="1"/>
          </p:cNvSpPr>
          <p:nvPr/>
        </p:nvSpPr>
        <p:spPr bwMode="auto">
          <a:xfrm>
            <a:off x="1185863" y="5172075"/>
            <a:ext cx="756285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80000"/>
              </a:lnSpc>
            </a:pPr>
            <a:r>
              <a:rPr lang="en-US" altLang="en-US" sz="3600" b="1">
                <a:effectLst>
                  <a:outerShdw blurRad="38100" dist="38100" dir="2700000" algn="tl">
                    <a:srgbClr val="C0C0C0"/>
                  </a:outerShdw>
                </a:effectLst>
                <a:latin typeface="Arial" panose="020B0604020202020204" pitchFamily="34" charset="0"/>
              </a:rPr>
              <a:t>Inflamación bulbosa de los nervios</a:t>
            </a:r>
          </a:p>
        </p:txBody>
      </p:sp>
      <p:pic>
        <p:nvPicPr>
          <p:cNvPr id="2092041" name="Picture 9">
            <a:extLst>
              <a:ext uri="{FF2B5EF4-FFF2-40B4-BE49-F238E27FC236}">
                <a16:creationId xmlns:a16="http://schemas.microsoft.com/office/drawing/2014/main" id="{BCEF46F0-4C53-4D73-AF04-4E30F004EA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908050"/>
            <a:ext cx="3887787" cy="23558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88F536C-547E-4316-9000-5D210B713317}"/>
              </a:ext>
            </a:extLst>
          </p:cNvPr>
          <p:cNvSpPr>
            <a:spLocks/>
          </p:cNvSpPr>
          <p:nvPr/>
        </p:nvSpPr>
        <p:spPr bwMode="auto">
          <a:xfrm>
            <a:off x="4202113" y="1335088"/>
            <a:ext cx="47625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5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NEUROMA:</a:t>
            </a:r>
            <a:endParaRPr lang="es-PR" altLang="en-US" sz="5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CB8861D8-D7E5-414B-BD25-AD2FD07231B2}"/>
              </a:ext>
            </a:extLst>
          </p:cNvPr>
          <p:cNvSpPr>
            <a:spLocks/>
          </p:cNvSpPr>
          <p:nvPr/>
        </p:nvSpPr>
        <p:spPr bwMode="auto">
          <a:xfrm>
            <a:off x="4202113" y="2062163"/>
            <a:ext cx="475138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60000"/>
              </a:lnSpc>
            </a:pPr>
            <a:r>
              <a:rPr lang="es-PR" altLang="en-US" sz="5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Tree>
    <p:custDataLst>
      <p:tags r:id="rId1"/>
    </p:custDataLst>
  </p:cSld>
  <p:clrMapOvr>
    <a:masterClrMapping/>
  </p:clrMapOvr>
  <p:transition spd="slow">
    <p:pull dir="d"/>
    <p:sndAc>
      <p:stSnd>
        <p:snd r:embed="rId4" name="whoosh.wav"/>
      </p:stSnd>
    </p:sndAc>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6130" name="Picture 2">
            <a:extLst>
              <a:ext uri="{FF2B5EF4-FFF2-40B4-BE49-F238E27FC236}">
                <a16:creationId xmlns:a16="http://schemas.microsoft.com/office/drawing/2014/main" id="{C1DBB275-48C0-408E-82D8-D91B2AB31D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960438"/>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2C833-B721-46BB-BC0F-2F9C174A81A8}"/>
              </a:ext>
            </a:extLst>
          </p:cNvPr>
          <p:cNvSpPr>
            <a:spLocks/>
          </p:cNvSpPr>
          <p:nvPr/>
        </p:nvSpPr>
        <p:spPr bwMode="auto">
          <a:xfrm>
            <a:off x="2555875" y="1198563"/>
            <a:ext cx="5868988"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3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DESGARRES –</a:t>
            </a:r>
            <a:br>
              <a:rPr lang="es-PR" altLang="en-US" sz="3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MUSCULARES Y LIGAMENTOSOS</a:t>
            </a:r>
            <a:r>
              <a:rPr lang="es-PR" altLang="en-US" sz="3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t>
            </a:r>
            <a:br>
              <a:rPr lang="es-PR" altLang="en-US" sz="38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n-US" sz="3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403DCAAD-63B2-412E-9BF4-96589F84AAB2}"/>
              </a:ext>
            </a:extLst>
          </p:cNvPr>
          <p:cNvSpPr>
            <a:spLocks/>
          </p:cNvSpPr>
          <p:nvPr/>
        </p:nvSpPr>
        <p:spPr bwMode="auto">
          <a:xfrm>
            <a:off x="2557463" y="2638425"/>
            <a:ext cx="62642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60000"/>
              </a:lnSpc>
            </a:pPr>
            <a:r>
              <a:rPr lang="es-PR" altLang="en-US" sz="3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GRADOS DE SEVERIDAD</a:t>
            </a:r>
          </a:p>
        </p:txBody>
      </p:sp>
      <p:pic>
        <p:nvPicPr>
          <p:cNvPr id="2095108" name="Picture 4">
            <a:extLst>
              <a:ext uri="{FF2B5EF4-FFF2-40B4-BE49-F238E27FC236}">
                <a16:creationId xmlns:a16="http://schemas.microsoft.com/office/drawing/2014/main" id="{FFB9DAF4-BDC0-4D24-B920-6BA31C97D0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692150"/>
            <a:ext cx="1876425" cy="2809875"/>
          </a:xfrm>
          <a:prstGeom prst="rect">
            <a:avLst/>
          </a:prstGeom>
          <a:noFill/>
          <a:extLst>
            <a:ext uri="{909E8E84-426E-40DD-AFC4-6F175D3DCCD1}">
              <a14:hiddenFill xmlns:a14="http://schemas.microsoft.com/office/drawing/2010/main">
                <a:solidFill>
                  <a:srgbClr val="FFFFFF"/>
                </a:solidFill>
              </a14:hiddenFill>
            </a:ext>
          </a:extLst>
        </p:spPr>
      </p:pic>
      <p:pic>
        <p:nvPicPr>
          <p:cNvPr id="2095109" name="Picture 5">
            <a:extLst>
              <a:ext uri="{FF2B5EF4-FFF2-40B4-BE49-F238E27FC236}">
                <a16:creationId xmlns:a16="http://schemas.microsoft.com/office/drawing/2014/main" id="{F4CBB73E-96F0-439F-96CD-1F13D350CE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3757613"/>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95110" name="Text Box 6">
            <a:extLst>
              <a:ext uri="{FF2B5EF4-FFF2-40B4-BE49-F238E27FC236}">
                <a16:creationId xmlns:a16="http://schemas.microsoft.com/office/drawing/2014/main" id="{3D249D00-7DBE-4322-848A-6A15E15F9917}"/>
              </a:ext>
            </a:extLst>
          </p:cNvPr>
          <p:cNvSpPr txBox="1">
            <a:spLocks noChangeArrowheads="1"/>
          </p:cNvSpPr>
          <p:nvPr/>
        </p:nvSpPr>
        <p:spPr bwMode="auto">
          <a:xfrm>
            <a:off x="811213" y="3716338"/>
            <a:ext cx="8245475"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700" b="1">
                <a:latin typeface="Arial" panose="020B0604020202020204" pitchFamily="34" charset="0"/>
              </a:rPr>
              <a:t>Primer grado:</a:t>
            </a:r>
          </a:p>
        </p:txBody>
      </p:sp>
      <p:sp>
        <p:nvSpPr>
          <p:cNvPr id="2095111" name="Text Box 7">
            <a:extLst>
              <a:ext uri="{FF2B5EF4-FFF2-40B4-BE49-F238E27FC236}">
                <a16:creationId xmlns:a16="http://schemas.microsoft.com/office/drawing/2014/main" id="{A3294DB0-E72E-4CA2-BAAC-E1BD12F543F6}"/>
              </a:ext>
            </a:extLst>
          </p:cNvPr>
          <p:cNvSpPr txBox="1">
            <a:spLocks noChangeArrowheads="1"/>
          </p:cNvSpPr>
          <p:nvPr/>
        </p:nvSpPr>
        <p:spPr bwMode="auto">
          <a:xfrm>
            <a:off x="830263" y="4135438"/>
            <a:ext cx="833278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600" b="1">
                <a:solidFill>
                  <a:srgbClr val="000000"/>
                </a:solidFill>
              </a:rPr>
              <a:t>Desgarre de solo algunas fibras</a:t>
            </a:r>
            <a:endParaRPr lang="en-US" altLang="en-US" sz="2600" i="1">
              <a:solidFill>
                <a:srgbClr val="FF0000"/>
              </a:solidFill>
              <a:effectLst>
                <a:outerShdw blurRad="38100" dist="38100" dir="2700000" algn="tl">
                  <a:srgbClr val="C0C0C0"/>
                </a:outerShdw>
              </a:effectLst>
              <a:latin typeface="Arial Black" panose="020B0A04020102020204" pitchFamily="34" charset="0"/>
            </a:endParaRPr>
          </a:p>
        </p:txBody>
      </p:sp>
      <p:pic>
        <p:nvPicPr>
          <p:cNvPr id="2095116" name="Picture 12">
            <a:extLst>
              <a:ext uri="{FF2B5EF4-FFF2-40B4-BE49-F238E27FC236}">
                <a16:creationId xmlns:a16="http://schemas.microsoft.com/office/drawing/2014/main" id="{76B2DFBE-4980-45B4-A812-B754255F29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900" y="4679950"/>
            <a:ext cx="3810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95117" name="Text Box 13">
            <a:extLst>
              <a:ext uri="{FF2B5EF4-FFF2-40B4-BE49-F238E27FC236}">
                <a16:creationId xmlns:a16="http://schemas.microsoft.com/office/drawing/2014/main" id="{32841E8F-8245-4CE7-9166-C8ADDF658BCE}"/>
              </a:ext>
            </a:extLst>
          </p:cNvPr>
          <p:cNvSpPr txBox="1">
            <a:spLocks noChangeArrowheads="1"/>
          </p:cNvSpPr>
          <p:nvPr/>
        </p:nvSpPr>
        <p:spPr bwMode="auto">
          <a:xfrm>
            <a:off x="812800" y="4638675"/>
            <a:ext cx="8247063"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700" b="1">
                <a:latin typeface="Arial" panose="020B0604020202020204" pitchFamily="34" charset="0"/>
              </a:rPr>
              <a:t>Segundo grado:</a:t>
            </a:r>
          </a:p>
        </p:txBody>
      </p:sp>
      <p:sp>
        <p:nvSpPr>
          <p:cNvPr id="2095118" name="Text Box 14">
            <a:extLst>
              <a:ext uri="{FF2B5EF4-FFF2-40B4-BE49-F238E27FC236}">
                <a16:creationId xmlns:a16="http://schemas.microsoft.com/office/drawing/2014/main" id="{58F4F0A5-E937-4C37-BD55-D9B2B48F0C9B}"/>
              </a:ext>
            </a:extLst>
          </p:cNvPr>
          <p:cNvSpPr txBox="1">
            <a:spLocks noChangeArrowheads="1"/>
          </p:cNvSpPr>
          <p:nvPr/>
        </p:nvSpPr>
        <p:spPr bwMode="auto">
          <a:xfrm>
            <a:off x="831850" y="5070475"/>
            <a:ext cx="8332788"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600" b="1">
                <a:solidFill>
                  <a:srgbClr val="000000"/>
                </a:solidFill>
              </a:rPr>
              <a:t>Interrupción parcial del tejido involucrado</a:t>
            </a:r>
            <a:endParaRPr lang="en-US" altLang="en-US" sz="2600" i="1">
              <a:solidFill>
                <a:srgbClr val="FF0000"/>
              </a:solidFill>
              <a:effectLst>
                <a:outerShdw blurRad="38100" dist="38100" dir="2700000" algn="tl">
                  <a:srgbClr val="C0C0C0"/>
                </a:outerShdw>
              </a:effectLst>
              <a:latin typeface="Arial Black" panose="020B0A04020102020204" pitchFamily="34" charset="0"/>
            </a:endParaRPr>
          </a:p>
        </p:txBody>
      </p:sp>
      <p:pic>
        <p:nvPicPr>
          <p:cNvPr id="2095119" name="Picture 15">
            <a:extLst>
              <a:ext uri="{FF2B5EF4-FFF2-40B4-BE49-F238E27FC236}">
                <a16:creationId xmlns:a16="http://schemas.microsoft.com/office/drawing/2014/main" id="{7C27D003-4319-4D34-AFAF-8D7F8CB031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900" y="5688013"/>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95120" name="Text Box 16">
            <a:extLst>
              <a:ext uri="{FF2B5EF4-FFF2-40B4-BE49-F238E27FC236}">
                <a16:creationId xmlns:a16="http://schemas.microsoft.com/office/drawing/2014/main" id="{D45FF91E-44D6-4943-8889-30A277F4F6CE}"/>
              </a:ext>
            </a:extLst>
          </p:cNvPr>
          <p:cNvSpPr txBox="1">
            <a:spLocks noChangeArrowheads="1"/>
          </p:cNvSpPr>
          <p:nvPr/>
        </p:nvSpPr>
        <p:spPr bwMode="auto">
          <a:xfrm>
            <a:off x="812800" y="5646738"/>
            <a:ext cx="8247063"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700" b="1">
                <a:latin typeface="Arial" panose="020B0604020202020204" pitchFamily="34" charset="0"/>
              </a:rPr>
              <a:t>Tercer grado:</a:t>
            </a:r>
          </a:p>
        </p:txBody>
      </p:sp>
      <p:sp>
        <p:nvSpPr>
          <p:cNvPr id="2095121" name="Text Box 17">
            <a:extLst>
              <a:ext uri="{FF2B5EF4-FFF2-40B4-BE49-F238E27FC236}">
                <a16:creationId xmlns:a16="http://schemas.microsoft.com/office/drawing/2014/main" id="{1670EB44-DF2A-48E1-97E8-5DB4A6AA8176}"/>
              </a:ext>
            </a:extLst>
          </p:cNvPr>
          <p:cNvSpPr txBox="1">
            <a:spLocks noChangeArrowheads="1"/>
          </p:cNvSpPr>
          <p:nvPr/>
        </p:nvSpPr>
        <p:spPr bwMode="auto">
          <a:xfrm>
            <a:off x="831850" y="6078538"/>
            <a:ext cx="8332788"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600" b="1">
                <a:solidFill>
                  <a:srgbClr val="000000"/>
                </a:solidFill>
              </a:rPr>
              <a:t>Completo desgarre de los tejidos</a:t>
            </a:r>
            <a:endParaRPr lang="en-US" altLang="en-US" sz="2600" i="1">
              <a:solidFill>
                <a:srgbClr val="FF0000"/>
              </a:solidFill>
              <a:effectLst>
                <a:outerShdw blurRad="38100" dist="38100" dir="2700000" algn="tl">
                  <a:srgbClr val="C0C0C0"/>
                </a:outerShdw>
              </a:effectLst>
              <a:latin typeface="Arial Black" panose="020B0A04020102020204" pitchFamily="34" charset="0"/>
            </a:endParaRPr>
          </a:p>
        </p:txBody>
      </p:sp>
    </p:spTree>
    <p:custDataLst>
      <p:tags r:id="rId1"/>
    </p:custDataLst>
  </p:cSld>
  <p:clrMapOvr>
    <a:masterClrMapping/>
  </p:clrMapOvr>
  <p:transition spd="slow">
    <p:pull dir="d"/>
    <p:sndAc>
      <p:stSnd>
        <p:snd r:embed="rId4" name="whoosh.wav"/>
      </p:stSnd>
    </p:sndAc>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9986" name="Picture 2">
            <a:extLst>
              <a:ext uri="{FF2B5EF4-FFF2-40B4-BE49-F238E27FC236}">
                <a16:creationId xmlns:a16="http://schemas.microsoft.com/office/drawing/2014/main" id="{9342F87D-B889-452E-8F53-EBA2170D9D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688" y="889000"/>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1525A-32D7-475E-9D01-61D6D456D804}"/>
              </a:ext>
            </a:extLst>
          </p:cNvPr>
          <p:cNvSpPr>
            <a:spLocks/>
          </p:cNvSpPr>
          <p:nvPr/>
        </p:nvSpPr>
        <p:spPr bwMode="auto">
          <a:xfrm>
            <a:off x="2411413" y="1127125"/>
            <a:ext cx="6588125"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3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3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br>
              <a:rPr lang="es-PR" altLang="en-US" sz="38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n-US" sz="3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3418F785-1F5F-4F5C-935A-85502D5F25FD}"/>
              </a:ext>
            </a:extLst>
          </p:cNvPr>
          <p:cNvSpPr>
            <a:spLocks/>
          </p:cNvSpPr>
          <p:nvPr/>
        </p:nvSpPr>
        <p:spPr bwMode="auto">
          <a:xfrm>
            <a:off x="2411413" y="2422525"/>
            <a:ext cx="6478587"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9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MEDIDAS DE PREVENCIÓN</a:t>
            </a:r>
          </a:p>
        </p:txBody>
      </p:sp>
      <p:pic>
        <p:nvPicPr>
          <p:cNvPr id="2104324" name="Picture 4">
            <a:extLst>
              <a:ext uri="{FF2B5EF4-FFF2-40B4-BE49-F238E27FC236}">
                <a16:creationId xmlns:a16="http://schemas.microsoft.com/office/drawing/2014/main" id="{61134E83-9E26-4396-BBE1-5FE9CFA30A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692150"/>
            <a:ext cx="2105025" cy="2808288"/>
          </a:xfrm>
          <a:prstGeom prst="rect">
            <a:avLst/>
          </a:prstGeom>
          <a:noFill/>
          <a:extLst>
            <a:ext uri="{909E8E84-426E-40DD-AFC4-6F175D3DCCD1}">
              <a14:hiddenFill xmlns:a14="http://schemas.microsoft.com/office/drawing/2010/main">
                <a:solidFill>
                  <a:srgbClr val="FFFFFF"/>
                </a:solidFill>
              </a14:hiddenFill>
            </a:ext>
          </a:extLst>
        </p:spPr>
      </p:pic>
      <p:pic>
        <p:nvPicPr>
          <p:cNvPr id="2104325" name="Picture 5">
            <a:extLst>
              <a:ext uri="{FF2B5EF4-FFF2-40B4-BE49-F238E27FC236}">
                <a16:creationId xmlns:a16="http://schemas.microsoft.com/office/drawing/2014/main" id="{3CC462DB-3977-42E3-A80C-C9E8E10B38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3573463"/>
            <a:ext cx="388937"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04326" name="Text Box 6">
            <a:extLst>
              <a:ext uri="{FF2B5EF4-FFF2-40B4-BE49-F238E27FC236}">
                <a16:creationId xmlns:a16="http://schemas.microsoft.com/office/drawing/2014/main" id="{5A7F2EAB-BD67-43E2-A61C-2C74023F73B9}"/>
              </a:ext>
            </a:extLst>
          </p:cNvPr>
          <p:cNvSpPr txBox="1">
            <a:spLocks noChangeArrowheads="1"/>
          </p:cNvSpPr>
          <p:nvPr/>
        </p:nvSpPr>
        <p:spPr bwMode="auto">
          <a:xfrm>
            <a:off x="765175" y="3573463"/>
            <a:ext cx="67341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latin typeface="Tahoma" panose="020B0604030504040204" pitchFamily="34" charset="0"/>
              </a:rPr>
              <a:t>Calzado adecuado</a:t>
            </a:r>
            <a:endParaRPr lang="en-US" altLang="en-US" sz="2800" b="1" i="1">
              <a:solidFill>
                <a:srgbClr val="FFFF00"/>
              </a:solidFill>
              <a:latin typeface="Tahoma" panose="020B0604030504040204" pitchFamily="34" charset="0"/>
            </a:endParaRPr>
          </a:p>
        </p:txBody>
      </p:sp>
      <p:pic>
        <p:nvPicPr>
          <p:cNvPr id="2104327" name="Picture 7">
            <a:extLst>
              <a:ext uri="{FF2B5EF4-FFF2-40B4-BE49-F238E27FC236}">
                <a16:creationId xmlns:a16="http://schemas.microsoft.com/office/drawing/2014/main" id="{006D80B6-170D-4249-8801-1D8778AAED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4149725"/>
            <a:ext cx="388937"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04328" name="Text Box 8">
            <a:extLst>
              <a:ext uri="{FF2B5EF4-FFF2-40B4-BE49-F238E27FC236}">
                <a16:creationId xmlns:a16="http://schemas.microsoft.com/office/drawing/2014/main" id="{544EF904-CE24-4749-84ED-459BDCB68B0E}"/>
              </a:ext>
            </a:extLst>
          </p:cNvPr>
          <p:cNvSpPr txBox="1">
            <a:spLocks noChangeArrowheads="1"/>
          </p:cNvSpPr>
          <p:nvPr/>
        </p:nvSpPr>
        <p:spPr bwMode="auto">
          <a:xfrm>
            <a:off x="765175" y="4149725"/>
            <a:ext cx="80549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latin typeface="Tahoma" panose="020B0604030504040204" pitchFamily="34" charset="0"/>
              </a:rPr>
              <a:t>Correción de anormalidades biomecánicas</a:t>
            </a:r>
            <a:endParaRPr lang="en-US" altLang="en-US" sz="2800" b="1" i="1">
              <a:solidFill>
                <a:srgbClr val="FFFF00"/>
              </a:solidFill>
              <a:latin typeface="Tahoma" panose="020B0604030504040204" pitchFamily="34" charset="0"/>
            </a:endParaRPr>
          </a:p>
        </p:txBody>
      </p:sp>
      <p:pic>
        <p:nvPicPr>
          <p:cNvPr id="2104329" name="Picture 9">
            <a:extLst>
              <a:ext uri="{FF2B5EF4-FFF2-40B4-BE49-F238E27FC236}">
                <a16:creationId xmlns:a16="http://schemas.microsoft.com/office/drawing/2014/main" id="{344E2A78-D5CB-4C0C-89B3-620DD44E22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4799013"/>
            <a:ext cx="388937"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04330" name="Text Box 10">
            <a:extLst>
              <a:ext uri="{FF2B5EF4-FFF2-40B4-BE49-F238E27FC236}">
                <a16:creationId xmlns:a16="http://schemas.microsoft.com/office/drawing/2014/main" id="{E041CD0D-2BD2-4F21-A222-988B7A1D24B2}"/>
              </a:ext>
            </a:extLst>
          </p:cNvPr>
          <p:cNvSpPr txBox="1">
            <a:spLocks noChangeArrowheads="1"/>
          </p:cNvSpPr>
          <p:nvPr/>
        </p:nvSpPr>
        <p:spPr bwMode="auto">
          <a:xfrm>
            <a:off x="765175" y="4799013"/>
            <a:ext cx="67341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latin typeface="Tahoma" panose="020B0604030504040204" pitchFamily="34" charset="0"/>
              </a:rPr>
              <a:t>Superficie de ejercicio adecuada</a:t>
            </a:r>
            <a:endParaRPr lang="en-US" altLang="en-US" sz="2800" b="1" i="1">
              <a:solidFill>
                <a:srgbClr val="FFFF00"/>
              </a:solidFill>
              <a:latin typeface="Tahoma" panose="020B0604030504040204" pitchFamily="34" charset="0"/>
            </a:endParaRPr>
          </a:p>
        </p:txBody>
      </p:sp>
      <p:pic>
        <p:nvPicPr>
          <p:cNvPr id="2104331" name="Picture 11">
            <a:extLst>
              <a:ext uri="{FF2B5EF4-FFF2-40B4-BE49-F238E27FC236}">
                <a16:creationId xmlns:a16="http://schemas.microsoft.com/office/drawing/2014/main" id="{62952E01-AD03-44B8-BDB1-EA767D71EA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5373688"/>
            <a:ext cx="388937"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04332" name="Text Box 12">
            <a:extLst>
              <a:ext uri="{FF2B5EF4-FFF2-40B4-BE49-F238E27FC236}">
                <a16:creationId xmlns:a16="http://schemas.microsoft.com/office/drawing/2014/main" id="{15221A28-DFB0-4C76-AD7A-62DB513BF427}"/>
              </a:ext>
            </a:extLst>
          </p:cNvPr>
          <p:cNvSpPr txBox="1">
            <a:spLocks noChangeArrowheads="1"/>
          </p:cNvSpPr>
          <p:nvPr/>
        </p:nvSpPr>
        <p:spPr bwMode="auto">
          <a:xfrm>
            <a:off x="765175" y="5373688"/>
            <a:ext cx="67341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latin typeface="Tahoma" panose="020B0604030504040204" pitchFamily="34" charset="0"/>
              </a:rPr>
              <a:t>Ejercitarse a la intensidad adecuada</a:t>
            </a:r>
            <a:endParaRPr lang="en-US" altLang="en-US" sz="2800" b="1" i="1">
              <a:solidFill>
                <a:srgbClr val="FFFF00"/>
              </a:solidFill>
              <a:latin typeface="Tahoma" panose="020B0604030504040204" pitchFamily="34" charset="0"/>
            </a:endParaRPr>
          </a:p>
        </p:txBody>
      </p:sp>
      <p:pic>
        <p:nvPicPr>
          <p:cNvPr id="2104333" name="Picture 13">
            <a:extLst>
              <a:ext uri="{FF2B5EF4-FFF2-40B4-BE49-F238E27FC236}">
                <a16:creationId xmlns:a16="http://schemas.microsoft.com/office/drawing/2014/main" id="{2F1495F4-8249-42F3-AA9C-39C19D227B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688" y="5949950"/>
            <a:ext cx="388937"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04334" name="Text Box 14">
            <a:extLst>
              <a:ext uri="{FF2B5EF4-FFF2-40B4-BE49-F238E27FC236}">
                <a16:creationId xmlns:a16="http://schemas.microsoft.com/office/drawing/2014/main" id="{2D0C121A-C441-48A8-A1C2-05DFB05FAD42}"/>
              </a:ext>
            </a:extLst>
          </p:cNvPr>
          <p:cNvSpPr txBox="1">
            <a:spLocks noChangeArrowheads="1"/>
          </p:cNvSpPr>
          <p:nvPr/>
        </p:nvSpPr>
        <p:spPr bwMode="auto">
          <a:xfrm>
            <a:off x="790575" y="5949950"/>
            <a:ext cx="67341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latin typeface="Tahoma" panose="020B0604030504040204" pitchFamily="34" charset="0"/>
              </a:rPr>
              <a:t>Técnica correcta de los ejercicios</a:t>
            </a:r>
            <a:endParaRPr lang="en-US" altLang="en-US" sz="2800" b="1" i="1">
              <a:solidFill>
                <a:srgbClr val="FFFF00"/>
              </a:solidFill>
              <a:latin typeface="Tahoma" panose="020B0604030504040204" pitchFamily="34" charset="0"/>
            </a:endParaRPr>
          </a:p>
        </p:txBody>
      </p:sp>
    </p:spTree>
    <p:custDataLst>
      <p:tags r:id="rId1"/>
    </p:custDataLst>
  </p:cSld>
  <p:clrMapOvr>
    <a:masterClrMapping/>
  </p:clrMapOvr>
  <p:transition spd="slow">
    <p:pull dir="d"/>
    <p:sndAc>
      <p:stSnd>
        <p:snd r:embed="rId4" name="whoosh.wav"/>
      </p:stSnd>
    </p:sndAc>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3300" name="Picture 4">
            <a:extLst>
              <a:ext uri="{FF2B5EF4-FFF2-40B4-BE49-F238E27FC236}">
                <a16:creationId xmlns:a16="http://schemas.microsoft.com/office/drawing/2014/main" id="{DC543D7C-B292-4DA8-B55C-F41018467A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438" y="693738"/>
            <a:ext cx="2306637" cy="30956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5B33606-3667-44BA-BACA-28BB0F6FD6B3}"/>
              </a:ext>
            </a:extLst>
          </p:cNvPr>
          <p:cNvSpPr>
            <a:spLocks/>
          </p:cNvSpPr>
          <p:nvPr/>
        </p:nvSpPr>
        <p:spPr bwMode="auto">
          <a:xfrm>
            <a:off x="2376488" y="1271588"/>
            <a:ext cx="6588125"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3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3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br>
              <a:rPr lang="es-PR" altLang="en-US" sz="38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n-US" sz="3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EB3342D0-585F-428B-8DBF-22752AA7B63F}"/>
              </a:ext>
            </a:extLst>
          </p:cNvPr>
          <p:cNvSpPr>
            <a:spLocks/>
          </p:cNvSpPr>
          <p:nvPr/>
        </p:nvSpPr>
        <p:spPr bwMode="auto">
          <a:xfrm>
            <a:off x="2376488" y="2566988"/>
            <a:ext cx="6478587"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9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MEDIDAS DE PREVENCIÓN</a:t>
            </a:r>
          </a:p>
        </p:txBody>
      </p:sp>
      <p:pic>
        <p:nvPicPr>
          <p:cNvPr id="2103303" name="Picture 7">
            <a:extLst>
              <a:ext uri="{FF2B5EF4-FFF2-40B4-BE49-F238E27FC236}">
                <a16:creationId xmlns:a16="http://schemas.microsoft.com/office/drawing/2014/main" id="{20A379FC-6C85-4347-B6D0-A7A8A54F3F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3695700"/>
            <a:ext cx="388937"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03304" name="Text Box 8">
            <a:extLst>
              <a:ext uri="{FF2B5EF4-FFF2-40B4-BE49-F238E27FC236}">
                <a16:creationId xmlns:a16="http://schemas.microsoft.com/office/drawing/2014/main" id="{8B1386FB-29A5-4C86-BCFC-B20DB770241F}"/>
              </a:ext>
            </a:extLst>
          </p:cNvPr>
          <p:cNvSpPr txBox="1">
            <a:spLocks noChangeArrowheads="1"/>
          </p:cNvSpPr>
          <p:nvPr/>
        </p:nvSpPr>
        <p:spPr bwMode="auto">
          <a:xfrm>
            <a:off x="765175" y="3695700"/>
            <a:ext cx="8128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latin typeface="Tahoma" panose="020B0604030504040204" pitchFamily="34" charset="0"/>
              </a:rPr>
              <a:t>Para los que practican baile aeróbico:</a:t>
            </a:r>
            <a:endParaRPr lang="en-US" altLang="en-US" sz="2800" b="1" i="1">
              <a:solidFill>
                <a:srgbClr val="FFFF00"/>
              </a:solidFill>
              <a:latin typeface="Tahoma" panose="020B0604030504040204" pitchFamily="34" charset="0"/>
            </a:endParaRPr>
          </a:p>
        </p:txBody>
      </p:sp>
      <p:sp>
        <p:nvSpPr>
          <p:cNvPr id="2103305" name="Text Box 9">
            <a:extLst>
              <a:ext uri="{FF2B5EF4-FFF2-40B4-BE49-F238E27FC236}">
                <a16:creationId xmlns:a16="http://schemas.microsoft.com/office/drawing/2014/main" id="{0C801328-C777-4DD5-9DA3-FBE49FE03B9A}"/>
              </a:ext>
            </a:extLst>
          </p:cNvPr>
          <p:cNvSpPr txBox="1">
            <a:spLocks noChangeArrowheads="1"/>
          </p:cNvSpPr>
          <p:nvPr/>
        </p:nvSpPr>
        <p:spPr bwMode="auto">
          <a:xfrm>
            <a:off x="1135063" y="4271963"/>
            <a:ext cx="7758112"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600" b="1">
                <a:solidFill>
                  <a:srgbClr val="000000"/>
                </a:solidFill>
              </a:rPr>
              <a:t>No ejercitarse más de 4 clases por semana</a:t>
            </a:r>
            <a:endParaRPr lang="en-US" altLang="en-US" sz="2600" i="1">
              <a:solidFill>
                <a:srgbClr val="FF0000"/>
              </a:solidFill>
              <a:effectLst>
                <a:outerShdw blurRad="38100" dist="38100" dir="2700000" algn="tl">
                  <a:srgbClr val="C0C0C0"/>
                </a:outerShdw>
              </a:effectLst>
              <a:latin typeface="Arial Black" panose="020B0A04020102020204" pitchFamily="34" charset="0"/>
            </a:endParaRPr>
          </a:p>
        </p:txBody>
      </p:sp>
      <p:pic>
        <p:nvPicPr>
          <p:cNvPr id="2103306" name="Picture 10">
            <a:extLst>
              <a:ext uri="{FF2B5EF4-FFF2-40B4-BE49-F238E27FC236}">
                <a16:creationId xmlns:a16="http://schemas.microsoft.com/office/drawing/2014/main" id="{D747AC4D-6266-4520-A37F-EDBB2F05A1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6138" y="4346575"/>
            <a:ext cx="360362" cy="357188"/>
          </a:xfrm>
          <a:prstGeom prst="rect">
            <a:avLst/>
          </a:prstGeom>
          <a:noFill/>
          <a:extLst>
            <a:ext uri="{909E8E84-426E-40DD-AFC4-6F175D3DCCD1}">
              <a14:hiddenFill xmlns:a14="http://schemas.microsoft.com/office/drawing/2010/main">
                <a:solidFill>
                  <a:srgbClr val="FFFFFF"/>
                </a:solidFill>
              </a14:hiddenFill>
            </a:ext>
          </a:extLst>
        </p:spPr>
      </p:pic>
      <p:sp>
        <p:nvSpPr>
          <p:cNvPr id="2103307" name="Text Box 11">
            <a:extLst>
              <a:ext uri="{FF2B5EF4-FFF2-40B4-BE49-F238E27FC236}">
                <a16:creationId xmlns:a16="http://schemas.microsoft.com/office/drawing/2014/main" id="{E0FCACD6-8BD4-46BF-9DD8-64CDEFA3BFD4}"/>
              </a:ext>
            </a:extLst>
          </p:cNvPr>
          <p:cNvSpPr txBox="1">
            <a:spLocks noChangeArrowheads="1"/>
          </p:cNvSpPr>
          <p:nvPr/>
        </p:nvSpPr>
        <p:spPr bwMode="auto">
          <a:xfrm>
            <a:off x="1135063" y="4846638"/>
            <a:ext cx="800893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600" b="1">
                <a:solidFill>
                  <a:srgbClr val="000000"/>
                </a:solidFill>
              </a:rPr>
              <a:t>Los instructores deben estar cualifiucados</a:t>
            </a:r>
            <a:endParaRPr lang="en-US" altLang="en-US" sz="2600" i="1">
              <a:solidFill>
                <a:srgbClr val="FF0000"/>
              </a:solidFill>
              <a:effectLst>
                <a:outerShdw blurRad="38100" dist="38100" dir="2700000" algn="tl">
                  <a:srgbClr val="C0C0C0"/>
                </a:outerShdw>
              </a:effectLst>
              <a:latin typeface="Arial Black" panose="020B0A04020102020204" pitchFamily="34" charset="0"/>
            </a:endParaRPr>
          </a:p>
        </p:txBody>
      </p:sp>
      <p:pic>
        <p:nvPicPr>
          <p:cNvPr id="2103308" name="Picture 12">
            <a:extLst>
              <a:ext uri="{FF2B5EF4-FFF2-40B4-BE49-F238E27FC236}">
                <a16:creationId xmlns:a16="http://schemas.microsoft.com/office/drawing/2014/main" id="{E4287704-8B57-4024-9B9C-8E04AA4108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6138" y="4921250"/>
            <a:ext cx="360362" cy="357188"/>
          </a:xfrm>
          <a:prstGeom prst="rect">
            <a:avLst/>
          </a:prstGeom>
          <a:noFill/>
          <a:extLst>
            <a:ext uri="{909E8E84-426E-40DD-AFC4-6F175D3DCCD1}">
              <a14:hiddenFill xmlns:a14="http://schemas.microsoft.com/office/drawing/2010/main">
                <a:solidFill>
                  <a:srgbClr val="FFFFFF"/>
                </a:solidFill>
              </a14:hiddenFill>
            </a:ext>
          </a:extLst>
        </p:spPr>
      </p:pic>
      <p:sp>
        <p:nvSpPr>
          <p:cNvPr id="2103309" name="Text Box 13">
            <a:extLst>
              <a:ext uri="{FF2B5EF4-FFF2-40B4-BE49-F238E27FC236}">
                <a16:creationId xmlns:a16="http://schemas.microsoft.com/office/drawing/2014/main" id="{AA245202-AC55-46F2-B226-17ED0A41D8D0}"/>
              </a:ext>
            </a:extLst>
          </p:cNvPr>
          <p:cNvSpPr txBox="1">
            <a:spLocks noChangeArrowheads="1"/>
          </p:cNvSpPr>
          <p:nvPr/>
        </p:nvSpPr>
        <p:spPr bwMode="auto">
          <a:xfrm>
            <a:off x="1135063" y="5422900"/>
            <a:ext cx="8332787"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600" b="1">
                <a:solidFill>
                  <a:srgbClr val="000000"/>
                </a:solidFill>
              </a:rPr>
              <a:t>Debe haber supervisión directa de los participantes</a:t>
            </a:r>
            <a:endParaRPr lang="en-US" altLang="en-US" sz="2600" i="1">
              <a:solidFill>
                <a:srgbClr val="FF0000"/>
              </a:solidFill>
              <a:effectLst>
                <a:outerShdw blurRad="38100" dist="38100" dir="2700000" algn="tl">
                  <a:srgbClr val="C0C0C0"/>
                </a:outerShdw>
              </a:effectLst>
              <a:latin typeface="Arial Black" panose="020B0A04020102020204" pitchFamily="34" charset="0"/>
            </a:endParaRPr>
          </a:p>
        </p:txBody>
      </p:sp>
      <p:pic>
        <p:nvPicPr>
          <p:cNvPr id="2103310" name="Picture 14">
            <a:extLst>
              <a:ext uri="{FF2B5EF4-FFF2-40B4-BE49-F238E27FC236}">
                <a16:creationId xmlns:a16="http://schemas.microsoft.com/office/drawing/2014/main" id="{986E9902-36AA-4B35-A2C3-109DA81EE0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6138" y="5497513"/>
            <a:ext cx="360362" cy="3571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15BA-A777-4C02-A734-A93F40665F61}"/>
              </a:ext>
            </a:extLst>
          </p:cNvPr>
          <p:cNvSpPr>
            <a:spLocks/>
          </p:cNvSpPr>
          <p:nvPr/>
        </p:nvSpPr>
        <p:spPr bwMode="auto">
          <a:xfrm>
            <a:off x="2447925" y="1127125"/>
            <a:ext cx="6588125"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3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3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br>
              <a:rPr lang="es-PR" altLang="en-US" sz="38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n-US" sz="3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64FC6609-5BFD-47D5-8765-CC454628EB5E}"/>
              </a:ext>
            </a:extLst>
          </p:cNvPr>
          <p:cNvSpPr>
            <a:spLocks/>
          </p:cNvSpPr>
          <p:nvPr/>
        </p:nvSpPr>
        <p:spPr bwMode="auto">
          <a:xfrm>
            <a:off x="2447925" y="2422525"/>
            <a:ext cx="647858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9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MEDIDAS DE PREVENCIÓN</a:t>
            </a:r>
          </a:p>
        </p:txBody>
      </p:sp>
      <p:pic>
        <p:nvPicPr>
          <p:cNvPr id="2102278" name="Picture 6">
            <a:extLst>
              <a:ext uri="{FF2B5EF4-FFF2-40B4-BE49-F238E27FC236}">
                <a16:creationId xmlns:a16="http://schemas.microsoft.com/office/drawing/2014/main" id="{5E920CF5-2914-4036-9678-2CF761DAC4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765175"/>
            <a:ext cx="2011362" cy="2592388"/>
          </a:xfrm>
          <a:prstGeom prst="rect">
            <a:avLst/>
          </a:prstGeom>
          <a:noFill/>
          <a:extLst>
            <a:ext uri="{909E8E84-426E-40DD-AFC4-6F175D3DCCD1}">
              <a14:hiddenFill xmlns:a14="http://schemas.microsoft.com/office/drawing/2010/main">
                <a:solidFill>
                  <a:srgbClr val="FFFFFF"/>
                </a:solidFill>
              </a14:hiddenFill>
            </a:ext>
          </a:extLst>
        </p:spPr>
      </p:pic>
      <p:pic>
        <p:nvPicPr>
          <p:cNvPr id="2102284" name="Picture 12">
            <a:extLst>
              <a:ext uri="{FF2B5EF4-FFF2-40B4-BE49-F238E27FC236}">
                <a16:creationId xmlns:a16="http://schemas.microsoft.com/office/drawing/2014/main" id="{88B1E3D4-1C6E-4DDF-9B0A-AF45081641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0338" y="4941888"/>
            <a:ext cx="3240087" cy="1446212"/>
          </a:xfrm>
          <a:prstGeom prst="rect">
            <a:avLst/>
          </a:prstGeom>
          <a:noFill/>
          <a:extLst>
            <a:ext uri="{909E8E84-426E-40DD-AFC4-6F175D3DCCD1}">
              <a14:hiddenFill xmlns:a14="http://schemas.microsoft.com/office/drawing/2010/main">
                <a:solidFill>
                  <a:srgbClr val="FFFFFF"/>
                </a:solidFill>
              </a14:hiddenFill>
            </a:ext>
          </a:extLst>
        </p:spPr>
      </p:pic>
      <p:sp>
        <p:nvSpPr>
          <p:cNvPr id="2102285" name="Text Box 13">
            <a:extLst>
              <a:ext uri="{FF2B5EF4-FFF2-40B4-BE49-F238E27FC236}">
                <a16:creationId xmlns:a16="http://schemas.microsoft.com/office/drawing/2014/main" id="{7D4E6C00-798C-4A61-8F41-14A5EA08F941}"/>
              </a:ext>
            </a:extLst>
          </p:cNvPr>
          <p:cNvSpPr txBox="1">
            <a:spLocks noChangeArrowheads="1"/>
          </p:cNvSpPr>
          <p:nvPr/>
        </p:nvSpPr>
        <p:spPr bwMode="auto">
          <a:xfrm>
            <a:off x="992188" y="4187825"/>
            <a:ext cx="833278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600" b="1">
                <a:solidFill>
                  <a:srgbClr val="000000"/>
                </a:solidFill>
              </a:rPr>
              <a:t>Calentamiento - </a:t>
            </a:r>
            <a:r>
              <a:rPr lang="en-US" altLang="en-US" sz="2600" b="1" i="1">
                <a:solidFill>
                  <a:srgbClr val="000000"/>
                </a:solidFill>
              </a:rPr>
              <a:t>Preferiblemente:</a:t>
            </a:r>
            <a:endParaRPr lang="en-US" altLang="en-US" sz="2600" i="1">
              <a:solidFill>
                <a:srgbClr val="FF0000"/>
              </a:solidFill>
              <a:effectLst>
                <a:outerShdw blurRad="38100" dist="38100" dir="2700000" algn="tl">
                  <a:srgbClr val="C0C0C0"/>
                </a:outerShdw>
              </a:effectLst>
              <a:latin typeface="Arial Black" panose="020B0A04020102020204" pitchFamily="34" charset="0"/>
            </a:endParaRPr>
          </a:p>
        </p:txBody>
      </p:sp>
      <p:pic>
        <p:nvPicPr>
          <p:cNvPr id="2102286" name="Picture 14">
            <a:extLst>
              <a:ext uri="{FF2B5EF4-FFF2-40B4-BE49-F238E27FC236}">
                <a16:creationId xmlns:a16="http://schemas.microsoft.com/office/drawing/2014/main" id="{A502DA58-E95E-48FA-B073-FB438EA9B5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263" y="4262438"/>
            <a:ext cx="360362" cy="357187"/>
          </a:xfrm>
          <a:prstGeom prst="rect">
            <a:avLst/>
          </a:prstGeom>
          <a:noFill/>
          <a:extLst>
            <a:ext uri="{909E8E84-426E-40DD-AFC4-6F175D3DCCD1}">
              <a14:hiddenFill xmlns:a14="http://schemas.microsoft.com/office/drawing/2010/main">
                <a:solidFill>
                  <a:srgbClr val="FFFFFF"/>
                </a:solidFill>
              </a14:hiddenFill>
            </a:ext>
          </a:extLst>
        </p:spPr>
      </p:pic>
      <p:sp>
        <p:nvSpPr>
          <p:cNvPr id="2102287" name="Text Box 15">
            <a:extLst>
              <a:ext uri="{FF2B5EF4-FFF2-40B4-BE49-F238E27FC236}">
                <a16:creationId xmlns:a16="http://schemas.microsoft.com/office/drawing/2014/main" id="{E35FF60B-82D7-4BB2-9300-6CEA76A188F6}"/>
              </a:ext>
            </a:extLst>
          </p:cNvPr>
          <p:cNvSpPr txBox="1">
            <a:spLocks noChangeArrowheads="1"/>
          </p:cNvSpPr>
          <p:nvPr/>
        </p:nvSpPr>
        <p:spPr bwMode="auto">
          <a:xfrm>
            <a:off x="1044575" y="4619625"/>
            <a:ext cx="81724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3000" b="1" i="1">
                <a:solidFill>
                  <a:srgbClr val="000000"/>
                </a:solidFill>
                <a:latin typeface="Calibri" panose="020F0502020204030204" pitchFamily="34" charset="0"/>
              </a:rPr>
              <a:t>Dinámico o activo</a:t>
            </a:r>
            <a:endParaRPr lang="en-US" altLang="en-US" sz="3000" i="1">
              <a:solidFill>
                <a:srgbClr val="FF0000"/>
              </a:solidFill>
              <a:effectLst>
                <a:outerShdw blurRad="38100" dist="38100" dir="2700000" algn="tl">
                  <a:srgbClr val="C0C0C0"/>
                </a:outerShdw>
              </a:effectLst>
              <a:latin typeface="Calibri" panose="020F0502020204030204" pitchFamily="34" charset="0"/>
            </a:endParaRPr>
          </a:p>
        </p:txBody>
      </p:sp>
      <p:pic>
        <p:nvPicPr>
          <p:cNvPr id="2102288" name="Picture 16">
            <a:extLst>
              <a:ext uri="{FF2B5EF4-FFF2-40B4-BE49-F238E27FC236}">
                <a16:creationId xmlns:a16="http://schemas.microsoft.com/office/drawing/2014/main" id="{4157B775-FD60-41EC-887F-C24C086CE2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288" y="3624263"/>
            <a:ext cx="388937"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02289" name="Text Box 17">
            <a:extLst>
              <a:ext uri="{FF2B5EF4-FFF2-40B4-BE49-F238E27FC236}">
                <a16:creationId xmlns:a16="http://schemas.microsoft.com/office/drawing/2014/main" id="{8275B5C2-906F-4D61-9251-911E225B2A44}"/>
              </a:ext>
            </a:extLst>
          </p:cNvPr>
          <p:cNvSpPr txBox="1">
            <a:spLocks noChangeArrowheads="1"/>
          </p:cNvSpPr>
          <p:nvPr/>
        </p:nvSpPr>
        <p:spPr bwMode="auto">
          <a:xfrm>
            <a:off x="765175" y="3624263"/>
            <a:ext cx="8128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latin typeface="Tahoma" panose="020B0604030504040204" pitchFamily="34" charset="0"/>
              </a:rPr>
              <a:t>Antes del periodo de estimulo del ejercicio:</a:t>
            </a:r>
            <a:endParaRPr lang="en-US" altLang="en-US" sz="2800" b="1" i="1">
              <a:solidFill>
                <a:srgbClr val="FFFF00"/>
              </a:solidFill>
              <a:latin typeface="Tahoma" panose="020B0604030504040204" pitchFamily="34" charset="0"/>
            </a:endParaRPr>
          </a:p>
        </p:txBody>
      </p:sp>
    </p:spTree>
    <p:custDataLst>
      <p:tags r:id="rId1"/>
    </p:custDataLst>
  </p:cSld>
  <p:clrMapOvr>
    <a:masterClrMapping/>
  </p:clrMapOvr>
  <p:transition spd="slow">
    <p:pull dir="d"/>
    <p:sndAc>
      <p:stSnd>
        <p:snd r:embed="rId4" name="whoosh.wav"/>
      </p:stSnd>
    </p:sndAc>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7423C-8C36-4B6A-B0C7-D882ACD68548}"/>
              </a:ext>
            </a:extLst>
          </p:cNvPr>
          <p:cNvSpPr>
            <a:spLocks/>
          </p:cNvSpPr>
          <p:nvPr/>
        </p:nvSpPr>
        <p:spPr bwMode="auto">
          <a:xfrm>
            <a:off x="0" y="836613"/>
            <a:ext cx="91440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90000"/>
              </a:lnSpc>
            </a:pPr>
            <a:r>
              <a:rPr lang="es-PR" altLang="en-US" sz="19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EFECTOS AGUDOS FAVORABLES DEL CALENTAMIENTO ACTIVO:</a:t>
            </a:r>
            <a:br>
              <a:rPr lang="es-PR" altLang="en-US" sz="19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19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SOBRE LA EJECUTORIA FÍSICO-DEPORTIVA</a:t>
            </a:r>
            <a:br>
              <a:rPr lang="es-PR" altLang="en-US" sz="19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n-US" sz="19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091011" name="Text Box 3">
            <a:extLst>
              <a:ext uri="{FF2B5EF4-FFF2-40B4-BE49-F238E27FC236}">
                <a16:creationId xmlns:a16="http://schemas.microsoft.com/office/drawing/2014/main" id="{83E38BB3-6DFE-48A5-9D29-A757193CE2F6}"/>
              </a:ext>
            </a:extLst>
          </p:cNvPr>
          <p:cNvSpPr txBox="1">
            <a:spLocks noChangeArrowheads="1"/>
          </p:cNvSpPr>
          <p:nvPr/>
        </p:nvSpPr>
        <p:spPr bwMode="auto">
          <a:xfrm>
            <a:off x="4356100" y="1268413"/>
            <a:ext cx="439261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Facilita la fuerza explosiva:</a:t>
            </a:r>
          </a:p>
        </p:txBody>
      </p:sp>
      <p:pic>
        <p:nvPicPr>
          <p:cNvPr id="2091012" name="Picture 4">
            <a:extLst>
              <a:ext uri="{FF2B5EF4-FFF2-40B4-BE49-F238E27FC236}">
                <a16:creationId xmlns:a16="http://schemas.microsoft.com/office/drawing/2014/main" id="{2D9C008A-C4F4-4593-A807-32C5ADAE7B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0200" y="134937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091013" name="Text Box 5">
            <a:extLst>
              <a:ext uri="{FF2B5EF4-FFF2-40B4-BE49-F238E27FC236}">
                <a16:creationId xmlns:a16="http://schemas.microsoft.com/office/drawing/2014/main" id="{5AA516F8-E244-43EF-A609-A9C201CFBAAB}"/>
              </a:ext>
            </a:extLst>
          </p:cNvPr>
          <p:cNvSpPr txBox="1">
            <a:spLocks noChangeArrowheads="1"/>
          </p:cNvSpPr>
          <p:nvPr/>
        </p:nvSpPr>
        <p:spPr bwMode="auto">
          <a:xfrm>
            <a:off x="4716463" y="1700213"/>
            <a:ext cx="396081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Medido por:</a:t>
            </a:r>
          </a:p>
        </p:txBody>
      </p:sp>
      <p:pic>
        <p:nvPicPr>
          <p:cNvPr id="2091014" name="Picture 6">
            <a:extLst>
              <a:ext uri="{FF2B5EF4-FFF2-40B4-BE49-F238E27FC236}">
                <a16:creationId xmlns:a16="http://schemas.microsoft.com/office/drawing/2014/main" id="{BD5C5BC4-CFE2-434E-B141-5FABDA3304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0563" y="1773238"/>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091015" name="Text Box 7">
            <a:extLst>
              <a:ext uri="{FF2B5EF4-FFF2-40B4-BE49-F238E27FC236}">
                <a16:creationId xmlns:a16="http://schemas.microsoft.com/office/drawing/2014/main" id="{75AFF39A-BD5C-4876-A87D-0D4BB8C30D15}"/>
              </a:ext>
            </a:extLst>
          </p:cNvPr>
          <p:cNvSpPr txBox="1">
            <a:spLocks noChangeArrowheads="1"/>
          </p:cNvSpPr>
          <p:nvPr/>
        </p:nvSpPr>
        <p:spPr bwMode="auto">
          <a:xfrm>
            <a:off x="4716463" y="2060575"/>
            <a:ext cx="3024187"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i="1">
                <a:solidFill>
                  <a:srgbClr val="000000"/>
                </a:solidFill>
                <a:latin typeface="Calibri" panose="020F0502020204030204" pitchFamily="34" charset="0"/>
              </a:rPr>
              <a:t>Salto Vertical:</a:t>
            </a:r>
            <a:endParaRPr lang="en-US" altLang="en-US" sz="2200" b="1" i="1">
              <a:solidFill>
                <a:srgbClr val="000000"/>
              </a:solidFill>
              <a:latin typeface="Calibri" panose="020F0502020204030204" pitchFamily="34" charset="0"/>
            </a:endParaRPr>
          </a:p>
        </p:txBody>
      </p:sp>
      <p:pic>
        <p:nvPicPr>
          <p:cNvPr id="2091016" name="Picture 8">
            <a:extLst>
              <a:ext uri="{FF2B5EF4-FFF2-40B4-BE49-F238E27FC236}">
                <a16:creationId xmlns:a16="http://schemas.microsoft.com/office/drawing/2014/main" id="{5D2C094E-2B9A-43FF-A010-47FFE4DB4B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413" y="1268413"/>
            <a:ext cx="2189162" cy="51847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6">
            <a:extLst>
              <a:ext uri="{FF2B5EF4-FFF2-40B4-BE49-F238E27FC236}">
                <a16:creationId xmlns:a16="http://schemas.microsoft.com/office/drawing/2014/main" id="{CF49157D-A108-411C-BD2B-CD48B7FFF1B6}"/>
              </a:ext>
            </a:extLst>
          </p:cNvPr>
          <p:cNvSpPr txBox="1">
            <a:spLocks noChangeArrowheads="1"/>
          </p:cNvSpPr>
          <p:nvPr/>
        </p:nvSpPr>
        <p:spPr bwMode="auto">
          <a:xfrm>
            <a:off x="2482850" y="2278063"/>
            <a:ext cx="1584325" cy="2879725"/>
          </a:xfrm>
          <a:prstGeom prst="rect">
            <a:avLst/>
          </a:prstGeom>
          <a:noFill/>
          <a:ln w="9525">
            <a:noFill/>
            <a:miter lim="800000"/>
            <a:headEnd/>
            <a:tailEnd/>
          </a:ln>
          <a:effectLst/>
        </p:spPr>
        <p:txBody>
          <a:bodyPr/>
          <a:lstStyle>
            <a:lvl1pPr>
              <a:tabLst>
                <a:tab pos="7485063" algn="l"/>
              </a:tabLst>
              <a:defRPr>
                <a:solidFill>
                  <a:schemeClr val="tx1"/>
                </a:solidFill>
                <a:latin typeface="Georgia" panose="02040502050405020303" pitchFamily="18" charset="0"/>
              </a:defRPr>
            </a:lvl1pPr>
            <a:lvl2pPr marL="742950" indent="-285750">
              <a:tabLst>
                <a:tab pos="7485063" algn="l"/>
              </a:tabLst>
              <a:defRPr>
                <a:solidFill>
                  <a:schemeClr val="tx1"/>
                </a:solidFill>
                <a:latin typeface="Georgia" panose="02040502050405020303" pitchFamily="18" charset="0"/>
              </a:defRPr>
            </a:lvl2pPr>
            <a:lvl3pPr marL="1143000" indent="-228600">
              <a:tabLst>
                <a:tab pos="7485063" algn="l"/>
              </a:tabLst>
              <a:defRPr>
                <a:solidFill>
                  <a:schemeClr val="tx1"/>
                </a:solidFill>
                <a:latin typeface="Georgia" panose="02040502050405020303" pitchFamily="18" charset="0"/>
              </a:defRPr>
            </a:lvl3pPr>
            <a:lvl4pPr marL="1600200" indent="-228600">
              <a:tabLst>
                <a:tab pos="7485063" algn="l"/>
              </a:tabLst>
              <a:defRPr>
                <a:solidFill>
                  <a:schemeClr val="tx1"/>
                </a:solidFill>
                <a:latin typeface="Georgia" panose="02040502050405020303" pitchFamily="18" charset="0"/>
              </a:defRPr>
            </a:lvl4pPr>
            <a:lvl5pPr marL="2057400" indent="-228600">
              <a:tabLst>
                <a:tab pos="7485063" algn="l"/>
              </a:tabLst>
              <a:defRPr>
                <a:solidFill>
                  <a:schemeClr val="tx1"/>
                </a:solidFill>
                <a:latin typeface="Georgia" panose="02040502050405020303" pitchFamily="18" charset="0"/>
              </a:defRPr>
            </a:lvl5pPr>
            <a:lvl6pPr marL="2514600" indent="-228600" fontAlgn="base">
              <a:spcBef>
                <a:spcPct val="0"/>
              </a:spcBef>
              <a:spcAft>
                <a:spcPct val="0"/>
              </a:spcAft>
              <a:tabLst>
                <a:tab pos="7485063" algn="l"/>
              </a:tabLst>
              <a:defRPr>
                <a:solidFill>
                  <a:schemeClr val="tx1"/>
                </a:solidFill>
                <a:latin typeface="Georgia" panose="02040502050405020303" pitchFamily="18" charset="0"/>
              </a:defRPr>
            </a:lvl6pPr>
            <a:lvl7pPr marL="2971800" indent="-228600" fontAlgn="base">
              <a:spcBef>
                <a:spcPct val="0"/>
              </a:spcBef>
              <a:spcAft>
                <a:spcPct val="0"/>
              </a:spcAft>
              <a:tabLst>
                <a:tab pos="7485063" algn="l"/>
              </a:tabLst>
              <a:defRPr>
                <a:solidFill>
                  <a:schemeClr val="tx1"/>
                </a:solidFill>
                <a:latin typeface="Georgia" panose="02040502050405020303" pitchFamily="18" charset="0"/>
              </a:defRPr>
            </a:lvl7pPr>
            <a:lvl8pPr marL="3429000" indent="-228600" fontAlgn="base">
              <a:spcBef>
                <a:spcPct val="0"/>
              </a:spcBef>
              <a:spcAft>
                <a:spcPct val="0"/>
              </a:spcAft>
              <a:tabLst>
                <a:tab pos="7485063" algn="l"/>
              </a:tabLst>
              <a:defRPr>
                <a:solidFill>
                  <a:schemeClr val="tx1"/>
                </a:solidFill>
                <a:latin typeface="Georgia" panose="02040502050405020303" pitchFamily="18" charset="0"/>
              </a:defRPr>
            </a:lvl8pPr>
            <a:lvl9pPr marL="3886200" indent="-228600" fontAlgn="base">
              <a:spcBef>
                <a:spcPct val="0"/>
              </a:spcBef>
              <a:spcAft>
                <a:spcPct val="0"/>
              </a:spcAft>
              <a:tabLst>
                <a:tab pos="7485063" algn="l"/>
              </a:tabLst>
              <a:defRPr>
                <a:solidFill>
                  <a:schemeClr val="tx1"/>
                </a:solidFill>
                <a:latin typeface="Georgia" panose="02040502050405020303" pitchFamily="18" charset="0"/>
              </a:defRPr>
            </a:lvl9pPr>
          </a:lstStyle>
          <a:p>
            <a:pPr>
              <a:spcBef>
                <a:spcPct val="50000"/>
              </a:spcBef>
            </a:pPr>
            <a:r>
              <a:rPr lang="es-ES" altLang="en-US" sz="1200" b="1" i="1">
                <a:latin typeface="Times New Roman" panose="02020603050405020304" pitchFamily="18" charset="0"/>
              </a:rPr>
              <a:t>NOTA</a:t>
            </a:r>
            <a:r>
              <a:rPr lang="es-ES" altLang="en-US" sz="1200" b="1">
                <a:latin typeface="Times New Roman" panose="02020603050405020304" pitchFamily="18" charset="0"/>
              </a:rPr>
              <a:t>.</a:t>
            </a:r>
            <a:r>
              <a:rPr lang="es-ES" altLang="en-US" sz="1200">
                <a:latin typeface="Times New Roman" panose="02020603050405020304" pitchFamily="18" charset="0"/>
              </a:rPr>
              <a:t> Reproducido de: </a:t>
            </a:r>
            <a:r>
              <a:rPr lang="en-US" altLang="en-US" sz="1200" b="1" i="1">
                <a:latin typeface="Times New Roman" panose="02020603050405020304" pitchFamily="18" charset="0"/>
              </a:rPr>
              <a:t>Exercise Physiology: NIntegrating Theory and Application</a:t>
            </a:r>
            <a:r>
              <a:rPr lang="en-US" altLang="en-US" sz="1200">
                <a:latin typeface="Times New Roman" panose="02020603050405020304" pitchFamily="18" charset="0"/>
              </a:rPr>
              <a:t>. (p. 405), por W. J. Kraemer, S. J. Fleck, &amp; M. R. Deschenes, 2012, Philadelphia: Lippincott Williams &amp; Wilkins. Copyright 2012 por Lippincott Williams &amp; Wilkins, a Wolters Kluwer business.</a:t>
            </a:r>
          </a:p>
        </p:txBody>
      </p:sp>
      <p:sp>
        <p:nvSpPr>
          <p:cNvPr id="2091018" name="Text Box 10">
            <a:extLst>
              <a:ext uri="{FF2B5EF4-FFF2-40B4-BE49-F238E27FC236}">
                <a16:creationId xmlns:a16="http://schemas.microsoft.com/office/drawing/2014/main" id="{1310713F-0D1B-44D2-A969-5FDFFEB92286}"/>
              </a:ext>
            </a:extLst>
          </p:cNvPr>
          <p:cNvSpPr txBox="1">
            <a:spLocks noChangeArrowheads="1"/>
          </p:cNvSpPr>
          <p:nvPr/>
        </p:nvSpPr>
        <p:spPr bwMode="auto">
          <a:xfrm>
            <a:off x="4391025" y="2420938"/>
            <a:ext cx="435768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Mejora ejecutorias:</a:t>
            </a:r>
          </a:p>
        </p:txBody>
      </p:sp>
      <p:sp>
        <p:nvSpPr>
          <p:cNvPr id="2091019" name="Text Box 11">
            <a:extLst>
              <a:ext uri="{FF2B5EF4-FFF2-40B4-BE49-F238E27FC236}">
                <a16:creationId xmlns:a16="http://schemas.microsoft.com/office/drawing/2014/main" id="{3F08D118-9E37-41C4-858F-AD294E327FE5}"/>
              </a:ext>
            </a:extLst>
          </p:cNvPr>
          <p:cNvSpPr txBox="1">
            <a:spLocks noChangeArrowheads="1"/>
          </p:cNvSpPr>
          <p:nvPr/>
        </p:nvSpPr>
        <p:spPr bwMode="auto">
          <a:xfrm>
            <a:off x="4716463" y="2852738"/>
            <a:ext cx="396081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Destrezas deportivas:</a:t>
            </a:r>
          </a:p>
        </p:txBody>
      </p:sp>
      <p:pic>
        <p:nvPicPr>
          <p:cNvPr id="2091020" name="Picture 12">
            <a:extLst>
              <a:ext uri="{FF2B5EF4-FFF2-40B4-BE49-F238E27FC236}">
                <a16:creationId xmlns:a16="http://schemas.microsoft.com/office/drawing/2014/main" id="{898E4454-3D8A-4BAC-9C44-A2BF59A915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0563" y="2924175"/>
            <a:ext cx="2762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2091021" name="Picture 13">
            <a:extLst>
              <a:ext uri="{FF2B5EF4-FFF2-40B4-BE49-F238E27FC236}">
                <a16:creationId xmlns:a16="http://schemas.microsoft.com/office/drawing/2014/main" id="{B473F868-ED91-484E-B42F-AB9015DE15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5125" y="249237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091022" name="Text Box 14">
            <a:extLst>
              <a:ext uri="{FF2B5EF4-FFF2-40B4-BE49-F238E27FC236}">
                <a16:creationId xmlns:a16="http://schemas.microsoft.com/office/drawing/2014/main" id="{AF867A17-4E5F-4FA8-BAC0-4E1227D7F043}"/>
              </a:ext>
            </a:extLst>
          </p:cNvPr>
          <p:cNvSpPr txBox="1">
            <a:spLocks noChangeArrowheads="1"/>
          </p:cNvSpPr>
          <p:nvPr/>
        </p:nvSpPr>
        <p:spPr bwMode="auto">
          <a:xfrm>
            <a:off x="5080000" y="3286125"/>
            <a:ext cx="33083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Arial" panose="020B0604020202020204" pitchFamily="34" charset="0"/>
              </a:rPr>
              <a:t>Tennis de campo:</a:t>
            </a:r>
            <a:endParaRPr lang="en-US" altLang="en-US" sz="2200" b="1">
              <a:solidFill>
                <a:srgbClr val="000000"/>
              </a:solidFill>
              <a:latin typeface="Arial" panose="020B0604020202020204" pitchFamily="34" charset="0"/>
            </a:endParaRPr>
          </a:p>
        </p:txBody>
      </p:sp>
      <p:pic>
        <p:nvPicPr>
          <p:cNvPr id="2091023" name="Picture 15">
            <a:extLst>
              <a:ext uri="{FF2B5EF4-FFF2-40B4-BE49-F238E27FC236}">
                <a16:creationId xmlns:a16="http://schemas.microsoft.com/office/drawing/2014/main" id="{B117111A-C6DC-42A8-A1A6-CFC24D8742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0925" y="3319463"/>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2091024" name="Text Box 16">
            <a:extLst>
              <a:ext uri="{FF2B5EF4-FFF2-40B4-BE49-F238E27FC236}">
                <a16:creationId xmlns:a16="http://schemas.microsoft.com/office/drawing/2014/main" id="{7FB3FC28-63E6-44D1-B70F-123FF8D909B4}"/>
              </a:ext>
            </a:extLst>
          </p:cNvPr>
          <p:cNvSpPr txBox="1">
            <a:spLocks noChangeArrowheads="1"/>
          </p:cNvSpPr>
          <p:nvPr/>
        </p:nvSpPr>
        <p:spPr bwMode="auto">
          <a:xfrm>
            <a:off x="5365750" y="3684588"/>
            <a:ext cx="352901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a:solidFill>
                  <a:srgbClr val="000000"/>
                </a:solidFill>
                <a:latin typeface="Calibri" panose="020F0502020204030204" pitchFamily="34" charset="0"/>
              </a:rPr>
              <a:t>Servicio:</a:t>
            </a:r>
            <a:endParaRPr lang="en-US" altLang="en-US" sz="2200" b="1">
              <a:solidFill>
                <a:srgbClr val="000000"/>
              </a:solidFill>
              <a:latin typeface="Calibri" panose="020F0502020204030204" pitchFamily="34" charset="0"/>
            </a:endParaRPr>
          </a:p>
        </p:txBody>
      </p:sp>
      <p:pic>
        <p:nvPicPr>
          <p:cNvPr id="2091025" name="Picture 17">
            <a:extLst>
              <a:ext uri="{FF2B5EF4-FFF2-40B4-BE49-F238E27FC236}">
                <a16:creationId xmlns:a16="http://schemas.microsoft.com/office/drawing/2014/main" id="{3CC61E2F-E7FF-4C33-B91F-A0DBE0F202E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21288" y="3787775"/>
            <a:ext cx="184150" cy="184150"/>
          </a:xfrm>
          <a:prstGeom prst="rect">
            <a:avLst/>
          </a:prstGeom>
          <a:noFill/>
          <a:extLst>
            <a:ext uri="{909E8E84-426E-40DD-AFC4-6F175D3DCCD1}">
              <a14:hiddenFill xmlns:a14="http://schemas.microsoft.com/office/drawing/2010/main">
                <a:solidFill>
                  <a:srgbClr val="FFFFFF"/>
                </a:solidFill>
              </a14:hiddenFill>
            </a:ext>
          </a:extLst>
        </p:spPr>
      </p:pic>
      <p:sp>
        <p:nvSpPr>
          <p:cNvPr id="2091026" name="Text Box 18">
            <a:extLst>
              <a:ext uri="{FF2B5EF4-FFF2-40B4-BE49-F238E27FC236}">
                <a16:creationId xmlns:a16="http://schemas.microsoft.com/office/drawing/2014/main" id="{17906EB7-752A-490F-B39A-6ED4B11E6190}"/>
              </a:ext>
            </a:extLst>
          </p:cNvPr>
          <p:cNvSpPr txBox="1">
            <a:spLocks noChangeArrowheads="1"/>
          </p:cNvSpPr>
          <p:nvPr/>
        </p:nvSpPr>
        <p:spPr bwMode="auto">
          <a:xfrm>
            <a:off x="5364163" y="4005263"/>
            <a:ext cx="29527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i="1">
                <a:solidFill>
                  <a:srgbClr val="000000"/>
                </a:solidFill>
                <a:latin typeface="Calibri" panose="020F0502020204030204" pitchFamily="34" charset="0"/>
              </a:rPr>
              <a:t>Velocidad en el servicio</a:t>
            </a:r>
            <a:endParaRPr lang="en-US" altLang="en-US" sz="2200" b="1" i="1">
              <a:solidFill>
                <a:srgbClr val="000000"/>
              </a:solidFill>
              <a:latin typeface="Calibri" panose="020F0502020204030204" pitchFamily="34" charset="0"/>
            </a:endParaRPr>
          </a:p>
        </p:txBody>
      </p:sp>
      <p:pic>
        <p:nvPicPr>
          <p:cNvPr id="2091027" name="Picture 19">
            <a:extLst>
              <a:ext uri="{FF2B5EF4-FFF2-40B4-BE49-F238E27FC236}">
                <a16:creationId xmlns:a16="http://schemas.microsoft.com/office/drawing/2014/main" id="{584B5C99-C431-4048-990E-32E4EA34346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08625" y="4365625"/>
            <a:ext cx="3168650" cy="21145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814D4-1279-4E0F-AAB0-1124B76D79E4}"/>
              </a:ext>
            </a:extLst>
          </p:cNvPr>
          <p:cNvSpPr>
            <a:spLocks/>
          </p:cNvSpPr>
          <p:nvPr/>
        </p:nvSpPr>
        <p:spPr bwMode="auto">
          <a:xfrm>
            <a:off x="2330450" y="1198563"/>
            <a:ext cx="6588125"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3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3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br>
              <a:rPr lang="es-PR" altLang="en-US" sz="38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n-US" sz="3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7981AF7A-6E7E-423B-8DDE-155D46E2010F}"/>
              </a:ext>
            </a:extLst>
          </p:cNvPr>
          <p:cNvSpPr>
            <a:spLocks/>
          </p:cNvSpPr>
          <p:nvPr/>
        </p:nvSpPr>
        <p:spPr bwMode="auto">
          <a:xfrm>
            <a:off x="2330450" y="2493963"/>
            <a:ext cx="6478588"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9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MEDIDAS DE PREVENCIÓN</a:t>
            </a:r>
          </a:p>
        </p:txBody>
      </p:sp>
      <p:pic>
        <p:nvPicPr>
          <p:cNvPr id="2101252" name="Picture 4">
            <a:extLst>
              <a:ext uri="{FF2B5EF4-FFF2-40B4-BE49-F238E27FC236}">
                <a16:creationId xmlns:a16="http://schemas.microsoft.com/office/drawing/2014/main" id="{5B274572-571A-442A-B62A-6F3AF64716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765175"/>
            <a:ext cx="1830387" cy="2735263"/>
          </a:xfrm>
          <a:prstGeom prst="rect">
            <a:avLst/>
          </a:prstGeom>
          <a:noFill/>
          <a:extLst>
            <a:ext uri="{909E8E84-426E-40DD-AFC4-6F175D3DCCD1}">
              <a14:hiddenFill xmlns:a14="http://schemas.microsoft.com/office/drawing/2010/main">
                <a:solidFill>
                  <a:srgbClr val="FFFFFF"/>
                </a:solidFill>
              </a14:hiddenFill>
            </a:ext>
          </a:extLst>
        </p:spPr>
      </p:pic>
      <p:sp>
        <p:nvSpPr>
          <p:cNvPr id="2101254" name="Text Box 6">
            <a:extLst>
              <a:ext uri="{FF2B5EF4-FFF2-40B4-BE49-F238E27FC236}">
                <a16:creationId xmlns:a16="http://schemas.microsoft.com/office/drawing/2014/main" id="{E3D260A8-FBA9-4801-B58C-CBDD2A7C5B47}"/>
              </a:ext>
            </a:extLst>
          </p:cNvPr>
          <p:cNvSpPr txBox="1">
            <a:spLocks noChangeArrowheads="1"/>
          </p:cNvSpPr>
          <p:nvPr/>
        </p:nvSpPr>
        <p:spPr bwMode="auto">
          <a:xfrm>
            <a:off x="992188" y="4654550"/>
            <a:ext cx="833278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600" b="1">
                <a:solidFill>
                  <a:srgbClr val="000000"/>
                </a:solidFill>
              </a:rPr>
              <a:t>Enfriamiento - </a:t>
            </a:r>
            <a:r>
              <a:rPr lang="en-US" altLang="en-US" sz="2600" b="1" i="1">
                <a:solidFill>
                  <a:srgbClr val="000000"/>
                </a:solidFill>
              </a:rPr>
              <a:t>Preferiblemente:</a:t>
            </a:r>
            <a:endParaRPr lang="en-US" altLang="en-US" sz="2600" i="1">
              <a:solidFill>
                <a:srgbClr val="FF0000"/>
              </a:solidFill>
              <a:effectLst>
                <a:outerShdw blurRad="38100" dist="38100" dir="2700000" algn="tl">
                  <a:srgbClr val="C0C0C0"/>
                </a:outerShdw>
              </a:effectLst>
              <a:latin typeface="Arial Black" panose="020B0A04020102020204" pitchFamily="34" charset="0"/>
            </a:endParaRPr>
          </a:p>
        </p:txBody>
      </p:sp>
      <p:pic>
        <p:nvPicPr>
          <p:cNvPr id="2101255" name="Picture 7">
            <a:extLst>
              <a:ext uri="{FF2B5EF4-FFF2-40B4-BE49-F238E27FC236}">
                <a16:creationId xmlns:a16="http://schemas.microsoft.com/office/drawing/2014/main" id="{75D60B66-244A-49A6-8DCA-E4219A2002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263" y="4729163"/>
            <a:ext cx="360362" cy="357187"/>
          </a:xfrm>
          <a:prstGeom prst="rect">
            <a:avLst/>
          </a:prstGeom>
          <a:noFill/>
          <a:extLst>
            <a:ext uri="{909E8E84-426E-40DD-AFC4-6F175D3DCCD1}">
              <a14:hiddenFill xmlns:a14="http://schemas.microsoft.com/office/drawing/2010/main">
                <a:solidFill>
                  <a:srgbClr val="FFFFFF"/>
                </a:solidFill>
              </a14:hiddenFill>
            </a:ext>
          </a:extLst>
        </p:spPr>
      </p:pic>
      <p:sp>
        <p:nvSpPr>
          <p:cNvPr id="2101256" name="Text Box 8">
            <a:extLst>
              <a:ext uri="{FF2B5EF4-FFF2-40B4-BE49-F238E27FC236}">
                <a16:creationId xmlns:a16="http://schemas.microsoft.com/office/drawing/2014/main" id="{6CF1488D-8821-4C75-AA99-7C5F9518585B}"/>
              </a:ext>
            </a:extLst>
          </p:cNvPr>
          <p:cNvSpPr txBox="1">
            <a:spLocks noChangeArrowheads="1"/>
          </p:cNvSpPr>
          <p:nvPr/>
        </p:nvSpPr>
        <p:spPr bwMode="auto">
          <a:xfrm>
            <a:off x="1044575" y="5086350"/>
            <a:ext cx="81724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3000" b="1" i="1">
                <a:solidFill>
                  <a:srgbClr val="000000"/>
                </a:solidFill>
                <a:latin typeface="Calibri" panose="020F0502020204030204" pitchFamily="34" charset="0"/>
              </a:rPr>
              <a:t>Estático</a:t>
            </a:r>
            <a:endParaRPr lang="en-US" altLang="en-US" sz="3000" i="1">
              <a:solidFill>
                <a:srgbClr val="FF0000"/>
              </a:solidFill>
              <a:effectLst>
                <a:outerShdw blurRad="38100" dist="38100" dir="2700000" algn="tl">
                  <a:srgbClr val="C0C0C0"/>
                </a:outerShdw>
              </a:effectLst>
              <a:latin typeface="Calibri" panose="020F0502020204030204" pitchFamily="34" charset="0"/>
            </a:endParaRPr>
          </a:p>
        </p:txBody>
      </p:sp>
      <p:pic>
        <p:nvPicPr>
          <p:cNvPr id="2101257" name="Picture 9">
            <a:extLst>
              <a:ext uri="{FF2B5EF4-FFF2-40B4-BE49-F238E27FC236}">
                <a16:creationId xmlns:a16="http://schemas.microsoft.com/office/drawing/2014/main" id="{89972348-A815-496C-A379-3DBCCDDF6F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3730625"/>
            <a:ext cx="388937"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01258" name="Text Box 10">
            <a:extLst>
              <a:ext uri="{FF2B5EF4-FFF2-40B4-BE49-F238E27FC236}">
                <a16:creationId xmlns:a16="http://schemas.microsoft.com/office/drawing/2014/main" id="{BD2DE79D-241F-4291-9978-09CB383B5EFD}"/>
              </a:ext>
            </a:extLst>
          </p:cNvPr>
          <p:cNvSpPr txBox="1">
            <a:spLocks noChangeArrowheads="1"/>
          </p:cNvSpPr>
          <p:nvPr/>
        </p:nvSpPr>
        <p:spPr bwMode="auto">
          <a:xfrm>
            <a:off x="765175" y="3730625"/>
            <a:ext cx="81280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latin typeface="Tahoma" panose="020B0604030504040204" pitchFamily="34" charset="0"/>
              </a:rPr>
              <a:t>Después del periodo de estimulo del ejercicio:</a:t>
            </a:r>
            <a:endParaRPr lang="en-US" altLang="en-US" sz="2800" b="1" i="1">
              <a:solidFill>
                <a:srgbClr val="FFFF00"/>
              </a:solidFill>
              <a:latin typeface="Tahoma" panose="020B0604030504040204" pitchFamily="34" charset="0"/>
            </a:endParaRPr>
          </a:p>
        </p:txBody>
      </p:sp>
      <p:pic>
        <p:nvPicPr>
          <p:cNvPr id="2101259" name="Picture 11">
            <a:extLst>
              <a:ext uri="{FF2B5EF4-FFF2-40B4-BE49-F238E27FC236}">
                <a16:creationId xmlns:a16="http://schemas.microsoft.com/office/drawing/2014/main" id="{6D1389F3-3CCC-497A-8D1F-57FFDD01B2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3438" y="5300663"/>
            <a:ext cx="1657350" cy="1147762"/>
          </a:xfrm>
          <a:prstGeom prst="rect">
            <a:avLst/>
          </a:prstGeom>
          <a:noFill/>
          <a:extLst>
            <a:ext uri="{909E8E84-426E-40DD-AFC4-6F175D3DCCD1}">
              <a14:hiddenFill xmlns:a14="http://schemas.microsoft.com/office/drawing/2010/main">
                <a:solidFill>
                  <a:srgbClr val="FFFFFF"/>
                </a:solidFill>
              </a14:hiddenFill>
            </a:ext>
          </a:extLst>
        </p:spPr>
      </p:pic>
      <p:pic>
        <p:nvPicPr>
          <p:cNvPr id="2101260" name="Picture 12">
            <a:extLst>
              <a:ext uri="{FF2B5EF4-FFF2-40B4-BE49-F238E27FC236}">
                <a16:creationId xmlns:a16="http://schemas.microsoft.com/office/drawing/2014/main" id="{4C320A89-B727-4294-A6E8-53FDEFF3A0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31000" y="5273675"/>
            <a:ext cx="1728788" cy="1147763"/>
          </a:xfrm>
          <a:prstGeom prst="rect">
            <a:avLst/>
          </a:prstGeom>
          <a:noFill/>
          <a:extLst>
            <a:ext uri="{909E8E84-426E-40DD-AFC4-6F175D3DCCD1}">
              <a14:hiddenFill xmlns:a14="http://schemas.microsoft.com/office/drawing/2010/main">
                <a:solidFill>
                  <a:srgbClr val="FFFFFF"/>
                </a:solidFill>
              </a14:hiddenFill>
            </a:ext>
          </a:extLst>
        </p:spPr>
      </p:pic>
      <p:pic>
        <p:nvPicPr>
          <p:cNvPr id="2101261" name="Picture 13">
            <a:extLst>
              <a:ext uri="{FF2B5EF4-FFF2-40B4-BE49-F238E27FC236}">
                <a16:creationId xmlns:a16="http://schemas.microsoft.com/office/drawing/2014/main" id="{A914912E-CF22-461E-9877-09F2B2D613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55875" y="5181600"/>
            <a:ext cx="1655763" cy="1219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F115B-83CF-4F7B-A8DD-069BCE7F2E28}"/>
              </a:ext>
            </a:extLst>
          </p:cNvPr>
          <p:cNvSpPr>
            <a:spLocks/>
          </p:cNvSpPr>
          <p:nvPr/>
        </p:nvSpPr>
        <p:spPr bwMode="auto">
          <a:xfrm>
            <a:off x="2881313" y="1054100"/>
            <a:ext cx="5724525"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4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24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4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1C313113-428F-4B44-B976-ABB5EC216A5D}"/>
              </a:ext>
            </a:extLst>
          </p:cNvPr>
          <p:cNvSpPr>
            <a:spLocks/>
          </p:cNvSpPr>
          <p:nvPr/>
        </p:nvSpPr>
        <p:spPr bwMode="auto">
          <a:xfrm>
            <a:off x="2881313" y="1844675"/>
            <a:ext cx="562927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2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MEDIDAS DE PREVENCIÓN</a:t>
            </a:r>
          </a:p>
        </p:txBody>
      </p:sp>
      <p:pic>
        <p:nvPicPr>
          <p:cNvPr id="2106372" name="Picture 4">
            <a:extLst>
              <a:ext uri="{FF2B5EF4-FFF2-40B4-BE49-F238E27FC236}">
                <a16:creationId xmlns:a16="http://schemas.microsoft.com/office/drawing/2014/main" id="{4392AABD-CE70-4E9F-AFAD-FE85D0D636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75" y="825500"/>
            <a:ext cx="2414588" cy="1524000"/>
          </a:xfrm>
          <a:prstGeom prst="rect">
            <a:avLst/>
          </a:prstGeom>
          <a:noFill/>
          <a:extLst>
            <a:ext uri="{909E8E84-426E-40DD-AFC4-6F175D3DCCD1}">
              <a14:hiddenFill xmlns:a14="http://schemas.microsoft.com/office/drawing/2010/main">
                <a:solidFill>
                  <a:srgbClr val="FFFFFF"/>
                </a:solidFill>
              </a14:hiddenFill>
            </a:ext>
          </a:extLst>
        </p:spPr>
      </p:pic>
      <p:sp>
        <p:nvSpPr>
          <p:cNvPr id="2106373" name="Text Box 5">
            <a:extLst>
              <a:ext uri="{FF2B5EF4-FFF2-40B4-BE49-F238E27FC236}">
                <a16:creationId xmlns:a16="http://schemas.microsoft.com/office/drawing/2014/main" id="{ED123052-38CA-4470-9E86-50BF65B5D6C7}"/>
              </a:ext>
            </a:extLst>
          </p:cNvPr>
          <p:cNvSpPr txBox="1">
            <a:spLocks noChangeArrowheads="1"/>
          </p:cNvSpPr>
          <p:nvPr/>
        </p:nvSpPr>
        <p:spPr bwMode="auto">
          <a:xfrm>
            <a:off x="574675" y="254476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Para aquellos atletas competitivos o recreativos:</a:t>
            </a:r>
            <a:endParaRPr lang="en-US" altLang="en-US" sz="2500" i="1">
              <a:solidFill>
                <a:srgbClr val="FF0000"/>
              </a:solidFill>
              <a:latin typeface="Arial Black" panose="020B0A04020102020204" pitchFamily="34" charset="0"/>
            </a:endParaRPr>
          </a:p>
        </p:txBody>
      </p:sp>
      <p:pic>
        <p:nvPicPr>
          <p:cNvPr id="2106374" name="Picture 6">
            <a:extLst>
              <a:ext uri="{FF2B5EF4-FFF2-40B4-BE49-F238E27FC236}">
                <a16:creationId xmlns:a16="http://schemas.microsoft.com/office/drawing/2014/main" id="{1945A031-F777-4C03-B94F-E78D738A9F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261620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06375" name="Text Box 7">
            <a:extLst>
              <a:ext uri="{FF2B5EF4-FFF2-40B4-BE49-F238E27FC236}">
                <a16:creationId xmlns:a16="http://schemas.microsoft.com/office/drawing/2014/main" id="{75955192-1F91-4A10-BBED-5BC1DDA8CBE0}"/>
              </a:ext>
            </a:extLst>
          </p:cNvPr>
          <p:cNvSpPr txBox="1">
            <a:spLocks noChangeArrowheads="1"/>
          </p:cNvSpPr>
          <p:nvPr/>
        </p:nvSpPr>
        <p:spPr bwMode="auto">
          <a:xfrm>
            <a:off x="900113" y="3055938"/>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Usar el equipo protector adecuado</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106376" name="Picture 8">
            <a:extLst>
              <a:ext uri="{FF2B5EF4-FFF2-40B4-BE49-F238E27FC236}">
                <a16:creationId xmlns:a16="http://schemas.microsoft.com/office/drawing/2014/main" id="{774F0F3D-346B-443C-B949-FF05BA741C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213" y="3127375"/>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106380" name="Text Box 12">
            <a:extLst>
              <a:ext uri="{FF2B5EF4-FFF2-40B4-BE49-F238E27FC236}">
                <a16:creationId xmlns:a16="http://schemas.microsoft.com/office/drawing/2014/main" id="{A306EEC3-1807-4758-AFC7-B5094D9FD4F0}"/>
              </a:ext>
            </a:extLst>
          </p:cNvPr>
          <p:cNvSpPr txBox="1">
            <a:spLocks noChangeArrowheads="1"/>
          </p:cNvSpPr>
          <p:nvPr/>
        </p:nvSpPr>
        <p:spPr bwMode="auto">
          <a:xfrm>
            <a:off x="900113" y="3470275"/>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Estar atentos a los problemas mecánicos y ambientales</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106381" name="Picture 13">
            <a:extLst>
              <a:ext uri="{FF2B5EF4-FFF2-40B4-BE49-F238E27FC236}">
                <a16:creationId xmlns:a16="http://schemas.microsoft.com/office/drawing/2014/main" id="{7A790DA2-48B8-4045-A223-E0D6EB9B05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213" y="3541713"/>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106385" name="Text Box 17">
            <a:extLst>
              <a:ext uri="{FF2B5EF4-FFF2-40B4-BE49-F238E27FC236}">
                <a16:creationId xmlns:a16="http://schemas.microsoft.com/office/drawing/2014/main" id="{2D47DDD9-B951-4E38-87F7-BB75C11E881A}"/>
              </a:ext>
            </a:extLst>
          </p:cNvPr>
          <p:cNvSpPr txBox="1">
            <a:spLocks noChangeArrowheads="1"/>
          </p:cNvSpPr>
          <p:nvPr/>
        </p:nvSpPr>
        <p:spPr bwMode="auto">
          <a:xfrm>
            <a:off x="900113" y="3902075"/>
            <a:ext cx="7993062"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Poseer una buena aptitud física (acondicionamiento adecuado):</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106386" name="Picture 18">
            <a:extLst>
              <a:ext uri="{FF2B5EF4-FFF2-40B4-BE49-F238E27FC236}">
                <a16:creationId xmlns:a16="http://schemas.microsoft.com/office/drawing/2014/main" id="{EE7859E4-E4A3-4AC7-B69F-C140BDE715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213" y="3973513"/>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106387" name="Text Box 19">
            <a:extLst>
              <a:ext uri="{FF2B5EF4-FFF2-40B4-BE49-F238E27FC236}">
                <a16:creationId xmlns:a16="http://schemas.microsoft.com/office/drawing/2014/main" id="{B320D2CA-58F4-4C5B-93DE-95E4BEA363BF}"/>
              </a:ext>
            </a:extLst>
          </p:cNvPr>
          <p:cNvSpPr txBox="1">
            <a:spLocks noChangeArrowheads="1"/>
          </p:cNvSpPr>
          <p:nvPr/>
        </p:nvSpPr>
        <p:spPr bwMode="auto">
          <a:xfrm>
            <a:off x="973138" y="4660900"/>
            <a:ext cx="7775575" cy="99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i="1">
                <a:solidFill>
                  <a:srgbClr val="000000"/>
                </a:solidFill>
                <a:latin typeface="Calibri" panose="020F0502020204030204" pitchFamily="34" charset="0"/>
              </a:rPr>
              <a:t>Esto incluye adecuada flexibilidad, fortaleza y tolerancia muscular, y composición corporal (incluyendo la masa corporal) adecuado</a:t>
            </a:r>
            <a:endParaRPr lang="en-US" altLang="en-US" sz="2200" i="1" u="sng">
              <a:solidFill>
                <a:srgbClr val="FF0000"/>
              </a:solidFill>
              <a:effectLst>
                <a:outerShdw blurRad="38100" dist="38100" dir="2700000" algn="tl">
                  <a:srgbClr val="C0C0C0"/>
                </a:outerShdw>
              </a:effectLst>
              <a:latin typeface="Arial Black" panose="020B0A04020102020204" pitchFamily="34" charset="0"/>
            </a:endParaRPr>
          </a:p>
        </p:txBody>
      </p:sp>
      <p:sp>
        <p:nvSpPr>
          <p:cNvPr id="2106390" name="Text Box 22">
            <a:extLst>
              <a:ext uri="{FF2B5EF4-FFF2-40B4-BE49-F238E27FC236}">
                <a16:creationId xmlns:a16="http://schemas.microsoft.com/office/drawing/2014/main" id="{C3F4A4C2-8635-46D5-88C1-3F161ED39D42}"/>
              </a:ext>
            </a:extLst>
          </p:cNvPr>
          <p:cNvSpPr txBox="1">
            <a:spLocks noChangeArrowheads="1"/>
          </p:cNvSpPr>
          <p:nvPr/>
        </p:nvSpPr>
        <p:spPr bwMode="auto">
          <a:xfrm>
            <a:off x="900113" y="5648325"/>
            <a:ext cx="7993062"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Mantener una apropiada nutrición y reposición de líquidos y electrolítos</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106391" name="Picture 23">
            <a:extLst>
              <a:ext uri="{FF2B5EF4-FFF2-40B4-BE49-F238E27FC236}">
                <a16:creationId xmlns:a16="http://schemas.microsoft.com/office/drawing/2014/main" id="{63B6F71A-3FD6-4F8D-8EFD-8E827496AB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213" y="5719763"/>
            <a:ext cx="276225" cy="2730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B6221-7476-4E3E-AFE5-A965AB959AA1}"/>
              </a:ext>
            </a:extLst>
          </p:cNvPr>
          <p:cNvSpPr>
            <a:spLocks/>
          </p:cNvSpPr>
          <p:nvPr/>
        </p:nvSpPr>
        <p:spPr bwMode="auto">
          <a:xfrm>
            <a:off x="3852863" y="1412875"/>
            <a:ext cx="50720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4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DESGARRES MUSCULARES:</a:t>
            </a:r>
            <a:endParaRPr lang="es-PR" altLang="en-US" sz="4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3705712D-E1CC-421A-976E-76B95A5744B4}"/>
              </a:ext>
            </a:extLst>
          </p:cNvPr>
          <p:cNvSpPr>
            <a:spLocks/>
          </p:cNvSpPr>
          <p:nvPr/>
        </p:nvSpPr>
        <p:spPr bwMode="auto">
          <a:xfrm>
            <a:off x="3852863" y="2422525"/>
            <a:ext cx="52911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160000"/>
              </a:lnSpc>
            </a:pPr>
            <a:r>
              <a:rPr lang="es-PR" altLang="en-US" sz="43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pic>
        <p:nvPicPr>
          <p:cNvPr id="2000900" name="Picture 4">
            <a:extLst>
              <a:ext uri="{FF2B5EF4-FFF2-40B4-BE49-F238E27FC236}">
                <a16:creationId xmlns:a16="http://schemas.microsoft.com/office/drawing/2014/main" id="{1634543B-01CE-4B12-8DB6-41FFCEE985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13" y="3644900"/>
            <a:ext cx="3810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00901" name="Text Box 5">
            <a:extLst>
              <a:ext uri="{FF2B5EF4-FFF2-40B4-BE49-F238E27FC236}">
                <a16:creationId xmlns:a16="http://schemas.microsoft.com/office/drawing/2014/main" id="{22843139-E01F-43B3-B6E4-E0DB3E8A3BDD}"/>
              </a:ext>
            </a:extLst>
          </p:cNvPr>
          <p:cNvSpPr txBox="1">
            <a:spLocks noChangeArrowheads="1"/>
          </p:cNvSpPr>
          <p:nvPr/>
        </p:nvSpPr>
        <p:spPr bwMode="auto">
          <a:xfrm>
            <a:off x="696913" y="3603625"/>
            <a:ext cx="8247062"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700" b="1">
                <a:latin typeface="Arial" panose="020B0604020202020204" pitchFamily="34" charset="0"/>
              </a:rPr>
              <a:t>Daño a alguna parte de la unidad musculo-tendinosa (músculo, tendón o unión/inserción) ocasionado por un sobreuso (</a:t>
            </a:r>
            <a:r>
              <a:rPr lang="en-US" altLang="en-US" sz="2700" b="1" i="1">
                <a:latin typeface="Arial" panose="020B0604020202020204" pitchFamily="34" charset="0"/>
              </a:rPr>
              <a:t>strain</a:t>
            </a:r>
            <a:r>
              <a:rPr lang="en-US" altLang="en-US" sz="2700" b="1">
                <a:latin typeface="Arial" panose="020B0604020202020204" pitchFamily="34" charset="0"/>
              </a:rPr>
              <a:t> crónico) o tensión excesiva (</a:t>
            </a:r>
            <a:r>
              <a:rPr lang="en-US" altLang="en-US" sz="2700" b="1" i="1">
                <a:latin typeface="Arial" panose="020B0604020202020204" pitchFamily="34" charset="0"/>
              </a:rPr>
              <a:t>strain</a:t>
            </a:r>
            <a:r>
              <a:rPr lang="en-US" altLang="en-US" sz="2700" b="1">
                <a:latin typeface="Arial" panose="020B0604020202020204" pitchFamily="34" charset="0"/>
              </a:rPr>
              <a:t> agudo)</a:t>
            </a:r>
          </a:p>
        </p:txBody>
      </p:sp>
      <p:pic>
        <p:nvPicPr>
          <p:cNvPr id="2000910" name="Picture 14">
            <a:extLst>
              <a:ext uri="{FF2B5EF4-FFF2-40B4-BE49-F238E27FC236}">
                <a16:creationId xmlns:a16="http://schemas.microsoft.com/office/drawing/2014/main" id="{5D68DFB3-95AB-4613-B0AD-2002D0DDF9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50" y="5508625"/>
            <a:ext cx="3810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00911" name="Text Box 15">
            <a:extLst>
              <a:ext uri="{FF2B5EF4-FFF2-40B4-BE49-F238E27FC236}">
                <a16:creationId xmlns:a16="http://schemas.microsoft.com/office/drawing/2014/main" id="{825BAA7E-9518-41DA-9487-56E224B413D5}"/>
              </a:ext>
            </a:extLst>
          </p:cNvPr>
          <p:cNvSpPr txBox="1">
            <a:spLocks noChangeArrowheads="1"/>
          </p:cNvSpPr>
          <p:nvPr/>
        </p:nvSpPr>
        <p:spPr bwMode="auto">
          <a:xfrm>
            <a:off x="717550" y="5467350"/>
            <a:ext cx="824706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700" b="1">
                <a:latin typeface="Arial" panose="020B0604020202020204" pitchFamily="34" charset="0"/>
              </a:rPr>
              <a:t>Ocurre casi siempre en la unión más debil de la unidad del tendón muscular</a:t>
            </a:r>
          </a:p>
        </p:txBody>
      </p:sp>
      <p:pic>
        <p:nvPicPr>
          <p:cNvPr id="2000912" name="Picture 16">
            <a:extLst>
              <a:ext uri="{FF2B5EF4-FFF2-40B4-BE49-F238E27FC236}">
                <a16:creationId xmlns:a16="http://schemas.microsoft.com/office/drawing/2014/main" id="{389FD5AC-3032-4358-8145-3119592474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692150"/>
            <a:ext cx="3108325" cy="2743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BCD2E-52F5-46B2-8652-73E99F2D084B}"/>
              </a:ext>
            </a:extLst>
          </p:cNvPr>
          <p:cNvSpPr>
            <a:spLocks/>
          </p:cNvSpPr>
          <p:nvPr/>
        </p:nvSpPr>
        <p:spPr bwMode="auto">
          <a:xfrm>
            <a:off x="2376488" y="1341438"/>
            <a:ext cx="6588125"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3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3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br>
              <a:rPr lang="es-PR" altLang="en-US" sz="38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n-US" sz="3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22856620-981E-4E6D-A897-0C346B48003C}"/>
              </a:ext>
            </a:extLst>
          </p:cNvPr>
          <p:cNvSpPr>
            <a:spLocks/>
          </p:cNvSpPr>
          <p:nvPr/>
        </p:nvSpPr>
        <p:spPr bwMode="auto">
          <a:xfrm>
            <a:off x="2376488" y="2565400"/>
            <a:ext cx="6478587"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9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MEDIDAS DE PREVENCIÓN</a:t>
            </a:r>
          </a:p>
        </p:txBody>
      </p:sp>
      <p:pic>
        <p:nvPicPr>
          <p:cNvPr id="2088964" name="Picture 4">
            <a:extLst>
              <a:ext uri="{FF2B5EF4-FFF2-40B4-BE49-F238E27FC236}">
                <a16:creationId xmlns:a16="http://schemas.microsoft.com/office/drawing/2014/main" id="{E01FC686-49B7-4686-8DE5-E6B655945B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263" y="765175"/>
            <a:ext cx="2068512" cy="3124200"/>
          </a:xfrm>
          <a:prstGeom prst="rect">
            <a:avLst/>
          </a:prstGeom>
          <a:noFill/>
          <a:extLst>
            <a:ext uri="{909E8E84-426E-40DD-AFC4-6F175D3DCCD1}">
              <a14:hiddenFill xmlns:a14="http://schemas.microsoft.com/office/drawing/2010/main">
                <a:solidFill>
                  <a:srgbClr val="FFFFFF"/>
                </a:solidFill>
              </a14:hiddenFill>
            </a:ext>
          </a:extLst>
        </p:spPr>
      </p:pic>
      <p:sp>
        <p:nvSpPr>
          <p:cNvPr id="2088965" name="Text Box 5">
            <a:extLst>
              <a:ext uri="{FF2B5EF4-FFF2-40B4-BE49-F238E27FC236}">
                <a16:creationId xmlns:a16="http://schemas.microsoft.com/office/drawing/2014/main" id="{95E63F37-90A9-4B8C-A9B4-AFA5773D23AB}"/>
              </a:ext>
            </a:extLst>
          </p:cNvPr>
          <p:cNvSpPr txBox="1">
            <a:spLocks noChangeArrowheads="1"/>
          </p:cNvSpPr>
          <p:nvPr/>
        </p:nvSpPr>
        <p:spPr bwMode="auto">
          <a:xfrm>
            <a:off x="574675" y="4105275"/>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Siempre tratar todas las lesiones, aún cuando sean menores</a:t>
            </a:r>
            <a:endParaRPr lang="en-US" altLang="en-US" sz="2500" i="1">
              <a:solidFill>
                <a:srgbClr val="FF0000"/>
              </a:solidFill>
              <a:latin typeface="Arial Black" panose="020B0A04020102020204" pitchFamily="34" charset="0"/>
            </a:endParaRPr>
          </a:p>
        </p:txBody>
      </p:sp>
      <p:pic>
        <p:nvPicPr>
          <p:cNvPr id="2088966" name="Picture 6">
            <a:extLst>
              <a:ext uri="{FF2B5EF4-FFF2-40B4-BE49-F238E27FC236}">
                <a16:creationId xmlns:a16="http://schemas.microsoft.com/office/drawing/2014/main" id="{92347991-0BB9-4C91-9A36-1EEDCA8122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417671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088967" name="Text Box 7">
            <a:extLst>
              <a:ext uri="{FF2B5EF4-FFF2-40B4-BE49-F238E27FC236}">
                <a16:creationId xmlns:a16="http://schemas.microsoft.com/office/drawing/2014/main" id="{32F8971C-5797-4CBE-8C48-F9B379B94659}"/>
              </a:ext>
            </a:extLst>
          </p:cNvPr>
          <p:cNvSpPr txBox="1">
            <a:spLocks noChangeArrowheads="1"/>
          </p:cNvSpPr>
          <p:nvPr/>
        </p:nvSpPr>
        <p:spPr bwMode="auto">
          <a:xfrm>
            <a:off x="574675" y="5113338"/>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Utilizar el vendaje atlético protectivo cuando sea necesario</a:t>
            </a:r>
            <a:endParaRPr lang="en-US" altLang="en-US" sz="2500" i="1">
              <a:solidFill>
                <a:srgbClr val="FF0000"/>
              </a:solidFill>
              <a:latin typeface="Arial Black" panose="020B0A04020102020204" pitchFamily="34" charset="0"/>
            </a:endParaRPr>
          </a:p>
        </p:txBody>
      </p:sp>
      <p:pic>
        <p:nvPicPr>
          <p:cNvPr id="2088968" name="Picture 8">
            <a:extLst>
              <a:ext uri="{FF2B5EF4-FFF2-40B4-BE49-F238E27FC236}">
                <a16:creationId xmlns:a16="http://schemas.microsoft.com/office/drawing/2014/main" id="{AAC6E619-7D29-426C-A974-8455B28EFD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5184775"/>
            <a:ext cx="271463" cy="266700"/>
          </a:xfrm>
          <a:prstGeom prst="rect">
            <a:avLst/>
          </a:prstGeom>
          <a:noFill/>
          <a:extLst>
            <a:ext uri="{909E8E84-426E-40DD-AFC4-6F175D3DCCD1}">
              <a14:hiddenFill xmlns:a14="http://schemas.microsoft.com/office/drawing/2010/main">
                <a:solidFill>
                  <a:srgbClr val="FFFFFF"/>
                </a:solidFill>
              </a14:hiddenFill>
            </a:ext>
          </a:extLst>
        </p:spPr>
      </p:pic>
      <p:pic>
        <p:nvPicPr>
          <p:cNvPr id="2088969" name="Picture 9">
            <a:extLst>
              <a:ext uri="{FF2B5EF4-FFF2-40B4-BE49-F238E27FC236}">
                <a16:creationId xmlns:a16="http://schemas.microsoft.com/office/drawing/2014/main" id="{D252F6B6-3770-4174-A5F9-0D2040BDCD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1275" y="5661025"/>
            <a:ext cx="1944688" cy="7032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1139" name="Picture 3">
            <a:extLst>
              <a:ext uri="{FF2B5EF4-FFF2-40B4-BE49-F238E27FC236}">
                <a16:creationId xmlns:a16="http://schemas.microsoft.com/office/drawing/2014/main" id="{C46F2E5E-4A9F-4139-94D7-E3C4827A42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889000"/>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68B63-059A-4E4B-81EE-C50E0C8CBA33}"/>
              </a:ext>
            </a:extLst>
          </p:cNvPr>
          <p:cNvSpPr>
            <a:spLocks/>
          </p:cNvSpPr>
          <p:nvPr/>
        </p:nvSpPr>
        <p:spPr bwMode="auto">
          <a:xfrm>
            <a:off x="3708400" y="1031875"/>
            <a:ext cx="54356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8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28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8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br>
              <a:rPr lang="es-PR" altLang="en-US" sz="3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664DDAF9-F6D9-4A77-A2ED-A3CCB629CA1A}"/>
              </a:ext>
            </a:extLst>
          </p:cNvPr>
          <p:cNvSpPr>
            <a:spLocks/>
          </p:cNvSpPr>
          <p:nvPr/>
        </p:nvSpPr>
        <p:spPr bwMode="auto">
          <a:xfrm>
            <a:off x="3743325" y="1968500"/>
            <a:ext cx="489108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FACTORES DE</a:t>
            </a:r>
            <a:br>
              <a:rPr lang="es-PR" altLang="en-US" sz="3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RIESGO</a:t>
            </a:r>
          </a:p>
        </p:txBody>
      </p:sp>
      <p:pic>
        <p:nvPicPr>
          <p:cNvPr id="2129924" name="Picture 4">
            <a:extLst>
              <a:ext uri="{FF2B5EF4-FFF2-40B4-BE49-F238E27FC236}">
                <a16:creationId xmlns:a16="http://schemas.microsoft.com/office/drawing/2014/main" id="{BEA2BBE0-B813-4536-90E0-58BEF2BA8D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6750" y="2328863"/>
            <a:ext cx="1155700" cy="2159000"/>
          </a:xfrm>
          <a:prstGeom prst="rect">
            <a:avLst/>
          </a:prstGeom>
          <a:noFill/>
          <a:extLst>
            <a:ext uri="{909E8E84-426E-40DD-AFC4-6F175D3DCCD1}">
              <a14:hiddenFill xmlns:a14="http://schemas.microsoft.com/office/drawing/2010/main">
                <a:solidFill>
                  <a:srgbClr val="FFFFFF"/>
                </a:solidFill>
              </a14:hiddenFill>
            </a:ext>
          </a:extLst>
        </p:spPr>
      </p:pic>
      <p:sp>
        <p:nvSpPr>
          <p:cNvPr id="2129925" name="Text Box 5">
            <a:extLst>
              <a:ext uri="{FF2B5EF4-FFF2-40B4-BE49-F238E27FC236}">
                <a16:creationId xmlns:a16="http://schemas.microsoft.com/office/drawing/2014/main" id="{8E1B840E-C6B4-484C-85B2-5408381927C0}"/>
              </a:ext>
            </a:extLst>
          </p:cNvPr>
          <p:cNvSpPr txBox="1">
            <a:spLocks noChangeArrowheads="1"/>
          </p:cNvSpPr>
          <p:nvPr/>
        </p:nvSpPr>
        <p:spPr bwMode="auto">
          <a:xfrm>
            <a:off x="646113" y="32131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Pobre condición neuromuscular:</a:t>
            </a:r>
            <a:endParaRPr lang="en-US" altLang="en-US" sz="2500" i="1">
              <a:solidFill>
                <a:srgbClr val="FF0000"/>
              </a:solidFill>
              <a:latin typeface="Arial Black" panose="020B0A04020102020204" pitchFamily="34" charset="0"/>
            </a:endParaRPr>
          </a:p>
        </p:txBody>
      </p:sp>
      <p:pic>
        <p:nvPicPr>
          <p:cNvPr id="2129926" name="Picture 6">
            <a:extLst>
              <a:ext uri="{FF2B5EF4-FFF2-40B4-BE49-F238E27FC236}">
                <a16:creationId xmlns:a16="http://schemas.microsoft.com/office/drawing/2014/main" id="{0DA57BD5-18BD-4F66-A0F5-25AE81D56E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213" y="3284538"/>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2129927" name="Text Box 7">
            <a:extLst>
              <a:ext uri="{FF2B5EF4-FFF2-40B4-BE49-F238E27FC236}">
                <a16:creationId xmlns:a16="http://schemas.microsoft.com/office/drawing/2014/main" id="{EF20B255-44DE-40FA-9DE4-A914FD607A53}"/>
              </a:ext>
            </a:extLst>
          </p:cNvPr>
          <p:cNvSpPr txBox="1">
            <a:spLocks noChangeArrowheads="1"/>
          </p:cNvSpPr>
          <p:nvPr/>
        </p:nvSpPr>
        <p:spPr bwMode="auto">
          <a:xfrm>
            <a:off x="971550" y="3724275"/>
            <a:ext cx="7993063"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Deficiente flexibilidad</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129928" name="Picture 8">
            <a:extLst>
              <a:ext uri="{FF2B5EF4-FFF2-40B4-BE49-F238E27FC236}">
                <a16:creationId xmlns:a16="http://schemas.microsoft.com/office/drawing/2014/main" id="{C0677B88-0EA5-43F7-950F-6A638BC0BC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650" y="3795713"/>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129929" name="Text Box 9">
            <a:extLst>
              <a:ext uri="{FF2B5EF4-FFF2-40B4-BE49-F238E27FC236}">
                <a16:creationId xmlns:a16="http://schemas.microsoft.com/office/drawing/2014/main" id="{5BA19B9A-D727-4E17-BF1A-A0DEF8AC3063}"/>
              </a:ext>
            </a:extLst>
          </p:cNvPr>
          <p:cNvSpPr txBox="1">
            <a:spLocks noChangeArrowheads="1"/>
          </p:cNvSpPr>
          <p:nvPr/>
        </p:nvSpPr>
        <p:spPr bwMode="auto">
          <a:xfrm>
            <a:off x="971550" y="4138613"/>
            <a:ext cx="7993063"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Pobre tolerancia y fortaleza muscular</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129930" name="Picture 10">
            <a:extLst>
              <a:ext uri="{FF2B5EF4-FFF2-40B4-BE49-F238E27FC236}">
                <a16:creationId xmlns:a16="http://schemas.microsoft.com/office/drawing/2014/main" id="{DD4C65F2-2464-411E-A1B3-533C17B1F0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650" y="4210050"/>
            <a:ext cx="2762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2129931" name="Picture 11">
            <a:extLst>
              <a:ext uri="{FF2B5EF4-FFF2-40B4-BE49-F238E27FC236}">
                <a16:creationId xmlns:a16="http://schemas.microsoft.com/office/drawing/2014/main" id="{9C924D51-33A8-4280-A034-AB97B524F9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4213" y="4797425"/>
            <a:ext cx="2447925" cy="1635125"/>
          </a:xfrm>
          <a:prstGeom prst="rect">
            <a:avLst/>
          </a:prstGeom>
          <a:noFill/>
          <a:extLst>
            <a:ext uri="{909E8E84-426E-40DD-AFC4-6F175D3DCCD1}">
              <a14:hiddenFill xmlns:a14="http://schemas.microsoft.com/office/drawing/2010/main">
                <a:solidFill>
                  <a:srgbClr val="FFFFFF"/>
                </a:solidFill>
              </a14:hiddenFill>
            </a:ext>
          </a:extLst>
        </p:spPr>
      </p:pic>
      <p:pic>
        <p:nvPicPr>
          <p:cNvPr id="2129933" name="Picture 13">
            <a:extLst>
              <a:ext uri="{FF2B5EF4-FFF2-40B4-BE49-F238E27FC236}">
                <a16:creationId xmlns:a16="http://schemas.microsoft.com/office/drawing/2014/main" id="{F9685296-2C5B-46EB-942E-B1AC48C6BB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92500" y="4811713"/>
            <a:ext cx="2376488" cy="1590675"/>
          </a:xfrm>
          <a:prstGeom prst="rect">
            <a:avLst/>
          </a:prstGeom>
          <a:noFill/>
          <a:extLst>
            <a:ext uri="{909E8E84-426E-40DD-AFC4-6F175D3DCCD1}">
              <a14:hiddenFill xmlns:a14="http://schemas.microsoft.com/office/drawing/2010/main">
                <a:solidFill>
                  <a:srgbClr val="FFFFFF"/>
                </a:solidFill>
              </a14:hiddenFill>
            </a:ext>
          </a:extLst>
        </p:spPr>
      </p:pic>
      <p:pic>
        <p:nvPicPr>
          <p:cNvPr id="2129934" name="Picture 14">
            <a:extLst>
              <a:ext uri="{FF2B5EF4-FFF2-40B4-BE49-F238E27FC236}">
                <a16:creationId xmlns:a16="http://schemas.microsoft.com/office/drawing/2014/main" id="{80DC620E-3E45-4684-ADB3-8E24D571629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29350" y="4786313"/>
            <a:ext cx="2374900" cy="1590675"/>
          </a:xfrm>
          <a:prstGeom prst="rect">
            <a:avLst/>
          </a:prstGeom>
          <a:noFill/>
          <a:extLst>
            <a:ext uri="{909E8E84-426E-40DD-AFC4-6F175D3DCCD1}">
              <a14:hiddenFill xmlns:a14="http://schemas.microsoft.com/office/drawing/2010/main">
                <a:solidFill>
                  <a:srgbClr val="FFFFFF"/>
                </a:solidFill>
              </a14:hiddenFill>
            </a:ext>
          </a:extLst>
        </p:spPr>
      </p:pic>
      <p:pic>
        <p:nvPicPr>
          <p:cNvPr id="2129935" name="Picture 15">
            <a:extLst>
              <a:ext uri="{FF2B5EF4-FFF2-40B4-BE49-F238E27FC236}">
                <a16:creationId xmlns:a16="http://schemas.microsoft.com/office/drawing/2014/main" id="{090C0C46-7E2E-4F9D-908B-3C4DC2EA3A2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1800" y="765175"/>
            <a:ext cx="3168650" cy="21193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C695A-5814-4AF4-A205-BDEEF2903594}"/>
              </a:ext>
            </a:extLst>
          </p:cNvPr>
          <p:cNvSpPr>
            <a:spLocks/>
          </p:cNvSpPr>
          <p:nvPr/>
        </p:nvSpPr>
        <p:spPr bwMode="auto">
          <a:xfrm>
            <a:off x="3565525" y="815975"/>
            <a:ext cx="54356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8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28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8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br>
              <a:rPr lang="es-PR" altLang="en-US" sz="3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11EB71E6-0590-41D9-9BEF-4CD800AADBB5}"/>
              </a:ext>
            </a:extLst>
          </p:cNvPr>
          <p:cNvSpPr>
            <a:spLocks/>
          </p:cNvSpPr>
          <p:nvPr/>
        </p:nvSpPr>
        <p:spPr bwMode="auto">
          <a:xfrm>
            <a:off x="3600450" y="1752600"/>
            <a:ext cx="489108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FACTORES DE</a:t>
            </a:r>
            <a:br>
              <a:rPr lang="es-PR" altLang="en-US" sz="3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RIESGO</a:t>
            </a:r>
          </a:p>
        </p:txBody>
      </p:sp>
      <p:pic>
        <p:nvPicPr>
          <p:cNvPr id="2128900" name="Picture 4">
            <a:extLst>
              <a:ext uri="{FF2B5EF4-FFF2-40B4-BE49-F238E27FC236}">
                <a16:creationId xmlns:a16="http://schemas.microsoft.com/office/drawing/2014/main" id="{0457C976-B340-43D5-8D58-A8EF0ED761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620713"/>
            <a:ext cx="3024187" cy="2009775"/>
          </a:xfrm>
          <a:prstGeom prst="rect">
            <a:avLst/>
          </a:prstGeom>
          <a:noFill/>
          <a:extLst>
            <a:ext uri="{909E8E84-426E-40DD-AFC4-6F175D3DCCD1}">
              <a14:hiddenFill xmlns:a14="http://schemas.microsoft.com/office/drawing/2010/main">
                <a:solidFill>
                  <a:srgbClr val="FFFFFF"/>
                </a:solidFill>
              </a14:hiddenFill>
            </a:ext>
          </a:extLst>
        </p:spPr>
      </p:pic>
      <p:sp>
        <p:nvSpPr>
          <p:cNvPr id="2128911" name="Text Box 15">
            <a:extLst>
              <a:ext uri="{FF2B5EF4-FFF2-40B4-BE49-F238E27FC236}">
                <a16:creationId xmlns:a16="http://schemas.microsoft.com/office/drawing/2014/main" id="{211134FF-7E13-4B69-A958-31AC2BAADD9B}"/>
              </a:ext>
            </a:extLst>
          </p:cNvPr>
          <p:cNvSpPr txBox="1">
            <a:spLocks noChangeArrowheads="1"/>
          </p:cNvSpPr>
          <p:nvPr/>
        </p:nvSpPr>
        <p:spPr bwMode="auto">
          <a:xfrm>
            <a:off x="646113" y="270986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Propensidad a fatigarse prematuramente</a:t>
            </a:r>
            <a:endParaRPr lang="en-US" altLang="en-US" sz="2500" i="1">
              <a:solidFill>
                <a:srgbClr val="FF0000"/>
              </a:solidFill>
              <a:latin typeface="Arial Black" panose="020B0A04020102020204" pitchFamily="34" charset="0"/>
            </a:endParaRPr>
          </a:p>
        </p:txBody>
      </p:sp>
      <p:pic>
        <p:nvPicPr>
          <p:cNvPr id="2128912" name="Picture 16">
            <a:extLst>
              <a:ext uri="{FF2B5EF4-FFF2-40B4-BE49-F238E27FC236}">
                <a16:creationId xmlns:a16="http://schemas.microsoft.com/office/drawing/2014/main" id="{F017C4ED-4FCF-4826-B1CD-CE72D06C4B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213" y="2781300"/>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2128917" name="Text Box 21">
            <a:extLst>
              <a:ext uri="{FF2B5EF4-FFF2-40B4-BE49-F238E27FC236}">
                <a16:creationId xmlns:a16="http://schemas.microsoft.com/office/drawing/2014/main" id="{7438A90A-7EBF-440C-A964-65F71FC4C2DE}"/>
              </a:ext>
            </a:extLst>
          </p:cNvPr>
          <p:cNvSpPr txBox="1">
            <a:spLocks noChangeArrowheads="1"/>
          </p:cNvSpPr>
          <p:nvPr/>
        </p:nvSpPr>
        <p:spPr bwMode="auto">
          <a:xfrm>
            <a:off x="646113" y="32131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Ausencia o deficiente calentamiento y enfriamiento</a:t>
            </a:r>
            <a:endParaRPr lang="en-US" altLang="en-US" sz="2500" i="1">
              <a:solidFill>
                <a:srgbClr val="FF0000"/>
              </a:solidFill>
              <a:latin typeface="Arial Black" panose="020B0A04020102020204" pitchFamily="34" charset="0"/>
            </a:endParaRPr>
          </a:p>
        </p:txBody>
      </p:sp>
      <p:pic>
        <p:nvPicPr>
          <p:cNvPr id="2128918" name="Picture 22">
            <a:extLst>
              <a:ext uri="{FF2B5EF4-FFF2-40B4-BE49-F238E27FC236}">
                <a16:creationId xmlns:a16="http://schemas.microsoft.com/office/drawing/2014/main" id="{BE1ABA58-7BE0-423F-A560-3686E580AD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213" y="3284538"/>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2128923" name="Text Box 27">
            <a:extLst>
              <a:ext uri="{FF2B5EF4-FFF2-40B4-BE49-F238E27FC236}">
                <a16:creationId xmlns:a16="http://schemas.microsoft.com/office/drawing/2014/main" id="{58E263E1-840A-456C-A68D-4AAEB971B47F}"/>
              </a:ext>
            </a:extLst>
          </p:cNvPr>
          <p:cNvSpPr txBox="1">
            <a:spLocks noChangeArrowheads="1"/>
          </p:cNvSpPr>
          <p:nvPr/>
        </p:nvSpPr>
        <p:spPr bwMode="auto">
          <a:xfrm>
            <a:off x="646113" y="364648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Impropio uso de calzado deportivo</a:t>
            </a:r>
            <a:endParaRPr lang="en-US" altLang="en-US" sz="2500" i="1">
              <a:solidFill>
                <a:srgbClr val="FF0000"/>
              </a:solidFill>
              <a:latin typeface="Arial Black" panose="020B0A04020102020204" pitchFamily="34" charset="0"/>
            </a:endParaRPr>
          </a:p>
        </p:txBody>
      </p:sp>
      <p:pic>
        <p:nvPicPr>
          <p:cNvPr id="2128924" name="Picture 28">
            <a:extLst>
              <a:ext uri="{FF2B5EF4-FFF2-40B4-BE49-F238E27FC236}">
                <a16:creationId xmlns:a16="http://schemas.microsoft.com/office/drawing/2014/main" id="{C806D218-423B-4AE0-9836-AC0BBCDBF4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213" y="3717925"/>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2128925" name="Text Box 29">
            <a:extLst>
              <a:ext uri="{FF2B5EF4-FFF2-40B4-BE49-F238E27FC236}">
                <a16:creationId xmlns:a16="http://schemas.microsoft.com/office/drawing/2014/main" id="{CDB4EB46-307C-47F4-8FA1-21FB25854F02}"/>
              </a:ext>
            </a:extLst>
          </p:cNvPr>
          <p:cNvSpPr txBox="1">
            <a:spLocks noChangeArrowheads="1"/>
          </p:cNvSpPr>
          <p:nvPr/>
        </p:nvSpPr>
        <p:spPr bwMode="auto">
          <a:xfrm>
            <a:off x="646113" y="4149725"/>
            <a:ext cx="8318500"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Ejercitarse muy frecuentemente (particularmente de alto impacto) sobre superficies duras (cemento, brea) o en terrenos irregulares.</a:t>
            </a:r>
            <a:endParaRPr lang="en-US" altLang="en-US" sz="2500" i="1">
              <a:solidFill>
                <a:srgbClr val="FF0000"/>
              </a:solidFill>
              <a:latin typeface="Arial Black" panose="020B0A04020102020204" pitchFamily="34" charset="0"/>
            </a:endParaRPr>
          </a:p>
        </p:txBody>
      </p:sp>
      <p:pic>
        <p:nvPicPr>
          <p:cNvPr id="2128926" name="Picture 30">
            <a:extLst>
              <a:ext uri="{FF2B5EF4-FFF2-40B4-BE49-F238E27FC236}">
                <a16:creationId xmlns:a16="http://schemas.microsoft.com/office/drawing/2014/main" id="{8439432A-3C81-4D9D-A25E-24194DDF37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213" y="4221163"/>
            <a:ext cx="271462" cy="266700"/>
          </a:xfrm>
          <a:prstGeom prst="rect">
            <a:avLst/>
          </a:prstGeom>
          <a:noFill/>
          <a:extLst>
            <a:ext uri="{909E8E84-426E-40DD-AFC4-6F175D3DCCD1}">
              <a14:hiddenFill xmlns:a14="http://schemas.microsoft.com/office/drawing/2010/main">
                <a:solidFill>
                  <a:srgbClr val="FFFFFF"/>
                </a:solidFill>
              </a14:hiddenFill>
            </a:ext>
          </a:extLst>
        </p:spPr>
      </p:pic>
      <p:pic>
        <p:nvPicPr>
          <p:cNvPr id="2128931" name="Picture 35">
            <a:extLst>
              <a:ext uri="{FF2B5EF4-FFF2-40B4-BE49-F238E27FC236}">
                <a16:creationId xmlns:a16="http://schemas.microsoft.com/office/drawing/2014/main" id="{1A7C358C-BF13-4095-B980-A142707150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750" y="5448300"/>
            <a:ext cx="1366838" cy="1023938"/>
          </a:xfrm>
          <a:prstGeom prst="rect">
            <a:avLst/>
          </a:prstGeom>
          <a:noFill/>
          <a:extLst>
            <a:ext uri="{909E8E84-426E-40DD-AFC4-6F175D3DCCD1}">
              <a14:hiddenFill xmlns:a14="http://schemas.microsoft.com/office/drawing/2010/main">
                <a:solidFill>
                  <a:srgbClr val="FFFFFF"/>
                </a:solidFill>
              </a14:hiddenFill>
            </a:ext>
          </a:extLst>
        </p:spPr>
      </p:pic>
      <p:pic>
        <p:nvPicPr>
          <p:cNvPr id="2128932" name="Picture 36">
            <a:extLst>
              <a:ext uri="{FF2B5EF4-FFF2-40B4-BE49-F238E27FC236}">
                <a16:creationId xmlns:a16="http://schemas.microsoft.com/office/drawing/2014/main" id="{7EA8157E-3018-4200-855F-BE1F10A224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4388" y="5468938"/>
            <a:ext cx="1511300" cy="1011237"/>
          </a:xfrm>
          <a:prstGeom prst="rect">
            <a:avLst/>
          </a:prstGeom>
          <a:noFill/>
          <a:extLst>
            <a:ext uri="{909E8E84-426E-40DD-AFC4-6F175D3DCCD1}">
              <a14:hiddenFill xmlns:a14="http://schemas.microsoft.com/office/drawing/2010/main">
                <a:solidFill>
                  <a:srgbClr val="FFFFFF"/>
                </a:solidFill>
              </a14:hiddenFill>
            </a:ext>
          </a:extLst>
        </p:spPr>
      </p:pic>
      <p:pic>
        <p:nvPicPr>
          <p:cNvPr id="2128933" name="Picture 37">
            <a:extLst>
              <a:ext uri="{FF2B5EF4-FFF2-40B4-BE49-F238E27FC236}">
                <a16:creationId xmlns:a16="http://schemas.microsoft.com/office/drawing/2014/main" id="{53D2A43B-9444-416A-850A-280D3ABC0A8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08400" y="5445125"/>
            <a:ext cx="1584325" cy="1058863"/>
          </a:xfrm>
          <a:prstGeom prst="rect">
            <a:avLst/>
          </a:prstGeom>
          <a:noFill/>
          <a:extLst>
            <a:ext uri="{909E8E84-426E-40DD-AFC4-6F175D3DCCD1}">
              <a14:hiddenFill xmlns:a14="http://schemas.microsoft.com/office/drawing/2010/main">
                <a:solidFill>
                  <a:srgbClr val="FFFFFF"/>
                </a:solidFill>
              </a14:hiddenFill>
            </a:ext>
          </a:extLst>
        </p:spPr>
      </p:pic>
      <p:pic>
        <p:nvPicPr>
          <p:cNvPr id="2128934" name="Picture 38">
            <a:extLst>
              <a:ext uri="{FF2B5EF4-FFF2-40B4-BE49-F238E27FC236}">
                <a16:creationId xmlns:a16="http://schemas.microsoft.com/office/drawing/2014/main" id="{E5203F76-E34D-412B-A03E-E2D447C12CB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51050" y="5448300"/>
            <a:ext cx="1512888" cy="1000125"/>
          </a:xfrm>
          <a:prstGeom prst="rect">
            <a:avLst/>
          </a:prstGeom>
          <a:noFill/>
          <a:extLst>
            <a:ext uri="{909E8E84-426E-40DD-AFC4-6F175D3DCCD1}">
              <a14:hiddenFill xmlns:a14="http://schemas.microsoft.com/office/drawing/2010/main">
                <a:solidFill>
                  <a:srgbClr val="FFFFFF"/>
                </a:solidFill>
              </a14:hiddenFill>
            </a:ext>
          </a:extLst>
        </p:spPr>
      </p:pic>
      <p:pic>
        <p:nvPicPr>
          <p:cNvPr id="2128935" name="Picture 39">
            <a:extLst>
              <a:ext uri="{FF2B5EF4-FFF2-40B4-BE49-F238E27FC236}">
                <a16:creationId xmlns:a16="http://schemas.microsoft.com/office/drawing/2014/main" id="{D5E99FC2-A4A4-4447-96A1-06049371A67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35600" y="5434013"/>
            <a:ext cx="1584325" cy="10604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7098" name="Picture 10">
            <a:extLst>
              <a:ext uri="{FF2B5EF4-FFF2-40B4-BE49-F238E27FC236}">
                <a16:creationId xmlns:a16="http://schemas.microsoft.com/office/drawing/2014/main" id="{664F7F4B-22C4-4BA1-8255-E9DDC8D444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900" y="476250"/>
            <a:ext cx="2571750" cy="38893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0997723-8D2A-4462-BDC2-15622DFE4FBB}"/>
              </a:ext>
            </a:extLst>
          </p:cNvPr>
          <p:cNvSpPr>
            <a:spLocks/>
          </p:cNvSpPr>
          <p:nvPr/>
        </p:nvSpPr>
        <p:spPr bwMode="auto">
          <a:xfrm>
            <a:off x="2954338" y="1414463"/>
            <a:ext cx="6081712"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3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3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br>
              <a:rPr lang="es-PR" altLang="en-US" sz="34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n-US" sz="3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09A49FD-DBBA-4F51-8EB6-1AEAF9B79F24}"/>
              </a:ext>
            </a:extLst>
          </p:cNvPr>
          <p:cNvSpPr>
            <a:spLocks/>
          </p:cNvSpPr>
          <p:nvPr/>
        </p:nvSpPr>
        <p:spPr bwMode="auto">
          <a:xfrm>
            <a:off x="2989263" y="2638425"/>
            <a:ext cx="6046787"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FACTORES DE</a:t>
            </a:r>
            <a:br>
              <a:rPr lang="es-PR" altLang="en-US" sz="3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RIESGO</a:t>
            </a:r>
          </a:p>
        </p:txBody>
      </p:sp>
      <p:sp>
        <p:nvSpPr>
          <p:cNvPr id="2137101" name="Text Box 13">
            <a:extLst>
              <a:ext uri="{FF2B5EF4-FFF2-40B4-BE49-F238E27FC236}">
                <a16:creationId xmlns:a16="http://schemas.microsoft.com/office/drawing/2014/main" id="{60BB19D5-7AF5-48B7-82C2-E5A1B2F319C3}"/>
              </a:ext>
            </a:extLst>
          </p:cNvPr>
          <p:cNvSpPr txBox="1">
            <a:spLocks noChangeArrowheads="1"/>
          </p:cNvSpPr>
          <p:nvPr/>
        </p:nvSpPr>
        <p:spPr bwMode="auto">
          <a:xfrm>
            <a:off x="611188" y="4273550"/>
            <a:ext cx="8353425"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Sobre-entrenar y realizar ejercicios no capacitado físicamente ni técnicamente (o no acostumbrados normalmente a practicarlos).</a:t>
            </a:r>
            <a:endParaRPr lang="en-US" altLang="en-US" sz="2500" i="1">
              <a:solidFill>
                <a:srgbClr val="FF0000"/>
              </a:solidFill>
              <a:latin typeface="Arial Black" panose="020B0A04020102020204" pitchFamily="34" charset="0"/>
            </a:endParaRPr>
          </a:p>
        </p:txBody>
      </p:sp>
      <p:pic>
        <p:nvPicPr>
          <p:cNvPr id="2137102" name="Picture 14">
            <a:extLst>
              <a:ext uri="{FF2B5EF4-FFF2-40B4-BE49-F238E27FC236}">
                <a16:creationId xmlns:a16="http://schemas.microsoft.com/office/drawing/2014/main" id="{32FDD59C-A951-457F-A448-123895D4F9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4344988"/>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2137103" name="Text Box 15">
            <a:extLst>
              <a:ext uri="{FF2B5EF4-FFF2-40B4-BE49-F238E27FC236}">
                <a16:creationId xmlns:a16="http://schemas.microsoft.com/office/drawing/2014/main" id="{6AA31B1C-70CD-492F-AAF3-61878CD32B25}"/>
              </a:ext>
            </a:extLst>
          </p:cNvPr>
          <p:cNvSpPr txBox="1">
            <a:spLocks noChangeArrowheads="1"/>
          </p:cNvSpPr>
          <p:nvPr/>
        </p:nvSpPr>
        <p:spPr bwMode="auto">
          <a:xfrm>
            <a:off x="611188" y="551656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Mala salud general y deficientes prácticas higiénicas.</a:t>
            </a:r>
            <a:endParaRPr lang="en-US" altLang="en-US" sz="2500" i="1">
              <a:solidFill>
                <a:srgbClr val="FF0000"/>
              </a:solidFill>
              <a:latin typeface="Arial Black" panose="020B0A04020102020204" pitchFamily="34" charset="0"/>
            </a:endParaRPr>
          </a:p>
        </p:txBody>
      </p:sp>
      <p:pic>
        <p:nvPicPr>
          <p:cNvPr id="2137104" name="Picture 16">
            <a:extLst>
              <a:ext uri="{FF2B5EF4-FFF2-40B4-BE49-F238E27FC236}">
                <a16:creationId xmlns:a16="http://schemas.microsoft.com/office/drawing/2014/main" id="{D85DBA43-5215-4213-A13E-F43FC60826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5588000"/>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2137105" name="Text Box 17">
            <a:extLst>
              <a:ext uri="{FF2B5EF4-FFF2-40B4-BE49-F238E27FC236}">
                <a16:creationId xmlns:a16="http://schemas.microsoft.com/office/drawing/2014/main" id="{FB3DFD23-910D-49CF-BEC2-1632BC37B562}"/>
              </a:ext>
            </a:extLst>
          </p:cNvPr>
          <p:cNvSpPr txBox="1">
            <a:spLocks noChangeArrowheads="1"/>
          </p:cNvSpPr>
          <p:nvPr/>
        </p:nvSpPr>
        <p:spPr bwMode="auto">
          <a:xfrm>
            <a:off x="611188" y="603726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Reposición inadecuada de líquidos y electrolítos.</a:t>
            </a:r>
            <a:endParaRPr lang="en-US" altLang="en-US" sz="2500" i="1">
              <a:solidFill>
                <a:srgbClr val="FF0000"/>
              </a:solidFill>
              <a:latin typeface="Arial Black" panose="020B0A04020102020204" pitchFamily="34" charset="0"/>
            </a:endParaRPr>
          </a:p>
        </p:txBody>
      </p:sp>
      <p:pic>
        <p:nvPicPr>
          <p:cNvPr id="2137106" name="Picture 18">
            <a:extLst>
              <a:ext uri="{FF2B5EF4-FFF2-40B4-BE49-F238E27FC236}">
                <a16:creationId xmlns:a16="http://schemas.microsoft.com/office/drawing/2014/main" id="{C46CD3DE-8181-4FEA-841F-2FCB5FA50C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6108700"/>
            <a:ext cx="271462" cy="2667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6066" name="Picture 2">
            <a:extLst>
              <a:ext uri="{FF2B5EF4-FFF2-40B4-BE49-F238E27FC236}">
                <a16:creationId xmlns:a16="http://schemas.microsoft.com/office/drawing/2014/main" id="{D24A806D-7B84-4971-A491-5494E1C6DD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250" y="960438"/>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3DA38-1E32-4DC6-BEF1-A4EA3B519251}"/>
              </a:ext>
            </a:extLst>
          </p:cNvPr>
          <p:cNvSpPr>
            <a:spLocks/>
          </p:cNvSpPr>
          <p:nvPr/>
        </p:nvSpPr>
        <p:spPr bwMode="auto">
          <a:xfrm>
            <a:off x="2289175" y="836613"/>
            <a:ext cx="5795963"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3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3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br>
              <a:rPr lang="es-PR" altLang="en-US" sz="34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n-US" sz="3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7777D89A-4A26-4BFA-B394-C63775687140}"/>
              </a:ext>
            </a:extLst>
          </p:cNvPr>
          <p:cNvSpPr>
            <a:spLocks/>
          </p:cNvSpPr>
          <p:nvPr/>
        </p:nvSpPr>
        <p:spPr bwMode="auto">
          <a:xfrm>
            <a:off x="2324100" y="1989138"/>
            <a:ext cx="5762625"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SIGNOS Y</a:t>
            </a:r>
            <a:br>
              <a:rPr lang="es-PR" altLang="en-US" sz="3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SÍNTOMAS</a:t>
            </a:r>
          </a:p>
        </p:txBody>
      </p:sp>
      <p:sp>
        <p:nvSpPr>
          <p:cNvPr id="2125828" name="Text Box 4">
            <a:extLst>
              <a:ext uri="{FF2B5EF4-FFF2-40B4-BE49-F238E27FC236}">
                <a16:creationId xmlns:a16="http://schemas.microsoft.com/office/drawing/2014/main" id="{51C8948D-2597-4389-989A-D44711F1D066}"/>
              </a:ext>
            </a:extLst>
          </p:cNvPr>
          <p:cNvSpPr txBox="1">
            <a:spLocks noChangeArrowheads="1"/>
          </p:cNvSpPr>
          <p:nvPr/>
        </p:nvSpPr>
        <p:spPr bwMode="auto">
          <a:xfrm>
            <a:off x="636588" y="32131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Inflamación</a:t>
            </a:r>
            <a:endParaRPr lang="en-US" altLang="en-US" sz="2500" i="1">
              <a:solidFill>
                <a:srgbClr val="FF0000"/>
              </a:solidFill>
              <a:latin typeface="Arial Black" panose="020B0A04020102020204" pitchFamily="34" charset="0"/>
            </a:endParaRPr>
          </a:p>
        </p:txBody>
      </p:sp>
      <p:pic>
        <p:nvPicPr>
          <p:cNvPr id="2125829" name="Picture 5">
            <a:extLst>
              <a:ext uri="{FF2B5EF4-FFF2-40B4-BE49-F238E27FC236}">
                <a16:creationId xmlns:a16="http://schemas.microsoft.com/office/drawing/2014/main" id="{DB24CEB4-A9CB-44FC-9D8F-9726F490A6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688" y="3284538"/>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2125830" name="Text Box 6">
            <a:extLst>
              <a:ext uri="{FF2B5EF4-FFF2-40B4-BE49-F238E27FC236}">
                <a16:creationId xmlns:a16="http://schemas.microsoft.com/office/drawing/2014/main" id="{C0ECD00E-5542-444D-9C26-6D51E5A77DFE}"/>
              </a:ext>
            </a:extLst>
          </p:cNvPr>
          <p:cNvSpPr txBox="1">
            <a:spLocks noChangeArrowheads="1"/>
          </p:cNvSpPr>
          <p:nvPr/>
        </p:nvSpPr>
        <p:spPr bwMode="auto">
          <a:xfrm>
            <a:off x="674688" y="3644900"/>
            <a:ext cx="8281987"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La presencia de una inflamación luego de una lesión comúnmemte indica que ésta es bastante severa.</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sp>
        <p:nvSpPr>
          <p:cNvPr id="2125838" name="Text Box 14">
            <a:extLst>
              <a:ext uri="{FF2B5EF4-FFF2-40B4-BE49-F238E27FC236}">
                <a16:creationId xmlns:a16="http://schemas.microsoft.com/office/drawing/2014/main" id="{A0D2437B-5888-4B1E-BF83-B34B77F7ADFF}"/>
              </a:ext>
            </a:extLst>
          </p:cNvPr>
          <p:cNvSpPr txBox="1">
            <a:spLocks noChangeArrowheads="1"/>
          </p:cNvSpPr>
          <p:nvPr/>
        </p:nvSpPr>
        <p:spPr bwMode="auto">
          <a:xfrm>
            <a:off x="636588" y="436562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Entumecimiento</a:t>
            </a:r>
            <a:endParaRPr lang="en-US" altLang="en-US" sz="2500" i="1">
              <a:solidFill>
                <a:srgbClr val="FF0000"/>
              </a:solidFill>
              <a:latin typeface="Arial Black" panose="020B0A04020102020204" pitchFamily="34" charset="0"/>
            </a:endParaRPr>
          </a:p>
        </p:txBody>
      </p:sp>
      <p:pic>
        <p:nvPicPr>
          <p:cNvPr id="2125839" name="Picture 15">
            <a:extLst>
              <a:ext uri="{FF2B5EF4-FFF2-40B4-BE49-F238E27FC236}">
                <a16:creationId xmlns:a16="http://schemas.microsoft.com/office/drawing/2014/main" id="{3FDE10E3-D1A8-442B-B972-26242EC7E6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4411663"/>
            <a:ext cx="296862" cy="292100"/>
          </a:xfrm>
          <a:prstGeom prst="rect">
            <a:avLst/>
          </a:prstGeom>
          <a:noFill/>
          <a:extLst>
            <a:ext uri="{909E8E84-426E-40DD-AFC4-6F175D3DCCD1}">
              <a14:hiddenFill xmlns:a14="http://schemas.microsoft.com/office/drawing/2010/main">
                <a:solidFill>
                  <a:srgbClr val="FFFFFF"/>
                </a:solidFill>
              </a14:hiddenFill>
            </a:ext>
          </a:extLst>
        </p:spPr>
      </p:pic>
      <p:sp>
        <p:nvSpPr>
          <p:cNvPr id="2125843" name="Text Box 19">
            <a:extLst>
              <a:ext uri="{FF2B5EF4-FFF2-40B4-BE49-F238E27FC236}">
                <a16:creationId xmlns:a16="http://schemas.microsoft.com/office/drawing/2014/main" id="{8B1A3616-3E73-4BB6-98D1-42F930ADE0DF}"/>
              </a:ext>
            </a:extLst>
          </p:cNvPr>
          <p:cNvSpPr txBox="1">
            <a:spLocks noChangeArrowheads="1"/>
          </p:cNvSpPr>
          <p:nvPr/>
        </p:nvSpPr>
        <p:spPr bwMode="auto">
          <a:xfrm>
            <a:off x="636588" y="486886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Espasmo muscular o calambres</a:t>
            </a:r>
            <a:endParaRPr lang="en-US" altLang="en-US" sz="2500" i="1">
              <a:solidFill>
                <a:srgbClr val="FF0000"/>
              </a:solidFill>
              <a:latin typeface="Arial Black" panose="020B0A04020102020204" pitchFamily="34" charset="0"/>
            </a:endParaRPr>
          </a:p>
        </p:txBody>
      </p:sp>
      <p:pic>
        <p:nvPicPr>
          <p:cNvPr id="2125844" name="Picture 20">
            <a:extLst>
              <a:ext uri="{FF2B5EF4-FFF2-40B4-BE49-F238E27FC236}">
                <a16:creationId xmlns:a16="http://schemas.microsoft.com/office/drawing/2014/main" id="{5A8DCCB4-4BFD-416E-9413-2894EA2E0B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688" y="4940300"/>
            <a:ext cx="271462" cy="266700"/>
          </a:xfrm>
          <a:prstGeom prst="rect">
            <a:avLst/>
          </a:prstGeom>
          <a:noFill/>
          <a:extLst>
            <a:ext uri="{909E8E84-426E-40DD-AFC4-6F175D3DCCD1}">
              <a14:hiddenFill xmlns:a14="http://schemas.microsoft.com/office/drawing/2010/main">
                <a:solidFill>
                  <a:srgbClr val="FFFFFF"/>
                </a:solidFill>
              </a14:hiddenFill>
            </a:ext>
          </a:extLst>
        </p:spPr>
      </p:pic>
      <p:pic>
        <p:nvPicPr>
          <p:cNvPr id="2125845" name="Picture 21">
            <a:extLst>
              <a:ext uri="{FF2B5EF4-FFF2-40B4-BE49-F238E27FC236}">
                <a16:creationId xmlns:a16="http://schemas.microsoft.com/office/drawing/2014/main" id="{78299492-2289-4962-88E2-F0680A36F2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1628775"/>
            <a:ext cx="2447925" cy="2028825"/>
          </a:xfrm>
          <a:prstGeom prst="rect">
            <a:avLst/>
          </a:prstGeom>
          <a:noFill/>
          <a:extLst>
            <a:ext uri="{909E8E84-426E-40DD-AFC4-6F175D3DCCD1}">
              <a14:hiddenFill xmlns:a14="http://schemas.microsoft.com/office/drawing/2010/main">
                <a:solidFill>
                  <a:srgbClr val="FFFFFF"/>
                </a:solidFill>
              </a14:hiddenFill>
            </a:ext>
          </a:extLst>
        </p:spPr>
      </p:pic>
      <p:pic>
        <p:nvPicPr>
          <p:cNvPr id="2125846" name="Picture 22">
            <a:extLst>
              <a:ext uri="{FF2B5EF4-FFF2-40B4-BE49-F238E27FC236}">
                <a16:creationId xmlns:a16="http://schemas.microsoft.com/office/drawing/2014/main" id="{717860C3-898A-48EA-B0FB-BD06CB638E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4525" y="4403725"/>
            <a:ext cx="2952750" cy="2120900"/>
          </a:xfrm>
          <a:prstGeom prst="rect">
            <a:avLst/>
          </a:prstGeom>
          <a:noFill/>
          <a:extLst>
            <a:ext uri="{909E8E84-426E-40DD-AFC4-6F175D3DCCD1}">
              <a14:hiddenFill xmlns:a14="http://schemas.microsoft.com/office/drawing/2010/main">
                <a:solidFill>
                  <a:srgbClr val="FFFFFF"/>
                </a:solidFill>
              </a14:hiddenFill>
            </a:ext>
          </a:extLst>
        </p:spPr>
      </p:pic>
      <p:pic>
        <p:nvPicPr>
          <p:cNvPr id="2125847" name="Picture 23">
            <a:extLst>
              <a:ext uri="{FF2B5EF4-FFF2-40B4-BE49-F238E27FC236}">
                <a16:creationId xmlns:a16="http://schemas.microsoft.com/office/drawing/2014/main" id="{238AB64B-3228-406D-9553-73BB9922AA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288" y="476250"/>
            <a:ext cx="1757362" cy="2663825"/>
          </a:xfrm>
          <a:prstGeom prst="rect">
            <a:avLst/>
          </a:prstGeom>
          <a:noFill/>
          <a:extLst>
            <a:ext uri="{909E8E84-426E-40DD-AFC4-6F175D3DCCD1}">
              <a14:hiddenFill xmlns:a14="http://schemas.microsoft.com/office/drawing/2010/main">
                <a:solidFill>
                  <a:srgbClr val="FFFFFF"/>
                </a:solidFill>
              </a14:hiddenFill>
            </a:ext>
          </a:extLst>
        </p:spPr>
      </p:pic>
      <p:pic>
        <p:nvPicPr>
          <p:cNvPr id="2125848" name="Picture 24">
            <a:extLst>
              <a:ext uri="{FF2B5EF4-FFF2-40B4-BE49-F238E27FC236}">
                <a16:creationId xmlns:a16="http://schemas.microsoft.com/office/drawing/2014/main" id="{34CEEA93-3D94-42AC-A9C7-9E7994D016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5650" y="5403850"/>
            <a:ext cx="1655763" cy="1096963"/>
          </a:xfrm>
          <a:prstGeom prst="rect">
            <a:avLst/>
          </a:prstGeom>
          <a:noFill/>
          <a:extLst>
            <a:ext uri="{909E8E84-426E-40DD-AFC4-6F175D3DCCD1}">
              <a14:hiddenFill xmlns:a14="http://schemas.microsoft.com/office/drawing/2010/main">
                <a:solidFill>
                  <a:srgbClr val="FFFFFF"/>
                </a:solidFill>
              </a14:hiddenFill>
            </a:ext>
          </a:extLst>
        </p:spPr>
      </p:pic>
      <p:pic>
        <p:nvPicPr>
          <p:cNvPr id="2125849" name="Picture 25">
            <a:extLst>
              <a:ext uri="{FF2B5EF4-FFF2-40B4-BE49-F238E27FC236}">
                <a16:creationId xmlns:a16="http://schemas.microsoft.com/office/drawing/2014/main" id="{B4849663-8719-482A-B60C-1D868820B02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87675" y="5389563"/>
            <a:ext cx="2232025" cy="10763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3780" name="Text Box 4">
            <a:extLst>
              <a:ext uri="{FF2B5EF4-FFF2-40B4-BE49-F238E27FC236}">
                <a16:creationId xmlns:a16="http://schemas.microsoft.com/office/drawing/2014/main" id="{F9AF24EF-F2E6-4E84-A88D-500C86AEE937}"/>
              </a:ext>
            </a:extLst>
          </p:cNvPr>
          <p:cNvSpPr txBox="1">
            <a:spLocks noChangeArrowheads="1"/>
          </p:cNvSpPr>
          <p:nvPr/>
        </p:nvSpPr>
        <p:spPr bwMode="auto">
          <a:xfrm>
            <a:off x="646113" y="36179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Equimosis</a:t>
            </a:r>
            <a:endParaRPr lang="en-US" altLang="en-US" sz="2500" i="1">
              <a:solidFill>
                <a:srgbClr val="FF0000"/>
              </a:solidFill>
              <a:latin typeface="Arial Black" panose="020B0A04020102020204" pitchFamily="34" charset="0"/>
            </a:endParaRPr>
          </a:p>
        </p:txBody>
      </p:sp>
      <p:pic>
        <p:nvPicPr>
          <p:cNvPr id="2123781" name="Picture 5">
            <a:extLst>
              <a:ext uri="{FF2B5EF4-FFF2-40B4-BE49-F238E27FC236}">
                <a16:creationId xmlns:a16="http://schemas.microsoft.com/office/drawing/2014/main" id="{2B1F1451-238F-4DB7-A630-35CF12D949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13" y="3689350"/>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2123784" name="Text Box 8">
            <a:extLst>
              <a:ext uri="{FF2B5EF4-FFF2-40B4-BE49-F238E27FC236}">
                <a16:creationId xmlns:a16="http://schemas.microsoft.com/office/drawing/2014/main" id="{C8B68B13-5258-4A07-8362-390860924B3B}"/>
              </a:ext>
            </a:extLst>
          </p:cNvPr>
          <p:cNvSpPr txBox="1">
            <a:spLocks noChangeArrowheads="1"/>
          </p:cNvSpPr>
          <p:nvPr/>
        </p:nvSpPr>
        <p:spPr bwMode="auto">
          <a:xfrm>
            <a:off x="682625" y="4049713"/>
            <a:ext cx="8281988"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Mancha color violeta/morado que aparece como consecuencia de un derrame variable de sangre en los tejidos.</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sp>
        <p:nvSpPr>
          <p:cNvPr id="2" name="Title 1">
            <a:extLst>
              <a:ext uri="{FF2B5EF4-FFF2-40B4-BE49-F238E27FC236}">
                <a16:creationId xmlns:a16="http://schemas.microsoft.com/office/drawing/2014/main" id="{3FB4F5D8-94C7-42D5-9EC4-D5BD2598F66C}"/>
              </a:ext>
            </a:extLst>
          </p:cNvPr>
          <p:cNvSpPr>
            <a:spLocks/>
          </p:cNvSpPr>
          <p:nvPr/>
        </p:nvSpPr>
        <p:spPr bwMode="auto">
          <a:xfrm>
            <a:off x="3670300" y="982663"/>
            <a:ext cx="5076825"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8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28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8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br>
              <a:rPr lang="es-PR" altLang="en-US" sz="3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77F944FB-DE61-4A31-8C9D-21994B876DF7}"/>
              </a:ext>
            </a:extLst>
          </p:cNvPr>
          <p:cNvSpPr>
            <a:spLocks/>
          </p:cNvSpPr>
          <p:nvPr/>
        </p:nvSpPr>
        <p:spPr bwMode="auto">
          <a:xfrm>
            <a:off x="3670300" y="1989138"/>
            <a:ext cx="46990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SIGNOS Y</a:t>
            </a:r>
            <a:br>
              <a:rPr lang="es-PR" altLang="en-US" sz="3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SÍNTOMAS</a:t>
            </a:r>
          </a:p>
        </p:txBody>
      </p:sp>
      <p:pic>
        <p:nvPicPr>
          <p:cNvPr id="2123787" name="Picture 11">
            <a:extLst>
              <a:ext uri="{FF2B5EF4-FFF2-40B4-BE49-F238E27FC236}">
                <a16:creationId xmlns:a16="http://schemas.microsoft.com/office/drawing/2014/main" id="{EABBC0DD-AE02-4498-8C5F-7D1A9F1228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3663" y="1773238"/>
            <a:ext cx="2376487" cy="1598612"/>
          </a:xfrm>
          <a:prstGeom prst="rect">
            <a:avLst/>
          </a:prstGeom>
          <a:noFill/>
          <a:extLst>
            <a:ext uri="{909E8E84-426E-40DD-AFC4-6F175D3DCCD1}">
              <a14:hiddenFill xmlns:a14="http://schemas.microsoft.com/office/drawing/2010/main">
                <a:solidFill>
                  <a:srgbClr val="FFFFFF"/>
                </a:solidFill>
              </a14:hiddenFill>
            </a:ext>
          </a:extLst>
        </p:spPr>
      </p:pic>
      <p:pic>
        <p:nvPicPr>
          <p:cNvPr id="2123788" name="Picture 12">
            <a:extLst>
              <a:ext uri="{FF2B5EF4-FFF2-40B4-BE49-F238E27FC236}">
                <a16:creationId xmlns:a16="http://schemas.microsoft.com/office/drawing/2014/main" id="{CC4422AC-FAD6-4082-AA5A-E16DB7E194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765175"/>
            <a:ext cx="3240087" cy="2146300"/>
          </a:xfrm>
          <a:prstGeom prst="rect">
            <a:avLst/>
          </a:prstGeom>
          <a:noFill/>
          <a:extLst>
            <a:ext uri="{909E8E84-426E-40DD-AFC4-6F175D3DCCD1}">
              <a14:hiddenFill xmlns:a14="http://schemas.microsoft.com/office/drawing/2010/main">
                <a:solidFill>
                  <a:srgbClr val="FFFFFF"/>
                </a:solidFill>
              </a14:hiddenFill>
            </a:ext>
          </a:extLst>
        </p:spPr>
      </p:pic>
      <p:pic>
        <p:nvPicPr>
          <p:cNvPr id="2123789" name="Picture 13">
            <a:extLst>
              <a:ext uri="{FF2B5EF4-FFF2-40B4-BE49-F238E27FC236}">
                <a16:creationId xmlns:a16="http://schemas.microsoft.com/office/drawing/2014/main" id="{7F8F610C-F257-4F72-B769-93FAB8EC29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8125" y="5006975"/>
            <a:ext cx="2016125" cy="1411288"/>
          </a:xfrm>
          <a:prstGeom prst="rect">
            <a:avLst/>
          </a:prstGeom>
          <a:noFill/>
          <a:extLst>
            <a:ext uri="{909E8E84-426E-40DD-AFC4-6F175D3DCCD1}">
              <a14:hiddenFill xmlns:a14="http://schemas.microsoft.com/office/drawing/2010/main">
                <a:solidFill>
                  <a:srgbClr val="FFFFFF"/>
                </a:solidFill>
              </a14:hiddenFill>
            </a:ext>
          </a:extLst>
        </p:spPr>
      </p:pic>
      <p:pic>
        <p:nvPicPr>
          <p:cNvPr id="2123790" name="Picture 14">
            <a:extLst>
              <a:ext uri="{FF2B5EF4-FFF2-40B4-BE49-F238E27FC236}">
                <a16:creationId xmlns:a16="http://schemas.microsoft.com/office/drawing/2014/main" id="{722DF35C-B5B2-4687-9EB8-654CCB4D0B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5650" y="5734050"/>
            <a:ext cx="1658938" cy="754063"/>
          </a:xfrm>
          <a:prstGeom prst="rect">
            <a:avLst/>
          </a:prstGeom>
          <a:noFill/>
          <a:extLst>
            <a:ext uri="{909E8E84-426E-40DD-AFC4-6F175D3DCCD1}">
              <a14:hiddenFill xmlns:a14="http://schemas.microsoft.com/office/drawing/2010/main">
                <a:solidFill>
                  <a:srgbClr val="FFFFFF"/>
                </a:solidFill>
              </a14:hiddenFill>
            </a:ext>
          </a:extLst>
        </p:spPr>
      </p:pic>
      <p:pic>
        <p:nvPicPr>
          <p:cNvPr id="2123791" name="Picture 15">
            <a:extLst>
              <a:ext uri="{FF2B5EF4-FFF2-40B4-BE49-F238E27FC236}">
                <a16:creationId xmlns:a16="http://schemas.microsoft.com/office/drawing/2014/main" id="{06459CD7-CD70-497D-B14B-1C85AF4A9DC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19475" y="4878388"/>
            <a:ext cx="2305050" cy="1527175"/>
          </a:xfrm>
          <a:prstGeom prst="rect">
            <a:avLst/>
          </a:prstGeom>
          <a:noFill/>
          <a:extLst>
            <a:ext uri="{909E8E84-426E-40DD-AFC4-6F175D3DCCD1}">
              <a14:hiddenFill xmlns:a14="http://schemas.microsoft.com/office/drawing/2010/main">
                <a:solidFill>
                  <a:srgbClr val="FFFFFF"/>
                </a:solidFill>
              </a14:hiddenFill>
            </a:ext>
          </a:extLst>
        </p:spPr>
      </p:pic>
      <p:sp>
        <p:nvSpPr>
          <p:cNvPr id="2123792" name="Text Box 16">
            <a:extLst>
              <a:ext uri="{FF2B5EF4-FFF2-40B4-BE49-F238E27FC236}">
                <a16:creationId xmlns:a16="http://schemas.microsoft.com/office/drawing/2014/main" id="{B418A24D-B66F-4CEB-A215-FDC814FEC07E}"/>
              </a:ext>
            </a:extLst>
          </p:cNvPr>
          <p:cNvSpPr txBox="1">
            <a:spLocks noChangeArrowheads="1"/>
          </p:cNvSpPr>
          <p:nvPr/>
        </p:nvSpPr>
        <p:spPr bwMode="auto">
          <a:xfrm>
            <a:off x="646113" y="5157788"/>
            <a:ext cx="27019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Hemorragia</a:t>
            </a:r>
            <a:endParaRPr lang="en-US" altLang="en-US" sz="2500" i="1">
              <a:solidFill>
                <a:srgbClr val="FF0000"/>
              </a:solidFill>
              <a:latin typeface="Arial Black" panose="020B0A04020102020204" pitchFamily="34" charset="0"/>
            </a:endParaRPr>
          </a:p>
        </p:txBody>
      </p:sp>
      <p:pic>
        <p:nvPicPr>
          <p:cNvPr id="2123793" name="Picture 17">
            <a:extLst>
              <a:ext uri="{FF2B5EF4-FFF2-40B4-BE49-F238E27FC236}">
                <a16:creationId xmlns:a16="http://schemas.microsoft.com/office/drawing/2014/main" id="{C41697AC-D243-465E-958F-5EFE976736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13" y="5229225"/>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2123794" name="Text Box 18">
            <a:extLst>
              <a:ext uri="{FF2B5EF4-FFF2-40B4-BE49-F238E27FC236}">
                <a16:creationId xmlns:a16="http://schemas.microsoft.com/office/drawing/2014/main" id="{DAE46B64-4BA4-4CDF-B989-1C4EE2E124BF}"/>
              </a:ext>
            </a:extLst>
          </p:cNvPr>
          <p:cNvSpPr txBox="1">
            <a:spLocks noChangeArrowheads="1"/>
          </p:cNvSpPr>
          <p:nvPr/>
        </p:nvSpPr>
        <p:spPr bwMode="auto">
          <a:xfrm>
            <a:off x="611188" y="3141663"/>
            <a:ext cx="266541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Descoloración</a:t>
            </a:r>
            <a:endParaRPr lang="en-US" altLang="en-US" sz="2500" i="1">
              <a:solidFill>
                <a:srgbClr val="FF0000"/>
              </a:solidFill>
              <a:latin typeface="Arial Black" panose="020B0A04020102020204" pitchFamily="34" charset="0"/>
            </a:endParaRPr>
          </a:p>
        </p:txBody>
      </p:sp>
      <p:pic>
        <p:nvPicPr>
          <p:cNvPr id="2123795" name="Picture 19">
            <a:extLst>
              <a:ext uri="{FF2B5EF4-FFF2-40B4-BE49-F238E27FC236}">
                <a16:creationId xmlns:a16="http://schemas.microsoft.com/office/drawing/2014/main" id="{3D4E85E5-BB0E-4CC6-B15D-5F51FE86D8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3213100"/>
            <a:ext cx="271462" cy="2667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7874" name="Text Box 2">
            <a:extLst>
              <a:ext uri="{FF2B5EF4-FFF2-40B4-BE49-F238E27FC236}">
                <a16:creationId xmlns:a16="http://schemas.microsoft.com/office/drawing/2014/main" id="{F3161453-9450-4EA2-80B2-596405517691}"/>
              </a:ext>
            </a:extLst>
          </p:cNvPr>
          <p:cNvSpPr txBox="1">
            <a:spLocks noChangeArrowheads="1"/>
          </p:cNvSpPr>
          <p:nvPr/>
        </p:nvSpPr>
        <p:spPr bwMode="auto">
          <a:xfrm>
            <a:off x="539750" y="27813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Deformidad:</a:t>
            </a:r>
            <a:endParaRPr lang="en-US" altLang="en-US" sz="2500" i="1">
              <a:solidFill>
                <a:srgbClr val="FF0000"/>
              </a:solidFill>
              <a:latin typeface="Arial Black" panose="020B0A04020102020204" pitchFamily="34" charset="0"/>
            </a:endParaRPr>
          </a:p>
        </p:txBody>
      </p:sp>
      <p:pic>
        <p:nvPicPr>
          <p:cNvPr id="2127875" name="Picture 3">
            <a:extLst>
              <a:ext uri="{FF2B5EF4-FFF2-40B4-BE49-F238E27FC236}">
                <a16:creationId xmlns:a16="http://schemas.microsoft.com/office/drawing/2014/main" id="{4203CAE6-6284-4C17-99F4-31AF2C515E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85273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27876" name="Text Box 4">
            <a:extLst>
              <a:ext uri="{FF2B5EF4-FFF2-40B4-BE49-F238E27FC236}">
                <a16:creationId xmlns:a16="http://schemas.microsoft.com/office/drawing/2014/main" id="{B6313F6B-F6FA-487F-9042-36CA7EFEA9DB}"/>
              </a:ext>
            </a:extLst>
          </p:cNvPr>
          <p:cNvSpPr txBox="1">
            <a:spLocks noChangeArrowheads="1"/>
          </p:cNvSpPr>
          <p:nvPr/>
        </p:nvSpPr>
        <p:spPr bwMode="auto">
          <a:xfrm>
            <a:off x="576263" y="3232150"/>
            <a:ext cx="8281987"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Una deformidad es evidente cuando un lado del cuerpo, o una extremidad, no se parece al otro u otra extremidad.</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sp>
        <p:nvSpPr>
          <p:cNvPr id="2" name="Title 1">
            <a:extLst>
              <a:ext uri="{FF2B5EF4-FFF2-40B4-BE49-F238E27FC236}">
                <a16:creationId xmlns:a16="http://schemas.microsoft.com/office/drawing/2014/main" id="{4AEA0593-1129-4BFB-8343-EF16158CD572}"/>
              </a:ext>
            </a:extLst>
          </p:cNvPr>
          <p:cNvSpPr>
            <a:spLocks/>
          </p:cNvSpPr>
          <p:nvPr/>
        </p:nvSpPr>
        <p:spPr bwMode="auto">
          <a:xfrm>
            <a:off x="3419475" y="838200"/>
            <a:ext cx="536575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8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28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8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br>
              <a:rPr lang="es-PR" altLang="en-US" sz="3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440ABC14-AB61-4049-8EA5-7B7D30AD1702}"/>
              </a:ext>
            </a:extLst>
          </p:cNvPr>
          <p:cNvSpPr>
            <a:spLocks/>
          </p:cNvSpPr>
          <p:nvPr/>
        </p:nvSpPr>
        <p:spPr bwMode="auto">
          <a:xfrm>
            <a:off x="3454400" y="1757363"/>
            <a:ext cx="5335588"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SIGNOS Y</a:t>
            </a:r>
            <a:br>
              <a:rPr lang="es-PR" altLang="en-US" sz="3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SÍNTOMAS</a:t>
            </a:r>
          </a:p>
        </p:txBody>
      </p:sp>
      <p:sp>
        <p:nvSpPr>
          <p:cNvPr id="2127879" name="Text Box 7">
            <a:extLst>
              <a:ext uri="{FF2B5EF4-FFF2-40B4-BE49-F238E27FC236}">
                <a16:creationId xmlns:a16="http://schemas.microsoft.com/office/drawing/2014/main" id="{86BC2B0F-31D9-40B0-A7FC-C746E5976901}"/>
              </a:ext>
            </a:extLst>
          </p:cNvPr>
          <p:cNvSpPr txBox="1">
            <a:spLocks noChangeArrowheads="1"/>
          </p:cNvSpPr>
          <p:nvPr/>
        </p:nvSpPr>
        <p:spPr bwMode="auto">
          <a:xfrm>
            <a:off x="539750" y="400526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Inestabilidad (de una articulación) :</a:t>
            </a:r>
            <a:endParaRPr lang="en-US" altLang="en-US" sz="2500" i="1">
              <a:solidFill>
                <a:srgbClr val="FF0000"/>
              </a:solidFill>
              <a:latin typeface="Arial Black" panose="020B0A04020102020204" pitchFamily="34" charset="0"/>
            </a:endParaRPr>
          </a:p>
        </p:txBody>
      </p:sp>
      <p:pic>
        <p:nvPicPr>
          <p:cNvPr id="2127880" name="Picture 8">
            <a:extLst>
              <a:ext uri="{FF2B5EF4-FFF2-40B4-BE49-F238E27FC236}">
                <a16:creationId xmlns:a16="http://schemas.microsoft.com/office/drawing/2014/main" id="{6668D484-D5F9-4F2D-8CEA-27B4052233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407670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27882" name="Text Box 10">
            <a:extLst>
              <a:ext uri="{FF2B5EF4-FFF2-40B4-BE49-F238E27FC236}">
                <a16:creationId xmlns:a16="http://schemas.microsoft.com/office/drawing/2014/main" id="{BFFC141E-4439-4458-9A2D-CB0B2F1B5194}"/>
              </a:ext>
            </a:extLst>
          </p:cNvPr>
          <p:cNvSpPr txBox="1">
            <a:spLocks noChangeArrowheads="1"/>
          </p:cNvSpPr>
          <p:nvPr/>
        </p:nvSpPr>
        <p:spPr bwMode="auto">
          <a:xfrm>
            <a:off x="865188" y="4464050"/>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Bamboleo o inestabilidad de una rodilla o tobillo</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127883" name="Picture 11">
            <a:extLst>
              <a:ext uri="{FF2B5EF4-FFF2-40B4-BE49-F238E27FC236}">
                <a16:creationId xmlns:a16="http://schemas.microsoft.com/office/drawing/2014/main" id="{91EA05B8-2B4B-45F9-B8CB-95E8CA1655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288" y="4535488"/>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127884" name="Text Box 12">
            <a:extLst>
              <a:ext uri="{FF2B5EF4-FFF2-40B4-BE49-F238E27FC236}">
                <a16:creationId xmlns:a16="http://schemas.microsoft.com/office/drawing/2014/main" id="{52AE2602-87FA-4565-88E2-F84DF0B2BAA6}"/>
              </a:ext>
            </a:extLst>
          </p:cNvPr>
          <p:cNvSpPr txBox="1">
            <a:spLocks noChangeArrowheads="1"/>
          </p:cNvSpPr>
          <p:nvPr/>
        </p:nvSpPr>
        <p:spPr bwMode="auto">
          <a:xfrm>
            <a:off x="865188" y="4889500"/>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Flexión anormal de la rodilla o tobillo</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127885" name="Picture 13">
            <a:extLst>
              <a:ext uri="{FF2B5EF4-FFF2-40B4-BE49-F238E27FC236}">
                <a16:creationId xmlns:a16="http://schemas.microsoft.com/office/drawing/2014/main" id="{1468E60A-7C08-4F4A-A8E1-16197EA08C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288" y="4960938"/>
            <a:ext cx="2762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2127886" name="Picture 14">
            <a:extLst>
              <a:ext uri="{FF2B5EF4-FFF2-40B4-BE49-F238E27FC236}">
                <a16:creationId xmlns:a16="http://schemas.microsoft.com/office/drawing/2014/main" id="{24FA7B52-CFA2-4003-9F10-37E0563AF7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2225" y="1682750"/>
            <a:ext cx="2232025" cy="1422400"/>
          </a:xfrm>
          <a:prstGeom prst="rect">
            <a:avLst/>
          </a:prstGeom>
          <a:noFill/>
          <a:extLst>
            <a:ext uri="{909E8E84-426E-40DD-AFC4-6F175D3DCCD1}">
              <a14:hiddenFill xmlns:a14="http://schemas.microsoft.com/office/drawing/2010/main">
                <a:solidFill>
                  <a:srgbClr val="FFFFFF"/>
                </a:solidFill>
              </a14:hiddenFill>
            </a:ext>
          </a:extLst>
        </p:spPr>
      </p:pic>
      <p:pic>
        <p:nvPicPr>
          <p:cNvPr id="2127887" name="Picture 15">
            <a:extLst>
              <a:ext uri="{FF2B5EF4-FFF2-40B4-BE49-F238E27FC236}">
                <a16:creationId xmlns:a16="http://schemas.microsoft.com/office/drawing/2014/main" id="{E34512D0-5D01-4CD6-BFC0-2FC2FB7F3F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89663" y="5013325"/>
            <a:ext cx="1474787" cy="1511300"/>
          </a:xfrm>
          <a:prstGeom prst="rect">
            <a:avLst/>
          </a:prstGeom>
          <a:noFill/>
          <a:extLst>
            <a:ext uri="{909E8E84-426E-40DD-AFC4-6F175D3DCCD1}">
              <a14:hiddenFill xmlns:a14="http://schemas.microsoft.com/office/drawing/2010/main">
                <a:solidFill>
                  <a:srgbClr val="FFFFFF"/>
                </a:solidFill>
              </a14:hiddenFill>
            </a:ext>
          </a:extLst>
        </p:spPr>
      </p:pic>
      <p:pic>
        <p:nvPicPr>
          <p:cNvPr id="2127888" name="Picture 16">
            <a:extLst>
              <a:ext uri="{FF2B5EF4-FFF2-40B4-BE49-F238E27FC236}">
                <a16:creationId xmlns:a16="http://schemas.microsoft.com/office/drawing/2014/main" id="{076246D0-6DC7-4533-9DBB-D95A410E37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5288" y="620713"/>
            <a:ext cx="3132137" cy="2216150"/>
          </a:xfrm>
          <a:prstGeom prst="rect">
            <a:avLst/>
          </a:prstGeom>
          <a:noFill/>
          <a:extLst>
            <a:ext uri="{909E8E84-426E-40DD-AFC4-6F175D3DCCD1}">
              <a14:hiddenFill xmlns:a14="http://schemas.microsoft.com/office/drawing/2010/main">
                <a:solidFill>
                  <a:srgbClr val="FFFFFF"/>
                </a:solidFill>
              </a14:hiddenFill>
            </a:ext>
          </a:extLst>
        </p:spPr>
      </p:pic>
      <p:pic>
        <p:nvPicPr>
          <p:cNvPr id="2127889" name="Picture 17">
            <a:extLst>
              <a:ext uri="{FF2B5EF4-FFF2-40B4-BE49-F238E27FC236}">
                <a16:creationId xmlns:a16="http://schemas.microsoft.com/office/drawing/2014/main" id="{FEFC4B22-2072-4DE3-93AE-719D5845CB2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40650" y="4071938"/>
            <a:ext cx="1171575" cy="1517650"/>
          </a:xfrm>
          <a:prstGeom prst="rect">
            <a:avLst/>
          </a:prstGeom>
          <a:noFill/>
          <a:extLst>
            <a:ext uri="{909E8E84-426E-40DD-AFC4-6F175D3DCCD1}">
              <a14:hiddenFill xmlns:a14="http://schemas.microsoft.com/office/drawing/2010/main">
                <a:solidFill>
                  <a:srgbClr val="FFFFFF"/>
                </a:solidFill>
              </a14:hiddenFill>
            </a:ext>
          </a:extLst>
        </p:spPr>
      </p:pic>
      <p:pic>
        <p:nvPicPr>
          <p:cNvPr id="2127891" name="Picture 19">
            <a:extLst>
              <a:ext uri="{FF2B5EF4-FFF2-40B4-BE49-F238E27FC236}">
                <a16:creationId xmlns:a16="http://schemas.microsoft.com/office/drawing/2014/main" id="{15D638F7-31BB-46A7-A846-1E71E948FA7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1550" y="5372100"/>
            <a:ext cx="2087563" cy="1079500"/>
          </a:xfrm>
          <a:prstGeom prst="rect">
            <a:avLst/>
          </a:prstGeom>
          <a:noFill/>
          <a:extLst>
            <a:ext uri="{909E8E84-426E-40DD-AFC4-6F175D3DCCD1}">
              <a14:hiddenFill xmlns:a14="http://schemas.microsoft.com/office/drawing/2010/main">
                <a:solidFill>
                  <a:srgbClr val="FFFFFF"/>
                </a:solidFill>
              </a14:hiddenFill>
            </a:ext>
          </a:extLst>
        </p:spPr>
      </p:pic>
      <p:pic>
        <p:nvPicPr>
          <p:cNvPr id="2127892" name="Picture 20">
            <a:extLst>
              <a:ext uri="{FF2B5EF4-FFF2-40B4-BE49-F238E27FC236}">
                <a16:creationId xmlns:a16="http://schemas.microsoft.com/office/drawing/2014/main" id="{AF436F7F-4A78-43E2-B00C-FA447F6D516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79838" y="5327650"/>
            <a:ext cx="1574800" cy="10541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F975F-2E72-4A06-A3D1-95ED556FF807}"/>
              </a:ext>
            </a:extLst>
          </p:cNvPr>
          <p:cNvSpPr>
            <a:spLocks/>
          </p:cNvSpPr>
          <p:nvPr/>
        </p:nvSpPr>
        <p:spPr bwMode="auto">
          <a:xfrm>
            <a:off x="2951163" y="1052513"/>
            <a:ext cx="5795962"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3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3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br>
              <a:rPr lang="es-PR" altLang="en-US" sz="34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n-US" sz="3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38BBF1C8-385F-4C41-B984-0FA659E72FB7}"/>
              </a:ext>
            </a:extLst>
          </p:cNvPr>
          <p:cNvSpPr>
            <a:spLocks/>
          </p:cNvSpPr>
          <p:nvPr/>
        </p:nvSpPr>
        <p:spPr bwMode="auto">
          <a:xfrm>
            <a:off x="2986088" y="1987550"/>
            <a:ext cx="5762625"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SIGNOS Y</a:t>
            </a:r>
            <a:br>
              <a:rPr lang="es-PR" altLang="en-US" sz="3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SÍNTOMAS</a:t>
            </a:r>
          </a:p>
        </p:txBody>
      </p:sp>
      <p:sp>
        <p:nvSpPr>
          <p:cNvPr id="2126852" name="Text Box 4">
            <a:extLst>
              <a:ext uri="{FF2B5EF4-FFF2-40B4-BE49-F238E27FC236}">
                <a16:creationId xmlns:a16="http://schemas.microsoft.com/office/drawing/2014/main" id="{84C46F11-B2BB-4AFA-8359-0CF06B912070}"/>
              </a:ext>
            </a:extLst>
          </p:cNvPr>
          <p:cNvSpPr txBox="1">
            <a:spLocks noChangeArrowheads="1"/>
          </p:cNvSpPr>
          <p:nvPr/>
        </p:nvSpPr>
        <p:spPr bwMode="auto">
          <a:xfrm>
            <a:off x="646113" y="314166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Dolor severo o persistente</a:t>
            </a:r>
            <a:endParaRPr lang="en-US" altLang="en-US" sz="2500" i="1">
              <a:solidFill>
                <a:srgbClr val="FF0000"/>
              </a:solidFill>
              <a:latin typeface="Arial Black" panose="020B0A04020102020204" pitchFamily="34" charset="0"/>
            </a:endParaRPr>
          </a:p>
        </p:txBody>
      </p:sp>
      <p:pic>
        <p:nvPicPr>
          <p:cNvPr id="2126853" name="Picture 5">
            <a:extLst>
              <a:ext uri="{FF2B5EF4-FFF2-40B4-BE49-F238E27FC236}">
                <a16:creationId xmlns:a16="http://schemas.microsoft.com/office/drawing/2014/main" id="{33C428FB-5F5F-45B5-8460-8B217D8499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813" y="3187700"/>
            <a:ext cx="296862" cy="292100"/>
          </a:xfrm>
          <a:prstGeom prst="rect">
            <a:avLst/>
          </a:prstGeom>
          <a:noFill/>
          <a:extLst>
            <a:ext uri="{909E8E84-426E-40DD-AFC4-6F175D3DCCD1}">
              <a14:hiddenFill xmlns:a14="http://schemas.microsoft.com/office/drawing/2010/main">
                <a:solidFill>
                  <a:srgbClr val="FFFFFF"/>
                </a:solidFill>
              </a14:hiddenFill>
            </a:ext>
          </a:extLst>
        </p:spPr>
      </p:pic>
      <p:sp>
        <p:nvSpPr>
          <p:cNvPr id="2126858" name="Text Box 10">
            <a:extLst>
              <a:ext uri="{FF2B5EF4-FFF2-40B4-BE49-F238E27FC236}">
                <a16:creationId xmlns:a16="http://schemas.microsoft.com/office/drawing/2014/main" id="{F59905E7-DD61-4D2A-8FDA-7C3BB2F62014}"/>
              </a:ext>
            </a:extLst>
          </p:cNvPr>
          <p:cNvSpPr txBox="1">
            <a:spLocks noChangeArrowheads="1"/>
          </p:cNvSpPr>
          <p:nvPr/>
        </p:nvSpPr>
        <p:spPr bwMode="auto">
          <a:xfrm>
            <a:off x="646113" y="4130675"/>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Falta de un movimiento normal o pérdida de movimiento:</a:t>
            </a:r>
            <a:endParaRPr lang="en-US" altLang="en-US" sz="2500" i="1">
              <a:solidFill>
                <a:srgbClr val="FF0000"/>
              </a:solidFill>
              <a:latin typeface="Arial Black" panose="020B0A04020102020204" pitchFamily="34" charset="0"/>
            </a:endParaRPr>
          </a:p>
        </p:txBody>
      </p:sp>
      <p:pic>
        <p:nvPicPr>
          <p:cNvPr id="2126859" name="Picture 11">
            <a:extLst>
              <a:ext uri="{FF2B5EF4-FFF2-40B4-BE49-F238E27FC236}">
                <a16:creationId xmlns:a16="http://schemas.microsoft.com/office/drawing/2014/main" id="{61E8DB77-87F2-422D-B881-A11445EA1B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13" y="4202113"/>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2126862" name="Text Box 14">
            <a:extLst>
              <a:ext uri="{FF2B5EF4-FFF2-40B4-BE49-F238E27FC236}">
                <a16:creationId xmlns:a16="http://schemas.microsoft.com/office/drawing/2014/main" id="{7E76BD39-270F-496A-B894-89F52FDF5E5C}"/>
              </a:ext>
            </a:extLst>
          </p:cNvPr>
          <p:cNvSpPr txBox="1">
            <a:spLocks noChangeArrowheads="1"/>
          </p:cNvSpPr>
          <p:nvPr/>
        </p:nvSpPr>
        <p:spPr bwMode="auto">
          <a:xfrm>
            <a:off x="682625" y="4922838"/>
            <a:ext cx="82819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Esto se debe a que el movimiento se encuentra bloqueado</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sp>
        <p:nvSpPr>
          <p:cNvPr id="2126864" name="Text Box 16">
            <a:extLst>
              <a:ext uri="{FF2B5EF4-FFF2-40B4-BE49-F238E27FC236}">
                <a16:creationId xmlns:a16="http://schemas.microsoft.com/office/drawing/2014/main" id="{487544B7-2813-44F3-9155-0CD86EDC7667}"/>
              </a:ext>
            </a:extLst>
          </p:cNvPr>
          <p:cNvSpPr txBox="1">
            <a:spLocks noChangeArrowheads="1"/>
          </p:cNvSpPr>
          <p:nvPr/>
        </p:nvSpPr>
        <p:spPr bwMode="auto">
          <a:xfrm>
            <a:off x="646113" y="36449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Dolor a través del arco de movimiento</a:t>
            </a:r>
            <a:endParaRPr lang="en-US" altLang="en-US" sz="2500" i="1">
              <a:solidFill>
                <a:srgbClr val="FF0000"/>
              </a:solidFill>
              <a:latin typeface="Arial Black" panose="020B0A04020102020204" pitchFamily="34" charset="0"/>
            </a:endParaRPr>
          </a:p>
        </p:txBody>
      </p:sp>
      <p:pic>
        <p:nvPicPr>
          <p:cNvPr id="2126865" name="Picture 17">
            <a:extLst>
              <a:ext uri="{FF2B5EF4-FFF2-40B4-BE49-F238E27FC236}">
                <a16:creationId xmlns:a16="http://schemas.microsoft.com/office/drawing/2014/main" id="{2C7032AF-5036-470E-8039-B050844EFF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13" y="3716338"/>
            <a:ext cx="271462" cy="266700"/>
          </a:xfrm>
          <a:prstGeom prst="rect">
            <a:avLst/>
          </a:prstGeom>
          <a:noFill/>
          <a:extLst>
            <a:ext uri="{909E8E84-426E-40DD-AFC4-6F175D3DCCD1}">
              <a14:hiddenFill xmlns:a14="http://schemas.microsoft.com/office/drawing/2010/main">
                <a:solidFill>
                  <a:srgbClr val="FFFFFF"/>
                </a:solidFill>
              </a14:hiddenFill>
            </a:ext>
          </a:extLst>
        </p:spPr>
      </p:pic>
      <p:pic>
        <p:nvPicPr>
          <p:cNvPr id="2126884" name="Picture 36">
            <a:extLst>
              <a:ext uri="{FF2B5EF4-FFF2-40B4-BE49-F238E27FC236}">
                <a16:creationId xmlns:a16="http://schemas.microsoft.com/office/drawing/2014/main" id="{668C5CCA-4C0B-4B9B-B3DE-5B71092F9B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750" y="704850"/>
            <a:ext cx="2522538" cy="2349500"/>
          </a:xfrm>
          <a:prstGeom prst="rect">
            <a:avLst/>
          </a:prstGeom>
          <a:noFill/>
          <a:extLst>
            <a:ext uri="{909E8E84-426E-40DD-AFC4-6F175D3DCCD1}">
              <a14:hiddenFill xmlns:a14="http://schemas.microsoft.com/office/drawing/2010/main">
                <a:solidFill>
                  <a:srgbClr val="FFFFFF"/>
                </a:solidFill>
              </a14:hiddenFill>
            </a:ext>
          </a:extLst>
        </p:spPr>
      </p:pic>
      <p:pic>
        <p:nvPicPr>
          <p:cNvPr id="2126885" name="Picture 37">
            <a:extLst>
              <a:ext uri="{FF2B5EF4-FFF2-40B4-BE49-F238E27FC236}">
                <a16:creationId xmlns:a16="http://schemas.microsoft.com/office/drawing/2014/main" id="{11419244-1B70-4C7C-8703-21FBE0B25D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7763" y="1792288"/>
            <a:ext cx="2251075" cy="1938337"/>
          </a:xfrm>
          <a:prstGeom prst="rect">
            <a:avLst/>
          </a:prstGeom>
          <a:noFill/>
          <a:extLst>
            <a:ext uri="{909E8E84-426E-40DD-AFC4-6F175D3DCCD1}">
              <a14:hiddenFill xmlns:a14="http://schemas.microsoft.com/office/drawing/2010/main">
                <a:solidFill>
                  <a:srgbClr val="FFFFFF"/>
                </a:solidFill>
              </a14:hiddenFill>
            </a:ext>
          </a:extLst>
        </p:spPr>
      </p:pic>
      <p:pic>
        <p:nvPicPr>
          <p:cNvPr id="2126886" name="Picture 38">
            <a:extLst>
              <a:ext uri="{FF2B5EF4-FFF2-40B4-BE49-F238E27FC236}">
                <a16:creationId xmlns:a16="http://schemas.microsoft.com/office/drawing/2014/main" id="{F2820764-E50B-4692-9FE8-F0DE03EC83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550" y="5373688"/>
            <a:ext cx="1800225" cy="1058862"/>
          </a:xfrm>
          <a:prstGeom prst="rect">
            <a:avLst/>
          </a:prstGeom>
          <a:noFill/>
          <a:extLst>
            <a:ext uri="{909E8E84-426E-40DD-AFC4-6F175D3DCCD1}">
              <a14:hiddenFill xmlns:a14="http://schemas.microsoft.com/office/drawing/2010/main">
                <a:solidFill>
                  <a:srgbClr val="FFFFFF"/>
                </a:solidFill>
              </a14:hiddenFill>
            </a:ext>
          </a:extLst>
        </p:spPr>
      </p:pic>
      <p:pic>
        <p:nvPicPr>
          <p:cNvPr id="2126888" name="Picture 40">
            <a:extLst>
              <a:ext uri="{FF2B5EF4-FFF2-40B4-BE49-F238E27FC236}">
                <a16:creationId xmlns:a16="http://schemas.microsoft.com/office/drawing/2014/main" id="{C0CCF56C-D072-457B-BDC4-5766DE2AE1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00788" y="5373688"/>
            <a:ext cx="2160587" cy="1093787"/>
          </a:xfrm>
          <a:prstGeom prst="rect">
            <a:avLst/>
          </a:prstGeom>
          <a:noFill/>
          <a:extLst>
            <a:ext uri="{909E8E84-426E-40DD-AFC4-6F175D3DCCD1}">
              <a14:hiddenFill xmlns:a14="http://schemas.microsoft.com/office/drawing/2010/main">
                <a:solidFill>
                  <a:srgbClr val="FFFFFF"/>
                </a:solidFill>
              </a14:hiddenFill>
            </a:ext>
          </a:extLst>
        </p:spPr>
      </p:pic>
      <p:pic>
        <p:nvPicPr>
          <p:cNvPr id="2126889" name="Picture 41">
            <a:extLst>
              <a:ext uri="{FF2B5EF4-FFF2-40B4-BE49-F238E27FC236}">
                <a16:creationId xmlns:a16="http://schemas.microsoft.com/office/drawing/2014/main" id="{21CBA868-9D35-4D3E-8802-E6DB787EF42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1063" y="5461000"/>
            <a:ext cx="2087562" cy="9921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D8224-69E5-421E-BBFE-0786121E11C0}"/>
              </a:ext>
            </a:extLst>
          </p:cNvPr>
          <p:cNvSpPr>
            <a:spLocks/>
          </p:cNvSpPr>
          <p:nvPr/>
        </p:nvSpPr>
        <p:spPr bwMode="auto">
          <a:xfrm>
            <a:off x="1474788" y="836613"/>
            <a:ext cx="57594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34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STRAINS:</a:t>
            </a:r>
            <a:br>
              <a:rPr lang="es-PR" altLang="en-US" sz="34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4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Conceptos en Español</a:t>
            </a:r>
            <a:endParaRPr lang="es-PR" altLang="en-US" sz="3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005001" name="Picture 9">
            <a:extLst>
              <a:ext uri="{FF2B5EF4-FFF2-40B4-BE49-F238E27FC236}">
                <a16:creationId xmlns:a16="http://schemas.microsoft.com/office/drawing/2014/main" id="{821056DB-5453-42FE-8E10-D54AF5C5C8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1957388"/>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05002" name="Text Box 10">
            <a:extLst>
              <a:ext uri="{FF2B5EF4-FFF2-40B4-BE49-F238E27FC236}">
                <a16:creationId xmlns:a16="http://schemas.microsoft.com/office/drawing/2014/main" id="{A6791E4F-AA05-473E-B054-7504DE71CB25}"/>
              </a:ext>
            </a:extLst>
          </p:cNvPr>
          <p:cNvSpPr txBox="1">
            <a:spLocks noChangeArrowheads="1"/>
          </p:cNvSpPr>
          <p:nvPr/>
        </p:nvSpPr>
        <p:spPr bwMode="auto">
          <a:xfrm>
            <a:off x="773113" y="1916113"/>
            <a:ext cx="8247062"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700" b="1">
                <a:latin typeface="Arial" panose="020B0604020202020204" pitchFamily="34" charset="0"/>
              </a:rPr>
              <a:t>Desagarros:</a:t>
            </a:r>
          </a:p>
        </p:txBody>
      </p:sp>
      <p:pic>
        <p:nvPicPr>
          <p:cNvPr id="2005003" name="Picture 11">
            <a:extLst>
              <a:ext uri="{FF2B5EF4-FFF2-40B4-BE49-F238E27FC236}">
                <a16:creationId xmlns:a16="http://schemas.microsoft.com/office/drawing/2014/main" id="{F86344D7-F80C-4370-8306-C29FFED3AD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2894013"/>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05004" name="Text Box 12">
            <a:extLst>
              <a:ext uri="{FF2B5EF4-FFF2-40B4-BE49-F238E27FC236}">
                <a16:creationId xmlns:a16="http://schemas.microsoft.com/office/drawing/2014/main" id="{93FE6E84-DC4D-4C7B-BD41-D818C5874BAC}"/>
              </a:ext>
            </a:extLst>
          </p:cNvPr>
          <p:cNvSpPr txBox="1">
            <a:spLocks noChangeArrowheads="1"/>
          </p:cNvSpPr>
          <p:nvPr/>
        </p:nvSpPr>
        <p:spPr bwMode="auto">
          <a:xfrm>
            <a:off x="771525" y="2852738"/>
            <a:ext cx="8247063"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700" b="1">
                <a:latin typeface="Arial" panose="020B0604020202020204" pitchFamily="34" charset="0"/>
              </a:rPr>
              <a:t>Roturas musculares:</a:t>
            </a:r>
          </a:p>
        </p:txBody>
      </p:sp>
      <p:pic>
        <p:nvPicPr>
          <p:cNvPr id="2005005" name="Picture 13">
            <a:extLst>
              <a:ext uri="{FF2B5EF4-FFF2-40B4-BE49-F238E27FC236}">
                <a16:creationId xmlns:a16="http://schemas.microsoft.com/office/drawing/2014/main" id="{1DE39FB9-F19D-47FD-BA36-AAE6F1255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3829050"/>
            <a:ext cx="3810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05006" name="Text Box 14">
            <a:extLst>
              <a:ext uri="{FF2B5EF4-FFF2-40B4-BE49-F238E27FC236}">
                <a16:creationId xmlns:a16="http://schemas.microsoft.com/office/drawing/2014/main" id="{82D6E86C-4EB2-4765-A934-B8AE30DA71C5}"/>
              </a:ext>
            </a:extLst>
          </p:cNvPr>
          <p:cNvSpPr txBox="1">
            <a:spLocks noChangeArrowheads="1"/>
          </p:cNvSpPr>
          <p:nvPr/>
        </p:nvSpPr>
        <p:spPr bwMode="auto">
          <a:xfrm>
            <a:off x="771525" y="3787775"/>
            <a:ext cx="8247063"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700" b="1">
                <a:latin typeface="Arial" panose="020B0604020202020204" pitchFamily="34" charset="0"/>
              </a:rPr>
              <a:t>Distensiones:</a:t>
            </a:r>
          </a:p>
        </p:txBody>
      </p:sp>
      <p:pic>
        <p:nvPicPr>
          <p:cNvPr id="2005007" name="Picture 15">
            <a:extLst>
              <a:ext uri="{FF2B5EF4-FFF2-40B4-BE49-F238E27FC236}">
                <a16:creationId xmlns:a16="http://schemas.microsoft.com/office/drawing/2014/main" id="{D18D929A-8C0A-4D24-8EB2-B0203C7B9C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4765675"/>
            <a:ext cx="3810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05008" name="Text Box 16">
            <a:extLst>
              <a:ext uri="{FF2B5EF4-FFF2-40B4-BE49-F238E27FC236}">
                <a16:creationId xmlns:a16="http://schemas.microsoft.com/office/drawing/2014/main" id="{9F1B6733-592B-410E-A54F-F183F324AC1F}"/>
              </a:ext>
            </a:extLst>
          </p:cNvPr>
          <p:cNvSpPr txBox="1">
            <a:spLocks noChangeArrowheads="1"/>
          </p:cNvSpPr>
          <p:nvPr/>
        </p:nvSpPr>
        <p:spPr bwMode="auto">
          <a:xfrm>
            <a:off x="788988" y="4724400"/>
            <a:ext cx="8247062"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700" b="1">
                <a:latin typeface="Arial" panose="020B0604020202020204" pitchFamily="34" charset="0"/>
              </a:rPr>
              <a:t>Tirón</a:t>
            </a:r>
          </a:p>
        </p:txBody>
      </p:sp>
      <p:pic>
        <p:nvPicPr>
          <p:cNvPr id="2005009" name="Picture 17">
            <a:extLst>
              <a:ext uri="{FF2B5EF4-FFF2-40B4-BE49-F238E27FC236}">
                <a16:creationId xmlns:a16="http://schemas.microsoft.com/office/drawing/2014/main" id="{DD8E8544-14B9-498B-A012-F1541E86A6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5702300"/>
            <a:ext cx="3810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05010" name="Text Box 18">
            <a:extLst>
              <a:ext uri="{FF2B5EF4-FFF2-40B4-BE49-F238E27FC236}">
                <a16:creationId xmlns:a16="http://schemas.microsoft.com/office/drawing/2014/main" id="{498BC969-219B-4C9B-A4DE-1BFE16F08CBA}"/>
              </a:ext>
            </a:extLst>
          </p:cNvPr>
          <p:cNvSpPr txBox="1">
            <a:spLocks noChangeArrowheads="1"/>
          </p:cNvSpPr>
          <p:nvPr/>
        </p:nvSpPr>
        <p:spPr bwMode="auto">
          <a:xfrm>
            <a:off x="771525" y="5661025"/>
            <a:ext cx="8247063"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700" b="1">
                <a:latin typeface="Arial" panose="020B0604020202020204" pitchFamily="34" charset="0"/>
              </a:rPr>
              <a:t>El caballo de Charly (Charley horse)</a:t>
            </a:r>
          </a:p>
        </p:txBody>
      </p:sp>
      <p:sp>
        <p:nvSpPr>
          <p:cNvPr id="2005011" name="Text Box 19">
            <a:extLst>
              <a:ext uri="{FF2B5EF4-FFF2-40B4-BE49-F238E27FC236}">
                <a16:creationId xmlns:a16="http://schemas.microsoft.com/office/drawing/2014/main" id="{C897A45A-0181-43D6-B885-BE1D2703C827}"/>
              </a:ext>
            </a:extLst>
          </p:cNvPr>
          <p:cNvSpPr txBox="1">
            <a:spLocks noChangeArrowheads="1"/>
          </p:cNvSpPr>
          <p:nvPr/>
        </p:nvSpPr>
        <p:spPr bwMode="auto">
          <a:xfrm>
            <a:off x="788988" y="2406650"/>
            <a:ext cx="81724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i="1">
                <a:solidFill>
                  <a:srgbClr val="000000"/>
                </a:solidFill>
                <a:latin typeface="Calibri" panose="020F0502020204030204" pitchFamily="34" charset="0"/>
              </a:rPr>
              <a:t>Interrupción en la continuidad de las celulas musculares</a:t>
            </a:r>
            <a:endParaRPr lang="en-US" altLang="en-US" sz="2200" i="1">
              <a:solidFill>
                <a:srgbClr val="FF0000"/>
              </a:solidFill>
              <a:effectLst>
                <a:outerShdw blurRad="38100" dist="38100" dir="2700000" algn="tl">
                  <a:srgbClr val="C0C0C0"/>
                </a:outerShdw>
              </a:effectLst>
              <a:latin typeface="Calibri" panose="020F0502020204030204" pitchFamily="34" charset="0"/>
            </a:endParaRPr>
          </a:p>
        </p:txBody>
      </p:sp>
      <p:sp>
        <p:nvSpPr>
          <p:cNvPr id="2005012" name="Text Box 20">
            <a:extLst>
              <a:ext uri="{FF2B5EF4-FFF2-40B4-BE49-F238E27FC236}">
                <a16:creationId xmlns:a16="http://schemas.microsoft.com/office/drawing/2014/main" id="{488AF6A1-320B-45C2-808B-BFDE09923EF3}"/>
              </a:ext>
            </a:extLst>
          </p:cNvPr>
          <p:cNvSpPr txBox="1">
            <a:spLocks noChangeArrowheads="1"/>
          </p:cNvSpPr>
          <p:nvPr/>
        </p:nvSpPr>
        <p:spPr bwMode="auto">
          <a:xfrm>
            <a:off x="788988" y="3355975"/>
            <a:ext cx="81724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i="1">
                <a:solidFill>
                  <a:srgbClr val="000000"/>
                </a:solidFill>
                <a:latin typeface="Calibri" panose="020F0502020204030204" pitchFamily="34" charset="0"/>
              </a:rPr>
              <a:t>Lesiones mayores del músculo entero o fascículos musculares</a:t>
            </a:r>
            <a:endParaRPr lang="en-US" altLang="en-US" sz="2200" i="1">
              <a:solidFill>
                <a:srgbClr val="FF0000"/>
              </a:solidFill>
              <a:effectLst>
                <a:outerShdw blurRad="38100" dist="38100" dir="2700000" algn="tl">
                  <a:srgbClr val="C0C0C0"/>
                </a:outerShdw>
              </a:effectLst>
              <a:latin typeface="Calibri" panose="020F0502020204030204" pitchFamily="34" charset="0"/>
            </a:endParaRPr>
          </a:p>
        </p:txBody>
      </p:sp>
      <p:sp>
        <p:nvSpPr>
          <p:cNvPr id="2005013" name="Text Box 21">
            <a:extLst>
              <a:ext uri="{FF2B5EF4-FFF2-40B4-BE49-F238E27FC236}">
                <a16:creationId xmlns:a16="http://schemas.microsoft.com/office/drawing/2014/main" id="{19EBFB0F-2F9D-431E-8639-E56616FC5C5D}"/>
              </a:ext>
            </a:extLst>
          </p:cNvPr>
          <p:cNvSpPr txBox="1">
            <a:spLocks noChangeArrowheads="1"/>
          </p:cNvSpPr>
          <p:nvPr/>
        </p:nvSpPr>
        <p:spPr bwMode="auto">
          <a:xfrm>
            <a:off x="754063" y="4259263"/>
            <a:ext cx="81724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i="1">
                <a:solidFill>
                  <a:srgbClr val="000000"/>
                </a:solidFill>
                <a:latin typeface="Calibri" panose="020F0502020204030204" pitchFamily="34" charset="0"/>
              </a:rPr>
              <a:t>Estiramientos violentos de las fibras musculares y tendones</a:t>
            </a:r>
            <a:endParaRPr lang="en-US" altLang="en-US" sz="2200" i="1">
              <a:solidFill>
                <a:srgbClr val="FF0000"/>
              </a:solidFill>
              <a:effectLst>
                <a:outerShdw blurRad="38100" dist="38100" dir="2700000" algn="tl">
                  <a:srgbClr val="C0C0C0"/>
                </a:outerShdw>
              </a:effectLst>
              <a:latin typeface="Calibri" panose="020F0502020204030204" pitchFamily="34" charset="0"/>
            </a:endParaRPr>
          </a:p>
        </p:txBody>
      </p:sp>
      <p:sp>
        <p:nvSpPr>
          <p:cNvPr id="2005014" name="Text Box 22">
            <a:extLst>
              <a:ext uri="{FF2B5EF4-FFF2-40B4-BE49-F238E27FC236}">
                <a16:creationId xmlns:a16="http://schemas.microsoft.com/office/drawing/2014/main" id="{708E7CEC-1A3E-448B-A6EA-B42A7B6B6D67}"/>
              </a:ext>
            </a:extLst>
          </p:cNvPr>
          <p:cNvSpPr txBox="1">
            <a:spLocks noChangeArrowheads="1"/>
          </p:cNvSpPr>
          <p:nvPr/>
        </p:nvSpPr>
        <p:spPr bwMode="auto">
          <a:xfrm>
            <a:off x="862013" y="5194300"/>
            <a:ext cx="81724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i="1">
                <a:solidFill>
                  <a:srgbClr val="000000"/>
                </a:solidFill>
                <a:latin typeface="Calibri" panose="020F0502020204030204" pitchFamily="34" charset="0"/>
              </a:rPr>
              <a:t>Signo cínico de un desgarro muscular</a:t>
            </a:r>
            <a:endParaRPr lang="en-US" altLang="en-US" sz="2200" i="1">
              <a:solidFill>
                <a:srgbClr val="FF0000"/>
              </a:solidFill>
              <a:effectLst>
                <a:outerShdw blurRad="38100" dist="38100" dir="2700000" algn="tl">
                  <a:srgbClr val="C0C0C0"/>
                </a:outerShdw>
              </a:effectLst>
              <a:latin typeface="Calibri" panose="020F0502020204030204" pitchFamily="34" charset="0"/>
            </a:endParaRPr>
          </a:p>
        </p:txBody>
      </p:sp>
      <p:sp>
        <p:nvSpPr>
          <p:cNvPr id="2005015" name="Text Box 23">
            <a:extLst>
              <a:ext uri="{FF2B5EF4-FFF2-40B4-BE49-F238E27FC236}">
                <a16:creationId xmlns:a16="http://schemas.microsoft.com/office/drawing/2014/main" id="{77EBD5AD-9008-45B5-A614-7D8BB16F01AE}"/>
              </a:ext>
            </a:extLst>
          </p:cNvPr>
          <p:cNvSpPr txBox="1">
            <a:spLocks noChangeArrowheads="1"/>
          </p:cNvSpPr>
          <p:nvPr/>
        </p:nvSpPr>
        <p:spPr bwMode="auto">
          <a:xfrm>
            <a:off x="754063" y="6130925"/>
            <a:ext cx="81724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pPr>
            <a:r>
              <a:rPr lang="es-ES" altLang="en-US" sz="2200" b="1" i="1">
                <a:solidFill>
                  <a:srgbClr val="000000"/>
                </a:solidFill>
                <a:latin typeface="Calibri" panose="020F0502020204030204" pitchFamily="34" charset="0"/>
              </a:rPr>
              <a:t>Desagarro en el grupo muscular posterior al muslo</a:t>
            </a:r>
            <a:endParaRPr lang="en-US" altLang="en-US" sz="2200" i="1">
              <a:solidFill>
                <a:srgbClr val="FF0000"/>
              </a:solidFill>
              <a:effectLst>
                <a:outerShdw blurRad="38100" dist="38100" dir="2700000" algn="tl">
                  <a:srgbClr val="C0C0C0"/>
                </a:outerShdw>
              </a:effectLst>
              <a:latin typeface="Calibri" panose="020F0502020204030204" pitchFamily="34" charset="0"/>
            </a:endParaRPr>
          </a:p>
        </p:txBody>
      </p:sp>
      <p:pic>
        <p:nvPicPr>
          <p:cNvPr id="2005016" name="Picture 24">
            <a:extLst>
              <a:ext uri="{FF2B5EF4-FFF2-40B4-BE49-F238E27FC236}">
                <a16:creationId xmlns:a16="http://schemas.microsoft.com/office/drawing/2014/main" id="{E44D35EA-5B3F-49AB-8E83-6699E55A32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725" y="549275"/>
            <a:ext cx="804863" cy="12747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91625-5A3A-4824-A98C-F39B249E6D36}"/>
              </a:ext>
            </a:extLst>
          </p:cNvPr>
          <p:cNvSpPr>
            <a:spLocks/>
          </p:cNvSpPr>
          <p:nvPr/>
        </p:nvSpPr>
        <p:spPr bwMode="auto">
          <a:xfrm>
            <a:off x="3959225" y="909638"/>
            <a:ext cx="5184775"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8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28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8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br>
              <a:rPr lang="es-PR" altLang="en-US" sz="3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3A518D4E-7FC9-4E3F-86C0-8AFBEBFC5D8E}"/>
              </a:ext>
            </a:extLst>
          </p:cNvPr>
          <p:cNvSpPr>
            <a:spLocks/>
          </p:cNvSpPr>
          <p:nvPr/>
        </p:nvSpPr>
        <p:spPr bwMode="auto">
          <a:xfrm>
            <a:off x="4032250" y="1946275"/>
            <a:ext cx="457358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SIGNOS Y</a:t>
            </a:r>
            <a:br>
              <a:rPr lang="es-PR" altLang="en-US" sz="3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SÍNTOMAS</a:t>
            </a:r>
          </a:p>
        </p:txBody>
      </p:sp>
      <p:sp>
        <p:nvSpPr>
          <p:cNvPr id="2130949" name="Text Box 5">
            <a:extLst>
              <a:ext uri="{FF2B5EF4-FFF2-40B4-BE49-F238E27FC236}">
                <a16:creationId xmlns:a16="http://schemas.microsoft.com/office/drawing/2014/main" id="{E5E60A90-4EDD-4F41-A996-E8136535B746}"/>
              </a:ext>
            </a:extLst>
          </p:cNvPr>
          <p:cNvSpPr txBox="1">
            <a:spLocks noChangeArrowheads="1"/>
          </p:cNvSpPr>
          <p:nvPr/>
        </p:nvSpPr>
        <p:spPr bwMode="auto">
          <a:xfrm>
            <a:off x="646113" y="393223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Zona sensible al tacto</a:t>
            </a:r>
            <a:endParaRPr lang="en-US" altLang="en-US" sz="2500" i="1">
              <a:solidFill>
                <a:srgbClr val="FF0000"/>
              </a:solidFill>
              <a:latin typeface="Arial Black" panose="020B0A04020102020204" pitchFamily="34" charset="0"/>
            </a:endParaRPr>
          </a:p>
        </p:txBody>
      </p:sp>
      <p:pic>
        <p:nvPicPr>
          <p:cNvPr id="2130950" name="Picture 6">
            <a:extLst>
              <a:ext uri="{FF2B5EF4-FFF2-40B4-BE49-F238E27FC236}">
                <a16:creationId xmlns:a16="http://schemas.microsoft.com/office/drawing/2014/main" id="{D70C6EEE-598E-4AD1-8D2A-8670B58E17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13" y="4003675"/>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2130958" name="Text Box 14">
            <a:extLst>
              <a:ext uri="{FF2B5EF4-FFF2-40B4-BE49-F238E27FC236}">
                <a16:creationId xmlns:a16="http://schemas.microsoft.com/office/drawing/2014/main" id="{C9AAFD48-1AA2-45C4-A935-1C4E57BE2E74}"/>
              </a:ext>
            </a:extLst>
          </p:cNvPr>
          <p:cNvSpPr txBox="1">
            <a:spLocks noChangeArrowheads="1"/>
          </p:cNvSpPr>
          <p:nvPr/>
        </p:nvSpPr>
        <p:spPr bwMode="auto">
          <a:xfrm>
            <a:off x="646113" y="2997200"/>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El sonido o sensación de algo “desgarrándose”, “rajándose”, “saliendo de sitio”, y así por el estilo</a:t>
            </a:r>
            <a:endParaRPr lang="en-US" altLang="en-US" sz="2500" i="1">
              <a:solidFill>
                <a:srgbClr val="FF0000"/>
              </a:solidFill>
              <a:latin typeface="Arial Black" panose="020B0A04020102020204" pitchFamily="34" charset="0"/>
            </a:endParaRPr>
          </a:p>
        </p:txBody>
      </p:sp>
      <p:pic>
        <p:nvPicPr>
          <p:cNvPr id="2130959" name="Picture 15">
            <a:extLst>
              <a:ext uri="{FF2B5EF4-FFF2-40B4-BE49-F238E27FC236}">
                <a16:creationId xmlns:a16="http://schemas.microsoft.com/office/drawing/2014/main" id="{4D65A82A-D2D7-4727-8B86-DDE877BC9F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13" y="3068638"/>
            <a:ext cx="271462" cy="266700"/>
          </a:xfrm>
          <a:prstGeom prst="rect">
            <a:avLst/>
          </a:prstGeom>
          <a:noFill/>
          <a:extLst>
            <a:ext uri="{909E8E84-426E-40DD-AFC4-6F175D3DCCD1}">
              <a14:hiddenFill xmlns:a14="http://schemas.microsoft.com/office/drawing/2010/main">
                <a:solidFill>
                  <a:srgbClr val="FFFFFF"/>
                </a:solidFill>
              </a14:hiddenFill>
            </a:ext>
          </a:extLst>
        </p:spPr>
      </p:pic>
      <p:pic>
        <p:nvPicPr>
          <p:cNvPr id="2130960" name="Picture 16">
            <a:extLst>
              <a:ext uri="{FF2B5EF4-FFF2-40B4-BE49-F238E27FC236}">
                <a16:creationId xmlns:a16="http://schemas.microsoft.com/office/drawing/2014/main" id="{596F9BF7-A18B-43BE-87D5-B2217554EB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400" y="576263"/>
            <a:ext cx="3517900" cy="2338387"/>
          </a:xfrm>
          <a:prstGeom prst="rect">
            <a:avLst/>
          </a:prstGeom>
          <a:noFill/>
          <a:extLst>
            <a:ext uri="{909E8E84-426E-40DD-AFC4-6F175D3DCCD1}">
              <a14:hiddenFill xmlns:a14="http://schemas.microsoft.com/office/drawing/2010/main">
                <a:solidFill>
                  <a:srgbClr val="FFFFFF"/>
                </a:solidFill>
              </a14:hiddenFill>
            </a:ext>
          </a:extLst>
        </p:spPr>
      </p:pic>
      <p:pic>
        <p:nvPicPr>
          <p:cNvPr id="2130961" name="Picture 17">
            <a:extLst>
              <a:ext uri="{FF2B5EF4-FFF2-40B4-BE49-F238E27FC236}">
                <a16:creationId xmlns:a16="http://schemas.microsoft.com/office/drawing/2014/main" id="{DF1EC5DC-E07D-4929-A039-4C453BEA8E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89763" y="3933825"/>
            <a:ext cx="1685925" cy="2519363"/>
          </a:xfrm>
          <a:prstGeom prst="rect">
            <a:avLst/>
          </a:prstGeom>
          <a:noFill/>
          <a:extLst>
            <a:ext uri="{909E8E84-426E-40DD-AFC4-6F175D3DCCD1}">
              <a14:hiddenFill xmlns:a14="http://schemas.microsoft.com/office/drawing/2010/main">
                <a:solidFill>
                  <a:srgbClr val="FFFFFF"/>
                </a:solidFill>
              </a14:hiddenFill>
            </a:ext>
          </a:extLst>
        </p:spPr>
      </p:pic>
      <p:pic>
        <p:nvPicPr>
          <p:cNvPr id="2130962" name="Picture 18">
            <a:extLst>
              <a:ext uri="{FF2B5EF4-FFF2-40B4-BE49-F238E27FC236}">
                <a16:creationId xmlns:a16="http://schemas.microsoft.com/office/drawing/2014/main" id="{B11FE80E-FDD2-4D52-9A5E-667B8D27F2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313" y="4427538"/>
            <a:ext cx="4391025" cy="2054225"/>
          </a:xfrm>
          <a:prstGeom prst="rect">
            <a:avLst/>
          </a:prstGeom>
          <a:noFill/>
          <a:extLst>
            <a:ext uri="{909E8E84-426E-40DD-AFC4-6F175D3DCCD1}">
              <a14:hiddenFill xmlns:a14="http://schemas.microsoft.com/office/drawing/2010/main">
                <a:solidFill>
                  <a:srgbClr val="FFFFFF"/>
                </a:solidFill>
              </a14:hiddenFill>
            </a:ext>
          </a:extLst>
        </p:spPr>
      </p:pic>
      <p:pic>
        <p:nvPicPr>
          <p:cNvPr id="2130963" name="Picture 19">
            <a:extLst>
              <a:ext uri="{FF2B5EF4-FFF2-40B4-BE49-F238E27FC236}">
                <a16:creationId xmlns:a16="http://schemas.microsoft.com/office/drawing/2014/main" id="{06289439-EF70-439C-BC73-E46AD1FD27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3800" y="3933825"/>
            <a:ext cx="1716088" cy="25923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5044" name="Picture 4">
            <a:extLst>
              <a:ext uri="{FF2B5EF4-FFF2-40B4-BE49-F238E27FC236}">
                <a16:creationId xmlns:a16="http://schemas.microsoft.com/office/drawing/2014/main" id="{A24FF873-4085-4F4C-A54F-B6DF227D64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013" y="620713"/>
            <a:ext cx="3317875" cy="2214562"/>
          </a:xfrm>
          <a:prstGeom prst="rect">
            <a:avLst/>
          </a:prstGeom>
          <a:noFill/>
          <a:extLst>
            <a:ext uri="{909E8E84-426E-40DD-AFC4-6F175D3DCCD1}">
              <a14:hiddenFill xmlns:a14="http://schemas.microsoft.com/office/drawing/2010/main">
                <a:solidFill>
                  <a:srgbClr val="FFFFFF"/>
                </a:solidFill>
              </a14:hiddenFill>
            </a:ext>
          </a:extLst>
        </p:spPr>
      </p:pic>
      <p:pic>
        <p:nvPicPr>
          <p:cNvPr id="2135058" name="Picture 18">
            <a:extLst>
              <a:ext uri="{FF2B5EF4-FFF2-40B4-BE49-F238E27FC236}">
                <a16:creationId xmlns:a16="http://schemas.microsoft.com/office/drawing/2014/main" id="{C6AC274F-5A2F-43E3-AF3F-A33377A643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25" y="1628775"/>
            <a:ext cx="2482850" cy="1760538"/>
          </a:xfrm>
          <a:prstGeom prst="rect">
            <a:avLst/>
          </a:prstGeom>
          <a:noFill/>
          <a:extLst>
            <a:ext uri="{909E8E84-426E-40DD-AFC4-6F175D3DCCD1}">
              <a14:hiddenFill xmlns:a14="http://schemas.microsoft.com/office/drawing/2010/main">
                <a:solidFill>
                  <a:srgbClr val="FFFFFF"/>
                </a:solidFill>
              </a14:hiddenFill>
            </a:ext>
          </a:extLst>
        </p:spPr>
      </p:pic>
      <p:pic>
        <p:nvPicPr>
          <p:cNvPr id="2135060" name="Picture 20">
            <a:extLst>
              <a:ext uri="{FF2B5EF4-FFF2-40B4-BE49-F238E27FC236}">
                <a16:creationId xmlns:a16="http://schemas.microsoft.com/office/drawing/2014/main" id="{9473CE57-FDD3-42C3-B645-BB374A7814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24725" y="3794125"/>
            <a:ext cx="1495425" cy="2587625"/>
          </a:xfrm>
          <a:prstGeom prst="rect">
            <a:avLst/>
          </a:prstGeom>
          <a:noFill/>
          <a:extLst>
            <a:ext uri="{909E8E84-426E-40DD-AFC4-6F175D3DCCD1}">
              <a14:hiddenFill xmlns:a14="http://schemas.microsoft.com/office/drawing/2010/main">
                <a:solidFill>
                  <a:srgbClr val="FFFFFF"/>
                </a:solidFill>
              </a14:hiddenFill>
            </a:ext>
          </a:extLst>
        </p:spPr>
      </p:pic>
      <p:pic>
        <p:nvPicPr>
          <p:cNvPr id="2135072" name="Picture 32">
            <a:extLst>
              <a:ext uri="{FF2B5EF4-FFF2-40B4-BE49-F238E27FC236}">
                <a16:creationId xmlns:a16="http://schemas.microsoft.com/office/drawing/2014/main" id="{FAB8F990-DF72-4A65-88FC-9B1DD651AA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1763" y="5291138"/>
            <a:ext cx="2160587" cy="1155700"/>
          </a:xfrm>
          <a:prstGeom prst="rect">
            <a:avLst/>
          </a:prstGeom>
          <a:noFill/>
          <a:extLst>
            <a:ext uri="{909E8E84-426E-40DD-AFC4-6F175D3DCCD1}">
              <a14:hiddenFill xmlns:a14="http://schemas.microsoft.com/office/drawing/2010/main">
                <a:solidFill>
                  <a:srgbClr val="FFFFFF"/>
                </a:solidFill>
              </a14:hiddenFill>
            </a:ext>
          </a:extLst>
        </p:spPr>
      </p:pic>
      <p:pic>
        <p:nvPicPr>
          <p:cNvPr id="2135084" name="Picture 44">
            <a:extLst>
              <a:ext uri="{FF2B5EF4-FFF2-40B4-BE49-F238E27FC236}">
                <a16:creationId xmlns:a16="http://schemas.microsoft.com/office/drawing/2014/main" id="{AD1B2B1F-2DAB-46C6-A0B7-250342B2169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54513" y="4508500"/>
            <a:ext cx="2843212" cy="1903413"/>
          </a:xfrm>
          <a:prstGeom prst="rect">
            <a:avLst/>
          </a:prstGeom>
          <a:noFill/>
          <a:extLst>
            <a:ext uri="{909E8E84-426E-40DD-AFC4-6F175D3DCCD1}">
              <a14:hiddenFill xmlns:a14="http://schemas.microsoft.com/office/drawing/2010/main">
                <a:solidFill>
                  <a:srgbClr val="FFFFFF"/>
                </a:solidFill>
              </a14:hiddenFill>
            </a:ext>
          </a:extLst>
        </p:spPr>
      </p:pic>
      <p:sp>
        <p:nvSpPr>
          <p:cNvPr id="2135085" name="Text Box 45">
            <a:extLst>
              <a:ext uri="{FF2B5EF4-FFF2-40B4-BE49-F238E27FC236}">
                <a16:creationId xmlns:a16="http://schemas.microsoft.com/office/drawing/2014/main" id="{320A6A5D-AF6D-42C2-9F56-0500D595F8CA}"/>
              </a:ext>
            </a:extLst>
          </p:cNvPr>
          <p:cNvSpPr txBox="1">
            <a:spLocks noChangeArrowheads="1"/>
          </p:cNvSpPr>
          <p:nvPr/>
        </p:nvSpPr>
        <p:spPr bwMode="auto">
          <a:xfrm>
            <a:off x="466725" y="306863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en-US" sz="2800" b="1">
                <a:solidFill>
                  <a:srgbClr val="000000"/>
                </a:solidFill>
                <a:latin typeface="Calibri" panose="020F0502020204030204" pitchFamily="34" charset="0"/>
              </a:rPr>
              <a:t>Anormalidad neurológica:</a:t>
            </a:r>
            <a:endParaRPr lang="en-US" altLang="en-US" sz="2500" i="1">
              <a:solidFill>
                <a:srgbClr val="FF0000"/>
              </a:solidFill>
              <a:latin typeface="Arial Black" panose="020B0A04020102020204" pitchFamily="34" charset="0"/>
            </a:endParaRPr>
          </a:p>
        </p:txBody>
      </p:sp>
      <p:pic>
        <p:nvPicPr>
          <p:cNvPr id="2135086" name="Picture 46">
            <a:extLst>
              <a:ext uri="{FF2B5EF4-FFF2-40B4-BE49-F238E27FC236}">
                <a16:creationId xmlns:a16="http://schemas.microsoft.com/office/drawing/2014/main" id="{28EDF46A-5C9C-4A5C-BE05-3BCD02EE7C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0825" y="314007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2135087" name="Text Box 47">
            <a:extLst>
              <a:ext uri="{FF2B5EF4-FFF2-40B4-BE49-F238E27FC236}">
                <a16:creationId xmlns:a16="http://schemas.microsoft.com/office/drawing/2014/main" id="{8813BD09-38A2-4AF6-8122-250134BCFFE2}"/>
              </a:ext>
            </a:extLst>
          </p:cNvPr>
          <p:cNvSpPr txBox="1">
            <a:spLocks noChangeArrowheads="1"/>
          </p:cNvSpPr>
          <p:nvPr/>
        </p:nvSpPr>
        <p:spPr bwMode="auto">
          <a:xfrm>
            <a:off x="792163" y="3579813"/>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Sensaciones de pinchasos con agujas o alfileres</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135088" name="Picture 48">
            <a:extLst>
              <a:ext uri="{FF2B5EF4-FFF2-40B4-BE49-F238E27FC236}">
                <a16:creationId xmlns:a16="http://schemas.microsoft.com/office/drawing/2014/main" id="{7E69D741-C1FB-474C-855B-90C61140F52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263" y="3651250"/>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135089" name="Text Box 49">
            <a:extLst>
              <a:ext uri="{FF2B5EF4-FFF2-40B4-BE49-F238E27FC236}">
                <a16:creationId xmlns:a16="http://schemas.microsoft.com/office/drawing/2014/main" id="{8261E6FA-7983-4E81-A613-71E2912C474F}"/>
              </a:ext>
            </a:extLst>
          </p:cNvPr>
          <p:cNvSpPr txBox="1">
            <a:spLocks noChangeArrowheads="1"/>
          </p:cNvSpPr>
          <p:nvPr/>
        </p:nvSpPr>
        <p:spPr bwMode="auto">
          <a:xfrm>
            <a:off x="792163" y="4005263"/>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Adormecimiento de un área o extremidad</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135090" name="Picture 50">
            <a:extLst>
              <a:ext uri="{FF2B5EF4-FFF2-40B4-BE49-F238E27FC236}">
                <a16:creationId xmlns:a16="http://schemas.microsoft.com/office/drawing/2014/main" id="{2146F58E-9DC8-47E1-A487-DAF1F4E30DE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263" y="4076700"/>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135091" name="Text Box 51">
            <a:extLst>
              <a:ext uri="{FF2B5EF4-FFF2-40B4-BE49-F238E27FC236}">
                <a16:creationId xmlns:a16="http://schemas.microsoft.com/office/drawing/2014/main" id="{E5DC2E33-AD0B-4DB8-AC2B-42F09FA26E9F}"/>
              </a:ext>
            </a:extLst>
          </p:cNvPr>
          <p:cNvSpPr txBox="1">
            <a:spLocks noChangeArrowheads="1"/>
          </p:cNvSpPr>
          <p:nvPr/>
        </p:nvSpPr>
        <p:spPr bwMode="auto">
          <a:xfrm>
            <a:off x="792163" y="4437063"/>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Sensación de hormigueo</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135092" name="Picture 52">
            <a:extLst>
              <a:ext uri="{FF2B5EF4-FFF2-40B4-BE49-F238E27FC236}">
                <a16:creationId xmlns:a16="http://schemas.microsoft.com/office/drawing/2014/main" id="{C598B277-1435-4D57-A952-DB40E740A90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263" y="4508500"/>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135093" name="Text Box 53">
            <a:extLst>
              <a:ext uri="{FF2B5EF4-FFF2-40B4-BE49-F238E27FC236}">
                <a16:creationId xmlns:a16="http://schemas.microsoft.com/office/drawing/2014/main" id="{38EE575E-CCCE-4989-94DF-1A3BEFE7D6FA}"/>
              </a:ext>
            </a:extLst>
          </p:cNvPr>
          <p:cNvSpPr txBox="1">
            <a:spLocks noChangeArrowheads="1"/>
          </p:cNvSpPr>
          <p:nvPr/>
        </p:nvSpPr>
        <p:spPr bwMode="auto">
          <a:xfrm>
            <a:off x="792163" y="4868863"/>
            <a:ext cx="79930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100" b="1">
                <a:solidFill>
                  <a:srgbClr val="000000"/>
                </a:solidFill>
              </a:rPr>
              <a:t>Sensación de debilidad</a:t>
            </a:r>
            <a:endParaRPr lang="en-US" altLang="en-US"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2135094" name="Picture 54">
            <a:extLst>
              <a:ext uri="{FF2B5EF4-FFF2-40B4-BE49-F238E27FC236}">
                <a16:creationId xmlns:a16="http://schemas.microsoft.com/office/drawing/2014/main" id="{E99D5144-4EBF-48AA-80C9-39A8DC86882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263" y="4940300"/>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5F60505-C3D1-4D23-8F06-5B101EEF9678}"/>
              </a:ext>
            </a:extLst>
          </p:cNvPr>
          <p:cNvSpPr>
            <a:spLocks/>
          </p:cNvSpPr>
          <p:nvPr/>
        </p:nvSpPr>
        <p:spPr bwMode="auto">
          <a:xfrm>
            <a:off x="3635375" y="836613"/>
            <a:ext cx="5184775"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br>
              <a:rPr lang="es-PR" altLang="en-US" sz="3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9CCBA1B2-0CBA-4D93-81FF-85D31BF86B98}"/>
              </a:ext>
            </a:extLst>
          </p:cNvPr>
          <p:cNvSpPr>
            <a:spLocks/>
          </p:cNvSpPr>
          <p:nvPr/>
        </p:nvSpPr>
        <p:spPr bwMode="auto">
          <a:xfrm>
            <a:off x="3635375" y="1873250"/>
            <a:ext cx="457358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SIGNOS Y</a:t>
            </a:r>
            <a:b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SÍNTOMAS</a:t>
            </a:r>
          </a:p>
        </p:txBody>
      </p:sp>
    </p:spTree>
    <p:custDataLst>
      <p:tags r:id="rId1"/>
    </p:custDataLst>
  </p:cSld>
  <p:clrMapOvr>
    <a:masterClrMapping/>
  </p:clrMapOvr>
  <p:transition spd="slow">
    <p:pull dir="d"/>
    <p:sndAc>
      <p:stSnd>
        <p:snd r:embed="rId4" name="whoosh.wav"/>
      </p:stSnd>
    </p:sndAc>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1C7CC-5F75-46D6-8D6D-197F09CC71E4}"/>
              </a:ext>
            </a:extLst>
          </p:cNvPr>
          <p:cNvSpPr>
            <a:spLocks/>
          </p:cNvSpPr>
          <p:nvPr/>
        </p:nvSpPr>
        <p:spPr bwMode="auto">
          <a:xfrm>
            <a:off x="468313" y="693738"/>
            <a:ext cx="3024187"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r">
              <a:lnSpc>
                <a:spcPct val="210000"/>
              </a:lnSpc>
            </a:pPr>
            <a:r>
              <a:rPr lang="es-PR" altLang="en-US" sz="3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SIGNOS Y</a:t>
            </a:r>
            <a:br>
              <a:rPr lang="es-PR" altLang="en-US" sz="3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SÍNTOMAS</a:t>
            </a:r>
            <a:br>
              <a:rPr lang="es-PR" altLang="en-US" sz="3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 UN</a:t>
            </a:r>
            <a:br>
              <a:rPr lang="es-PR" altLang="en-US" sz="3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a:t>
            </a:r>
            <a:br>
              <a:rPr lang="es-PR" altLang="en-US" sz="3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ATLÉTICO</a:t>
            </a:r>
          </a:p>
        </p:txBody>
      </p:sp>
      <p:sp>
        <p:nvSpPr>
          <p:cNvPr id="2124807" name="Rectangle 7">
            <a:extLst>
              <a:ext uri="{FF2B5EF4-FFF2-40B4-BE49-F238E27FC236}">
                <a16:creationId xmlns:a16="http://schemas.microsoft.com/office/drawing/2014/main" id="{10A590DE-69DF-4B0B-9870-366B0E2916F4}"/>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Text Box 6">
            <a:extLst>
              <a:ext uri="{FF2B5EF4-FFF2-40B4-BE49-F238E27FC236}">
                <a16:creationId xmlns:a16="http://schemas.microsoft.com/office/drawing/2014/main" id="{8FDA3B48-5F98-4404-AB4E-43E27F6E89C3}"/>
              </a:ext>
            </a:extLst>
          </p:cNvPr>
          <p:cNvSpPr txBox="1">
            <a:spLocks noChangeArrowheads="1"/>
          </p:cNvSpPr>
          <p:nvPr/>
        </p:nvSpPr>
        <p:spPr bwMode="auto">
          <a:xfrm>
            <a:off x="179388" y="6337300"/>
            <a:ext cx="8964612" cy="404813"/>
          </a:xfrm>
          <a:prstGeom prst="rect">
            <a:avLst/>
          </a:prstGeom>
          <a:noFill/>
          <a:ln w="9525">
            <a:noFill/>
            <a:miter lim="800000"/>
            <a:headEnd/>
            <a:tailEnd/>
          </a:ln>
          <a:effectLst/>
        </p:spPr>
        <p:txBody>
          <a:bodyPr/>
          <a:lstStyle>
            <a:lvl1pPr>
              <a:tabLst>
                <a:tab pos="7485063" algn="l"/>
              </a:tabLst>
              <a:defRPr>
                <a:solidFill>
                  <a:schemeClr val="tx1"/>
                </a:solidFill>
                <a:latin typeface="Georgia" panose="02040502050405020303" pitchFamily="18" charset="0"/>
              </a:defRPr>
            </a:lvl1pPr>
            <a:lvl2pPr marL="742950" indent="-285750">
              <a:tabLst>
                <a:tab pos="7485063" algn="l"/>
              </a:tabLst>
              <a:defRPr>
                <a:solidFill>
                  <a:schemeClr val="tx1"/>
                </a:solidFill>
                <a:latin typeface="Georgia" panose="02040502050405020303" pitchFamily="18" charset="0"/>
              </a:defRPr>
            </a:lvl2pPr>
            <a:lvl3pPr marL="1143000" indent="-228600">
              <a:tabLst>
                <a:tab pos="7485063" algn="l"/>
              </a:tabLst>
              <a:defRPr>
                <a:solidFill>
                  <a:schemeClr val="tx1"/>
                </a:solidFill>
                <a:latin typeface="Georgia" panose="02040502050405020303" pitchFamily="18" charset="0"/>
              </a:defRPr>
            </a:lvl3pPr>
            <a:lvl4pPr marL="1600200" indent="-228600">
              <a:tabLst>
                <a:tab pos="7485063" algn="l"/>
              </a:tabLst>
              <a:defRPr>
                <a:solidFill>
                  <a:schemeClr val="tx1"/>
                </a:solidFill>
                <a:latin typeface="Georgia" panose="02040502050405020303" pitchFamily="18" charset="0"/>
              </a:defRPr>
            </a:lvl4pPr>
            <a:lvl5pPr marL="2057400" indent="-228600">
              <a:tabLst>
                <a:tab pos="7485063" algn="l"/>
              </a:tabLst>
              <a:defRPr>
                <a:solidFill>
                  <a:schemeClr val="tx1"/>
                </a:solidFill>
                <a:latin typeface="Georgia" panose="02040502050405020303" pitchFamily="18" charset="0"/>
              </a:defRPr>
            </a:lvl5pPr>
            <a:lvl6pPr marL="2514600" indent="-228600" fontAlgn="base">
              <a:spcBef>
                <a:spcPct val="0"/>
              </a:spcBef>
              <a:spcAft>
                <a:spcPct val="0"/>
              </a:spcAft>
              <a:tabLst>
                <a:tab pos="7485063" algn="l"/>
              </a:tabLst>
              <a:defRPr>
                <a:solidFill>
                  <a:schemeClr val="tx1"/>
                </a:solidFill>
                <a:latin typeface="Georgia" panose="02040502050405020303" pitchFamily="18" charset="0"/>
              </a:defRPr>
            </a:lvl6pPr>
            <a:lvl7pPr marL="2971800" indent="-228600" fontAlgn="base">
              <a:spcBef>
                <a:spcPct val="0"/>
              </a:spcBef>
              <a:spcAft>
                <a:spcPct val="0"/>
              </a:spcAft>
              <a:tabLst>
                <a:tab pos="7485063" algn="l"/>
              </a:tabLst>
              <a:defRPr>
                <a:solidFill>
                  <a:schemeClr val="tx1"/>
                </a:solidFill>
                <a:latin typeface="Georgia" panose="02040502050405020303" pitchFamily="18" charset="0"/>
              </a:defRPr>
            </a:lvl7pPr>
            <a:lvl8pPr marL="3429000" indent="-228600" fontAlgn="base">
              <a:spcBef>
                <a:spcPct val="0"/>
              </a:spcBef>
              <a:spcAft>
                <a:spcPct val="0"/>
              </a:spcAft>
              <a:tabLst>
                <a:tab pos="7485063" algn="l"/>
              </a:tabLst>
              <a:defRPr>
                <a:solidFill>
                  <a:schemeClr val="tx1"/>
                </a:solidFill>
                <a:latin typeface="Georgia" panose="02040502050405020303" pitchFamily="18" charset="0"/>
              </a:defRPr>
            </a:lvl8pPr>
            <a:lvl9pPr marL="3886200" indent="-228600" fontAlgn="base">
              <a:spcBef>
                <a:spcPct val="0"/>
              </a:spcBef>
              <a:spcAft>
                <a:spcPct val="0"/>
              </a:spcAft>
              <a:tabLst>
                <a:tab pos="7485063" algn="l"/>
              </a:tabLst>
              <a:defRPr>
                <a:solidFill>
                  <a:schemeClr val="tx1"/>
                </a:solidFill>
                <a:latin typeface="Georgia" panose="02040502050405020303" pitchFamily="18" charset="0"/>
              </a:defRPr>
            </a:lvl9pPr>
          </a:lstStyle>
          <a:p>
            <a:pPr>
              <a:spcBef>
                <a:spcPct val="50000"/>
              </a:spcBef>
            </a:pPr>
            <a:r>
              <a:rPr lang="es-ES" altLang="en-US" sz="1200" b="1" i="1">
                <a:latin typeface="Times New Roman" panose="02020603050405020304" pitchFamily="18" charset="0"/>
              </a:rPr>
              <a:t>NOTA</a:t>
            </a:r>
            <a:r>
              <a:rPr lang="es-ES" altLang="en-US" sz="1200" b="1">
                <a:latin typeface="Times New Roman" panose="02020603050405020304" pitchFamily="18" charset="0"/>
              </a:rPr>
              <a:t>.</a:t>
            </a:r>
            <a:r>
              <a:rPr lang="es-ES" altLang="en-US" sz="1200">
                <a:latin typeface="Times New Roman" panose="02020603050405020304" pitchFamily="18" charset="0"/>
              </a:rPr>
              <a:t> Adaptado de: “Injuries to Soft Tissues,” por T. B. Quigley. En </a:t>
            </a:r>
            <a:r>
              <a:rPr lang="en-US" altLang="en-US" sz="1200" b="1" i="1">
                <a:latin typeface="Times New Roman" panose="02020603050405020304" pitchFamily="18" charset="0"/>
              </a:rPr>
              <a:t>Sports Medicine and Physiology</a:t>
            </a:r>
            <a:r>
              <a:rPr lang="en-US" altLang="en-US" sz="1200">
                <a:latin typeface="Times New Roman" panose="02020603050405020304" pitchFamily="18" charset="0"/>
              </a:rPr>
              <a:t>. (p. 189), por R. H. Strauss (Ed.), 1979, Philadelphia: W. B. Saunders Company. Copyright 1979 por ?.</a:t>
            </a:r>
          </a:p>
        </p:txBody>
      </p:sp>
      <p:pic>
        <p:nvPicPr>
          <p:cNvPr id="2124810" name="Picture 10">
            <a:extLst>
              <a:ext uri="{FF2B5EF4-FFF2-40B4-BE49-F238E27FC236}">
                <a16:creationId xmlns:a16="http://schemas.microsoft.com/office/drawing/2014/main" id="{935A5801-8FE7-45EA-BB31-45CE14C979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2425" y="692150"/>
            <a:ext cx="4227513" cy="56165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2754" name="Picture 2">
            <a:extLst>
              <a:ext uri="{FF2B5EF4-FFF2-40B4-BE49-F238E27FC236}">
                <a16:creationId xmlns:a16="http://schemas.microsoft.com/office/drawing/2014/main" id="{F3BC401F-5E28-415B-8392-C2BE433ADB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1454150"/>
            <a:ext cx="7345362" cy="48545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E63BC50-59CF-4CEC-9F66-5920B7689427}"/>
              </a:ext>
            </a:extLst>
          </p:cNvPr>
          <p:cNvSpPr>
            <a:spLocks/>
          </p:cNvSpPr>
          <p:nvPr/>
        </p:nvSpPr>
        <p:spPr bwMode="auto">
          <a:xfrm>
            <a:off x="539750" y="692150"/>
            <a:ext cx="7993063"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90000"/>
              </a:lnSpc>
            </a:pPr>
            <a:r>
              <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SIGNOS Y SÍNTOMAS DE LESIONES</a:t>
            </a:r>
            <a:br>
              <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ESPECÍFICAS EN EL TEJIDO BLANDO</a:t>
            </a:r>
          </a:p>
        </p:txBody>
      </p:sp>
      <p:sp>
        <p:nvSpPr>
          <p:cNvPr id="2122757" name="Rectangle 5">
            <a:extLst>
              <a:ext uri="{FF2B5EF4-FFF2-40B4-BE49-F238E27FC236}">
                <a16:creationId xmlns:a16="http://schemas.microsoft.com/office/drawing/2014/main" id="{6366E7E3-A02E-4931-B802-C839D130D2DE}"/>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Text Box 6">
            <a:extLst>
              <a:ext uri="{FF2B5EF4-FFF2-40B4-BE49-F238E27FC236}">
                <a16:creationId xmlns:a16="http://schemas.microsoft.com/office/drawing/2014/main" id="{C6AD4E9E-2677-4104-A9A4-493571DAEC89}"/>
              </a:ext>
            </a:extLst>
          </p:cNvPr>
          <p:cNvSpPr txBox="1">
            <a:spLocks noChangeArrowheads="1"/>
          </p:cNvSpPr>
          <p:nvPr/>
        </p:nvSpPr>
        <p:spPr bwMode="auto">
          <a:xfrm>
            <a:off x="179388" y="6380163"/>
            <a:ext cx="8964612" cy="504825"/>
          </a:xfrm>
          <a:prstGeom prst="rect">
            <a:avLst/>
          </a:prstGeom>
          <a:noFill/>
          <a:ln w="9525">
            <a:noFill/>
            <a:miter lim="800000"/>
            <a:headEnd/>
            <a:tailEnd/>
          </a:ln>
          <a:effectLst/>
        </p:spPr>
        <p:txBody>
          <a:bodyPr/>
          <a:lstStyle>
            <a:lvl1pPr>
              <a:tabLst>
                <a:tab pos="7485063" algn="l"/>
              </a:tabLst>
              <a:defRPr>
                <a:solidFill>
                  <a:schemeClr val="tx1"/>
                </a:solidFill>
                <a:latin typeface="Georgia" panose="02040502050405020303" pitchFamily="18" charset="0"/>
              </a:defRPr>
            </a:lvl1pPr>
            <a:lvl2pPr marL="742950" indent="-285750">
              <a:tabLst>
                <a:tab pos="7485063" algn="l"/>
              </a:tabLst>
              <a:defRPr>
                <a:solidFill>
                  <a:schemeClr val="tx1"/>
                </a:solidFill>
                <a:latin typeface="Georgia" panose="02040502050405020303" pitchFamily="18" charset="0"/>
              </a:defRPr>
            </a:lvl2pPr>
            <a:lvl3pPr marL="1143000" indent="-228600">
              <a:tabLst>
                <a:tab pos="7485063" algn="l"/>
              </a:tabLst>
              <a:defRPr>
                <a:solidFill>
                  <a:schemeClr val="tx1"/>
                </a:solidFill>
                <a:latin typeface="Georgia" panose="02040502050405020303" pitchFamily="18" charset="0"/>
              </a:defRPr>
            </a:lvl3pPr>
            <a:lvl4pPr marL="1600200" indent="-228600">
              <a:tabLst>
                <a:tab pos="7485063" algn="l"/>
              </a:tabLst>
              <a:defRPr>
                <a:solidFill>
                  <a:schemeClr val="tx1"/>
                </a:solidFill>
                <a:latin typeface="Georgia" panose="02040502050405020303" pitchFamily="18" charset="0"/>
              </a:defRPr>
            </a:lvl4pPr>
            <a:lvl5pPr marL="2057400" indent="-228600">
              <a:tabLst>
                <a:tab pos="7485063" algn="l"/>
              </a:tabLst>
              <a:defRPr>
                <a:solidFill>
                  <a:schemeClr val="tx1"/>
                </a:solidFill>
                <a:latin typeface="Georgia" panose="02040502050405020303" pitchFamily="18" charset="0"/>
              </a:defRPr>
            </a:lvl5pPr>
            <a:lvl6pPr marL="2514600" indent="-228600" fontAlgn="base">
              <a:spcBef>
                <a:spcPct val="0"/>
              </a:spcBef>
              <a:spcAft>
                <a:spcPct val="0"/>
              </a:spcAft>
              <a:tabLst>
                <a:tab pos="7485063" algn="l"/>
              </a:tabLst>
              <a:defRPr>
                <a:solidFill>
                  <a:schemeClr val="tx1"/>
                </a:solidFill>
                <a:latin typeface="Georgia" panose="02040502050405020303" pitchFamily="18" charset="0"/>
              </a:defRPr>
            </a:lvl6pPr>
            <a:lvl7pPr marL="2971800" indent="-228600" fontAlgn="base">
              <a:spcBef>
                <a:spcPct val="0"/>
              </a:spcBef>
              <a:spcAft>
                <a:spcPct val="0"/>
              </a:spcAft>
              <a:tabLst>
                <a:tab pos="7485063" algn="l"/>
              </a:tabLst>
              <a:defRPr>
                <a:solidFill>
                  <a:schemeClr val="tx1"/>
                </a:solidFill>
                <a:latin typeface="Georgia" panose="02040502050405020303" pitchFamily="18" charset="0"/>
              </a:defRPr>
            </a:lvl7pPr>
            <a:lvl8pPr marL="3429000" indent="-228600" fontAlgn="base">
              <a:spcBef>
                <a:spcPct val="0"/>
              </a:spcBef>
              <a:spcAft>
                <a:spcPct val="0"/>
              </a:spcAft>
              <a:tabLst>
                <a:tab pos="7485063" algn="l"/>
              </a:tabLst>
              <a:defRPr>
                <a:solidFill>
                  <a:schemeClr val="tx1"/>
                </a:solidFill>
                <a:latin typeface="Georgia" panose="02040502050405020303" pitchFamily="18" charset="0"/>
              </a:defRPr>
            </a:lvl8pPr>
            <a:lvl9pPr marL="3886200" indent="-228600" fontAlgn="base">
              <a:spcBef>
                <a:spcPct val="0"/>
              </a:spcBef>
              <a:spcAft>
                <a:spcPct val="0"/>
              </a:spcAft>
              <a:tabLst>
                <a:tab pos="7485063" algn="l"/>
              </a:tabLst>
              <a:defRPr>
                <a:solidFill>
                  <a:schemeClr val="tx1"/>
                </a:solidFill>
                <a:latin typeface="Georgia" panose="02040502050405020303" pitchFamily="18" charset="0"/>
              </a:defRPr>
            </a:lvl9pPr>
          </a:lstStyle>
          <a:p>
            <a:r>
              <a:rPr lang="es-ES" altLang="en-US" sz="1200" b="1" i="1">
                <a:latin typeface="Times New Roman" panose="02020603050405020304" pitchFamily="18" charset="0"/>
              </a:rPr>
              <a:t>NOTA</a:t>
            </a:r>
            <a:r>
              <a:rPr lang="es-ES" altLang="en-US" sz="1200" b="1">
                <a:latin typeface="Times New Roman" panose="02020603050405020304" pitchFamily="18" charset="0"/>
              </a:rPr>
              <a:t>.</a:t>
            </a:r>
            <a:r>
              <a:rPr lang="es-ES" altLang="en-US" sz="1200">
                <a:latin typeface="Times New Roman" panose="02020603050405020304" pitchFamily="18" charset="0"/>
              </a:rPr>
              <a:t> </a:t>
            </a:r>
            <a:r>
              <a:rPr lang="en-US" altLang="en-US" sz="1200">
                <a:latin typeface="Times New Roman" panose="02020603050405020304" pitchFamily="18" charset="0"/>
              </a:rPr>
              <a:t>Adaptado de: </a:t>
            </a:r>
            <a:r>
              <a:rPr lang="en-US" altLang="en-US" sz="1200" b="1" i="1">
                <a:latin typeface="Times New Roman" panose="02020603050405020304" pitchFamily="18" charset="0"/>
              </a:rPr>
              <a:t>First Responder: Skill Approach</a:t>
            </a:r>
            <a:r>
              <a:rPr lang="en-US" altLang="en-US" sz="1200">
                <a:latin typeface="Times New Roman" panose="02020603050405020304" pitchFamily="18" charset="0"/>
              </a:rPr>
              <a:t>. (p. 187), por K. J. Karren, &amp; B. Q. Hafen, 1986, Englewood, CO: Morton Publishing Compnay. Copyright 1986 por: ?</a:t>
            </a:r>
          </a:p>
        </p:txBody>
      </p:sp>
    </p:spTree>
    <p:custDataLst>
      <p:tags r:id="rId1"/>
    </p:custDataLst>
  </p:cSld>
  <p:clrMapOvr>
    <a:masterClrMapping/>
  </p:clrMapOvr>
  <p:transition spd="slow">
    <p:pull dir="d"/>
    <p:sndAc>
      <p:stSnd>
        <p:snd r:embed="rId4" name="whoosh.wav"/>
      </p:stSnd>
    </p:sndAc>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1730" name="Picture 2">
            <a:extLst>
              <a:ext uri="{FF2B5EF4-FFF2-40B4-BE49-F238E27FC236}">
                <a16:creationId xmlns:a16="http://schemas.microsoft.com/office/drawing/2014/main" id="{F6959052-92EE-4FBC-A68B-9BD60A37FB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688" y="889000"/>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5762" name="Picture 2">
            <a:extLst>
              <a:ext uri="{FF2B5EF4-FFF2-40B4-BE49-F238E27FC236}">
                <a16:creationId xmlns:a16="http://schemas.microsoft.com/office/drawing/2014/main" id="{3792A3D1-E361-4C8D-AB19-B1F4DEDE09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900" y="282098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5763" name="Text Box 3">
            <a:extLst>
              <a:ext uri="{FF2B5EF4-FFF2-40B4-BE49-F238E27FC236}">
                <a16:creationId xmlns:a16="http://schemas.microsoft.com/office/drawing/2014/main" id="{1257367D-FE30-4486-AF73-79C6E9A646DA}"/>
              </a:ext>
            </a:extLst>
          </p:cNvPr>
          <p:cNvSpPr txBox="1">
            <a:spLocks noChangeArrowheads="1"/>
          </p:cNvSpPr>
          <p:nvPr/>
        </p:nvSpPr>
        <p:spPr bwMode="auto">
          <a:xfrm>
            <a:off x="971550" y="2801938"/>
            <a:ext cx="7559675"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3500">
                <a:solidFill>
                  <a:srgbClr val="484876"/>
                </a:solidFill>
                <a:effectLst>
                  <a:outerShdw blurRad="38100" dist="38100" dir="2700000" algn="tl">
                    <a:srgbClr val="C0C0C0"/>
                  </a:outerShdw>
                </a:effectLst>
                <a:latin typeface="Arial Black" panose="020B0A04020102020204" pitchFamily="34" charset="0"/>
              </a:rPr>
              <a:t>P</a:t>
            </a:r>
            <a:r>
              <a:rPr lang="en-US" altLang="en-US" sz="3500" b="1">
                <a:latin typeface="Arial" panose="020B0604020202020204" pitchFamily="34" charset="0"/>
              </a:rPr>
              <a:t>rotección: </a:t>
            </a:r>
            <a:r>
              <a:rPr lang="en-US" altLang="en-US" sz="3500" b="1" i="1">
                <a:solidFill>
                  <a:srgbClr val="484876"/>
                </a:solidFill>
                <a:effectLst>
                  <a:outerShdw blurRad="38100" dist="38100" dir="2700000" algn="tl">
                    <a:srgbClr val="C0C0C0"/>
                  </a:outerShdw>
                </a:effectLst>
                <a:latin typeface="Arial" panose="020B0604020202020204" pitchFamily="34" charset="0"/>
              </a:rPr>
              <a:t>Inmovilizar el área</a:t>
            </a:r>
          </a:p>
        </p:txBody>
      </p:sp>
      <p:pic>
        <p:nvPicPr>
          <p:cNvPr id="2165764" name="Picture 4">
            <a:extLst>
              <a:ext uri="{FF2B5EF4-FFF2-40B4-BE49-F238E27FC236}">
                <a16:creationId xmlns:a16="http://schemas.microsoft.com/office/drawing/2014/main" id="{DB652158-D96B-44C9-84FD-6D09B1BD5A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725" y="3554413"/>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5765" name="Text Box 5">
            <a:extLst>
              <a:ext uri="{FF2B5EF4-FFF2-40B4-BE49-F238E27FC236}">
                <a16:creationId xmlns:a16="http://schemas.microsoft.com/office/drawing/2014/main" id="{42D0ACA3-2F69-412C-B56B-C676CC7ACB2D}"/>
              </a:ext>
            </a:extLst>
          </p:cNvPr>
          <p:cNvSpPr txBox="1">
            <a:spLocks noChangeArrowheads="1"/>
          </p:cNvSpPr>
          <p:nvPr/>
        </p:nvSpPr>
        <p:spPr bwMode="auto">
          <a:xfrm>
            <a:off x="968375" y="3535363"/>
            <a:ext cx="7923213"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3500">
                <a:solidFill>
                  <a:srgbClr val="484876"/>
                </a:solidFill>
                <a:effectLst>
                  <a:outerShdw blurRad="38100" dist="38100" dir="2700000" algn="tl">
                    <a:srgbClr val="C0C0C0"/>
                  </a:outerShdw>
                </a:effectLst>
                <a:latin typeface="Arial Black" panose="020B0A04020102020204" pitchFamily="34" charset="0"/>
              </a:rPr>
              <a:t>R</a:t>
            </a:r>
            <a:r>
              <a:rPr lang="en-US" altLang="en-US" sz="3500" b="1">
                <a:latin typeface="Arial" panose="020B0604020202020204" pitchFamily="34" charset="0"/>
              </a:rPr>
              <a:t>eposo: </a:t>
            </a:r>
            <a:r>
              <a:rPr lang="en-US" altLang="en-US" sz="3500" b="1" i="1">
                <a:solidFill>
                  <a:srgbClr val="484876"/>
                </a:solidFill>
                <a:effectLst>
                  <a:outerShdw blurRad="38100" dist="38100" dir="2700000" algn="tl">
                    <a:srgbClr val="C0C0C0"/>
                  </a:outerShdw>
                </a:effectLst>
                <a:latin typeface="Arial" panose="020B0604020202020204" pitchFamily="34" charset="0"/>
              </a:rPr>
              <a:t>Descanso</a:t>
            </a:r>
          </a:p>
        </p:txBody>
      </p:sp>
      <p:pic>
        <p:nvPicPr>
          <p:cNvPr id="2165766" name="Picture 6">
            <a:extLst>
              <a:ext uri="{FF2B5EF4-FFF2-40B4-BE49-F238E27FC236}">
                <a16:creationId xmlns:a16="http://schemas.microsoft.com/office/drawing/2014/main" id="{40E87665-4BD5-46C9-8F1E-F66FCCD102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725" y="4297363"/>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5767" name="Text Box 7">
            <a:extLst>
              <a:ext uri="{FF2B5EF4-FFF2-40B4-BE49-F238E27FC236}">
                <a16:creationId xmlns:a16="http://schemas.microsoft.com/office/drawing/2014/main" id="{C49505C4-D102-4816-8E00-5F2F8AC13D25}"/>
              </a:ext>
            </a:extLst>
          </p:cNvPr>
          <p:cNvSpPr txBox="1">
            <a:spLocks noChangeArrowheads="1"/>
          </p:cNvSpPr>
          <p:nvPr/>
        </p:nvSpPr>
        <p:spPr bwMode="auto">
          <a:xfrm>
            <a:off x="968375" y="4278313"/>
            <a:ext cx="7419975"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3500">
                <a:solidFill>
                  <a:srgbClr val="484876"/>
                </a:solidFill>
                <a:latin typeface="Arial Black" panose="020B0A04020102020204" pitchFamily="34" charset="0"/>
              </a:rPr>
              <a:t>H</a:t>
            </a:r>
            <a:r>
              <a:rPr lang="en-US" altLang="en-US" sz="3500" b="1">
                <a:latin typeface="Arial" panose="020B0604020202020204" pitchFamily="34" charset="0"/>
              </a:rPr>
              <a:t>ielo: </a:t>
            </a:r>
            <a:r>
              <a:rPr lang="en-US" altLang="en-US" sz="3500" b="1" i="1">
                <a:solidFill>
                  <a:srgbClr val="484876"/>
                </a:solidFill>
                <a:effectLst>
                  <a:outerShdw blurRad="38100" dist="38100" dir="2700000" algn="tl">
                    <a:srgbClr val="C0C0C0"/>
                  </a:outerShdw>
                </a:effectLst>
                <a:latin typeface="Arial" panose="020B0604020202020204" pitchFamily="34" charset="0"/>
              </a:rPr>
              <a:t>Crioterapia</a:t>
            </a:r>
          </a:p>
        </p:txBody>
      </p:sp>
      <p:pic>
        <p:nvPicPr>
          <p:cNvPr id="2165768" name="Picture 8">
            <a:extLst>
              <a:ext uri="{FF2B5EF4-FFF2-40B4-BE49-F238E27FC236}">
                <a16:creationId xmlns:a16="http://schemas.microsoft.com/office/drawing/2014/main" id="{1B14F1C6-4343-49E3-9F70-219BB1F100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725" y="5053013"/>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5769" name="Text Box 9">
            <a:extLst>
              <a:ext uri="{FF2B5EF4-FFF2-40B4-BE49-F238E27FC236}">
                <a16:creationId xmlns:a16="http://schemas.microsoft.com/office/drawing/2014/main" id="{F540AC1E-96FD-4B84-A255-EC1A20A61559}"/>
              </a:ext>
            </a:extLst>
          </p:cNvPr>
          <p:cNvSpPr txBox="1">
            <a:spLocks noChangeArrowheads="1"/>
          </p:cNvSpPr>
          <p:nvPr/>
        </p:nvSpPr>
        <p:spPr bwMode="auto">
          <a:xfrm>
            <a:off x="968375" y="5033963"/>
            <a:ext cx="7996238"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3500">
                <a:solidFill>
                  <a:srgbClr val="484876"/>
                </a:solidFill>
                <a:effectLst>
                  <a:outerShdw blurRad="38100" dist="38100" dir="2700000" algn="tl">
                    <a:srgbClr val="C0C0C0"/>
                  </a:outerShdw>
                </a:effectLst>
                <a:latin typeface="Arial Black" panose="020B0A04020102020204" pitchFamily="34" charset="0"/>
              </a:rPr>
              <a:t>C</a:t>
            </a:r>
            <a:r>
              <a:rPr lang="en-US" altLang="en-US" sz="3500" b="1">
                <a:latin typeface="Arial" panose="020B0604020202020204" pitchFamily="34" charset="0"/>
              </a:rPr>
              <a:t>ompresión: </a:t>
            </a:r>
            <a:r>
              <a:rPr lang="en-US" altLang="en-US" sz="3500" b="1" i="1">
                <a:solidFill>
                  <a:srgbClr val="484876"/>
                </a:solidFill>
                <a:effectLst>
                  <a:outerShdw blurRad="38100" dist="38100" dir="2700000" algn="tl">
                    <a:srgbClr val="C0C0C0"/>
                  </a:outerShdw>
                </a:effectLst>
                <a:latin typeface="Arial" panose="020B0604020202020204" pitchFamily="34" charset="0"/>
              </a:rPr>
              <a:t>Reducir edema</a:t>
            </a:r>
          </a:p>
        </p:txBody>
      </p:sp>
      <p:pic>
        <p:nvPicPr>
          <p:cNvPr id="2165771" name="Picture 11">
            <a:extLst>
              <a:ext uri="{FF2B5EF4-FFF2-40B4-BE49-F238E27FC236}">
                <a16:creationId xmlns:a16="http://schemas.microsoft.com/office/drawing/2014/main" id="{B126B7AC-0620-4C8A-A929-FD12C598F3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900" y="5846763"/>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5772" name="Text Box 12">
            <a:extLst>
              <a:ext uri="{FF2B5EF4-FFF2-40B4-BE49-F238E27FC236}">
                <a16:creationId xmlns:a16="http://schemas.microsoft.com/office/drawing/2014/main" id="{DFC95EEA-DCAE-4461-98EE-16D18C94D740}"/>
              </a:ext>
            </a:extLst>
          </p:cNvPr>
          <p:cNvSpPr txBox="1">
            <a:spLocks noChangeArrowheads="1"/>
          </p:cNvSpPr>
          <p:nvPr/>
        </p:nvSpPr>
        <p:spPr bwMode="auto">
          <a:xfrm>
            <a:off x="971550" y="5827713"/>
            <a:ext cx="7559675"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3500">
                <a:solidFill>
                  <a:srgbClr val="484876"/>
                </a:solidFill>
                <a:effectLst>
                  <a:outerShdw blurRad="38100" dist="38100" dir="2700000" algn="tl">
                    <a:srgbClr val="C0C0C0"/>
                  </a:outerShdw>
                </a:effectLst>
                <a:latin typeface="Arial Black" panose="020B0A04020102020204" pitchFamily="34" charset="0"/>
              </a:rPr>
              <a:t>E</a:t>
            </a:r>
            <a:r>
              <a:rPr lang="en-US" altLang="en-US" sz="3500" b="1">
                <a:latin typeface="Arial" panose="020B0604020202020204" pitchFamily="34" charset="0"/>
              </a:rPr>
              <a:t>levación: </a:t>
            </a:r>
            <a:r>
              <a:rPr lang="en-US" altLang="en-US" sz="3500" b="1" i="1">
                <a:solidFill>
                  <a:srgbClr val="484876"/>
                </a:solidFill>
                <a:effectLst>
                  <a:outerShdw blurRad="38100" dist="38100" dir="2700000" algn="tl">
                    <a:srgbClr val="C0C0C0"/>
                  </a:outerShdw>
                </a:effectLst>
                <a:latin typeface="Arial" panose="020B0604020202020204" pitchFamily="34" charset="0"/>
              </a:rPr>
              <a:t>Sobre nivel corazón</a:t>
            </a:r>
          </a:p>
        </p:txBody>
      </p:sp>
      <p:sp>
        <p:nvSpPr>
          <p:cNvPr id="2" name="Title 1">
            <a:extLst>
              <a:ext uri="{FF2B5EF4-FFF2-40B4-BE49-F238E27FC236}">
                <a16:creationId xmlns:a16="http://schemas.microsoft.com/office/drawing/2014/main" id="{AF0AAD53-09E2-45A5-80AD-7C4E4CFC9859}"/>
              </a:ext>
            </a:extLst>
          </p:cNvPr>
          <p:cNvSpPr>
            <a:spLocks/>
          </p:cNvSpPr>
          <p:nvPr/>
        </p:nvSpPr>
        <p:spPr bwMode="auto">
          <a:xfrm>
            <a:off x="3600450" y="860425"/>
            <a:ext cx="52197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TRAUMAS</a:t>
            </a:r>
            <a:b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MUSCULO-TENDINOSOS:</a:t>
            </a:r>
            <a:br>
              <a:rPr lang="es-PR" altLang="en-US" sz="3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18D5DDC-6B84-4322-9033-5393AC30C952}"/>
              </a:ext>
            </a:extLst>
          </p:cNvPr>
          <p:cNvSpPr>
            <a:spLocks/>
          </p:cNvSpPr>
          <p:nvPr/>
        </p:nvSpPr>
        <p:spPr bwMode="auto">
          <a:xfrm>
            <a:off x="3600450" y="1724025"/>
            <a:ext cx="48593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nSpc>
                <a:spcPct val="90000"/>
              </a:lnSpc>
            </a:pP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a:t>
            </a:r>
            <a:b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AGUDO</a:t>
            </a:r>
          </a:p>
        </p:txBody>
      </p:sp>
      <p:pic>
        <p:nvPicPr>
          <p:cNvPr id="2165781" name="Picture 21">
            <a:extLst>
              <a:ext uri="{FF2B5EF4-FFF2-40B4-BE49-F238E27FC236}">
                <a16:creationId xmlns:a16="http://schemas.microsoft.com/office/drawing/2014/main" id="{EA87EA4C-1042-4CA5-B45E-81CAD0432C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620713"/>
            <a:ext cx="3024187" cy="20097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25" name="Picture 5">
            <a:extLst>
              <a:ext uri="{FF2B5EF4-FFF2-40B4-BE49-F238E27FC236}">
                <a16:creationId xmlns:a16="http://schemas.microsoft.com/office/drawing/2014/main" id="{B1643B62-9EFB-4D5E-8227-2CE3719AFE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2408238"/>
            <a:ext cx="8497887" cy="40449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5FDEF2E-19AD-4DB6-996A-B3DDAAA24B9B}"/>
              </a:ext>
            </a:extLst>
          </p:cNvPr>
          <p:cNvSpPr>
            <a:spLocks/>
          </p:cNvSpPr>
          <p:nvPr/>
        </p:nvSpPr>
        <p:spPr bwMode="auto">
          <a:xfrm>
            <a:off x="0" y="692150"/>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r>
              <a:rPr lang="es-PR" altLang="en-US" sz="2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MUSCULO-TENDINOSAS,</a:t>
            </a:r>
            <a:br>
              <a:rPr lang="es-PR" altLang="en-US" sz="2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LIGAMENTOSAS Y ARTICULARES:</a:t>
            </a:r>
            <a:r>
              <a:rPr lang="es-PR" altLang="en-US"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232329" name="Picture 9">
            <a:extLst>
              <a:ext uri="{FF2B5EF4-FFF2-40B4-BE49-F238E27FC236}">
                <a16:creationId xmlns:a16="http://schemas.microsoft.com/office/drawing/2014/main" id="{EADBB53B-6E76-492B-A7D5-710A6539E9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1557338"/>
            <a:ext cx="7704137"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22BB5E66-87BD-42DB-90BA-7A0A9DFAB585}"/>
              </a:ext>
            </a:extLst>
          </p:cNvPr>
          <p:cNvSpPr>
            <a:spLocks/>
          </p:cNvSpPr>
          <p:nvPr/>
        </p:nvSpPr>
        <p:spPr bwMode="auto">
          <a:xfrm>
            <a:off x="755650" y="1773238"/>
            <a:ext cx="74898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90000"/>
              </a:lnSpc>
            </a:pPr>
            <a:r>
              <a:rPr lang="es-PR" altLang="en-US" sz="3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AGUDO:</a:t>
            </a:r>
            <a:r>
              <a:rPr lang="es-PR" altLang="en-US" sz="3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RICE</a:t>
            </a:r>
          </a:p>
        </p:txBody>
      </p:sp>
    </p:spTree>
    <p:custDataLst>
      <p:tags r:id="rId1"/>
    </p:custDataLst>
  </p:cSld>
  <p:clrMapOvr>
    <a:masterClrMapping/>
  </p:clrMapOvr>
  <p:transition spd="slow">
    <p:pull dir="d"/>
    <p:sndAc>
      <p:stSnd>
        <p:snd r:embed="rId4" name="whoosh.wav"/>
      </p:stSnd>
    </p:sndAc>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4505" name="Picture 9">
            <a:extLst>
              <a:ext uri="{FF2B5EF4-FFF2-40B4-BE49-F238E27FC236}">
                <a16:creationId xmlns:a16="http://schemas.microsoft.com/office/drawing/2014/main" id="{B91C1D1F-D85A-4772-9970-A38FAD9B19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620713"/>
            <a:ext cx="5903912" cy="58753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ED9918D-47AE-42CB-BAA1-BD3C72719BA0}"/>
              </a:ext>
            </a:extLst>
          </p:cNvPr>
          <p:cNvSpPr>
            <a:spLocks/>
          </p:cNvSpPr>
          <p:nvPr/>
        </p:nvSpPr>
        <p:spPr bwMode="auto">
          <a:xfrm>
            <a:off x="107950" y="763588"/>
            <a:ext cx="3024188"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r">
              <a:lnSpc>
                <a:spcPct val="150000"/>
              </a:lnSpc>
            </a:pPr>
            <a:r>
              <a:rPr lang="es-PR" altLang="en-US" sz="25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MUSCULO-TENDINOSAS,</a:t>
            </a:r>
            <a:br>
              <a:rPr lang="es-PR" altLang="en-US" sz="25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5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LIGAMENTOSAS Y ARTICULARES:</a:t>
            </a:r>
            <a:r>
              <a:rPr lang="es-PR" altLang="en-US"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n-US"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898CB0BC-27D2-46B3-BC53-B8FBA2C8652E}"/>
              </a:ext>
            </a:extLst>
          </p:cNvPr>
          <p:cNvSpPr>
            <a:spLocks/>
          </p:cNvSpPr>
          <p:nvPr/>
        </p:nvSpPr>
        <p:spPr bwMode="auto">
          <a:xfrm>
            <a:off x="252413" y="4579938"/>
            <a:ext cx="2879725"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r">
              <a:lnSpc>
                <a:spcPct val="160000"/>
              </a:lnSpc>
            </a:pPr>
            <a:r>
              <a:rPr lang="es-PR" altLang="en-US"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AGUDO:</a:t>
            </a:r>
            <a:br>
              <a:rPr lang="es-PR" altLang="en-US" sz="25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RICE</a:t>
            </a:r>
          </a:p>
        </p:txBody>
      </p:sp>
    </p:spTree>
    <p:custDataLst>
      <p:tags r:id="rId1"/>
    </p:custDataLst>
  </p:cSld>
  <p:clrMapOvr>
    <a:masterClrMapping/>
  </p:clrMapOvr>
  <p:transition spd="slow">
    <p:pull dir="d"/>
    <p:sndAc>
      <p:stSnd>
        <p:snd r:embed="rId4" name="whoosh.wav"/>
      </p:stSnd>
    </p:sndAc>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3349" name="Picture 5">
            <a:extLst>
              <a:ext uri="{FF2B5EF4-FFF2-40B4-BE49-F238E27FC236}">
                <a16:creationId xmlns:a16="http://schemas.microsoft.com/office/drawing/2014/main" id="{B4F44EBC-0122-47EA-88A2-B490F7A8B8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720725"/>
            <a:ext cx="8424862" cy="57594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whoosh.wav"/>
      </p:stSnd>
    </p:sndAc>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6178" name="Picture 2">
            <a:extLst>
              <a:ext uri="{FF2B5EF4-FFF2-40B4-BE49-F238E27FC236}">
                <a16:creationId xmlns:a16="http://schemas.microsoft.com/office/drawing/2014/main" id="{6443F12C-D41B-4E4B-A7F5-227813BFC6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1774825"/>
            <a:ext cx="8207375" cy="41751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1992789-42B3-4739-8D14-29F4CEADE2AB}"/>
              </a:ext>
            </a:extLst>
          </p:cNvPr>
          <p:cNvSpPr>
            <a:spLocks/>
          </p:cNvSpPr>
          <p:nvPr/>
        </p:nvSpPr>
        <p:spPr bwMode="auto">
          <a:xfrm>
            <a:off x="179388" y="908050"/>
            <a:ext cx="86407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tx2"/>
                </a:solidFill>
                <a:latin typeface="Trebuchet MS" panose="020B0603020202020204" pitchFamily="34" charset="0"/>
              </a:defRPr>
            </a:lvl1pPr>
            <a:lvl2pPr>
              <a:defRPr sz="4000">
                <a:solidFill>
                  <a:schemeClr val="tx2"/>
                </a:solidFill>
                <a:latin typeface="Trebuchet MS" panose="020B0603020202020204" pitchFamily="34" charset="0"/>
              </a:defRPr>
            </a:lvl2pPr>
            <a:lvl3pPr>
              <a:defRPr sz="4000">
                <a:solidFill>
                  <a:schemeClr val="tx2"/>
                </a:solidFill>
                <a:latin typeface="Trebuchet MS" panose="020B0603020202020204" pitchFamily="34" charset="0"/>
              </a:defRPr>
            </a:lvl3pPr>
            <a:lvl4pPr>
              <a:defRPr sz="4000">
                <a:solidFill>
                  <a:schemeClr val="tx2"/>
                </a:solidFill>
                <a:latin typeface="Trebuchet MS" panose="020B0603020202020204" pitchFamily="34" charset="0"/>
              </a:defRPr>
            </a:lvl4pPr>
            <a:lvl5pPr>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a:lnSpc>
                <a:spcPct val="90000"/>
              </a:lnSpc>
            </a:pPr>
            <a:r>
              <a:rPr lang="es-PR" altLang="en-US" sz="23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TRATAMIENTO INMEDIÁTO GENERAL PARA LESIONES MUSCULO-TENDINOAS Y LIGAMENTOSAS</a:t>
            </a:r>
          </a:p>
        </p:txBody>
      </p:sp>
      <p:sp>
        <p:nvSpPr>
          <p:cNvPr id="2226180" name="Rectangle 4">
            <a:extLst>
              <a:ext uri="{FF2B5EF4-FFF2-40B4-BE49-F238E27FC236}">
                <a16:creationId xmlns:a16="http://schemas.microsoft.com/office/drawing/2014/main" id="{55ECC151-2AEE-4B36-8FA6-1F2E9CEDF844}"/>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Text Box 6">
            <a:extLst>
              <a:ext uri="{FF2B5EF4-FFF2-40B4-BE49-F238E27FC236}">
                <a16:creationId xmlns:a16="http://schemas.microsoft.com/office/drawing/2014/main" id="{35E67399-5794-47AF-8C9A-75667E68516A}"/>
              </a:ext>
            </a:extLst>
          </p:cNvPr>
          <p:cNvSpPr txBox="1">
            <a:spLocks noChangeArrowheads="1"/>
          </p:cNvSpPr>
          <p:nvPr/>
        </p:nvSpPr>
        <p:spPr bwMode="auto">
          <a:xfrm>
            <a:off x="179388" y="6237288"/>
            <a:ext cx="8964612" cy="504825"/>
          </a:xfrm>
          <a:prstGeom prst="rect">
            <a:avLst/>
          </a:prstGeom>
          <a:noFill/>
          <a:ln w="9525">
            <a:noFill/>
            <a:miter lim="800000"/>
            <a:headEnd/>
            <a:tailEnd/>
          </a:ln>
          <a:effectLst/>
        </p:spPr>
        <p:txBody>
          <a:bodyPr/>
          <a:lstStyle>
            <a:lvl1pPr>
              <a:tabLst>
                <a:tab pos="7485063" algn="l"/>
              </a:tabLst>
              <a:defRPr>
                <a:solidFill>
                  <a:schemeClr val="tx1"/>
                </a:solidFill>
                <a:latin typeface="Georgia" panose="02040502050405020303" pitchFamily="18" charset="0"/>
              </a:defRPr>
            </a:lvl1pPr>
            <a:lvl2pPr marL="742950" indent="-285750">
              <a:tabLst>
                <a:tab pos="7485063" algn="l"/>
              </a:tabLst>
              <a:defRPr>
                <a:solidFill>
                  <a:schemeClr val="tx1"/>
                </a:solidFill>
                <a:latin typeface="Georgia" panose="02040502050405020303" pitchFamily="18" charset="0"/>
              </a:defRPr>
            </a:lvl2pPr>
            <a:lvl3pPr marL="1143000" indent="-228600">
              <a:tabLst>
                <a:tab pos="7485063" algn="l"/>
              </a:tabLst>
              <a:defRPr>
                <a:solidFill>
                  <a:schemeClr val="tx1"/>
                </a:solidFill>
                <a:latin typeface="Georgia" panose="02040502050405020303" pitchFamily="18" charset="0"/>
              </a:defRPr>
            </a:lvl3pPr>
            <a:lvl4pPr marL="1600200" indent="-228600">
              <a:tabLst>
                <a:tab pos="7485063" algn="l"/>
              </a:tabLst>
              <a:defRPr>
                <a:solidFill>
                  <a:schemeClr val="tx1"/>
                </a:solidFill>
                <a:latin typeface="Georgia" panose="02040502050405020303" pitchFamily="18" charset="0"/>
              </a:defRPr>
            </a:lvl4pPr>
            <a:lvl5pPr marL="2057400" indent="-228600">
              <a:tabLst>
                <a:tab pos="7485063" algn="l"/>
              </a:tabLst>
              <a:defRPr>
                <a:solidFill>
                  <a:schemeClr val="tx1"/>
                </a:solidFill>
                <a:latin typeface="Georgia" panose="02040502050405020303" pitchFamily="18" charset="0"/>
              </a:defRPr>
            </a:lvl5pPr>
            <a:lvl6pPr marL="2514600" indent="-228600" fontAlgn="base">
              <a:spcBef>
                <a:spcPct val="0"/>
              </a:spcBef>
              <a:spcAft>
                <a:spcPct val="0"/>
              </a:spcAft>
              <a:tabLst>
                <a:tab pos="7485063" algn="l"/>
              </a:tabLst>
              <a:defRPr>
                <a:solidFill>
                  <a:schemeClr val="tx1"/>
                </a:solidFill>
                <a:latin typeface="Georgia" panose="02040502050405020303" pitchFamily="18" charset="0"/>
              </a:defRPr>
            </a:lvl6pPr>
            <a:lvl7pPr marL="2971800" indent="-228600" fontAlgn="base">
              <a:spcBef>
                <a:spcPct val="0"/>
              </a:spcBef>
              <a:spcAft>
                <a:spcPct val="0"/>
              </a:spcAft>
              <a:tabLst>
                <a:tab pos="7485063" algn="l"/>
              </a:tabLst>
              <a:defRPr>
                <a:solidFill>
                  <a:schemeClr val="tx1"/>
                </a:solidFill>
                <a:latin typeface="Georgia" panose="02040502050405020303" pitchFamily="18" charset="0"/>
              </a:defRPr>
            </a:lvl7pPr>
            <a:lvl8pPr marL="3429000" indent="-228600" fontAlgn="base">
              <a:spcBef>
                <a:spcPct val="0"/>
              </a:spcBef>
              <a:spcAft>
                <a:spcPct val="0"/>
              </a:spcAft>
              <a:tabLst>
                <a:tab pos="7485063" algn="l"/>
              </a:tabLst>
              <a:defRPr>
                <a:solidFill>
                  <a:schemeClr val="tx1"/>
                </a:solidFill>
                <a:latin typeface="Georgia" panose="02040502050405020303" pitchFamily="18" charset="0"/>
              </a:defRPr>
            </a:lvl8pPr>
            <a:lvl9pPr marL="3886200" indent="-228600" fontAlgn="base">
              <a:spcBef>
                <a:spcPct val="0"/>
              </a:spcBef>
              <a:spcAft>
                <a:spcPct val="0"/>
              </a:spcAft>
              <a:tabLst>
                <a:tab pos="7485063" algn="l"/>
              </a:tabLst>
              <a:defRPr>
                <a:solidFill>
                  <a:schemeClr val="tx1"/>
                </a:solidFill>
                <a:latin typeface="Georgia" panose="02040502050405020303" pitchFamily="18" charset="0"/>
              </a:defRPr>
            </a:lvl9pPr>
          </a:lstStyle>
          <a:p>
            <a:r>
              <a:rPr lang="es-ES" altLang="en-US" sz="1200" b="1" i="1">
                <a:latin typeface="Times New Roman" panose="02020603050405020304" pitchFamily="18" charset="0"/>
              </a:rPr>
              <a:t>NOTA</a:t>
            </a:r>
            <a:r>
              <a:rPr lang="es-ES" altLang="en-US" sz="1200" b="1">
                <a:latin typeface="Times New Roman" panose="02020603050405020304" pitchFamily="18" charset="0"/>
              </a:rPr>
              <a:t>.</a:t>
            </a:r>
            <a:r>
              <a:rPr lang="es-ES" altLang="en-US" sz="1200">
                <a:latin typeface="Times New Roman" panose="02020603050405020304" pitchFamily="18" charset="0"/>
              </a:rPr>
              <a:t> </a:t>
            </a:r>
            <a:r>
              <a:rPr lang="en-US" altLang="en-US" sz="1200">
                <a:latin typeface="Times New Roman" panose="02020603050405020304" pitchFamily="18" charset="0"/>
              </a:rPr>
              <a:t>Adaptado de: </a:t>
            </a:r>
            <a:r>
              <a:rPr lang="en-US" altLang="en-US" sz="1200" b="1" i="1">
                <a:latin typeface="Times New Roman" panose="02020603050405020304" pitchFamily="18" charset="0"/>
              </a:rPr>
              <a:t>Sports Injuries: An Aid to Prevention and Treatment</a:t>
            </a:r>
            <a:r>
              <a:rPr lang="en-US" altLang="en-US" sz="1200">
                <a:latin typeface="Times New Roman" panose="02020603050405020304" pitchFamily="18" charset="0"/>
              </a:rPr>
              <a:t>. (p. 25), por ACSM, AOSSM, &amp; USTA, 1982, Coventry, CT: Bristol-Myers. Copyright 1982 por: ?</a:t>
            </a:r>
          </a:p>
        </p:txBody>
      </p:sp>
    </p:spTree>
    <p:custDataLst>
      <p:tags r:id="rId1"/>
    </p:custDataLst>
  </p:cSld>
  <p:clrMapOvr>
    <a:masterClrMapping/>
  </p:clrMapOvr>
  <p:transition spd="slow">
    <p:pull dir="d"/>
    <p:sndAc>
      <p:stSnd>
        <p:snd r:embed="rId4" name="whoosh.wav"/>
      </p:stSnd>
    </p:sndAc>
  </p:transition>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BULLETTYPE" val="0"/>
  <p:tag name="RESPCOUNTERSTYLE" val="-1"/>
  <p:tag name="INPUTSOURCE" val="1"/>
  <p:tag name="BACKUPMAINTENANCE" val="7"/>
  <p:tag name="ROTATIONINTERVAL" val="2"/>
  <p:tag name="RACERSMAXDISPLAYED" val="5"/>
  <p:tag name="TEAMSINLEADERBOARD" val="5"/>
  <p:tag name="BUBBLEVALUEFORMAT" val="0.0"/>
  <p:tag name="CUSTOMCELLFORECOLOR" val="-16777216"/>
  <p:tag name="CUSTOMCELLBACKCOLOR4" val="-8355712"/>
  <p:tag name="DISPLAYDEVICEID" val="True"/>
  <p:tag name="GRIDSIZE" val="{Width=800, Height=600}"/>
  <p:tag name="CHARTLABELS" val="1"/>
  <p:tag name="INCLUDEPPT" val="True"/>
  <p:tag name="REALTIMEBACKUP" val="False"/>
  <p:tag name="CHARTSCALE" val="True"/>
  <p:tag name="FIBINCLUDEOTHER" val="True"/>
  <p:tag name="PRRESPONSE3" val="8"/>
  <p:tag name="PRRESPONSE7" val="4"/>
  <p:tag name="SHOWFLASHWARNING" val="True"/>
  <p:tag name="SHOWBARVISIBLE" val="True"/>
  <p:tag name="ANSWERNOWSTYLE" val="-1"/>
  <p:tag name="RESPTABLESTYLE" val="-1"/>
  <p:tag name="BACKUPSESSIONS" val="True"/>
  <p:tag name="AUTOUPDATEALIASES" val="True"/>
  <p:tag name="SKIPREMAININGRACESLIDES" val="True"/>
  <p:tag name="BUBBLESIZEVISIBLE" val="True"/>
  <p:tag name="CUSTOMCELLBACKCOLOR1" val="-657956"/>
  <p:tag name="DISPLAYNAME" val="True"/>
  <p:tag name="AUTOSIZEGRID" val="True"/>
  <p:tag name="RESETCHARTS" val="True"/>
  <p:tag name="CORRECTPOINTVALUE" val="1"/>
  <p:tag name="AUTOADJUSTPARTRANGE" val="True"/>
  <p:tag name="FIBDISPLAYKEYWORDS" val="True"/>
  <p:tag name="PRRESPONSE5" val="6"/>
  <p:tag name="PRRESPONSE10" val="1"/>
  <p:tag name="USESECONDARYMONITOR" val="True"/>
  <p:tag name="COUNTDOWNSTYLE" val="-1"/>
  <p:tag name="ALLOWDUPLICATES" val="False"/>
  <p:tag name="STDCHART" val="1"/>
  <p:tag name="MAXRESPONDERS" val="20"/>
  <p:tag name="CUSTOMGRIDBACKCOLOR" val="-2830136"/>
  <p:tag name="DISPLAYDEVICENUMBER" val="True"/>
  <p:tag name="POLLINGCYCLE" val="2"/>
  <p:tag name="ALLOWUSERFEEDBACK" val="True"/>
  <p:tag name="ADVANCEDSETTINGSVIEW" val="False"/>
  <p:tag name="PRRESPONSE2" val="9"/>
  <p:tag name="PRRESPONSE9" val="2"/>
  <p:tag name="SAVECSVWITHSESSION" val="True"/>
  <p:tag name="COUNTDOWNSECONDS" val="10"/>
  <p:tag name="REVIEWONLY" val="False"/>
  <p:tag name="BUBBLENAMEVISIBLE" val="True"/>
  <p:tag name="CUSTOMCELLBACKCOLOR3" val="-268652"/>
  <p:tag name="GRIDPOSITION" val="1"/>
  <p:tag name="INCORRECTPOINTVALUE" val="0"/>
  <p:tag name="FIBNUMRESULTS" val="5"/>
  <p:tag name="PRRESPONSE8" val="3"/>
  <p:tag name="CSVFORMAT" val="0"/>
  <p:tag name="CHARTVALUEFORMAT" val="0%"/>
  <p:tag name="PARTICIPANTSINLEADERBOARD" val="20"/>
  <p:tag name="USESCHEMECOLORS" val="True"/>
  <p:tag name="INCLUDENONRESPONDERS" val="False"/>
  <p:tag name="FIBDISPLAYRESULTS" val="True"/>
  <p:tag name="ALWAYSOPENPOLL" val="False"/>
  <p:tag name="RESPCOUNTERFORMAT" val="0"/>
  <p:tag name="RACEANIMATIONSPEED" val="3"/>
  <p:tag name="GRIDOPACITY" val="90"/>
  <p:tag name="REALTIMEBACKUPPATH" val="(None)"/>
  <p:tag name="PRRESPONSE6" val="5"/>
  <p:tag name="NUMRESPONSES" val="1"/>
  <p:tag name="DEFAULTNUMTEAMS" val="5"/>
  <p:tag name="MULTIRESPDIVISOR" val="1"/>
  <p:tag name="TPVERSION" val="2008"/>
  <p:tag name="RACEENDPOINTS" val="100"/>
  <p:tag name="CHARTCOLORS" val="0"/>
  <p:tag name="POWERPOINTVERSION" val="14.0"/>
  <p:tag name="CUSTOMCELLBACKCOLOR2" val="-13395457"/>
  <p:tag name="PRRESPONSE4" val="7"/>
  <p:tag name="GRIDROTATIONINTERVAL" val="2"/>
  <p:tag name="AUTOADVANCE" val="False"/>
  <p:tag name="ANSWERNOWTEXT" val="Answer Now"/>
  <p:tag name="BUBBLEGROUPING" val="3"/>
  <p:tag name="PRRESPONSE1" val="10"/>
  <p:tag name="ZEROBASED" val="False"/>
  <p:tag name="DELIMITERS" val="3.1"/>
  <p:tag name="TPFULLVERSION" val="4.2.4.1012"/>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00.xml><?xml version="1.0" encoding="utf-8"?>
<p:tagLst xmlns:a="http://schemas.openxmlformats.org/drawingml/2006/main" xmlns:r="http://schemas.openxmlformats.org/officeDocument/2006/relationships" xmlns:p="http://schemas.openxmlformats.org/presentationml/2006/main">
  <p:tag name="NOPREFERENCE" val="False"/>
</p:tagLst>
</file>

<file path=ppt/tags/tag101.xml><?xml version="1.0" encoding="utf-8"?>
<p:tagLst xmlns:a="http://schemas.openxmlformats.org/drawingml/2006/main" xmlns:r="http://schemas.openxmlformats.org/officeDocument/2006/relationships" xmlns:p="http://schemas.openxmlformats.org/presentationml/2006/main">
  <p:tag name="NOPREFERENCE" val="False"/>
</p:tagLst>
</file>

<file path=ppt/tags/tag102.xml><?xml version="1.0" encoding="utf-8"?>
<p:tagLst xmlns:a="http://schemas.openxmlformats.org/drawingml/2006/main" xmlns:r="http://schemas.openxmlformats.org/officeDocument/2006/relationships" xmlns:p="http://schemas.openxmlformats.org/presentationml/2006/main">
  <p:tag name="NOPREFERENCE" val="False"/>
</p:tagLst>
</file>

<file path=ppt/tags/tag103.xml><?xml version="1.0" encoding="utf-8"?>
<p:tagLst xmlns:a="http://schemas.openxmlformats.org/drawingml/2006/main" xmlns:r="http://schemas.openxmlformats.org/officeDocument/2006/relationships" xmlns:p="http://schemas.openxmlformats.org/presentationml/2006/main">
  <p:tag name="NOPREFERENCE" val="False"/>
</p:tagLst>
</file>

<file path=ppt/tags/tag104.xml><?xml version="1.0" encoding="utf-8"?>
<p:tagLst xmlns:a="http://schemas.openxmlformats.org/drawingml/2006/main" xmlns:r="http://schemas.openxmlformats.org/officeDocument/2006/relationships" xmlns:p="http://schemas.openxmlformats.org/presentationml/2006/main">
  <p:tag name="NOPREFERENCE" val="False"/>
</p:tagLst>
</file>

<file path=ppt/tags/tag105.xml><?xml version="1.0" encoding="utf-8"?>
<p:tagLst xmlns:a="http://schemas.openxmlformats.org/drawingml/2006/main" xmlns:r="http://schemas.openxmlformats.org/officeDocument/2006/relationships" xmlns:p="http://schemas.openxmlformats.org/presentationml/2006/main">
  <p:tag name="NOPREFERENCE" val="False"/>
</p:tagLst>
</file>

<file path=ppt/tags/tag106.xml><?xml version="1.0" encoding="utf-8"?>
<p:tagLst xmlns:a="http://schemas.openxmlformats.org/drawingml/2006/main" xmlns:r="http://schemas.openxmlformats.org/officeDocument/2006/relationships" xmlns:p="http://schemas.openxmlformats.org/presentationml/2006/main">
  <p:tag name="NOPREFERENCE" val="False"/>
</p:tagLst>
</file>

<file path=ppt/tags/tag107.xml><?xml version="1.0" encoding="utf-8"?>
<p:tagLst xmlns:a="http://schemas.openxmlformats.org/drawingml/2006/main" xmlns:r="http://schemas.openxmlformats.org/officeDocument/2006/relationships" xmlns:p="http://schemas.openxmlformats.org/presentationml/2006/main">
  <p:tag name="NOPREFERENCE" val="False"/>
</p:tagLst>
</file>

<file path=ppt/tags/tag108.xml><?xml version="1.0" encoding="utf-8"?>
<p:tagLst xmlns:a="http://schemas.openxmlformats.org/drawingml/2006/main" xmlns:r="http://schemas.openxmlformats.org/officeDocument/2006/relationships" xmlns:p="http://schemas.openxmlformats.org/presentationml/2006/main">
  <p:tag name="NOPREFERENCE" val="False"/>
</p:tagLst>
</file>

<file path=ppt/tags/tag109.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1.xml><?xml version="1.0" encoding="utf-8"?>
<p:tagLst xmlns:a="http://schemas.openxmlformats.org/drawingml/2006/main" xmlns:r="http://schemas.openxmlformats.org/officeDocument/2006/relationships" xmlns:p="http://schemas.openxmlformats.org/presentationml/2006/main">
  <p:tag name="NOPREFERENCE" val="False"/>
</p:tagLst>
</file>

<file path=ppt/tags/tag112.xml><?xml version="1.0" encoding="utf-8"?>
<p:tagLst xmlns:a="http://schemas.openxmlformats.org/drawingml/2006/main" xmlns:r="http://schemas.openxmlformats.org/officeDocument/2006/relationships" xmlns:p="http://schemas.openxmlformats.org/presentationml/2006/main">
  <p:tag name="NOPREFERENCE" val="False"/>
</p:tagLst>
</file>

<file path=ppt/tags/tag113.xml><?xml version="1.0" encoding="utf-8"?>
<p:tagLst xmlns:a="http://schemas.openxmlformats.org/drawingml/2006/main" xmlns:r="http://schemas.openxmlformats.org/officeDocument/2006/relationships" xmlns:p="http://schemas.openxmlformats.org/presentationml/2006/main">
  <p:tag name="NOPREFERENCE" val="False"/>
</p:tagLst>
</file>

<file path=ppt/tags/tag114.xml><?xml version="1.0" encoding="utf-8"?>
<p:tagLst xmlns:a="http://schemas.openxmlformats.org/drawingml/2006/main" xmlns:r="http://schemas.openxmlformats.org/officeDocument/2006/relationships" xmlns:p="http://schemas.openxmlformats.org/presentationml/2006/main">
  <p:tag name="NOPREFERENCE" val="False"/>
</p:tagLst>
</file>

<file path=ppt/tags/tag115.xml><?xml version="1.0" encoding="utf-8"?>
<p:tagLst xmlns:a="http://schemas.openxmlformats.org/drawingml/2006/main" xmlns:r="http://schemas.openxmlformats.org/officeDocument/2006/relationships" xmlns:p="http://schemas.openxmlformats.org/presentationml/2006/main">
  <p:tag name="NOPREFERENCE" val="False"/>
</p:tagLst>
</file>

<file path=ppt/tags/tag116.xml><?xml version="1.0" encoding="utf-8"?>
<p:tagLst xmlns:a="http://schemas.openxmlformats.org/drawingml/2006/main" xmlns:r="http://schemas.openxmlformats.org/officeDocument/2006/relationships" xmlns:p="http://schemas.openxmlformats.org/presentationml/2006/main">
  <p:tag name="NOPREFERENCE" val="False"/>
</p:tagLst>
</file>

<file path=ppt/tags/tag117.xml><?xml version="1.0" encoding="utf-8"?>
<p:tagLst xmlns:a="http://schemas.openxmlformats.org/drawingml/2006/main" xmlns:r="http://schemas.openxmlformats.org/officeDocument/2006/relationships" xmlns:p="http://schemas.openxmlformats.org/presentationml/2006/main">
  <p:tag name="NOPREFERENCE" val="False"/>
</p:tagLst>
</file>

<file path=ppt/tags/tag118.xml><?xml version="1.0" encoding="utf-8"?>
<p:tagLst xmlns:a="http://schemas.openxmlformats.org/drawingml/2006/main" xmlns:r="http://schemas.openxmlformats.org/officeDocument/2006/relationships" xmlns:p="http://schemas.openxmlformats.org/presentationml/2006/main">
  <p:tag name="NOPREFERENCE" val="False"/>
</p:tagLst>
</file>

<file path=ppt/tags/tag119.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20.xml><?xml version="1.0" encoding="utf-8"?>
<p:tagLst xmlns:a="http://schemas.openxmlformats.org/drawingml/2006/main" xmlns:r="http://schemas.openxmlformats.org/officeDocument/2006/relationships" xmlns:p="http://schemas.openxmlformats.org/presentationml/2006/main">
  <p:tag name="NOPREFERENCE" val="False"/>
</p:tagLst>
</file>

<file path=ppt/tags/tag121.xml><?xml version="1.0" encoding="utf-8"?>
<p:tagLst xmlns:a="http://schemas.openxmlformats.org/drawingml/2006/main" xmlns:r="http://schemas.openxmlformats.org/officeDocument/2006/relationships" xmlns:p="http://schemas.openxmlformats.org/presentationml/2006/main">
  <p:tag name="NOPREFERENCE" val="False"/>
</p:tagLst>
</file>

<file path=ppt/tags/tag122.xml><?xml version="1.0" encoding="utf-8"?>
<p:tagLst xmlns:a="http://schemas.openxmlformats.org/drawingml/2006/main" xmlns:r="http://schemas.openxmlformats.org/officeDocument/2006/relationships" xmlns:p="http://schemas.openxmlformats.org/presentationml/2006/main">
  <p:tag name="NOPREFERENCE" val="False"/>
</p:tagLst>
</file>

<file path=ppt/tags/tag123.xml><?xml version="1.0" encoding="utf-8"?>
<p:tagLst xmlns:a="http://schemas.openxmlformats.org/drawingml/2006/main" xmlns:r="http://schemas.openxmlformats.org/officeDocument/2006/relationships" xmlns:p="http://schemas.openxmlformats.org/presentationml/2006/main">
  <p:tag name="NOPREFERENCE" val="False"/>
</p:tagLst>
</file>

<file path=ppt/tags/tag124.xml><?xml version="1.0" encoding="utf-8"?>
<p:tagLst xmlns:a="http://schemas.openxmlformats.org/drawingml/2006/main" xmlns:r="http://schemas.openxmlformats.org/officeDocument/2006/relationships" xmlns:p="http://schemas.openxmlformats.org/presentationml/2006/main">
  <p:tag name="NOPREFERENCE" val="False"/>
</p:tagLst>
</file>

<file path=ppt/tags/tag125.xml><?xml version="1.0" encoding="utf-8"?>
<p:tagLst xmlns:a="http://schemas.openxmlformats.org/drawingml/2006/main" xmlns:r="http://schemas.openxmlformats.org/officeDocument/2006/relationships" xmlns:p="http://schemas.openxmlformats.org/presentationml/2006/main">
  <p:tag name="NOPREFERENCE" val="False"/>
</p:tagLst>
</file>

<file path=ppt/tags/tag126.xml><?xml version="1.0" encoding="utf-8"?>
<p:tagLst xmlns:a="http://schemas.openxmlformats.org/drawingml/2006/main" xmlns:r="http://schemas.openxmlformats.org/officeDocument/2006/relationships" xmlns:p="http://schemas.openxmlformats.org/presentationml/2006/main">
  <p:tag name="NOPREFERENCE" val="False"/>
</p:tagLst>
</file>

<file path=ppt/tags/tag127.xml><?xml version="1.0" encoding="utf-8"?>
<p:tagLst xmlns:a="http://schemas.openxmlformats.org/drawingml/2006/main" xmlns:r="http://schemas.openxmlformats.org/officeDocument/2006/relationships" xmlns:p="http://schemas.openxmlformats.org/presentationml/2006/main">
  <p:tag name="NOPREFERENCE" val="False"/>
</p:tagLst>
</file>

<file path=ppt/tags/tag128.xml><?xml version="1.0" encoding="utf-8"?>
<p:tagLst xmlns:a="http://schemas.openxmlformats.org/drawingml/2006/main" xmlns:r="http://schemas.openxmlformats.org/officeDocument/2006/relationships" xmlns:p="http://schemas.openxmlformats.org/presentationml/2006/main">
  <p:tag name="NOPREFERENCE" val="False"/>
</p:tagLst>
</file>

<file path=ppt/tags/tag129.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30.xml><?xml version="1.0" encoding="utf-8"?>
<p:tagLst xmlns:a="http://schemas.openxmlformats.org/drawingml/2006/main" xmlns:r="http://schemas.openxmlformats.org/officeDocument/2006/relationships" xmlns:p="http://schemas.openxmlformats.org/presentationml/2006/main">
  <p:tag name="NOPREFERENCE" val="False"/>
</p:tagLst>
</file>

<file path=ppt/tags/tag131.xml><?xml version="1.0" encoding="utf-8"?>
<p:tagLst xmlns:a="http://schemas.openxmlformats.org/drawingml/2006/main" xmlns:r="http://schemas.openxmlformats.org/officeDocument/2006/relationships" xmlns:p="http://schemas.openxmlformats.org/presentationml/2006/main">
  <p:tag name="NOPREFERENCE" val="False"/>
</p:tagLst>
</file>

<file path=ppt/tags/tag132.xml><?xml version="1.0" encoding="utf-8"?>
<p:tagLst xmlns:a="http://schemas.openxmlformats.org/drawingml/2006/main" xmlns:r="http://schemas.openxmlformats.org/officeDocument/2006/relationships" xmlns:p="http://schemas.openxmlformats.org/presentationml/2006/main">
  <p:tag name="NOPREFERENCE" val="False"/>
</p:tagLst>
</file>

<file path=ppt/tags/tag133.xml><?xml version="1.0" encoding="utf-8"?>
<p:tagLst xmlns:a="http://schemas.openxmlformats.org/drawingml/2006/main" xmlns:r="http://schemas.openxmlformats.org/officeDocument/2006/relationships" xmlns:p="http://schemas.openxmlformats.org/presentationml/2006/main">
  <p:tag name="NOPREFERENCE" val="False"/>
</p:tagLst>
</file>

<file path=ppt/tags/tag134.xml><?xml version="1.0" encoding="utf-8"?>
<p:tagLst xmlns:a="http://schemas.openxmlformats.org/drawingml/2006/main" xmlns:r="http://schemas.openxmlformats.org/officeDocument/2006/relationships" xmlns:p="http://schemas.openxmlformats.org/presentationml/2006/main">
  <p:tag name="NOPREFERENCE" val="False"/>
</p:tagLst>
</file>

<file path=ppt/tags/tag135.xml><?xml version="1.0" encoding="utf-8"?>
<p:tagLst xmlns:a="http://schemas.openxmlformats.org/drawingml/2006/main" xmlns:r="http://schemas.openxmlformats.org/officeDocument/2006/relationships" xmlns:p="http://schemas.openxmlformats.org/presentationml/2006/main">
  <p:tag name="NOPREFERENCE" val="False"/>
</p:tagLst>
</file>

<file path=ppt/tags/tag136.xml><?xml version="1.0" encoding="utf-8"?>
<p:tagLst xmlns:a="http://schemas.openxmlformats.org/drawingml/2006/main" xmlns:r="http://schemas.openxmlformats.org/officeDocument/2006/relationships" xmlns:p="http://schemas.openxmlformats.org/presentationml/2006/main">
  <p:tag name="NOPREFERENCE" val="False"/>
</p:tagLst>
</file>

<file path=ppt/tags/tag137.xml><?xml version="1.0" encoding="utf-8"?>
<p:tagLst xmlns:a="http://schemas.openxmlformats.org/drawingml/2006/main" xmlns:r="http://schemas.openxmlformats.org/officeDocument/2006/relationships" xmlns:p="http://schemas.openxmlformats.org/presentationml/2006/main">
  <p:tag name="NOPREFERENCE" val="False"/>
</p:tagLst>
</file>

<file path=ppt/tags/tag138.xml><?xml version="1.0" encoding="utf-8"?>
<p:tagLst xmlns:a="http://schemas.openxmlformats.org/drawingml/2006/main" xmlns:r="http://schemas.openxmlformats.org/officeDocument/2006/relationships" xmlns:p="http://schemas.openxmlformats.org/presentationml/2006/main">
  <p:tag name="NOPREFERENCE" val="False"/>
</p:tagLst>
</file>

<file path=ppt/tags/tag139.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40.xml><?xml version="1.0" encoding="utf-8"?>
<p:tagLst xmlns:a="http://schemas.openxmlformats.org/drawingml/2006/main" xmlns:r="http://schemas.openxmlformats.org/officeDocument/2006/relationships" xmlns:p="http://schemas.openxmlformats.org/presentationml/2006/main">
  <p:tag name="NOPREFERENCE" val="False"/>
</p:tagLst>
</file>

<file path=ppt/tags/tag141.xml><?xml version="1.0" encoding="utf-8"?>
<p:tagLst xmlns:a="http://schemas.openxmlformats.org/drawingml/2006/main" xmlns:r="http://schemas.openxmlformats.org/officeDocument/2006/relationships" xmlns:p="http://schemas.openxmlformats.org/presentationml/2006/main">
  <p:tag name="NOPREFERENCE" val="False"/>
</p:tagLst>
</file>

<file path=ppt/tags/tag142.xml><?xml version="1.0" encoding="utf-8"?>
<p:tagLst xmlns:a="http://schemas.openxmlformats.org/drawingml/2006/main" xmlns:r="http://schemas.openxmlformats.org/officeDocument/2006/relationships" xmlns:p="http://schemas.openxmlformats.org/presentationml/2006/main">
  <p:tag name="NOPREFERENCE" val="False"/>
</p:tagLst>
</file>

<file path=ppt/tags/tag143.xml><?xml version="1.0" encoding="utf-8"?>
<p:tagLst xmlns:a="http://schemas.openxmlformats.org/drawingml/2006/main" xmlns:r="http://schemas.openxmlformats.org/officeDocument/2006/relationships" xmlns:p="http://schemas.openxmlformats.org/presentationml/2006/main">
  <p:tag name="NOPREFERENCE" val="False"/>
</p:tagLst>
</file>

<file path=ppt/tags/tag144.xml><?xml version="1.0" encoding="utf-8"?>
<p:tagLst xmlns:a="http://schemas.openxmlformats.org/drawingml/2006/main" xmlns:r="http://schemas.openxmlformats.org/officeDocument/2006/relationships" xmlns:p="http://schemas.openxmlformats.org/presentationml/2006/main">
  <p:tag name="NOPREFERENCE" val="False"/>
</p:tagLst>
</file>

<file path=ppt/tags/tag145.xml><?xml version="1.0" encoding="utf-8"?>
<p:tagLst xmlns:a="http://schemas.openxmlformats.org/drawingml/2006/main" xmlns:r="http://schemas.openxmlformats.org/officeDocument/2006/relationships" xmlns:p="http://schemas.openxmlformats.org/presentationml/2006/main">
  <p:tag name="NOPREFERENCE" val="False"/>
</p:tagLst>
</file>

<file path=ppt/tags/tag146.xml><?xml version="1.0" encoding="utf-8"?>
<p:tagLst xmlns:a="http://schemas.openxmlformats.org/drawingml/2006/main" xmlns:r="http://schemas.openxmlformats.org/officeDocument/2006/relationships" xmlns:p="http://schemas.openxmlformats.org/presentationml/2006/main">
  <p:tag name="NOPREFERENCE" val="False"/>
</p:tagLst>
</file>

<file path=ppt/tags/tag147.xml><?xml version="1.0" encoding="utf-8"?>
<p:tagLst xmlns:a="http://schemas.openxmlformats.org/drawingml/2006/main" xmlns:r="http://schemas.openxmlformats.org/officeDocument/2006/relationships" xmlns:p="http://schemas.openxmlformats.org/presentationml/2006/main">
  <p:tag name="NOPREFERENCE" val="False"/>
</p:tagLst>
</file>

<file path=ppt/tags/tag148.xml><?xml version="1.0" encoding="utf-8"?>
<p:tagLst xmlns:a="http://schemas.openxmlformats.org/drawingml/2006/main" xmlns:r="http://schemas.openxmlformats.org/officeDocument/2006/relationships" xmlns:p="http://schemas.openxmlformats.org/presentationml/2006/main">
  <p:tag name="NOPREFERENCE" val="False"/>
</p:tagLst>
</file>

<file path=ppt/tags/tag149.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50.xml><?xml version="1.0" encoding="utf-8"?>
<p:tagLst xmlns:a="http://schemas.openxmlformats.org/drawingml/2006/main" xmlns:r="http://schemas.openxmlformats.org/officeDocument/2006/relationships" xmlns:p="http://schemas.openxmlformats.org/presentationml/2006/main">
  <p:tag name="NOPREFERENCE" val="False"/>
</p:tagLst>
</file>

<file path=ppt/tags/tag151.xml><?xml version="1.0" encoding="utf-8"?>
<p:tagLst xmlns:a="http://schemas.openxmlformats.org/drawingml/2006/main" xmlns:r="http://schemas.openxmlformats.org/officeDocument/2006/relationships" xmlns:p="http://schemas.openxmlformats.org/presentationml/2006/main">
  <p:tag name="NOPREFERENCE" val="False"/>
</p:tagLst>
</file>

<file path=ppt/tags/tag152.xml><?xml version="1.0" encoding="utf-8"?>
<p:tagLst xmlns:a="http://schemas.openxmlformats.org/drawingml/2006/main" xmlns:r="http://schemas.openxmlformats.org/officeDocument/2006/relationships" xmlns:p="http://schemas.openxmlformats.org/presentationml/2006/main">
  <p:tag name="NOPREFERENCE" val="False"/>
</p:tagLst>
</file>

<file path=ppt/tags/tag153.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Lst>
</file>

<file path=ppt/tags/tag47.xml><?xml version="1.0" encoding="utf-8"?>
<p:tagLst xmlns:a="http://schemas.openxmlformats.org/drawingml/2006/main" xmlns:r="http://schemas.openxmlformats.org/officeDocument/2006/relationships" xmlns:p="http://schemas.openxmlformats.org/presentationml/2006/main">
  <p:tag name="NOPREFERENCE" val="False"/>
</p:tagLst>
</file>

<file path=ppt/tags/tag48.xml><?xml version="1.0" encoding="utf-8"?>
<p:tagLst xmlns:a="http://schemas.openxmlformats.org/drawingml/2006/main" xmlns:r="http://schemas.openxmlformats.org/officeDocument/2006/relationships" xmlns:p="http://schemas.openxmlformats.org/presentationml/2006/main">
  <p:tag name="NOPREFERENCE" val="False"/>
</p:tagLst>
</file>

<file path=ppt/tags/tag49.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50.xml><?xml version="1.0" encoding="utf-8"?>
<p:tagLst xmlns:a="http://schemas.openxmlformats.org/drawingml/2006/main" xmlns:r="http://schemas.openxmlformats.org/officeDocument/2006/relationships" xmlns:p="http://schemas.openxmlformats.org/presentationml/2006/main">
  <p:tag name="NOPREFERENCE" val="False"/>
</p:tagLst>
</file>

<file path=ppt/tags/tag51.xml><?xml version="1.0" encoding="utf-8"?>
<p:tagLst xmlns:a="http://schemas.openxmlformats.org/drawingml/2006/main" xmlns:r="http://schemas.openxmlformats.org/officeDocument/2006/relationships" xmlns:p="http://schemas.openxmlformats.org/presentationml/2006/main">
  <p:tag name="NOPREFERENCE" val="False"/>
</p:tagLst>
</file>

<file path=ppt/tags/tag52.xml><?xml version="1.0" encoding="utf-8"?>
<p:tagLst xmlns:a="http://schemas.openxmlformats.org/drawingml/2006/main" xmlns:r="http://schemas.openxmlformats.org/officeDocument/2006/relationships" xmlns:p="http://schemas.openxmlformats.org/presentationml/2006/main">
  <p:tag name="NOPREFERENCE" val="False"/>
</p:tagLst>
</file>

<file path=ppt/tags/tag53.xml><?xml version="1.0" encoding="utf-8"?>
<p:tagLst xmlns:a="http://schemas.openxmlformats.org/drawingml/2006/main" xmlns:r="http://schemas.openxmlformats.org/officeDocument/2006/relationships" xmlns:p="http://schemas.openxmlformats.org/presentationml/2006/main">
  <p:tag name="NOPREFERENCE" val="False"/>
</p:tagLst>
</file>

<file path=ppt/tags/tag54.xml><?xml version="1.0" encoding="utf-8"?>
<p:tagLst xmlns:a="http://schemas.openxmlformats.org/drawingml/2006/main" xmlns:r="http://schemas.openxmlformats.org/officeDocument/2006/relationships" xmlns:p="http://schemas.openxmlformats.org/presentationml/2006/main">
  <p:tag name="NOPREFERENCE" val="False"/>
</p:tagLst>
</file>

<file path=ppt/tags/tag55.xml><?xml version="1.0" encoding="utf-8"?>
<p:tagLst xmlns:a="http://schemas.openxmlformats.org/drawingml/2006/main" xmlns:r="http://schemas.openxmlformats.org/officeDocument/2006/relationships" xmlns:p="http://schemas.openxmlformats.org/presentationml/2006/main">
  <p:tag name="NOPREFERENCE" val="False"/>
</p:tagLst>
</file>

<file path=ppt/tags/tag56.xml><?xml version="1.0" encoding="utf-8"?>
<p:tagLst xmlns:a="http://schemas.openxmlformats.org/drawingml/2006/main" xmlns:r="http://schemas.openxmlformats.org/officeDocument/2006/relationships" xmlns:p="http://schemas.openxmlformats.org/presentationml/2006/main">
  <p:tag name="NOPREFERENCE" val="False"/>
</p:tagLst>
</file>

<file path=ppt/tags/tag57.xml><?xml version="1.0" encoding="utf-8"?>
<p:tagLst xmlns:a="http://schemas.openxmlformats.org/drawingml/2006/main" xmlns:r="http://schemas.openxmlformats.org/officeDocument/2006/relationships" xmlns:p="http://schemas.openxmlformats.org/presentationml/2006/main">
  <p:tag name="NOPREFERENCE" val="False"/>
</p:tagLst>
</file>

<file path=ppt/tags/tag58.xml><?xml version="1.0" encoding="utf-8"?>
<p:tagLst xmlns:a="http://schemas.openxmlformats.org/drawingml/2006/main" xmlns:r="http://schemas.openxmlformats.org/officeDocument/2006/relationships" xmlns:p="http://schemas.openxmlformats.org/presentationml/2006/main">
  <p:tag name="NOPREFERENCE" val="False"/>
</p:tagLst>
</file>

<file path=ppt/tags/tag59.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60.xml><?xml version="1.0" encoding="utf-8"?>
<p:tagLst xmlns:a="http://schemas.openxmlformats.org/drawingml/2006/main" xmlns:r="http://schemas.openxmlformats.org/officeDocument/2006/relationships" xmlns:p="http://schemas.openxmlformats.org/presentationml/2006/main">
  <p:tag name="NOPREFERENCE" val="False"/>
</p:tagLst>
</file>

<file path=ppt/tags/tag61.xml><?xml version="1.0" encoding="utf-8"?>
<p:tagLst xmlns:a="http://schemas.openxmlformats.org/drawingml/2006/main" xmlns:r="http://schemas.openxmlformats.org/officeDocument/2006/relationships" xmlns:p="http://schemas.openxmlformats.org/presentationml/2006/main">
  <p:tag name="NOPREFERENCE" val="False"/>
</p:tagLst>
</file>

<file path=ppt/tags/tag62.xml><?xml version="1.0" encoding="utf-8"?>
<p:tagLst xmlns:a="http://schemas.openxmlformats.org/drawingml/2006/main" xmlns:r="http://schemas.openxmlformats.org/officeDocument/2006/relationships" xmlns:p="http://schemas.openxmlformats.org/presentationml/2006/main">
  <p:tag name="NOPREFERENCE" val="False"/>
</p:tagLst>
</file>

<file path=ppt/tags/tag63.xml><?xml version="1.0" encoding="utf-8"?>
<p:tagLst xmlns:a="http://schemas.openxmlformats.org/drawingml/2006/main" xmlns:r="http://schemas.openxmlformats.org/officeDocument/2006/relationships" xmlns:p="http://schemas.openxmlformats.org/presentationml/2006/main">
  <p:tag name="NOPREFERENCE" val="False"/>
</p:tagLst>
</file>

<file path=ppt/tags/tag64.xml><?xml version="1.0" encoding="utf-8"?>
<p:tagLst xmlns:a="http://schemas.openxmlformats.org/drawingml/2006/main" xmlns:r="http://schemas.openxmlformats.org/officeDocument/2006/relationships" xmlns:p="http://schemas.openxmlformats.org/presentationml/2006/main">
  <p:tag name="NOPREFERENCE" val="False"/>
</p:tagLst>
</file>

<file path=ppt/tags/tag65.xml><?xml version="1.0" encoding="utf-8"?>
<p:tagLst xmlns:a="http://schemas.openxmlformats.org/drawingml/2006/main" xmlns:r="http://schemas.openxmlformats.org/officeDocument/2006/relationships" xmlns:p="http://schemas.openxmlformats.org/presentationml/2006/main">
  <p:tag name="NOPREFERENCE" val="False"/>
</p:tagLst>
</file>

<file path=ppt/tags/tag66.xml><?xml version="1.0" encoding="utf-8"?>
<p:tagLst xmlns:a="http://schemas.openxmlformats.org/drawingml/2006/main" xmlns:r="http://schemas.openxmlformats.org/officeDocument/2006/relationships" xmlns:p="http://schemas.openxmlformats.org/presentationml/2006/main">
  <p:tag name="NOPREFERENCE" val="False"/>
</p:tagLst>
</file>

<file path=ppt/tags/tag67.xml><?xml version="1.0" encoding="utf-8"?>
<p:tagLst xmlns:a="http://schemas.openxmlformats.org/drawingml/2006/main" xmlns:r="http://schemas.openxmlformats.org/officeDocument/2006/relationships" xmlns:p="http://schemas.openxmlformats.org/presentationml/2006/main">
  <p:tag name="NOPREFERENCE" val="False"/>
</p:tagLst>
</file>

<file path=ppt/tags/tag68.xml><?xml version="1.0" encoding="utf-8"?>
<p:tagLst xmlns:a="http://schemas.openxmlformats.org/drawingml/2006/main" xmlns:r="http://schemas.openxmlformats.org/officeDocument/2006/relationships" xmlns:p="http://schemas.openxmlformats.org/presentationml/2006/main">
  <p:tag name="NOPREFERENCE" val="False"/>
</p:tagLst>
</file>

<file path=ppt/tags/tag69.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70.xml><?xml version="1.0" encoding="utf-8"?>
<p:tagLst xmlns:a="http://schemas.openxmlformats.org/drawingml/2006/main" xmlns:r="http://schemas.openxmlformats.org/officeDocument/2006/relationships" xmlns:p="http://schemas.openxmlformats.org/presentationml/2006/main">
  <p:tag name="NOPREFERENCE" val="False"/>
</p:tagLst>
</file>

<file path=ppt/tags/tag71.xml><?xml version="1.0" encoding="utf-8"?>
<p:tagLst xmlns:a="http://schemas.openxmlformats.org/drawingml/2006/main" xmlns:r="http://schemas.openxmlformats.org/officeDocument/2006/relationships" xmlns:p="http://schemas.openxmlformats.org/presentationml/2006/main">
  <p:tag name="NOPREFERENCE" val="False"/>
</p:tagLst>
</file>

<file path=ppt/tags/tag72.xml><?xml version="1.0" encoding="utf-8"?>
<p:tagLst xmlns:a="http://schemas.openxmlformats.org/drawingml/2006/main" xmlns:r="http://schemas.openxmlformats.org/officeDocument/2006/relationships" xmlns:p="http://schemas.openxmlformats.org/presentationml/2006/main">
  <p:tag name="NOPREFERENCE" val="False"/>
</p:tagLst>
</file>

<file path=ppt/tags/tag73.xml><?xml version="1.0" encoding="utf-8"?>
<p:tagLst xmlns:a="http://schemas.openxmlformats.org/drawingml/2006/main" xmlns:r="http://schemas.openxmlformats.org/officeDocument/2006/relationships" xmlns:p="http://schemas.openxmlformats.org/presentationml/2006/main">
  <p:tag name="NOPREFERENCE" val="False"/>
</p:tagLst>
</file>

<file path=ppt/tags/tag74.xml><?xml version="1.0" encoding="utf-8"?>
<p:tagLst xmlns:a="http://schemas.openxmlformats.org/drawingml/2006/main" xmlns:r="http://schemas.openxmlformats.org/officeDocument/2006/relationships" xmlns:p="http://schemas.openxmlformats.org/presentationml/2006/main">
  <p:tag name="NOPREFERENCE" val="False"/>
</p:tagLst>
</file>

<file path=ppt/tags/tag75.xml><?xml version="1.0" encoding="utf-8"?>
<p:tagLst xmlns:a="http://schemas.openxmlformats.org/drawingml/2006/main" xmlns:r="http://schemas.openxmlformats.org/officeDocument/2006/relationships" xmlns:p="http://schemas.openxmlformats.org/presentationml/2006/main">
  <p:tag name="NOPREFERENCE" val="False"/>
</p:tagLst>
</file>

<file path=ppt/tags/tag76.xml><?xml version="1.0" encoding="utf-8"?>
<p:tagLst xmlns:a="http://schemas.openxmlformats.org/drawingml/2006/main" xmlns:r="http://schemas.openxmlformats.org/officeDocument/2006/relationships" xmlns:p="http://schemas.openxmlformats.org/presentationml/2006/main">
  <p:tag name="NOPREFERENCE" val="False"/>
</p:tagLst>
</file>

<file path=ppt/tags/tag77.xml><?xml version="1.0" encoding="utf-8"?>
<p:tagLst xmlns:a="http://schemas.openxmlformats.org/drawingml/2006/main" xmlns:r="http://schemas.openxmlformats.org/officeDocument/2006/relationships" xmlns:p="http://schemas.openxmlformats.org/presentationml/2006/main">
  <p:tag name="NOPREFERENCE" val="False"/>
</p:tagLst>
</file>

<file path=ppt/tags/tag78.xml><?xml version="1.0" encoding="utf-8"?>
<p:tagLst xmlns:a="http://schemas.openxmlformats.org/drawingml/2006/main" xmlns:r="http://schemas.openxmlformats.org/officeDocument/2006/relationships" xmlns:p="http://schemas.openxmlformats.org/presentationml/2006/main">
  <p:tag name="NOPREFERENCE" val="False"/>
</p:tagLst>
</file>

<file path=ppt/tags/tag79.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80.xml><?xml version="1.0" encoding="utf-8"?>
<p:tagLst xmlns:a="http://schemas.openxmlformats.org/drawingml/2006/main" xmlns:r="http://schemas.openxmlformats.org/officeDocument/2006/relationships" xmlns:p="http://schemas.openxmlformats.org/presentationml/2006/main">
  <p:tag name="NOPREFERENCE" val="False"/>
</p:tagLst>
</file>

<file path=ppt/tags/tag81.xml><?xml version="1.0" encoding="utf-8"?>
<p:tagLst xmlns:a="http://schemas.openxmlformats.org/drawingml/2006/main" xmlns:r="http://schemas.openxmlformats.org/officeDocument/2006/relationships" xmlns:p="http://schemas.openxmlformats.org/presentationml/2006/main">
  <p:tag name="NOPREFERENCE" val="False"/>
</p:tagLst>
</file>

<file path=ppt/tags/tag82.xml><?xml version="1.0" encoding="utf-8"?>
<p:tagLst xmlns:a="http://schemas.openxmlformats.org/drawingml/2006/main" xmlns:r="http://schemas.openxmlformats.org/officeDocument/2006/relationships" xmlns:p="http://schemas.openxmlformats.org/presentationml/2006/main">
  <p:tag name="NOPREFERENCE" val="False"/>
</p:tagLst>
</file>

<file path=ppt/tags/tag83.xml><?xml version="1.0" encoding="utf-8"?>
<p:tagLst xmlns:a="http://schemas.openxmlformats.org/drawingml/2006/main" xmlns:r="http://schemas.openxmlformats.org/officeDocument/2006/relationships" xmlns:p="http://schemas.openxmlformats.org/presentationml/2006/main">
  <p:tag name="NOPREFERENCE" val="False"/>
</p:tagLst>
</file>

<file path=ppt/tags/tag84.xml><?xml version="1.0" encoding="utf-8"?>
<p:tagLst xmlns:a="http://schemas.openxmlformats.org/drawingml/2006/main" xmlns:r="http://schemas.openxmlformats.org/officeDocument/2006/relationships" xmlns:p="http://schemas.openxmlformats.org/presentationml/2006/main">
  <p:tag name="NOPREFERENCE" val="False"/>
</p:tagLst>
</file>

<file path=ppt/tags/tag85.xml><?xml version="1.0" encoding="utf-8"?>
<p:tagLst xmlns:a="http://schemas.openxmlformats.org/drawingml/2006/main" xmlns:r="http://schemas.openxmlformats.org/officeDocument/2006/relationships" xmlns:p="http://schemas.openxmlformats.org/presentationml/2006/main">
  <p:tag name="NOPREFERENCE" val="False"/>
</p:tagLst>
</file>

<file path=ppt/tags/tag86.xml><?xml version="1.0" encoding="utf-8"?>
<p:tagLst xmlns:a="http://schemas.openxmlformats.org/drawingml/2006/main" xmlns:r="http://schemas.openxmlformats.org/officeDocument/2006/relationships" xmlns:p="http://schemas.openxmlformats.org/presentationml/2006/main">
  <p:tag name="NOPREFERENCE" val="False"/>
</p:tagLst>
</file>

<file path=ppt/tags/tag87.xml><?xml version="1.0" encoding="utf-8"?>
<p:tagLst xmlns:a="http://schemas.openxmlformats.org/drawingml/2006/main" xmlns:r="http://schemas.openxmlformats.org/officeDocument/2006/relationships" xmlns:p="http://schemas.openxmlformats.org/presentationml/2006/main">
  <p:tag name="NOPREFERENCE" val="False"/>
</p:tagLst>
</file>

<file path=ppt/tags/tag88.xml><?xml version="1.0" encoding="utf-8"?>
<p:tagLst xmlns:a="http://schemas.openxmlformats.org/drawingml/2006/main" xmlns:r="http://schemas.openxmlformats.org/officeDocument/2006/relationships" xmlns:p="http://schemas.openxmlformats.org/presentationml/2006/main">
  <p:tag name="NOPREFERENCE" val="False"/>
</p:tagLst>
</file>

<file path=ppt/tags/tag89.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ags/tag90.xml><?xml version="1.0" encoding="utf-8"?>
<p:tagLst xmlns:a="http://schemas.openxmlformats.org/drawingml/2006/main" xmlns:r="http://schemas.openxmlformats.org/officeDocument/2006/relationships" xmlns:p="http://schemas.openxmlformats.org/presentationml/2006/main">
  <p:tag name="NOPREFERENCE" val="False"/>
</p:tagLst>
</file>

<file path=ppt/tags/tag91.xml><?xml version="1.0" encoding="utf-8"?>
<p:tagLst xmlns:a="http://schemas.openxmlformats.org/drawingml/2006/main" xmlns:r="http://schemas.openxmlformats.org/officeDocument/2006/relationships" xmlns:p="http://schemas.openxmlformats.org/presentationml/2006/main">
  <p:tag name="NOPREFERENCE" val="False"/>
</p:tagLst>
</file>

<file path=ppt/tags/tag92.xml><?xml version="1.0" encoding="utf-8"?>
<p:tagLst xmlns:a="http://schemas.openxmlformats.org/drawingml/2006/main" xmlns:r="http://schemas.openxmlformats.org/officeDocument/2006/relationships" xmlns:p="http://schemas.openxmlformats.org/presentationml/2006/main">
  <p:tag name="NOPREFERENCE" val="False"/>
</p:tagLst>
</file>

<file path=ppt/tags/tag93.xml><?xml version="1.0" encoding="utf-8"?>
<p:tagLst xmlns:a="http://schemas.openxmlformats.org/drawingml/2006/main" xmlns:r="http://schemas.openxmlformats.org/officeDocument/2006/relationships" xmlns:p="http://schemas.openxmlformats.org/presentationml/2006/main">
  <p:tag name="NOPREFERENCE" val="False"/>
</p:tagLst>
</file>

<file path=ppt/tags/tag94.xml><?xml version="1.0" encoding="utf-8"?>
<p:tagLst xmlns:a="http://schemas.openxmlformats.org/drawingml/2006/main" xmlns:r="http://schemas.openxmlformats.org/officeDocument/2006/relationships" xmlns:p="http://schemas.openxmlformats.org/presentationml/2006/main">
  <p:tag name="NOPREFERENCE" val="False"/>
</p:tagLst>
</file>

<file path=ppt/tags/tag95.xml><?xml version="1.0" encoding="utf-8"?>
<p:tagLst xmlns:a="http://schemas.openxmlformats.org/drawingml/2006/main" xmlns:r="http://schemas.openxmlformats.org/officeDocument/2006/relationships" xmlns:p="http://schemas.openxmlformats.org/presentationml/2006/main">
  <p:tag name="NOPREFERENCE" val="False"/>
</p:tagLst>
</file>

<file path=ppt/tags/tag96.xml><?xml version="1.0" encoding="utf-8"?>
<p:tagLst xmlns:a="http://schemas.openxmlformats.org/drawingml/2006/main" xmlns:r="http://schemas.openxmlformats.org/officeDocument/2006/relationships" xmlns:p="http://schemas.openxmlformats.org/presentationml/2006/main">
  <p:tag name="NOPREFERENCE" val="False"/>
</p:tagLst>
</file>

<file path=ppt/tags/tag97.xml><?xml version="1.0" encoding="utf-8"?>
<p:tagLst xmlns:a="http://schemas.openxmlformats.org/drawingml/2006/main" xmlns:r="http://schemas.openxmlformats.org/officeDocument/2006/relationships" xmlns:p="http://schemas.openxmlformats.org/presentationml/2006/main">
  <p:tag name="NOPREFERENCE" val="False"/>
</p:tagLst>
</file>

<file path=ppt/tags/tag98.xml><?xml version="1.0" encoding="utf-8"?>
<p:tagLst xmlns:a="http://schemas.openxmlformats.org/drawingml/2006/main" xmlns:r="http://schemas.openxmlformats.org/officeDocument/2006/relationships" xmlns:p="http://schemas.openxmlformats.org/presentationml/2006/main">
  <p:tag name="NOPREFERENCE" val="False"/>
</p:tagLst>
</file>

<file path=ppt/tags/tag99.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36498</TotalTime>
  <Words>6589</Words>
  <Application>Microsoft Office PowerPoint</Application>
  <PresentationFormat>On-screen Show (4:3)</PresentationFormat>
  <Paragraphs>1122</Paragraphs>
  <Slides>185</Slides>
  <Notes>185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185</vt:i4>
      </vt:variant>
    </vt:vector>
  </HeadingPairs>
  <TitlesOfParts>
    <vt:vector size="195" baseType="lpstr">
      <vt:lpstr>Arial</vt:lpstr>
      <vt:lpstr>Arial Black</vt:lpstr>
      <vt:lpstr>Calibri</vt:lpstr>
      <vt:lpstr>Georgia</vt:lpstr>
      <vt:lpstr>Tahoma</vt:lpstr>
      <vt:lpstr>Times New Roman</vt:lpstr>
      <vt:lpstr>Trebuchet MS</vt:lpstr>
      <vt:lpstr>Verdana</vt:lpstr>
      <vt:lpstr>Wingdings 2</vt:lpstr>
      <vt:lpstr>Urban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Lesiones Musculo-Tendinosas y Ligamentosas</dc:title>
  <dc:creator>Valued Acer Customer</dc:creator>
  <cp:lastModifiedBy>Edgar Lopategui Corsino</cp:lastModifiedBy>
  <cp:revision>4182</cp:revision>
  <cp:lastPrinted>2012-03-26T19:37:01Z</cp:lastPrinted>
  <dcterms:created xsi:type="dcterms:W3CDTF">2012-03-25T21:01:47Z</dcterms:created>
  <dcterms:modified xsi:type="dcterms:W3CDTF">2024-10-23T02:29:49Z</dcterms:modified>
</cp:coreProperties>
</file>