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81" r:id="rId9"/>
    <p:sldId id="263" r:id="rId10"/>
    <p:sldId id="262" r:id="rId11"/>
    <p:sldId id="264" r:id="rId12"/>
    <p:sldId id="265" r:id="rId13"/>
    <p:sldId id="274" r:id="rId14"/>
    <p:sldId id="277" r:id="rId15"/>
    <p:sldId id="273" r:id="rId16"/>
    <p:sldId id="278" r:id="rId17"/>
    <p:sldId id="266" r:id="rId18"/>
    <p:sldId id="276" r:id="rId19"/>
    <p:sldId id="270" r:id="rId20"/>
    <p:sldId id="267" r:id="rId21"/>
    <p:sldId id="268" r:id="rId22"/>
    <p:sldId id="269" r:id="rId23"/>
    <p:sldId id="272" r:id="rId24"/>
    <p:sldId id="279" r:id="rId25"/>
    <p:sldId id="280" r:id="rId26"/>
    <p:sldId id="283" r:id="rId27"/>
    <p:sldId id="275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16A2F-0F6A-140A-D0A0-3BB37034D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A47DC7-DFC0-7E55-3BD1-C21CEDDD0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48F26-1A3F-9886-7DC1-4D9359C4E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AD802-4EE4-8CE1-9A82-E2A2505F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6C80F-1BC4-F581-AC20-2F753542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1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12CA-5096-3593-B52C-199C8BD0E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C517C-64BE-DE21-5FCC-3CCED4D75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01F6F-70ED-C433-3218-B8177988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29CF5-8768-542B-62F8-A742CA96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E17A1-D737-E451-2D46-D8A97235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4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084DC-3075-C630-0C2E-D870B20D2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3BF0F-8D33-77D0-7140-D4A4B1560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92662-C2C7-CEB7-7957-0A236442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DC9CB-1BDC-9D45-594B-FBDD8521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45669-3D35-710B-B90B-2D37BDEA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FE78-34E7-CD62-C6DF-C31C2CCE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CFE37-BB2E-8708-CE48-A2F066F60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410EB-2A54-6D1B-8FBE-F6C092C9F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9071-D4CC-2271-8AB4-593130B5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131C6-CC46-7872-19B9-1DAC6BFA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9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25269-912F-7889-A73B-76BD5725F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0F8EB-2471-553D-9453-02C4FC1B4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1950C-FD65-D097-2E17-53AEC5BEA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65C83-9546-7559-03CD-91C10C10D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D7749-F1BF-6B59-DD3C-D19809F7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5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7354D-EF8B-8F34-1F21-CFDCE1DE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E2BD8-E09D-FC23-713C-51276D45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AC0A8-7D37-52CE-78EA-136E80EA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7EF53-C209-35EB-FB6A-A66FDFED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59E1-15CC-9366-4FEA-33CF37A2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5BE6D3-918E-2B17-E9E8-8DC0EC10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3E49-9112-2F6F-E630-155AAE06F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A451B-7FEE-574C-7AA7-2AC45A347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D6028-F711-3113-8199-F761888D7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9B9BFA-EC30-E944-2331-20039D9C8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7B822-ABE9-D6CD-F84E-BC55A1196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BF6369-63A3-A2B4-1CB6-0DE06EA3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36337A-32D2-1212-D161-F8B36F4A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D87B1-EED4-FA3F-68E4-5E317255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1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5F4B-62D2-A3BB-23BA-E3BA841C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8A553-99C7-EFDC-E721-24BA4D54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E4DF12-25F1-2FF1-7081-7A738A7F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8B539-3717-CFF0-5528-0F06A1A2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6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83D06-5ED1-60A0-04C7-8C7967D4C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424FB5-E7F7-4B0E-02B4-FD3DF325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E1847-1DA9-B35F-F725-81CFB600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B776-762E-B922-87B1-1CB54F53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7829-4F4B-1DD7-7332-14045221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18A82-199D-9F4F-661E-C0BFC02EA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76A03-5BA5-2B20-DCDB-D75CAD57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6D545-5709-7E46-7C8C-3D6D1069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F6288-486C-CA5D-F964-02ECAD5B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0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1398-33DA-FAA8-0132-A569D729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C7A9CF-2EC2-077D-22AF-4A7C4E2B6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D182D-23D1-0D30-C808-F5E5646E7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C2906-D946-9D59-D38C-E047C8160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4F9F8-6070-7517-FC73-81800C83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49069-2D40-7ECF-9008-72BABA10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7298C-7A0E-CD6C-84A5-381FFAFC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575AF-343F-E2BA-B591-AA7157BD6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9E5A1-7E65-03BA-122C-E14760FCC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C4BB-CEF2-4211-90B7-503F0B8E218D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6AF51-FAE6-F71D-3AF5-6E27659ED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D303C-E0B6-830A-6428-1B165D2E9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7DB1-93C9-415B-9634-068F0043B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8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334" y="367145"/>
            <a:ext cx="11180618" cy="6075234"/>
          </a:xfrm>
        </p:spPr>
        <p:txBody>
          <a:bodyPr>
            <a:normAutofit fontScale="90000"/>
          </a:bodyPr>
          <a:lstStyle/>
          <a:p>
            <a:r>
              <a:rPr lang="es-ES" sz="5000" b="1" dirty="0">
                <a:latin typeface="Arial" panose="020B0604020202020204" pitchFamily="34" charset="0"/>
                <a:cs typeface="Arial" panose="020B0604020202020204" pitchFamily="34" charset="0"/>
              </a:rPr>
              <a:t>INFORMACIÓN IMPORTANTE SOBRE EL PRIMER TEMA</a:t>
            </a:r>
            <a:br>
              <a:rPr lang="es-ES" sz="5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000" b="1" dirty="0">
                <a:latin typeface="Arial" panose="020B0604020202020204" pitchFamily="34" charset="0"/>
                <a:cs typeface="Arial" panose="020B0604020202020204" pitchFamily="34" charset="0"/>
              </a:rPr>
              <a:t>DEL LIBRO #1 DE TEXTO:</a:t>
            </a:r>
            <a:br>
              <a:rPr lang="es-ES" sz="5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CAPÍTULO 1: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  <a:t>EL TERAPEUTA ATLÉTICO COMO UN</a:t>
            </a: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  <a:t>PROVEEDOR DE LA SALUD</a:t>
            </a: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pp. 2-41)</a:t>
            </a:r>
            <a:endParaRPr lang="en-US" sz="33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1491" y="6539349"/>
            <a:ext cx="9144000" cy="24246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200541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 CERTIFICADO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(CERTIFIED ATHLETIC TRAINER):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Aquel profesional especializado en la terapéutica atlética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80110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 CERTIFICADO</a:t>
            </a:r>
            <a:b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(CERTIFIED ATHLETIC TRAINER):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300" dirty="0">
                <a:latin typeface="Arial Black" panose="020B0A04020102020204" pitchFamily="34" charset="0"/>
                <a:cs typeface="Arial" panose="020B0604020202020204" pitchFamily="34" charset="0"/>
              </a:rPr>
              <a:t>Profesional preparado con una educación de excelencia, el cual posee destrezas especializadas en el cuidado de la salud para los individuos físicamente activos (e.g., atletas)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462033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169718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 CERTIFICADO</a:t>
            </a:r>
            <a:b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(CERTIFIED ATHLETIC TRAINER):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300" dirty="0">
                <a:latin typeface="Arial Black" panose="020B0A04020102020204" pitchFamily="34" charset="0"/>
                <a:cs typeface="Arial" panose="020B0604020202020204" pitchFamily="34" charset="0"/>
              </a:rPr>
              <a:t>Aquel profesional que provee servicios para el cuidado de la salud enfocados hacia los individuos físicamente activos (e.g., atletas) 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0759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508118" cy="5801591"/>
          </a:xfrm>
        </p:spPr>
        <p:txBody>
          <a:bodyPr>
            <a:noAutofit/>
          </a:bodyPr>
          <a:lstStyle/>
          <a:p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ABEVIACIONES/ACRÓNIMOS:</a:t>
            </a:r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7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0" dirty="0">
                <a:latin typeface="Arial Black" panose="020B0A04020102020204" pitchFamily="34" charset="0"/>
                <a:cs typeface="Arial" panose="020B0604020202020204" pitchFamily="34" charset="0"/>
              </a:rPr>
              <a:t>ATC:</a:t>
            </a:r>
            <a:br>
              <a:rPr lang="es-ES" sz="7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5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 err="1">
                <a:latin typeface="Arial Black" panose="020B0A04020102020204" pitchFamily="34" charset="0"/>
                <a:cs typeface="Arial" panose="020B0604020202020204" pitchFamily="34" charset="0"/>
              </a:rPr>
              <a:t>Certified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 Athletic </a:t>
            </a:r>
            <a:r>
              <a:rPr lang="es-ES" sz="5400" dirty="0" err="1">
                <a:latin typeface="Arial Black" panose="020B0A04020102020204" pitchFamily="34" charset="0"/>
                <a:cs typeface="Arial" panose="020B0604020202020204" pitchFamily="34" charset="0"/>
              </a:rPr>
              <a:t>Trainer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11)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156654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22119"/>
            <a:ext cx="11180618" cy="5971309"/>
          </a:xfrm>
        </p:spPr>
        <p:txBody>
          <a:bodyPr>
            <a:noAutofit/>
          </a:bodyPr>
          <a:lstStyle/>
          <a:p>
            <a:pPr algn="l"/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PREGUNTAS DE EVALUACIÓN:</a:t>
            </a:r>
            <a:b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05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05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¿QUÉ ES UN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ATLÉTICO?: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a. Un médico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b. Un fisiólogo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c. Un proveedor de servicios vinculados con salud, dirigidos a los individuos activos físicamente (e.g., atletas)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431974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2944487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508118" cy="5801591"/>
          </a:xfrm>
        </p:spPr>
        <p:txBody>
          <a:bodyPr>
            <a:noAutofit/>
          </a:bodyPr>
          <a:lstStyle/>
          <a:p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ABEVIACIONES/ACRÓNIMOS:</a:t>
            </a:r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200" dirty="0">
                <a:latin typeface="Arial Black" panose="020B0A04020102020204" pitchFamily="34" charset="0"/>
                <a:cs typeface="Arial" panose="020B0604020202020204" pitchFamily="34" charset="0"/>
              </a:rPr>
              <a:t>NATA:</a:t>
            </a:r>
            <a:br>
              <a:rPr lang="es-ES" sz="7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5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 err="1">
                <a:latin typeface="Arial Black" panose="020B0A04020102020204" pitchFamily="34" charset="0"/>
                <a:cs typeface="Arial" panose="020B0604020202020204" pitchFamily="34" charset="0"/>
              </a:rPr>
              <a:t>National</a:t>
            </a: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 Athletic </a:t>
            </a:r>
            <a:r>
              <a:rPr lang="es-ES" sz="4000" dirty="0" err="1">
                <a:latin typeface="Arial Black" panose="020B0A04020102020204" pitchFamily="34" charset="0"/>
                <a:cs typeface="Arial" panose="020B0604020202020204" pitchFamily="34" charset="0"/>
              </a:rPr>
              <a:t>Trainers</a:t>
            </a: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’ </a:t>
            </a:r>
            <a:r>
              <a:rPr lang="es-ES" sz="4000" dirty="0" err="1">
                <a:latin typeface="Arial Black" panose="020B0A04020102020204" pitchFamily="34" charset="0"/>
                <a:cs typeface="Arial" panose="020B0604020202020204" pitchFamily="34" charset="0"/>
              </a:rPr>
              <a:t>Association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237484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9893D12-6602-1A29-6B45-6584708F2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161925"/>
            <a:ext cx="1083945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47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EQUIPO DEDICADO AL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CUIDADO DE LA SALUD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(HEALTH CARE TEAM):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  <a:t>Recurso humano (e.g., médicos) dedicado al cuidado de la salud, donde </a:t>
            </a:r>
            <a:r>
              <a:rPr lang="es-ES" sz="3600" dirty="0" err="1">
                <a:latin typeface="Arial Black" panose="020B0A04020102020204" pitchFamily="34" charset="0"/>
                <a:cs typeface="Arial" panose="020B0604020202020204" pitchFamily="34" charset="0"/>
              </a:rPr>
              <a:t>pertecece</a:t>
            </a:r>
            <a: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  <a:t> el terapeuta </a:t>
            </a:r>
            <a:r>
              <a:rPr lang="es-ES" sz="3600" dirty="0" err="1">
                <a:latin typeface="Arial Black" panose="020B0A04020102020204" pitchFamily="34" charset="0"/>
                <a:cs typeface="Arial" panose="020B0604020202020204" pitchFamily="34" charset="0"/>
              </a:rPr>
              <a:t>atletico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115598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EQUIPO DE TRABAJO:</a:t>
            </a:r>
            <a:b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EQUIPO DEL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Los terapeutas atléticos trabajan en unión y coordinación con individuos que participan en todo tipo de actividad física (e.g., atletas) </a:t>
            </a:r>
            <a:r>
              <a:rPr lang="es-ES" sz="3200" dirty="0" err="1">
                <a:latin typeface="Arial Black" panose="020B0A04020102020204" pitchFamily="34" charset="0"/>
                <a:cs typeface="Arial" panose="020B0604020202020204" pitchFamily="34" charset="0"/>
              </a:rPr>
              <a:t>coaches</a:t>
            </a: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, profesionales aliados a la salud (e.g., médicos), parientes de los atletas y otros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368167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CLÍNICA DE TERAPEUTICA ATLETICA</a:t>
            </a:r>
            <a:b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500" dirty="0">
                <a:latin typeface="Arial Black" panose="020B0A04020102020204" pitchFamily="34" charset="0"/>
                <a:cs typeface="Arial" panose="020B0604020202020204" pitchFamily="34" charset="0"/>
              </a:rPr>
              <a:t>(ATHLETIC TRAINING CLINIC):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300" dirty="0">
                <a:latin typeface="Arial Black" panose="020B0A04020102020204" pitchFamily="34" charset="0"/>
                <a:cs typeface="Arial" panose="020B0604020202020204" pitchFamily="34" charset="0"/>
              </a:rPr>
              <a:t>La instalación física dedicada al cuidado de la salud para el tratamiento de individuos que poseen una enfermedad o lesión. Lugar donde se lleva a cabo el tratamiento de las personas activas físicamente (e.g., </a:t>
            </a:r>
            <a:r>
              <a:rPr lang="es-ES" sz="3300" dirty="0" err="1">
                <a:latin typeface="Arial Black" panose="020B0A04020102020204" pitchFamily="34" charset="0"/>
                <a:cs typeface="Arial" panose="020B0604020202020204" pitchFamily="34" charset="0"/>
              </a:rPr>
              <a:t>atlétas</a:t>
            </a:r>
            <a:r>
              <a:rPr lang="es-ES" sz="3300" dirty="0">
                <a:latin typeface="Arial Black" panose="020B0A04020102020204" pitchFamily="34" charset="0"/>
                <a:cs typeface="Arial" panose="020B0604020202020204" pitchFamily="34" charset="0"/>
              </a:rPr>
              <a:t>)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4883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5"/>
            <a:ext cx="11180618" cy="6158344"/>
          </a:xfrm>
        </p:spPr>
        <p:txBody>
          <a:bodyPr>
            <a:normAutofit fontScale="90000"/>
          </a:bodyPr>
          <a:lstStyle/>
          <a:p>
            <a:r>
              <a:rPr lang="es-ES" sz="5800" b="1" dirty="0">
                <a:latin typeface="Arial" panose="020B0604020202020204" pitchFamily="34" charset="0"/>
                <a:cs typeface="Arial" panose="020B0604020202020204" pitchFamily="34" charset="0"/>
              </a:rPr>
              <a:t>TERMINOLOGÍA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  <a:t>ENTRENAMIENTO</a:t>
            </a:r>
            <a:b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  <a:t>(TRAINING):</a:t>
            </a: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7300" dirty="0">
                <a:latin typeface="Arial Black" panose="020B0A04020102020204" pitchFamily="34" charset="0"/>
                <a:cs typeface="Arial" panose="020B0604020202020204" pitchFamily="34" charset="0"/>
              </a:rPr>
              <a:t>El acto de coaching o enseñar</a:t>
            </a: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560127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949773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PACIENTE O CLIENTE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(PATIENT O CLIENT):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Cualquier individuo que esta enfermo o lesionado y se encuentra bajo el </a:t>
            </a:r>
            <a:r>
              <a:rPr lang="es-ES" sz="4000" dirty="0" err="1">
                <a:latin typeface="Arial Black" panose="020B0A04020102020204" pitchFamily="34" charset="0"/>
                <a:cs typeface="Arial" panose="020B0604020202020204" pitchFamily="34" charset="0"/>
              </a:rPr>
              <a:t>tratamento</a:t>
            </a: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 de un terapeuta atlético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4200187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ATLETA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(ATHLETE):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Persona físicamente activa, la cual participa en actividades recreativas o el deporte organizado y que no se encuentra lesionado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827548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MEDICINA DEL DEPORTE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(SPORTS MEDICINE):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En términos genéricos, se refiere a un campo amplio orientado hacia el cuidado de la salud relacionado con la actividad física y deporte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011407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MEDICINA DEL DEPORTE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(SPORTS MEDICINE):</a:t>
            </a: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Campo amplio que integra diversos aspectos especializados dirigidos hacia el ofrecimiento de servicios para la prevención y el cuidado de la salud.  La población objeto son los individuos físicamente activos o el gremio atlético, clasificados como aquellos que dedican sus esfuerzos hacia el </a:t>
            </a:r>
            <a:r>
              <a:rPr lang="es-ES" sz="3200" i="1" dirty="0">
                <a:solidFill>
                  <a:srgbClr val="500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mejoramiento del rendimiento</a:t>
            </a: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 o para el </a:t>
            </a:r>
            <a:r>
              <a:rPr lang="es-ES" sz="3200" i="1" dirty="0">
                <a:solidFill>
                  <a:srgbClr val="500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cuidado/manejo de lesiones</a:t>
            </a: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854090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280554"/>
            <a:ext cx="11180618" cy="5971309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MEDICINA DEL DEPORTE</a:t>
            </a:r>
            <a:b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dirty="0">
                <a:latin typeface="Arial Black" panose="020B0A04020102020204" pitchFamily="34" charset="0"/>
                <a:cs typeface="Arial" panose="020B0604020202020204" pitchFamily="34" charset="0"/>
              </a:rPr>
              <a:t>(SPORTS MEDICINE):</a:t>
            </a: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Las áreas de especialización de la medicina del deporte asociadas con el </a:t>
            </a:r>
            <a:r>
              <a:rPr lang="es-E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mejoramiento del rendimiento deportivo</a:t>
            </a: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 incluyen: 1) fisiología del ejercicio, 2) entrenamiento personal de la aptitud física, 3) entrenamiento deportivo, 4) entrenamiento de la aptitud muscular (e.g., fortaleza muscular, 5) nutrición deportiva, 6)  biomecánica, 7) psicología deportiva y otros</a:t>
            </a: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2912931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184232"/>
            <a:ext cx="11180618" cy="6082145"/>
          </a:xfrm>
        </p:spPr>
        <p:txBody>
          <a:bodyPr>
            <a:noAutofit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  <a:t>MEDICINA DEL DEPORTE</a:t>
            </a:r>
            <a:b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  <a:t>(SPORTS MEDICINE):</a:t>
            </a: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Las áreas de especialización de la medicina del deporte asociadas con el </a:t>
            </a:r>
            <a:r>
              <a:rPr lang="es-E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cuidado/manejo de las lesiones atléticas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 incluyen: 1) la práctica de medicina, 2) la terapéutica atlética, 3) la terapia física deportiva, 4) el masaje terapéutico deportivo, 5) la odontología deportiva, 6) la medicina osteopática, 7) la ortesis/prótesis, 8) la quiropráctica, 9) la pediatría y 10) la tecnología medica de emergencia</a:t>
            </a:r>
            <a:b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pp. 4-5)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2703960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184232"/>
            <a:ext cx="11180618" cy="6082145"/>
          </a:xfrm>
        </p:spPr>
        <p:txBody>
          <a:bodyPr>
            <a:noAutofit/>
          </a:bodyPr>
          <a:lstStyle/>
          <a:p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MEDICINA DEL DEPORTE</a:t>
            </a:r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  <a:t>(SPORTS MEDICINE):</a:t>
            </a:r>
            <a:br>
              <a:rPr lang="es-ES" sz="2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9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Según el Colegio Americano de Medicina del Deporte (American </a:t>
            </a:r>
            <a:r>
              <a:rPr lang="es-ES" sz="3000" dirty="0" err="1">
                <a:latin typeface="Arial Black" panose="020B0A04020102020204" pitchFamily="34" charset="0"/>
                <a:cs typeface="Arial" panose="020B0604020202020204" pitchFamily="34" charset="0"/>
              </a:rPr>
              <a:t>College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 of </a:t>
            </a:r>
            <a:r>
              <a:rPr lang="es-ES" sz="3000" dirty="0" err="1">
                <a:latin typeface="Arial Black" panose="020B0A04020102020204" pitchFamily="34" charset="0"/>
                <a:cs typeface="Arial" panose="020B0604020202020204" pitchFamily="34" charset="0"/>
              </a:rPr>
              <a:t>Sports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 Medicine), la medicina del deporte se concibe como multidisciplinaria, incluyendo los aspectos fisiológicos, biomecánicos, psicológicos y patológicos asociados con el ejercicio y deportes (American </a:t>
            </a:r>
            <a:r>
              <a:rPr lang="es-ES" sz="3000" dirty="0" err="1">
                <a:latin typeface="Arial Black" panose="020B0A04020102020204" pitchFamily="34" charset="0"/>
                <a:cs typeface="Arial" panose="020B0604020202020204" pitchFamily="34" charset="0"/>
              </a:rPr>
              <a:t>College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 of </a:t>
            </a:r>
            <a:r>
              <a:rPr lang="es-ES" sz="3000" dirty="0" err="1">
                <a:latin typeface="Arial Black" panose="020B0A04020102020204" pitchFamily="34" charset="0"/>
                <a:cs typeface="Arial" panose="020B0604020202020204" pitchFamily="34" charset="0"/>
              </a:rPr>
              <a:t>Sports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 Medicine [2009].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ACSM’s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resource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manual: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For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guidelines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for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exercise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testing</a:t>
            </a:r>
            <a:r>
              <a:rPr lang="es-ES" sz="3000" i="1" dirty="0">
                <a:latin typeface="Arial Black" panose="020B0A04020102020204" pitchFamily="34" charset="0"/>
                <a:cs typeface="Arial" panose="020B0604020202020204" pitchFamily="34" charset="0"/>
              </a:rPr>
              <a:t> and </a:t>
            </a:r>
            <a:r>
              <a:rPr lang="es-ES" sz="30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prescription</a:t>
            </a:r>
            <a:r>
              <a:rPr lang="es-ES" sz="3000" dirty="0">
                <a:latin typeface="Arial Black" panose="020B0A04020102020204" pitchFamily="34" charset="0"/>
                <a:cs typeface="Arial" panose="020B0604020202020204" pitchFamily="34" charset="0"/>
              </a:rPr>
              <a:t>. Baltimore: Lippincott, Williams &amp; Wilkins.)</a:t>
            </a: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9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pp. 5)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928934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709" y="5910696"/>
            <a:ext cx="11180618" cy="446808"/>
          </a:xfrm>
        </p:spPr>
        <p:txBody>
          <a:bodyPr>
            <a:noAutofit/>
          </a:bodyPr>
          <a:lstStyle/>
          <a:p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5)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CAB22E5-24F9-5077-BD17-82A288850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815" y="328715"/>
            <a:ext cx="5332365" cy="537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01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E2C12ADB-221B-FDBD-A430-429A18A19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49" y="344716"/>
            <a:ext cx="11873102" cy="587828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7B5AEC1-AFBF-10AA-90C0-F201E4965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6302831"/>
            <a:ext cx="11180618" cy="446808"/>
          </a:xfrm>
        </p:spPr>
        <p:txBody>
          <a:bodyPr>
            <a:noAutofit/>
          </a:bodyPr>
          <a:lstStyle/>
          <a:p>
            <a:br>
              <a:rPr lang="es-ES" sz="3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5)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38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5"/>
            <a:ext cx="11180618" cy="5846618"/>
          </a:xfrm>
        </p:spPr>
        <p:txBody>
          <a:bodyPr>
            <a:normAutofit/>
          </a:bodyPr>
          <a:lstStyle/>
          <a:p>
            <a:r>
              <a:rPr lang="es-ES" sz="5800" b="1" dirty="0">
                <a:latin typeface="Arial" panose="020B0604020202020204" pitchFamily="34" charset="0"/>
                <a:cs typeface="Arial" panose="020B0604020202020204" pitchFamily="34" charset="0"/>
              </a:rPr>
              <a:t>TERMINOLOGÍA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  <a:t>TERAPÉUTICA</a:t>
            </a:r>
            <a:b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(TREATMENT, THERAPY):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7300" dirty="0" err="1">
                <a:latin typeface="Arial Black" panose="020B0A04020102020204" pitchFamily="34" charset="0"/>
                <a:cs typeface="Arial" panose="020B0604020202020204" pitchFamily="34" charset="0"/>
              </a:rPr>
              <a:t>Tratamento</a:t>
            </a:r>
            <a:r>
              <a:rPr lang="es-ES" sz="7300" dirty="0">
                <a:latin typeface="Arial Black" panose="020B0A04020102020204" pitchFamily="34" charset="0"/>
                <a:cs typeface="Arial" panose="020B0604020202020204" pitchFamily="34" charset="0"/>
              </a:rPr>
              <a:t> o Terapia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560127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63255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5"/>
            <a:ext cx="11180618" cy="5846618"/>
          </a:xfrm>
        </p:spPr>
        <p:txBody>
          <a:bodyPr>
            <a:noAutofit/>
          </a:bodyPr>
          <a:lstStyle/>
          <a:p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ENTRENADOR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(TRAINER):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Persona que entrena perros o caballos, o trabaja en las áreas de coaching o enseñanza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560127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5258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60220"/>
            <a:ext cx="11180618" cy="5846618"/>
          </a:xfrm>
        </p:spPr>
        <p:txBody>
          <a:bodyPr>
            <a:normAutofit fontScale="90000"/>
          </a:bodyPr>
          <a:lstStyle/>
          <a:p>
            <a:r>
              <a:rPr lang="es-ES" sz="5800" b="1" dirty="0">
                <a:latin typeface="Arial" panose="020B0604020202020204" pitchFamily="34" charset="0"/>
                <a:cs typeface="Arial" panose="020B0604020202020204" pitchFamily="34" charset="0"/>
              </a:rPr>
              <a:t>TERMINOLOGÍA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  <a:t>TERAPEUTA</a:t>
            </a:r>
            <a:br>
              <a:rPr lang="es-ES" sz="67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(THERAPIST, TRAINER):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33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7300" dirty="0">
                <a:latin typeface="Arial Black" panose="020B0A04020102020204" pitchFamily="34" charset="0"/>
                <a:cs typeface="Arial" panose="020B0604020202020204" pitchFamily="34" charset="0"/>
              </a:rPr>
              <a:t>Un terapista o persona que ofrece terapia o tratamiento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490852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38859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TERAPEUTICA ATLÉTICA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ENTRENAMIENTO ATLÉTICO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(ATHLETIC TRAINING):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  <a:t>Aquel campo que atañe con la salud y seguridad del atleta</a:t>
            </a:r>
            <a:br>
              <a:rPr lang="es-ES" sz="4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380383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TERAPEUTICA ATLÉTICA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ENTRENAMIENTO ATLÉTICO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(ATHLETIC TRAINING):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Especialización bajo el campo extenso de la medicina del deporte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97438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TERAPEUTICA ATLÉTICAO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ENTRENAMIENTO ATLÉTICO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(ATHLETIC TRAINING):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  <a:t>Se considera como una especialidad bajo el campo extenso de la medicina del deporte</a:t>
            </a:r>
            <a:br>
              <a:rPr lang="es-ES" sz="4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20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4)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91042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76E-A083-F1AA-E4FC-0470C5BDB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691" y="318654"/>
            <a:ext cx="11180618" cy="5971309"/>
          </a:xfrm>
        </p:spPr>
        <p:txBody>
          <a:bodyPr>
            <a:noAutofit/>
          </a:bodyPr>
          <a:lstStyle/>
          <a:p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TERMINOLOGÍA:</a:t>
            </a:r>
            <a:b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TERAPEUTA ATLÉTICO O ENTRENADOR ATLÉTICO</a:t>
            </a:r>
            <a:b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 Black" panose="020B0A04020102020204" pitchFamily="34" charset="0"/>
                <a:cs typeface="Arial" panose="020B0604020202020204" pitchFamily="34" charset="0"/>
              </a:rPr>
              <a:t>(ATHLETIC TRAINER):</a:t>
            </a:r>
            <a:b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1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  <a:t>Profesional dedicado al cuidado de la salud, el cual se encuentra especializado en la prevención, reconocimiento, manejo y rehabilitación de lesiones</a:t>
            </a:r>
            <a:br>
              <a:rPr lang="es-ES" sz="3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es-ES" sz="1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(Prentice, 2017, p. 2)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A609-DE5B-9CCE-772B-B30DEC4F3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6390409"/>
            <a:ext cx="9144000" cy="29787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168907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1449</Words>
  <Application>Microsoft Office PowerPoint</Application>
  <PresentationFormat>Widescreen</PresentationFormat>
  <Paragraphs>53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Office Theme</vt:lpstr>
      <vt:lpstr>INFORMACIÓN IMPORTANTE SOBRE EL PRIMER TEMA DEL LIBRO #1 DE TEXTO:  CAPÍTULO 1:   EL TERAPEUTA ATLÉTICO COMO UN PROVEEDOR DE LA SALUD  (Prentice, 2017, pp. 2-41)</vt:lpstr>
      <vt:lpstr>TERMINOLOGÍA:  ENTRENAMIENTO (TRAINING):  El acto de coaching o enseñar   (Prentice, 2017, p. 2)</vt:lpstr>
      <vt:lpstr>TERMINOLOGÍA:   TERAPÉUTICA (TREATMENT, THERAPY):  Tratamento o Terapia</vt:lpstr>
      <vt:lpstr>TERMINOLOGÍA:   ENTRENADOR (TRAINER):  Persona que entrena perros o caballos, o trabaja en las áreas de coaching o enseñanza  (Prentice, 2017, p. 2)</vt:lpstr>
      <vt:lpstr>TERMINOLOGÍA:   TERAPEUTA (THERAPIST, TRAINER):  Un terapista o persona que ofrece terapia o tratamiento</vt:lpstr>
      <vt:lpstr>TERMINOLOGÍA:   TERAPEUTICA ATLÉTICA O ENTRENAMIENTO ATLÉTICO (ATHLETIC TRAINING):  Aquel campo que atañe con la salud y seguridad del atleta  (Prentice, 2017, p. 2)</vt:lpstr>
      <vt:lpstr>TERMINOLOGÍA:   TERAPEUTICA ATLÉTICA O ENTRENAMIENTO ATLÉTICO (ATHLETIC TRAINING):  Especialización bajo el campo extenso de la medicina del deporte  (Prentice, 2017, p. 4)</vt:lpstr>
      <vt:lpstr>TERMINOLOGÍA:   TERAPEUTICA ATLÉTICAO ENTRENAMIENTO ATLÉTICO (ATHLETIC TRAINING):  Se considera como una especialidad bajo el campo extenso de la medicina del deporte  (Prentice, 2017, p. 4)</vt:lpstr>
      <vt:lpstr>TERMINOLOGÍA:   TERAPEUTA ATLÉTICO O ENTRENADOR ATLÉTICO (ATHLETIC TRAINER):  Profesional dedicado al cuidado de la salud, el cual se encuentra especializado en la prevención, reconocimiento, manejo y rehabilitación de lesiones  (Prentice, 2017, p. 2)</vt:lpstr>
      <vt:lpstr>TERMINOLOGÍA:   TERAPEUTA ATLÉTICO CERTIFICADO (CERTIFIED ATHLETIC TRAINER):  Aquel profesional especializado en la terapéutica atlética  (Prentice, 2017, p. 2)</vt:lpstr>
      <vt:lpstr>TERMINOLOGÍA:   TERAPEUTA ATLÉTICO CERTIFICADO (CERTIFIED ATHLETIC TRAINER):  Profesional preparado con una educación de excelencia, el cual posee destrezas especializadas en el cuidado de la salud para los individuos físicamente activos (e.g., atletas)  (Prentice, 2017, p. 2)</vt:lpstr>
      <vt:lpstr>TERMINOLOGÍA:   TERAPEUTA ATLÉTICO CERTIFICADO (CERTIFIED ATHLETIC TRAINER):  Aquel profesional que provee servicios para el cuidado de la salud enfocados hacia los individuos físicamente activos (e.g., atletas)   (Prentice, 2017, p. 2)</vt:lpstr>
      <vt:lpstr>ABEVIACIONES/ACRÓNIMOS:     ATC:   Certified Athletic Trainer   (Prentice, 2017, p. 11)</vt:lpstr>
      <vt:lpstr>PREGUNTAS DE EVALUACIÓN:   ¿QUÉ ES UN TERAPEUTA ATLÉTICO?:  a. Un médico b. Un fisiólogo c. Un proveedor de servicios vinculados con salud, dirigidos a los individuos activos físicamente (e.g., atletas)</vt:lpstr>
      <vt:lpstr>ABEVIACIONES/ACRÓNIMOS:     NATA:   National Athletic Trainers’ Association   (Prentice, 2017, p. 4)</vt:lpstr>
      <vt:lpstr>PowerPoint Presentation</vt:lpstr>
      <vt:lpstr>TERMINOLOGÍA:   EQUIPO DEDICADO AL CUIDADO DE LA SALUD (HEALTH CARE TEAM):  Recurso humano (e.g., médicos) dedicado al cuidado de la salud, donde pertecece el terapeuta atletico  (Prentice, 2017, p. 2)</vt:lpstr>
      <vt:lpstr>EQUIPO DE TRABAJO:   EQUIPO DEL TERAPEUTA ATLÉTICO:  Los terapeutas atléticos trabajan en unión y coordinación con individuos que participan en todo tipo de actividad física (e.g., atletas) coaches, profesionales aliados a la salud (e.g., médicos), parientes de los atletas y otros  (Prentice, 2017, p. 2)</vt:lpstr>
      <vt:lpstr>TERMINOLOGÍA:   CLÍNICA DE TERAPEUTICA ATLETICA (ATHLETIC TRAINING CLINIC):  La instalación física dedicada al cuidado de la salud para el tratamiento de individuos que poseen una enfermedad o lesión. Lugar donde se lleva a cabo el tratamiento de las personas activas físicamente (e.g., atlétas)  (Prentice, 2017, p. 4)</vt:lpstr>
      <vt:lpstr>TERMINOLOGÍA:    PACIENTE O CLIENTE (PATIENT O CLIENT):  Cualquier individuo que esta enfermo o lesionado y se encuentra bajo el tratamento de un terapeuta atlético  (Prentice, 2017, p. 4)</vt:lpstr>
      <vt:lpstr>TERMINOLOGÍA:    ATLETA (ATHLETE):  Persona físicamente activa, la cual participa en actividades recreativas o el deporte organizado y que no se encuentra lesionado  (Prentice, 2017, p. 4)</vt:lpstr>
      <vt:lpstr>TERMINOLOGÍA:    MEDICINA DEL DEPORTE (SPORTS MEDICINE):  En términos genéricos, se refiere a un campo amplio orientado hacia el cuidado de la salud relacionado con la actividad física y deporte  (Prentice, 2017, p. 4)</vt:lpstr>
      <vt:lpstr>TERMINOLOGÍA:    MEDICINA DEL DEPORTE (SPORTS MEDICINE):  Campo amplio que integra diversos aspectos especializados dirigidos hacia el ofrecimiento de servicios para la prevención y el cuidado de la salud.  La población objeto son los individuos físicamente activos o el gremio atlético, clasificados como aquellos que dedican sus esfuerzos hacia el mejoramiento del rendimiento o para el cuidado/manejo de lesiones  (Prentice, 2017, p. 4)</vt:lpstr>
      <vt:lpstr>TERMINOLOGÍA:    MEDICINA DEL DEPORTE (SPORTS MEDICINE):  Las áreas de especialización de la medicina del deporte asociadas con el mejoramiento del rendimiento deportivo incluyen: 1) fisiología del ejercicio, 2) entrenamiento personal de la aptitud física, 3) entrenamiento deportivo, 4) entrenamiento de la aptitud muscular (e.g., fortaleza muscular, 5) nutrición deportiva, 6)  biomecánica, 7) psicología deportiva y otros  (Prentice, 2017, p. 4)</vt:lpstr>
      <vt:lpstr>TERMINOLOGÍA:    MEDICINA DEL DEPORTE (SPORTS MEDICINE):  Las áreas de especialización de la medicina del deporte asociadas con el cuidado/manejo de las lesiones atléticas incluyen: 1) la práctica de medicina, 2) la terapéutica atlética, 3) la terapia física deportiva, 4) el masaje terapéutico deportivo, 5) la odontología deportiva, 6) la medicina osteopática, 7) la ortesis/prótesis, 8) la quiropráctica, 9) la pediatría y 10) la tecnología medica de emergencia  (Prentice, 2017, pp. 4-5)</vt:lpstr>
      <vt:lpstr>TERMINOLOGÍA:    MEDICINA DEL DEPORTE (SPORTS MEDICINE):  Según el Colegio Americano de Medicina del Deporte (American College of Sports Medicine), la medicina del deporte se concibe como multidisciplinaria, incluyendo los aspectos fisiológicos, biomecánicos, psicológicos y patológicos asociados con el ejercicio y deportes (American College of Sports Medicine [2009]. ACSM’s resource manual: For guidelines for exercise testing and prescription. Baltimore: Lippincott, Williams &amp; Wilkins.)  (Prentice, 2017, pp. 5)</vt:lpstr>
      <vt:lpstr>  (Prentice, 2017, p. 5)</vt:lpstr>
      <vt:lpstr>  (Prentice, 2017, p. 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Terapéutica Atlética</dc:title>
  <dc:creator>Edgar Lopategui Corsino</dc:creator>
  <cp:lastModifiedBy>Edgar Lopategui Corsino</cp:lastModifiedBy>
  <cp:revision>51</cp:revision>
  <dcterms:created xsi:type="dcterms:W3CDTF">2022-08-03T23:50:38Z</dcterms:created>
  <dcterms:modified xsi:type="dcterms:W3CDTF">2023-08-23T18:26:25Z</dcterms:modified>
</cp:coreProperties>
</file>