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ags/tag192.xml" ContentType="application/vnd.openxmlformats-officedocument.presentationml.tags+xml"/>
  <Override PartName="/ppt/notesSlides/notesSlide191.xml" ContentType="application/vnd.openxmlformats-officedocument.presentationml.notesSl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7"/>
  </p:notesMasterIdLst>
  <p:handoutMasterIdLst>
    <p:handoutMasterId r:id="rId198"/>
  </p:handoutMasterIdLst>
  <p:sldIdLst>
    <p:sldId id="256" r:id="rId2"/>
    <p:sldId id="856" r:id="rId3"/>
    <p:sldId id="859" r:id="rId4"/>
    <p:sldId id="960" r:id="rId5"/>
    <p:sldId id="945" r:id="rId6"/>
    <p:sldId id="946" r:id="rId7"/>
    <p:sldId id="947" r:id="rId8"/>
    <p:sldId id="927" r:id="rId9"/>
    <p:sldId id="879" r:id="rId10"/>
    <p:sldId id="926" r:id="rId11"/>
    <p:sldId id="949" r:id="rId12"/>
    <p:sldId id="950" r:id="rId13"/>
    <p:sldId id="951" r:id="rId14"/>
    <p:sldId id="854" r:id="rId15"/>
    <p:sldId id="855" r:id="rId16"/>
    <p:sldId id="853" r:id="rId17"/>
    <p:sldId id="861" r:id="rId18"/>
    <p:sldId id="860" r:id="rId19"/>
    <p:sldId id="863" r:id="rId20"/>
    <p:sldId id="862" r:id="rId21"/>
    <p:sldId id="952" r:id="rId22"/>
    <p:sldId id="922" r:id="rId23"/>
    <p:sldId id="916" r:id="rId24"/>
    <p:sldId id="923" r:id="rId25"/>
    <p:sldId id="864" r:id="rId26"/>
    <p:sldId id="953" r:id="rId27"/>
    <p:sldId id="948" r:id="rId28"/>
    <p:sldId id="955" r:id="rId29"/>
    <p:sldId id="957" r:id="rId30"/>
    <p:sldId id="956" r:id="rId31"/>
    <p:sldId id="954" r:id="rId32"/>
    <p:sldId id="836" r:id="rId33"/>
    <p:sldId id="838" r:id="rId34"/>
    <p:sldId id="959" r:id="rId35"/>
    <p:sldId id="839" r:id="rId36"/>
    <p:sldId id="963" r:id="rId37"/>
    <p:sldId id="837" r:id="rId38"/>
    <p:sldId id="958" r:id="rId39"/>
    <p:sldId id="882" r:id="rId40"/>
    <p:sldId id="877" r:id="rId41"/>
    <p:sldId id="878" r:id="rId42"/>
    <p:sldId id="876" r:id="rId43"/>
    <p:sldId id="880" r:id="rId44"/>
    <p:sldId id="962" r:id="rId45"/>
    <p:sldId id="938" r:id="rId46"/>
    <p:sldId id="939" r:id="rId47"/>
    <p:sldId id="940" r:id="rId48"/>
    <p:sldId id="943" r:id="rId49"/>
    <p:sldId id="872" r:id="rId50"/>
    <p:sldId id="873" r:id="rId51"/>
    <p:sldId id="850" r:id="rId52"/>
    <p:sldId id="929" r:id="rId53"/>
    <p:sldId id="841" r:id="rId54"/>
    <p:sldId id="932" r:id="rId55"/>
    <p:sldId id="835" r:id="rId56"/>
    <p:sldId id="931" r:id="rId57"/>
    <p:sldId id="968" r:id="rId58"/>
    <p:sldId id="969" r:id="rId59"/>
    <p:sldId id="970" r:id="rId60"/>
    <p:sldId id="966" r:id="rId61"/>
    <p:sldId id="868" r:id="rId62"/>
    <p:sldId id="869" r:id="rId63"/>
    <p:sldId id="875" r:id="rId64"/>
    <p:sldId id="881" r:id="rId65"/>
    <p:sldId id="924" r:id="rId66"/>
    <p:sldId id="928" r:id="rId67"/>
    <p:sldId id="883" r:id="rId68"/>
    <p:sldId id="884" r:id="rId69"/>
    <p:sldId id="885" r:id="rId70"/>
    <p:sldId id="985" r:id="rId71"/>
    <p:sldId id="465" r:id="rId72"/>
    <p:sldId id="976" r:id="rId73"/>
    <p:sldId id="886" r:id="rId74"/>
    <p:sldId id="977" r:id="rId75"/>
    <p:sldId id="978" r:id="rId76"/>
    <p:sldId id="508" r:id="rId77"/>
    <p:sldId id="983" r:id="rId78"/>
    <p:sldId id="982" r:id="rId79"/>
    <p:sldId id="975" r:id="rId80"/>
    <p:sldId id="984" r:id="rId81"/>
    <p:sldId id="889" r:id="rId82"/>
    <p:sldId id="890" r:id="rId83"/>
    <p:sldId id="891" r:id="rId84"/>
    <p:sldId id="981" r:id="rId85"/>
    <p:sldId id="980" r:id="rId86"/>
    <p:sldId id="979" r:id="rId87"/>
    <p:sldId id="466" r:id="rId88"/>
    <p:sldId id="898" r:id="rId89"/>
    <p:sldId id="887" r:id="rId90"/>
    <p:sldId id="974" r:id="rId91"/>
    <p:sldId id="892" r:id="rId92"/>
    <p:sldId id="793" r:id="rId93"/>
    <p:sldId id="893" r:id="rId94"/>
    <p:sldId id="463" r:id="rId95"/>
    <p:sldId id="973" r:id="rId96"/>
    <p:sldId id="464" r:id="rId97"/>
    <p:sldId id="917" r:id="rId98"/>
    <p:sldId id="972" r:id="rId99"/>
    <p:sldId id="971" r:id="rId100"/>
    <p:sldId id="933" r:id="rId101"/>
    <p:sldId id="921" r:id="rId102"/>
    <p:sldId id="925" r:id="rId103"/>
    <p:sldId id="941" r:id="rId104"/>
    <p:sldId id="942" r:id="rId105"/>
    <p:sldId id="944" r:id="rId106"/>
    <p:sldId id="276" r:id="rId107"/>
    <p:sldId id="708" r:id="rId108"/>
    <p:sldId id="446" r:id="rId109"/>
    <p:sldId id="447" r:id="rId110"/>
    <p:sldId id="920" r:id="rId111"/>
    <p:sldId id="934" r:id="rId112"/>
    <p:sldId id="705" r:id="rId113"/>
    <p:sldId id="918" r:id="rId114"/>
    <p:sldId id="915" r:id="rId115"/>
    <p:sldId id="919" r:id="rId116"/>
    <p:sldId id="914" r:id="rId117"/>
    <p:sldId id="496" r:id="rId118"/>
    <p:sldId id="732" r:id="rId119"/>
    <p:sldId id="704" r:id="rId120"/>
    <p:sldId id="706" r:id="rId121"/>
    <p:sldId id="794" r:id="rId122"/>
    <p:sldId id="965" r:id="rId123"/>
    <p:sldId id="729" r:id="rId124"/>
    <p:sldId id="964" r:id="rId125"/>
    <p:sldId id="703" r:id="rId126"/>
    <p:sldId id="707" r:id="rId127"/>
    <p:sldId id="710" r:id="rId128"/>
    <p:sldId id="711" r:id="rId129"/>
    <p:sldId id="846" r:id="rId130"/>
    <p:sldId id="449" r:id="rId131"/>
    <p:sldId id="767" r:id="rId132"/>
    <p:sldId id="804" r:id="rId133"/>
    <p:sldId id="792" r:id="rId134"/>
    <p:sldId id="716" r:id="rId135"/>
    <p:sldId id="796" r:id="rId136"/>
    <p:sldId id="797" r:id="rId137"/>
    <p:sldId id="738" r:id="rId138"/>
    <p:sldId id="791" r:id="rId139"/>
    <p:sldId id="768" r:id="rId140"/>
    <p:sldId id="713" r:id="rId141"/>
    <p:sldId id="734" r:id="rId142"/>
    <p:sldId id="715" r:id="rId143"/>
    <p:sldId id="725" r:id="rId144"/>
    <p:sldId id="726" r:id="rId145"/>
    <p:sldId id="731" r:id="rId146"/>
    <p:sldId id="730" r:id="rId147"/>
    <p:sldId id="462" r:id="rId148"/>
    <p:sldId id="453" r:id="rId149"/>
    <p:sldId id="901" r:id="rId150"/>
    <p:sldId id="455" r:id="rId151"/>
    <p:sldId id="456" r:id="rId152"/>
    <p:sldId id="457" r:id="rId153"/>
    <p:sldId id="701" r:id="rId154"/>
    <p:sldId id="486" r:id="rId155"/>
    <p:sldId id="851" r:id="rId156"/>
    <p:sldId id="930" r:id="rId157"/>
    <p:sldId id="902" r:id="rId158"/>
    <p:sldId id="501" r:id="rId159"/>
    <p:sldId id="897" r:id="rId160"/>
    <p:sldId id="895" r:id="rId161"/>
    <p:sldId id="896" r:id="rId162"/>
    <p:sldId id="894" r:id="rId163"/>
    <p:sldId id="502" r:id="rId164"/>
    <p:sldId id="500" r:id="rId165"/>
    <p:sldId id="503" r:id="rId166"/>
    <p:sldId id="504" r:id="rId167"/>
    <p:sldId id="903" r:id="rId168"/>
    <p:sldId id="900" r:id="rId169"/>
    <p:sldId id="906" r:id="rId170"/>
    <p:sldId id="899" r:id="rId171"/>
    <p:sldId id="507" r:id="rId172"/>
    <p:sldId id="905" r:id="rId173"/>
    <p:sldId id="505" r:id="rId174"/>
    <p:sldId id="506" r:id="rId175"/>
    <p:sldId id="904" r:id="rId176"/>
    <p:sldId id="480" r:id="rId177"/>
    <p:sldId id="514" r:id="rId178"/>
    <p:sldId id="515" r:id="rId179"/>
    <p:sldId id="763" r:id="rId180"/>
    <p:sldId id="907" r:id="rId181"/>
    <p:sldId id="908" r:id="rId182"/>
    <p:sldId id="909" r:id="rId183"/>
    <p:sldId id="482" r:id="rId184"/>
    <p:sldId id="485" r:id="rId185"/>
    <p:sldId id="910" r:id="rId186"/>
    <p:sldId id="911" r:id="rId187"/>
    <p:sldId id="795" r:id="rId188"/>
    <p:sldId id="912" r:id="rId189"/>
    <p:sldId id="658" r:id="rId190"/>
    <p:sldId id="659" r:id="rId191"/>
    <p:sldId id="772" r:id="rId192"/>
    <p:sldId id="663" r:id="rId193"/>
    <p:sldId id="857" r:id="rId194"/>
    <p:sldId id="858" r:id="rId195"/>
    <p:sldId id="961" r:id="rId196"/>
  </p:sldIdLst>
  <p:sldSz cx="9144000" cy="6858000" type="screen4x3"/>
  <p:notesSz cx="7010400" cy="9296400"/>
  <p:custDataLst>
    <p:tags r:id="rId199"/>
  </p:custDataLst>
  <p:defaultTextStyle>
    <a:defPPr>
      <a:defRPr lang="en-US"/>
    </a:defPPr>
    <a:lvl1pPr algn="r" rtl="0" fontAlgn="base">
      <a:spcBef>
        <a:spcPct val="0"/>
      </a:spcBef>
      <a:spcAft>
        <a:spcPct val="0"/>
      </a:spcAft>
      <a:defRPr sz="3200" kern="1200">
        <a:solidFill>
          <a:schemeClr val="tx1"/>
        </a:solidFill>
        <a:latin typeface="Georgia" pitchFamily="18" charset="0"/>
        <a:ea typeface="+mn-ea"/>
        <a:cs typeface="+mn-cs"/>
      </a:defRPr>
    </a:lvl1pPr>
    <a:lvl2pPr marL="457200" algn="r" rtl="0" fontAlgn="base">
      <a:spcBef>
        <a:spcPct val="0"/>
      </a:spcBef>
      <a:spcAft>
        <a:spcPct val="0"/>
      </a:spcAft>
      <a:defRPr sz="3200" kern="1200">
        <a:solidFill>
          <a:schemeClr val="tx1"/>
        </a:solidFill>
        <a:latin typeface="Georgia" pitchFamily="18" charset="0"/>
        <a:ea typeface="+mn-ea"/>
        <a:cs typeface="+mn-cs"/>
      </a:defRPr>
    </a:lvl2pPr>
    <a:lvl3pPr marL="914400" algn="r" rtl="0" fontAlgn="base">
      <a:spcBef>
        <a:spcPct val="0"/>
      </a:spcBef>
      <a:spcAft>
        <a:spcPct val="0"/>
      </a:spcAft>
      <a:defRPr sz="3200" kern="1200">
        <a:solidFill>
          <a:schemeClr val="tx1"/>
        </a:solidFill>
        <a:latin typeface="Georgia" pitchFamily="18" charset="0"/>
        <a:ea typeface="+mn-ea"/>
        <a:cs typeface="+mn-cs"/>
      </a:defRPr>
    </a:lvl3pPr>
    <a:lvl4pPr marL="1371600" algn="r" rtl="0" fontAlgn="base">
      <a:spcBef>
        <a:spcPct val="0"/>
      </a:spcBef>
      <a:spcAft>
        <a:spcPct val="0"/>
      </a:spcAft>
      <a:defRPr sz="3200" kern="1200">
        <a:solidFill>
          <a:schemeClr val="tx1"/>
        </a:solidFill>
        <a:latin typeface="Georgia" pitchFamily="18" charset="0"/>
        <a:ea typeface="+mn-ea"/>
        <a:cs typeface="+mn-cs"/>
      </a:defRPr>
    </a:lvl4pPr>
    <a:lvl5pPr marL="1828800" algn="r" rtl="0" fontAlgn="base">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3C3C62"/>
    <a:srgbClr val="E6E6EF"/>
    <a:srgbClr val="99CCFF"/>
    <a:srgbClr val="484876"/>
    <a:srgbClr val="6600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7" autoAdjust="0"/>
    <p:restoredTop sz="94660"/>
  </p:normalViewPr>
  <p:slideViewPr>
    <p:cSldViewPr>
      <p:cViewPr varScale="1">
        <p:scale>
          <a:sx n="65" d="100"/>
          <a:sy n="65" d="100"/>
        </p:scale>
        <p:origin x="159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notesMaster" Target="notesMasters/notesMaster1.xml"/><Relationship Id="rId20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handoutMaster" Target="handoutMasters/handout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gs" Target="tags/tag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sz="quarter"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7FDE497C-9DE5-4538-B247-049F32EE14C8}" type="datetimeFigureOut">
              <a:rPr lang="en-US" altLang="es-PR"/>
              <a:pPr/>
              <a:t>3/6/2023</a:t>
            </a:fld>
            <a:endParaRPr lang="en-US" altLang="es-PR"/>
          </a:p>
        </p:txBody>
      </p:sp>
      <p:sp>
        <p:nvSpPr>
          <p:cNvPr id="4" name="Footer Placeholder 3"/>
          <p:cNvSpPr>
            <a:spLocks noGrp="1"/>
          </p:cNvSpPr>
          <p:nvPr>
            <p:ph type="ftr" sz="quarter" idx="2"/>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5" name="Slide Number Placeholder 4"/>
          <p:cNvSpPr>
            <a:spLocks noGrp="1"/>
          </p:cNvSpPr>
          <p:nvPr>
            <p:ph type="sldNum" sz="quarter" idx="3"/>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E2E9A458-7200-4815-8001-1DB553D11D4F}" type="slidenum">
              <a:rPr lang="en-US" altLang="es-PR"/>
              <a:pPr/>
              <a:t>‹#›</a:t>
            </a:fld>
            <a:endParaRPr lang="en-US" altLang="es-PR"/>
          </a:p>
        </p:txBody>
      </p:sp>
    </p:spTree>
    <p:extLst>
      <p:ext uri="{BB962C8B-B14F-4D97-AF65-F5344CB8AC3E}">
        <p14:creationId xmlns:p14="http://schemas.microsoft.com/office/powerpoint/2010/main" val="4271454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046D5318-CDF0-4BFE-82F4-0BF79184B57A}" type="datetimeFigureOut">
              <a:rPr lang="es-PR" altLang="es-PR"/>
              <a:pPr/>
              <a:t>03/06/2023</a:t>
            </a:fld>
            <a:endParaRPr lang="es-PR" altLang="es-P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bwMode="auto">
          <a:xfrm>
            <a:off x="701675" y="4416425"/>
            <a:ext cx="56070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p:cNvSpPr>
            <a:spLocks noGrp="1"/>
          </p:cNvSpPr>
          <p:nvPr>
            <p:ph type="ftr" sz="quarter" idx="4"/>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7" name="Slide Number Placeholder 6"/>
          <p:cNvSpPr>
            <a:spLocks noGrp="1"/>
          </p:cNvSpPr>
          <p:nvPr>
            <p:ph type="sldNum" sz="quarter" idx="5"/>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84EB71D1-5EFF-4EE0-A202-A3B1D5BBFCE5}" type="slidenum">
              <a:rPr lang="es-PR" altLang="es-PR"/>
              <a:pPr/>
              <a:t>‹#›</a:t>
            </a:fld>
            <a:endParaRPr lang="es-PR" altLang="es-PR"/>
          </a:p>
        </p:txBody>
      </p:sp>
    </p:spTree>
    <p:extLst>
      <p:ext uri="{BB962C8B-B14F-4D97-AF65-F5344CB8AC3E}">
        <p14:creationId xmlns:p14="http://schemas.microsoft.com/office/powerpoint/2010/main" val="41178250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p:txBody>
          <a:bodyPr/>
          <a:lstStyle/>
          <a:p>
            <a:pPr>
              <a:spcBef>
                <a:spcPct val="0"/>
              </a:spcBef>
            </a:pPr>
            <a:endParaRPr lang="es-PR" altLang="es-PR"/>
          </a:p>
        </p:txBody>
      </p:sp>
      <p:sp>
        <p:nvSpPr>
          <p:cNvPr id="8196" name="Slide Number Placeholder 3"/>
          <p:cNvSpPr>
            <a:spLocks noGrp="1"/>
          </p:cNvSpPr>
          <p:nvPr>
            <p:ph type="sldNum" sz="quarter" idx="5"/>
          </p:nvPr>
        </p:nvSpPr>
        <p:spPr>
          <a:noFill/>
        </p:spPr>
        <p:txBody>
          <a:bodyPr/>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38BE2C05-E779-4E35-A33B-A29D1073C845}" type="slidenum">
              <a:rPr lang="es-PR" altLang="es-PR">
                <a:latin typeface="Calibri" pitchFamily="34" charset="0"/>
              </a:rPr>
              <a:pPr algn="r"/>
              <a:t>1</a:t>
            </a:fld>
            <a:endParaRPr lang="es-PR" altLang="es-PR">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2099" name="Notes Placeholder 2"/>
          <p:cNvSpPr>
            <a:spLocks noGrp="1"/>
          </p:cNvSpPr>
          <p:nvPr>
            <p:ph type="body" idx="1"/>
          </p:nvPr>
        </p:nvSpPr>
        <p:spPr/>
        <p:txBody>
          <a:bodyPr/>
          <a:lstStyle/>
          <a:p>
            <a:pPr>
              <a:spcBef>
                <a:spcPct val="0"/>
              </a:spcBef>
            </a:pPr>
            <a:endParaRPr lang="es-PR" altLang="es-PR"/>
          </a:p>
        </p:txBody>
      </p:sp>
      <p:sp>
        <p:nvSpPr>
          <p:cNvPr id="141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D10BFFC-7AC4-443A-B357-F4EC6DFDAF55}" type="slidenum">
              <a:rPr lang="es-PR" altLang="es-PR" sz="1200">
                <a:latin typeface="Calibri" pitchFamily="34" charset="0"/>
              </a:rPr>
              <a:pPr algn="r"/>
              <a:t>10</a:t>
            </a:fld>
            <a:endParaRPr lang="es-PR" altLang="es-PR" sz="1200">
              <a:latin typeface="Calibri"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6435" name="Notes Placeholder 2"/>
          <p:cNvSpPr>
            <a:spLocks noGrp="1"/>
          </p:cNvSpPr>
          <p:nvPr>
            <p:ph type="body" idx="1"/>
          </p:nvPr>
        </p:nvSpPr>
        <p:spPr/>
        <p:txBody>
          <a:bodyPr/>
          <a:lstStyle/>
          <a:p>
            <a:pPr>
              <a:spcBef>
                <a:spcPct val="0"/>
              </a:spcBef>
            </a:pPr>
            <a:endParaRPr lang="es-PR" altLang="es-PR"/>
          </a:p>
        </p:txBody>
      </p:sp>
      <p:sp>
        <p:nvSpPr>
          <p:cNvPr id="14264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3CF221A-F37A-41C1-861B-4CF9824F1B2C}" type="slidenum">
              <a:rPr lang="es-PR" altLang="es-PR" sz="1200">
                <a:latin typeface="Calibri" pitchFamily="34" charset="0"/>
              </a:rPr>
              <a:pPr algn="r"/>
              <a:t>100</a:t>
            </a:fld>
            <a:endParaRPr lang="es-PR" altLang="es-PR" sz="1200">
              <a:latin typeface="Calibri"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1859" name="Notes Placeholder 2"/>
          <p:cNvSpPr>
            <a:spLocks noGrp="1"/>
          </p:cNvSpPr>
          <p:nvPr>
            <p:ph type="body" idx="1"/>
          </p:nvPr>
        </p:nvSpPr>
        <p:spPr/>
        <p:txBody>
          <a:bodyPr/>
          <a:lstStyle/>
          <a:p>
            <a:pPr>
              <a:spcBef>
                <a:spcPct val="0"/>
              </a:spcBef>
            </a:pPr>
            <a:endParaRPr lang="es-PR" altLang="es-PR"/>
          </a:p>
        </p:txBody>
      </p:sp>
      <p:sp>
        <p:nvSpPr>
          <p:cNvPr id="14018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22912DB-B191-45E8-983A-2CBF18C6B183}" type="slidenum">
              <a:rPr lang="es-PR" altLang="es-PR" sz="1200">
                <a:latin typeface="Calibri" pitchFamily="34" charset="0"/>
              </a:rPr>
              <a:pPr algn="r"/>
              <a:t>101</a:t>
            </a:fld>
            <a:endParaRPr lang="es-PR" altLang="es-PR" sz="1200">
              <a:latin typeface="Calibri"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0051" name="Notes Placeholder 2"/>
          <p:cNvSpPr>
            <a:spLocks noGrp="1"/>
          </p:cNvSpPr>
          <p:nvPr>
            <p:ph type="body" idx="1"/>
          </p:nvPr>
        </p:nvSpPr>
        <p:spPr/>
        <p:txBody>
          <a:bodyPr/>
          <a:lstStyle/>
          <a:p>
            <a:pPr>
              <a:spcBef>
                <a:spcPct val="0"/>
              </a:spcBef>
            </a:pPr>
            <a:endParaRPr lang="es-PR" altLang="es-PR"/>
          </a:p>
        </p:txBody>
      </p:sp>
      <p:sp>
        <p:nvSpPr>
          <p:cNvPr id="14100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3F9F613-59DF-46EA-BD46-1F381E012648}" type="slidenum">
              <a:rPr lang="es-PR" altLang="es-PR" sz="1200">
                <a:latin typeface="Calibri" pitchFamily="34" charset="0"/>
              </a:rPr>
              <a:pPr algn="r"/>
              <a:t>102</a:t>
            </a:fld>
            <a:endParaRPr lang="es-PR" altLang="es-PR" sz="1200">
              <a:latin typeface="Calibri"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8963" name="Notes Placeholder 2"/>
          <p:cNvSpPr>
            <a:spLocks noGrp="1"/>
          </p:cNvSpPr>
          <p:nvPr>
            <p:ph type="body" idx="1"/>
          </p:nvPr>
        </p:nvSpPr>
        <p:spPr/>
        <p:txBody>
          <a:bodyPr/>
          <a:lstStyle/>
          <a:p>
            <a:pPr>
              <a:spcBef>
                <a:spcPct val="0"/>
              </a:spcBef>
            </a:pPr>
            <a:endParaRPr lang="es-PR" altLang="es-PR"/>
          </a:p>
        </p:txBody>
      </p:sp>
      <p:sp>
        <p:nvSpPr>
          <p:cNvPr id="144896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325CFC1-E051-4FB1-AEC0-7668B8B8BEEC}" type="slidenum">
              <a:rPr lang="es-PR" altLang="es-PR" sz="1200">
                <a:latin typeface="Calibri" pitchFamily="34" charset="0"/>
              </a:rPr>
              <a:pPr algn="r"/>
              <a:t>103</a:t>
            </a:fld>
            <a:endParaRPr lang="es-PR" altLang="es-PR" sz="1200">
              <a:latin typeface="Calibri"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1011" name="Notes Placeholder 2"/>
          <p:cNvSpPr>
            <a:spLocks noGrp="1"/>
          </p:cNvSpPr>
          <p:nvPr>
            <p:ph type="body" idx="1"/>
          </p:nvPr>
        </p:nvSpPr>
        <p:spPr/>
        <p:txBody>
          <a:bodyPr/>
          <a:lstStyle/>
          <a:p>
            <a:pPr>
              <a:spcBef>
                <a:spcPct val="0"/>
              </a:spcBef>
            </a:pPr>
            <a:endParaRPr lang="es-PR" altLang="es-PR"/>
          </a:p>
        </p:txBody>
      </p:sp>
      <p:sp>
        <p:nvSpPr>
          <p:cNvPr id="14510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F5EE3E6-D7A7-4A52-B598-2809BF324535}" type="slidenum">
              <a:rPr lang="es-PR" altLang="es-PR" sz="1200">
                <a:latin typeface="Calibri" pitchFamily="34" charset="0"/>
              </a:rPr>
              <a:pPr algn="r"/>
              <a:t>104</a:t>
            </a:fld>
            <a:endParaRPr lang="es-PR" altLang="es-PR" sz="1200">
              <a:latin typeface="Calibri"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5107" name="Notes Placeholder 2"/>
          <p:cNvSpPr>
            <a:spLocks noGrp="1"/>
          </p:cNvSpPr>
          <p:nvPr>
            <p:ph type="body" idx="1"/>
          </p:nvPr>
        </p:nvSpPr>
        <p:spPr/>
        <p:txBody>
          <a:bodyPr/>
          <a:lstStyle/>
          <a:p>
            <a:pPr>
              <a:spcBef>
                <a:spcPct val="0"/>
              </a:spcBef>
            </a:pPr>
            <a:endParaRPr lang="es-PR" altLang="es-PR"/>
          </a:p>
        </p:txBody>
      </p:sp>
      <p:sp>
        <p:nvSpPr>
          <p:cNvPr id="14551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75DB11E-2675-426F-8C79-F302FD0C96CA}" type="slidenum">
              <a:rPr lang="es-PR" altLang="es-PR" sz="1200">
                <a:latin typeface="Calibri" pitchFamily="34" charset="0"/>
              </a:rPr>
              <a:pPr algn="r"/>
              <a:t>105</a:t>
            </a:fld>
            <a:endParaRPr lang="es-PR" altLang="es-PR" sz="1200">
              <a:latin typeface="Calibri"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p:txBody>
          <a:bodyPr/>
          <a:lstStyle/>
          <a:p>
            <a:pPr>
              <a:spcBef>
                <a:spcPct val="0"/>
              </a:spcBef>
            </a:pPr>
            <a:endParaRPr lang="es-PR" altLang="es-PR"/>
          </a:p>
        </p:txBody>
      </p:sp>
      <p:sp>
        <p:nvSpPr>
          <p:cNvPr id="4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DB776EB-3C58-442A-8248-DAC7CF55D38F}" type="slidenum">
              <a:rPr lang="es-PR" altLang="es-PR" sz="1200">
                <a:latin typeface="Calibri" pitchFamily="34" charset="0"/>
              </a:rPr>
              <a:pPr algn="r"/>
              <a:t>106</a:t>
            </a:fld>
            <a:endParaRPr lang="es-PR" altLang="es-PR" sz="1200">
              <a:latin typeface="Calibri"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5395" name="Notes Placeholder 2"/>
          <p:cNvSpPr>
            <a:spLocks noGrp="1"/>
          </p:cNvSpPr>
          <p:nvPr>
            <p:ph type="body" idx="1"/>
          </p:nvPr>
        </p:nvSpPr>
        <p:spPr/>
        <p:txBody>
          <a:bodyPr/>
          <a:lstStyle/>
          <a:p>
            <a:pPr>
              <a:spcBef>
                <a:spcPct val="0"/>
              </a:spcBef>
            </a:pPr>
            <a:endParaRPr lang="es-PR" altLang="es-PR"/>
          </a:p>
        </p:txBody>
      </p:sp>
      <p:sp>
        <p:nvSpPr>
          <p:cNvPr id="9553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EB71267-A49D-4AC8-8C1F-24ECF7E4FBF9}" type="slidenum">
              <a:rPr lang="es-PR" altLang="es-PR" sz="1200">
                <a:latin typeface="Calibri" pitchFamily="34" charset="0"/>
              </a:rPr>
              <a:pPr algn="r"/>
              <a:t>107</a:t>
            </a:fld>
            <a:endParaRPr lang="es-PR" altLang="es-PR" sz="1200">
              <a:latin typeface="Calibri"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p:cNvSpPr>
            <a:spLocks noGrp="1"/>
          </p:cNvSpPr>
          <p:nvPr>
            <p:ph type="body" idx="1"/>
          </p:nvPr>
        </p:nvSpPr>
        <p:spPr/>
        <p:txBody>
          <a:bodyPr/>
          <a:lstStyle/>
          <a:p>
            <a:pPr>
              <a:spcBef>
                <a:spcPct val="0"/>
              </a:spcBef>
            </a:pPr>
            <a:endParaRPr lang="es-PR" altLang="es-PR"/>
          </a:p>
        </p:txBody>
      </p:sp>
      <p:sp>
        <p:nvSpPr>
          <p:cNvPr id="4055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8CE4718-6F6E-452D-A90B-B0DF20C9CAF9}" type="slidenum">
              <a:rPr lang="es-PR" altLang="es-PR" sz="1200">
                <a:latin typeface="Calibri" pitchFamily="34" charset="0"/>
              </a:rPr>
              <a:pPr algn="r"/>
              <a:t>108</a:t>
            </a:fld>
            <a:endParaRPr lang="es-PR" altLang="es-PR" sz="1200">
              <a:latin typeface="Calibri"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Notes Placeholder 2"/>
          <p:cNvSpPr>
            <a:spLocks noGrp="1"/>
          </p:cNvSpPr>
          <p:nvPr>
            <p:ph type="body" idx="1"/>
          </p:nvPr>
        </p:nvSpPr>
        <p:spPr/>
        <p:txBody>
          <a:bodyPr/>
          <a:lstStyle/>
          <a:p>
            <a:pPr>
              <a:spcBef>
                <a:spcPct val="0"/>
              </a:spcBef>
            </a:pPr>
            <a:endParaRPr lang="es-PR" altLang="es-PR"/>
          </a:p>
        </p:txBody>
      </p:sp>
      <p:sp>
        <p:nvSpPr>
          <p:cNvPr id="4075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DAEFF90-18A7-4F82-977B-85D59E864045}" type="slidenum">
              <a:rPr lang="es-PR" altLang="es-PR" sz="1200">
                <a:latin typeface="Calibri" pitchFamily="34" charset="0"/>
              </a:rPr>
              <a:pPr algn="r"/>
              <a:t>109</a:t>
            </a:fld>
            <a:endParaRPr lang="es-PR" altLang="es-PR"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2099" name="Notes Placeholder 2"/>
          <p:cNvSpPr>
            <a:spLocks noGrp="1"/>
          </p:cNvSpPr>
          <p:nvPr>
            <p:ph type="body" idx="1"/>
          </p:nvPr>
        </p:nvSpPr>
        <p:spPr/>
        <p:txBody>
          <a:bodyPr/>
          <a:lstStyle/>
          <a:p>
            <a:pPr>
              <a:spcBef>
                <a:spcPct val="0"/>
              </a:spcBef>
            </a:pPr>
            <a:endParaRPr lang="es-PR" altLang="es-PR"/>
          </a:p>
        </p:txBody>
      </p:sp>
      <p:sp>
        <p:nvSpPr>
          <p:cNvPr id="141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D10BFFC-7AC4-443A-B357-F4EC6DFDAF55}" type="slidenum">
              <a:rPr lang="es-PR" altLang="es-PR" sz="1200">
                <a:latin typeface="Calibri" pitchFamily="34" charset="0"/>
              </a:rPr>
              <a:pPr algn="r"/>
              <a:t>11</a:t>
            </a:fld>
            <a:endParaRPr lang="es-PR" altLang="es-PR" sz="1200">
              <a:latin typeface="Calibri" pitchFamily="34" charset="0"/>
            </a:endParaRPr>
          </a:p>
        </p:txBody>
      </p:sp>
    </p:spTree>
    <p:extLst>
      <p:ext uri="{BB962C8B-B14F-4D97-AF65-F5344CB8AC3E}">
        <p14:creationId xmlns:p14="http://schemas.microsoft.com/office/powerpoint/2010/main" val="5014692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9811" name="Notes Placeholder 2"/>
          <p:cNvSpPr>
            <a:spLocks noGrp="1"/>
          </p:cNvSpPr>
          <p:nvPr>
            <p:ph type="body" idx="1"/>
          </p:nvPr>
        </p:nvSpPr>
        <p:spPr/>
        <p:txBody>
          <a:bodyPr/>
          <a:lstStyle/>
          <a:p>
            <a:pPr>
              <a:spcBef>
                <a:spcPct val="0"/>
              </a:spcBef>
            </a:pPr>
            <a:endParaRPr lang="es-PR" altLang="es-PR"/>
          </a:p>
        </p:txBody>
      </p:sp>
      <p:sp>
        <p:nvSpPr>
          <p:cNvPr id="13998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2E48996-6BF3-4A74-A255-EB2AE006BF54}" type="slidenum">
              <a:rPr lang="es-PR" altLang="es-PR" sz="1200">
                <a:latin typeface="Calibri" pitchFamily="34" charset="0"/>
              </a:rPr>
              <a:pPr algn="r"/>
              <a:t>110</a:t>
            </a:fld>
            <a:endParaRPr lang="es-PR" altLang="es-PR" sz="1200">
              <a:latin typeface="Calibri"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8483" name="Notes Placeholder 2"/>
          <p:cNvSpPr>
            <a:spLocks noGrp="1"/>
          </p:cNvSpPr>
          <p:nvPr>
            <p:ph type="body" idx="1"/>
          </p:nvPr>
        </p:nvSpPr>
        <p:spPr/>
        <p:txBody>
          <a:bodyPr/>
          <a:lstStyle/>
          <a:p>
            <a:pPr>
              <a:spcBef>
                <a:spcPct val="0"/>
              </a:spcBef>
            </a:pPr>
            <a:endParaRPr lang="es-PR" altLang="es-PR"/>
          </a:p>
        </p:txBody>
      </p:sp>
      <p:sp>
        <p:nvSpPr>
          <p:cNvPr id="14284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EC0692C4-770B-45E6-8001-49C1319FCEAC}" type="slidenum">
              <a:rPr lang="es-PR" altLang="es-PR" sz="1200">
                <a:latin typeface="Calibri" pitchFamily="34" charset="0"/>
              </a:rPr>
              <a:pPr algn="r"/>
              <a:t>111</a:t>
            </a:fld>
            <a:endParaRPr lang="es-PR" altLang="es-PR" sz="1200">
              <a:latin typeface="Calibri"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9251" name="Notes Placeholder 2"/>
          <p:cNvSpPr>
            <a:spLocks noGrp="1"/>
          </p:cNvSpPr>
          <p:nvPr>
            <p:ph type="body" idx="1"/>
          </p:nvPr>
        </p:nvSpPr>
        <p:spPr/>
        <p:txBody>
          <a:bodyPr/>
          <a:lstStyle/>
          <a:p>
            <a:pPr>
              <a:spcBef>
                <a:spcPct val="0"/>
              </a:spcBef>
            </a:pPr>
            <a:endParaRPr lang="es-PR" altLang="es-PR"/>
          </a:p>
        </p:txBody>
      </p:sp>
      <p:sp>
        <p:nvSpPr>
          <p:cNvPr id="9492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C7B05C9-DC3B-4677-9AAE-C52CD8FE32C7}" type="slidenum">
              <a:rPr lang="es-PR" altLang="es-PR" sz="1200">
                <a:latin typeface="Calibri" pitchFamily="34" charset="0"/>
              </a:rPr>
              <a:pPr algn="r"/>
              <a:t>112</a:t>
            </a:fld>
            <a:endParaRPr lang="es-PR" altLang="es-PR" sz="1200">
              <a:latin typeface="Calibri"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5715" name="Notes Placeholder 2"/>
          <p:cNvSpPr>
            <a:spLocks noGrp="1"/>
          </p:cNvSpPr>
          <p:nvPr>
            <p:ph type="body" idx="1"/>
          </p:nvPr>
        </p:nvSpPr>
        <p:spPr/>
        <p:txBody>
          <a:bodyPr/>
          <a:lstStyle/>
          <a:p>
            <a:pPr>
              <a:spcBef>
                <a:spcPct val="0"/>
              </a:spcBef>
            </a:pPr>
            <a:endParaRPr lang="es-PR" altLang="es-PR"/>
          </a:p>
        </p:txBody>
      </p:sp>
      <p:sp>
        <p:nvSpPr>
          <p:cNvPr id="13957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E0C9C00F-E492-4F89-82C0-5FB7293E50E3}" type="slidenum">
              <a:rPr lang="es-PR" altLang="es-PR" sz="1200">
                <a:latin typeface="Calibri" pitchFamily="34" charset="0"/>
              </a:rPr>
              <a:pPr algn="r"/>
              <a:t>113</a:t>
            </a:fld>
            <a:endParaRPr lang="es-PR" altLang="es-PR" sz="1200">
              <a:latin typeface="Calibri"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9571" name="Notes Placeholder 2"/>
          <p:cNvSpPr>
            <a:spLocks noGrp="1"/>
          </p:cNvSpPr>
          <p:nvPr>
            <p:ph type="body" idx="1"/>
          </p:nvPr>
        </p:nvSpPr>
        <p:spPr/>
        <p:txBody>
          <a:bodyPr/>
          <a:lstStyle/>
          <a:p>
            <a:pPr>
              <a:spcBef>
                <a:spcPct val="0"/>
              </a:spcBef>
            </a:pPr>
            <a:endParaRPr lang="es-PR" altLang="es-PR"/>
          </a:p>
        </p:txBody>
      </p:sp>
      <p:sp>
        <p:nvSpPr>
          <p:cNvPr id="13895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82F895D-8EA9-405A-A91C-17ED91CC750A}" type="slidenum">
              <a:rPr lang="es-PR" altLang="es-PR" sz="1200">
                <a:latin typeface="Calibri" pitchFamily="34" charset="0"/>
              </a:rPr>
              <a:pPr algn="r"/>
              <a:t>114</a:t>
            </a:fld>
            <a:endParaRPr lang="es-PR" altLang="es-PR" sz="1200">
              <a:latin typeface="Calibri"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7763" name="Notes Placeholder 2"/>
          <p:cNvSpPr>
            <a:spLocks noGrp="1"/>
          </p:cNvSpPr>
          <p:nvPr>
            <p:ph type="body" idx="1"/>
          </p:nvPr>
        </p:nvSpPr>
        <p:spPr/>
        <p:txBody>
          <a:bodyPr/>
          <a:lstStyle/>
          <a:p>
            <a:pPr>
              <a:spcBef>
                <a:spcPct val="0"/>
              </a:spcBef>
            </a:pPr>
            <a:endParaRPr lang="es-PR" altLang="es-PR"/>
          </a:p>
        </p:txBody>
      </p:sp>
      <p:sp>
        <p:nvSpPr>
          <p:cNvPr id="139776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8EF7240-6287-4E85-AE06-EC87A9A379E2}" type="slidenum">
              <a:rPr lang="es-PR" altLang="es-PR" sz="1200">
                <a:latin typeface="Calibri" pitchFamily="34" charset="0"/>
              </a:rPr>
              <a:pPr algn="r"/>
              <a:t>115</a:t>
            </a:fld>
            <a:endParaRPr lang="es-PR" altLang="es-PR" sz="1200">
              <a:latin typeface="Calibri"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7523" name="Notes Placeholder 2"/>
          <p:cNvSpPr>
            <a:spLocks noGrp="1"/>
          </p:cNvSpPr>
          <p:nvPr>
            <p:ph type="body" idx="1"/>
          </p:nvPr>
        </p:nvSpPr>
        <p:spPr/>
        <p:txBody>
          <a:bodyPr/>
          <a:lstStyle/>
          <a:p>
            <a:pPr>
              <a:spcBef>
                <a:spcPct val="0"/>
              </a:spcBef>
            </a:pPr>
            <a:endParaRPr lang="es-PR" altLang="es-PR"/>
          </a:p>
        </p:txBody>
      </p:sp>
      <p:sp>
        <p:nvSpPr>
          <p:cNvPr id="13875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60EED3-91F6-46F4-A88A-50923C54FEE5}" type="slidenum">
              <a:rPr lang="es-PR" altLang="es-PR" sz="1200">
                <a:latin typeface="Calibri" pitchFamily="34" charset="0"/>
              </a:rPr>
              <a:pPr algn="r"/>
              <a:t>116</a:t>
            </a:fld>
            <a:endParaRPr lang="es-PR" altLang="es-PR" sz="1200">
              <a:latin typeface="Calibri"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7" name="Notes Placeholder 2"/>
          <p:cNvSpPr>
            <a:spLocks noGrp="1"/>
          </p:cNvSpPr>
          <p:nvPr>
            <p:ph type="body" idx="1"/>
          </p:nvPr>
        </p:nvSpPr>
        <p:spPr/>
        <p:txBody>
          <a:bodyPr/>
          <a:lstStyle/>
          <a:p>
            <a:pPr>
              <a:spcBef>
                <a:spcPct val="0"/>
              </a:spcBef>
            </a:pPr>
            <a:endParaRPr lang="es-PR" altLang="es-PR"/>
          </a:p>
        </p:txBody>
      </p:sp>
      <p:sp>
        <p:nvSpPr>
          <p:cNvPr id="5079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2CF7E38-690D-444D-9710-AC0AAF124B0C}" type="slidenum">
              <a:rPr lang="es-PR" altLang="es-PR" sz="1200">
                <a:latin typeface="Calibri" pitchFamily="34" charset="0"/>
              </a:rPr>
              <a:pPr algn="r"/>
              <a:t>117</a:t>
            </a:fld>
            <a:endParaRPr lang="es-PR" altLang="es-PR" sz="1200">
              <a:latin typeface="Calibri"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4547" name="Notes Placeholder 2"/>
          <p:cNvSpPr>
            <a:spLocks noGrp="1"/>
          </p:cNvSpPr>
          <p:nvPr>
            <p:ph type="body" idx="1"/>
          </p:nvPr>
        </p:nvSpPr>
        <p:spPr/>
        <p:txBody>
          <a:bodyPr/>
          <a:lstStyle/>
          <a:p>
            <a:pPr>
              <a:spcBef>
                <a:spcPct val="0"/>
              </a:spcBef>
            </a:pPr>
            <a:endParaRPr lang="es-PR" altLang="es-PR"/>
          </a:p>
        </p:txBody>
      </p:sp>
      <p:sp>
        <p:nvSpPr>
          <p:cNvPr id="10045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44E86BF-526C-4F94-A99A-6418B2550BFA}" type="slidenum">
              <a:rPr lang="es-PR" altLang="es-PR" sz="1200">
                <a:latin typeface="Calibri" pitchFamily="34" charset="0"/>
              </a:rPr>
              <a:pPr algn="r"/>
              <a:t>118</a:t>
            </a:fld>
            <a:endParaRPr lang="es-PR" altLang="es-PR" sz="1200">
              <a:latin typeface="Calibri"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7203" name="Notes Placeholder 2"/>
          <p:cNvSpPr>
            <a:spLocks noGrp="1"/>
          </p:cNvSpPr>
          <p:nvPr>
            <p:ph type="body" idx="1"/>
          </p:nvPr>
        </p:nvSpPr>
        <p:spPr/>
        <p:txBody>
          <a:bodyPr/>
          <a:lstStyle/>
          <a:p>
            <a:pPr>
              <a:spcBef>
                <a:spcPct val="0"/>
              </a:spcBef>
            </a:pPr>
            <a:endParaRPr lang="es-PR" altLang="es-PR"/>
          </a:p>
        </p:txBody>
      </p:sp>
      <p:sp>
        <p:nvSpPr>
          <p:cNvPr id="9472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9EAE41F-4323-4A3E-8735-A8CE2F598CC6}" type="slidenum">
              <a:rPr lang="es-PR" altLang="es-PR" sz="1200">
                <a:latin typeface="Calibri" pitchFamily="34" charset="0"/>
              </a:rPr>
              <a:pPr algn="r"/>
              <a:t>119</a:t>
            </a:fld>
            <a:endParaRPr lang="es-PR" altLang="es-PR"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2099" name="Notes Placeholder 2"/>
          <p:cNvSpPr>
            <a:spLocks noGrp="1"/>
          </p:cNvSpPr>
          <p:nvPr>
            <p:ph type="body" idx="1"/>
          </p:nvPr>
        </p:nvSpPr>
        <p:spPr/>
        <p:txBody>
          <a:bodyPr/>
          <a:lstStyle/>
          <a:p>
            <a:pPr>
              <a:spcBef>
                <a:spcPct val="0"/>
              </a:spcBef>
            </a:pPr>
            <a:endParaRPr lang="es-PR" altLang="es-PR"/>
          </a:p>
        </p:txBody>
      </p:sp>
      <p:sp>
        <p:nvSpPr>
          <p:cNvPr id="141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D10BFFC-7AC4-443A-B357-F4EC6DFDAF55}" type="slidenum">
              <a:rPr lang="es-PR" altLang="es-PR" sz="1200">
                <a:latin typeface="Calibri" pitchFamily="34" charset="0"/>
              </a:rPr>
              <a:pPr algn="r"/>
              <a:t>12</a:t>
            </a:fld>
            <a:endParaRPr lang="es-PR" altLang="es-PR" sz="1200">
              <a:latin typeface="Calibri" pitchFamily="34" charset="0"/>
            </a:endParaRPr>
          </a:p>
        </p:txBody>
      </p:sp>
    </p:spTree>
    <p:extLst>
      <p:ext uri="{BB962C8B-B14F-4D97-AF65-F5344CB8AC3E}">
        <p14:creationId xmlns:p14="http://schemas.microsoft.com/office/powerpoint/2010/main" val="29755395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1299" name="Notes Placeholder 2"/>
          <p:cNvSpPr>
            <a:spLocks noGrp="1"/>
          </p:cNvSpPr>
          <p:nvPr>
            <p:ph type="body" idx="1"/>
          </p:nvPr>
        </p:nvSpPr>
        <p:spPr/>
        <p:txBody>
          <a:bodyPr/>
          <a:lstStyle/>
          <a:p>
            <a:pPr>
              <a:spcBef>
                <a:spcPct val="0"/>
              </a:spcBef>
            </a:pPr>
            <a:endParaRPr lang="es-PR" altLang="es-PR"/>
          </a:p>
        </p:txBody>
      </p:sp>
      <p:sp>
        <p:nvSpPr>
          <p:cNvPr id="9513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B7C6763-747A-4058-8B43-6CC294B5BD48}" type="slidenum">
              <a:rPr lang="es-PR" altLang="es-PR" sz="1200">
                <a:latin typeface="Calibri" pitchFamily="34" charset="0"/>
              </a:rPr>
              <a:pPr algn="r"/>
              <a:t>120</a:t>
            </a:fld>
            <a:endParaRPr lang="es-PR" altLang="es-PR" sz="1200">
              <a:latin typeface="Calibri"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1523" name="Notes Placeholder 2"/>
          <p:cNvSpPr>
            <a:spLocks noGrp="1"/>
          </p:cNvSpPr>
          <p:nvPr>
            <p:ph type="body" idx="1"/>
          </p:nvPr>
        </p:nvSpPr>
        <p:spPr/>
        <p:txBody>
          <a:bodyPr/>
          <a:lstStyle/>
          <a:p>
            <a:pPr>
              <a:spcBef>
                <a:spcPct val="0"/>
              </a:spcBef>
            </a:pPr>
            <a:endParaRPr lang="es-PR" altLang="es-PR"/>
          </a:p>
        </p:txBody>
      </p:sp>
      <p:sp>
        <p:nvSpPr>
          <p:cNvPr id="11315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F17200F-EFE9-4102-9974-087868382479}" type="slidenum">
              <a:rPr lang="es-PR" altLang="es-PR" sz="1200">
                <a:latin typeface="Calibri" pitchFamily="34" charset="0"/>
              </a:rPr>
              <a:pPr algn="r"/>
              <a:t>121</a:t>
            </a:fld>
            <a:endParaRPr lang="es-PR" altLang="es-PR" sz="1200">
              <a:latin typeface="Calibri"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8403" name="Notes Placeholder 2"/>
          <p:cNvSpPr>
            <a:spLocks noGrp="1"/>
          </p:cNvSpPr>
          <p:nvPr>
            <p:ph type="body" idx="1"/>
          </p:nvPr>
        </p:nvSpPr>
        <p:spPr/>
        <p:txBody>
          <a:bodyPr/>
          <a:lstStyle/>
          <a:p>
            <a:pPr>
              <a:spcBef>
                <a:spcPct val="0"/>
              </a:spcBef>
            </a:pPr>
            <a:endParaRPr lang="es-PR" altLang="es-PR"/>
          </a:p>
        </p:txBody>
      </p:sp>
      <p:sp>
        <p:nvSpPr>
          <p:cNvPr id="9984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CAB135C-2AAC-4262-9279-2434F76EC1C0}" type="slidenum">
              <a:rPr lang="es-PR" altLang="es-PR" sz="1200">
                <a:latin typeface="Calibri" pitchFamily="34" charset="0"/>
              </a:rPr>
              <a:pPr algn="r"/>
              <a:t>122</a:t>
            </a:fld>
            <a:endParaRPr lang="es-PR" altLang="es-PR" sz="1200">
              <a:latin typeface="Calibri" pitchFamily="34" charset="0"/>
            </a:endParaRPr>
          </a:p>
        </p:txBody>
      </p:sp>
    </p:spTree>
    <p:extLst>
      <p:ext uri="{BB962C8B-B14F-4D97-AF65-F5344CB8AC3E}">
        <p14:creationId xmlns:p14="http://schemas.microsoft.com/office/powerpoint/2010/main" val="10191957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8403" name="Notes Placeholder 2"/>
          <p:cNvSpPr>
            <a:spLocks noGrp="1"/>
          </p:cNvSpPr>
          <p:nvPr>
            <p:ph type="body" idx="1"/>
          </p:nvPr>
        </p:nvSpPr>
        <p:spPr/>
        <p:txBody>
          <a:bodyPr/>
          <a:lstStyle/>
          <a:p>
            <a:pPr>
              <a:spcBef>
                <a:spcPct val="0"/>
              </a:spcBef>
            </a:pPr>
            <a:endParaRPr lang="es-PR" altLang="es-PR"/>
          </a:p>
        </p:txBody>
      </p:sp>
      <p:sp>
        <p:nvSpPr>
          <p:cNvPr id="9984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CAB135C-2AAC-4262-9279-2434F76EC1C0}" type="slidenum">
              <a:rPr lang="es-PR" altLang="es-PR" sz="1200">
                <a:latin typeface="Calibri" pitchFamily="34" charset="0"/>
              </a:rPr>
              <a:pPr algn="r"/>
              <a:t>123</a:t>
            </a:fld>
            <a:endParaRPr lang="es-PR" altLang="es-PR" sz="1200">
              <a:latin typeface="Calibri"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8403" name="Notes Placeholder 2"/>
          <p:cNvSpPr>
            <a:spLocks noGrp="1"/>
          </p:cNvSpPr>
          <p:nvPr>
            <p:ph type="body" idx="1"/>
          </p:nvPr>
        </p:nvSpPr>
        <p:spPr/>
        <p:txBody>
          <a:bodyPr/>
          <a:lstStyle/>
          <a:p>
            <a:pPr>
              <a:spcBef>
                <a:spcPct val="0"/>
              </a:spcBef>
            </a:pPr>
            <a:endParaRPr lang="es-PR" altLang="es-PR"/>
          </a:p>
        </p:txBody>
      </p:sp>
      <p:sp>
        <p:nvSpPr>
          <p:cNvPr id="9984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CAB135C-2AAC-4262-9279-2434F76EC1C0}" type="slidenum">
              <a:rPr lang="es-PR" altLang="es-PR" sz="1200">
                <a:latin typeface="Calibri" pitchFamily="34" charset="0"/>
              </a:rPr>
              <a:pPr algn="r"/>
              <a:t>124</a:t>
            </a:fld>
            <a:endParaRPr lang="es-PR" altLang="es-PR" sz="1200">
              <a:latin typeface="Calibri" pitchFamily="34" charset="0"/>
            </a:endParaRPr>
          </a:p>
        </p:txBody>
      </p:sp>
    </p:spTree>
    <p:extLst>
      <p:ext uri="{BB962C8B-B14F-4D97-AF65-F5344CB8AC3E}">
        <p14:creationId xmlns:p14="http://schemas.microsoft.com/office/powerpoint/2010/main" val="7659742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5155" name="Notes Placeholder 2"/>
          <p:cNvSpPr>
            <a:spLocks noGrp="1"/>
          </p:cNvSpPr>
          <p:nvPr>
            <p:ph type="body" idx="1"/>
          </p:nvPr>
        </p:nvSpPr>
        <p:spPr/>
        <p:txBody>
          <a:bodyPr/>
          <a:lstStyle/>
          <a:p>
            <a:pPr>
              <a:spcBef>
                <a:spcPct val="0"/>
              </a:spcBef>
            </a:pPr>
            <a:endParaRPr lang="es-PR" altLang="es-PR"/>
          </a:p>
        </p:txBody>
      </p:sp>
      <p:sp>
        <p:nvSpPr>
          <p:cNvPr id="9451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A51EA08-0544-419D-ADAC-2BC24B2A31DA}" type="slidenum">
              <a:rPr lang="es-PR" altLang="es-PR" sz="1200">
                <a:latin typeface="Calibri" pitchFamily="34" charset="0"/>
              </a:rPr>
              <a:pPr algn="r"/>
              <a:t>125</a:t>
            </a:fld>
            <a:endParaRPr lang="es-PR" altLang="es-PR" sz="1200">
              <a:latin typeface="Calibri"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3347" name="Notes Placeholder 2"/>
          <p:cNvSpPr>
            <a:spLocks noGrp="1"/>
          </p:cNvSpPr>
          <p:nvPr>
            <p:ph type="body" idx="1"/>
          </p:nvPr>
        </p:nvSpPr>
        <p:spPr/>
        <p:txBody>
          <a:bodyPr/>
          <a:lstStyle/>
          <a:p>
            <a:pPr>
              <a:spcBef>
                <a:spcPct val="0"/>
              </a:spcBef>
            </a:pPr>
            <a:endParaRPr lang="es-PR" altLang="es-PR"/>
          </a:p>
        </p:txBody>
      </p:sp>
      <p:sp>
        <p:nvSpPr>
          <p:cNvPr id="9533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AF4A78B-35A2-4C09-9D03-410714944563}" type="slidenum">
              <a:rPr lang="es-PR" altLang="es-PR" sz="1200">
                <a:latin typeface="Calibri" pitchFamily="34" charset="0"/>
              </a:rPr>
              <a:pPr algn="r"/>
              <a:t>126</a:t>
            </a:fld>
            <a:endParaRPr lang="es-PR" altLang="es-PR" sz="1200">
              <a:latin typeface="Calibri"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9491" name="Notes Placeholder 2"/>
          <p:cNvSpPr>
            <a:spLocks noGrp="1"/>
          </p:cNvSpPr>
          <p:nvPr>
            <p:ph type="body" idx="1"/>
          </p:nvPr>
        </p:nvSpPr>
        <p:spPr/>
        <p:txBody>
          <a:bodyPr/>
          <a:lstStyle/>
          <a:p>
            <a:pPr>
              <a:spcBef>
                <a:spcPct val="0"/>
              </a:spcBef>
            </a:pPr>
            <a:endParaRPr lang="es-PR" altLang="es-PR"/>
          </a:p>
        </p:txBody>
      </p:sp>
      <p:sp>
        <p:nvSpPr>
          <p:cNvPr id="9594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FD1AAF94-D1E9-497F-A3C6-EFBF79B8157D}" type="slidenum">
              <a:rPr lang="es-PR" altLang="es-PR" sz="1200">
                <a:latin typeface="Calibri" pitchFamily="34" charset="0"/>
              </a:rPr>
              <a:pPr algn="r"/>
              <a:t>127</a:t>
            </a:fld>
            <a:endParaRPr lang="es-PR" altLang="es-PR" sz="1200">
              <a:latin typeface="Calibri"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1539" name="Notes Placeholder 2"/>
          <p:cNvSpPr>
            <a:spLocks noGrp="1"/>
          </p:cNvSpPr>
          <p:nvPr>
            <p:ph type="body" idx="1"/>
          </p:nvPr>
        </p:nvSpPr>
        <p:spPr/>
        <p:txBody>
          <a:bodyPr/>
          <a:lstStyle/>
          <a:p>
            <a:pPr>
              <a:spcBef>
                <a:spcPct val="0"/>
              </a:spcBef>
            </a:pPr>
            <a:endParaRPr lang="es-PR" altLang="es-PR"/>
          </a:p>
        </p:txBody>
      </p:sp>
      <p:sp>
        <p:nvSpPr>
          <p:cNvPr id="9615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E8E5C76-C782-4873-844E-BB86BE8846BE}" type="slidenum">
              <a:rPr lang="es-PR" altLang="es-PR" sz="1200">
                <a:latin typeface="Calibri" pitchFamily="34" charset="0"/>
              </a:rPr>
              <a:pPr algn="r"/>
              <a:t>128</a:t>
            </a:fld>
            <a:endParaRPr lang="es-PR" altLang="es-PR" sz="1200">
              <a:latin typeface="Calibri"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2115" name="Notes Placeholder 2"/>
          <p:cNvSpPr>
            <a:spLocks noGrp="1"/>
          </p:cNvSpPr>
          <p:nvPr>
            <p:ph type="body" idx="1"/>
          </p:nvPr>
        </p:nvSpPr>
        <p:spPr/>
        <p:txBody>
          <a:bodyPr/>
          <a:lstStyle/>
          <a:p>
            <a:pPr>
              <a:spcBef>
                <a:spcPct val="0"/>
              </a:spcBef>
            </a:pPr>
            <a:endParaRPr lang="es-PR" altLang="es-PR"/>
          </a:p>
        </p:txBody>
      </p:sp>
      <p:sp>
        <p:nvSpPr>
          <p:cNvPr id="12421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36F09820-2E36-4F18-8A69-91AB2CE90175}" type="slidenum">
              <a:rPr lang="es-PR" altLang="es-PR" sz="1200">
                <a:latin typeface="Calibri" pitchFamily="34" charset="0"/>
              </a:rPr>
              <a:pPr algn="r"/>
              <a:t>129</a:t>
            </a:fld>
            <a:endParaRPr lang="es-PR" altLang="es-PR"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2099" name="Notes Placeholder 2"/>
          <p:cNvSpPr>
            <a:spLocks noGrp="1"/>
          </p:cNvSpPr>
          <p:nvPr>
            <p:ph type="body" idx="1"/>
          </p:nvPr>
        </p:nvSpPr>
        <p:spPr/>
        <p:txBody>
          <a:bodyPr/>
          <a:lstStyle/>
          <a:p>
            <a:pPr>
              <a:spcBef>
                <a:spcPct val="0"/>
              </a:spcBef>
            </a:pPr>
            <a:endParaRPr lang="es-PR" altLang="es-PR"/>
          </a:p>
        </p:txBody>
      </p:sp>
      <p:sp>
        <p:nvSpPr>
          <p:cNvPr id="141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D10BFFC-7AC4-443A-B357-F4EC6DFDAF55}" type="slidenum">
              <a:rPr lang="es-PR" altLang="es-PR" sz="1200">
                <a:latin typeface="Calibri" pitchFamily="34" charset="0"/>
              </a:rPr>
              <a:pPr algn="r"/>
              <a:t>13</a:t>
            </a:fld>
            <a:endParaRPr lang="es-PR" altLang="es-PR" sz="1200">
              <a:latin typeface="Calibri" pitchFamily="34" charset="0"/>
            </a:endParaRPr>
          </a:p>
        </p:txBody>
      </p:sp>
    </p:spTree>
    <p:extLst>
      <p:ext uri="{BB962C8B-B14F-4D97-AF65-F5344CB8AC3E}">
        <p14:creationId xmlns:p14="http://schemas.microsoft.com/office/powerpoint/2010/main" val="14617244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1651" name="Notes Placeholder 2"/>
          <p:cNvSpPr>
            <a:spLocks noGrp="1"/>
          </p:cNvSpPr>
          <p:nvPr>
            <p:ph type="body" idx="1"/>
          </p:nvPr>
        </p:nvSpPr>
        <p:spPr/>
        <p:txBody>
          <a:bodyPr/>
          <a:lstStyle/>
          <a:p>
            <a:pPr>
              <a:spcBef>
                <a:spcPct val="0"/>
              </a:spcBef>
            </a:pPr>
            <a:endParaRPr lang="es-PR" altLang="es-PR"/>
          </a:p>
        </p:txBody>
      </p:sp>
      <p:sp>
        <p:nvSpPr>
          <p:cNvPr id="4116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9BC3C9E-8232-4AC8-A437-0F9A86F95685}" type="slidenum">
              <a:rPr lang="es-PR" altLang="es-PR" sz="1200">
                <a:latin typeface="Calibri" pitchFamily="34" charset="0"/>
              </a:rPr>
              <a:pPr algn="r"/>
              <a:t>130</a:t>
            </a:fld>
            <a:endParaRPr lang="es-PR" altLang="es-PR" sz="1200">
              <a:latin typeface="Calibri"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6227" name="Notes Placeholder 2"/>
          <p:cNvSpPr>
            <a:spLocks noGrp="1"/>
          </p:cNvSpPr>
          <p:nvPr>
            <p:ph type="body" idx="1"/>
          </p:nvPr>
        </p:nvSpPr>
        <p:spPr/>
        <p:txBody>
          <a:bodyPr/>
          <a:lstStyle/>
          <a:p>
            <a:pPr>
              <a:spcBef>
                <a:spcPct val="0"/>
              </a:spcBef>
            </a:pPr>
            <a:endParaRPr lang="es-PR" altLang="es-PR"/>
          </a:p>
        </p:txBody>
      </p:sp>
      <p:sp>
        <p:nvSpPr>
          <p:cNvPr id="10762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32193353-A90F-4F98-B657-718D02D37984}" type="slidenum">
              <a:rPr lang="es-PR" altLang="es-PR" sz="1200">
                <a:latin typeface="Calibri" pitchFamily="34" charset="0"/>
              </a:rPr>
              <a:pPr algn="r"/>
              <a:t>131</a:t>
            </a:fld>
            <a:endParaRPr lang="es-PR" altLang="es-PR" sz="1200">
              <a:latin typeface="Calibri"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2003" name="Notes Placeholder 2"/>
          <p:cNvSpPr>
            <a:spLocks noGrp="1"/>
          </p:cNvSpPr>
          <p:nvPr>
            <p:ph type="body" idx="1"/>
          </p:nvPr>
        </p:nvSpPr>
        <p:spPr/>
        <p:txBody>
          <a:bodyPr/>
          <a:lstStyle/>
          <a:p>
            <a:pPr>
              <a:spcBef>
                <a:spcPct val="0"/>
              </a:spcBef>
            </a:pPr>
            <a:endParaRPr lang="es-PR" altLang="es-PR"/>
          </a:p>
        </p:txBody>
      </p:sp>
      <p:sp>
        <p:nvSpPr>
          <p:cNvPr id="11520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9D979C5-036E-4031-AFA8-2C1E05B9B9B9}" type="slidenum">
              <a:rPr lang="es-PR" altLang="es-PR" sz="1200">
                <a:latin typeface="Calibri" pitchFamily="34" charset="0"/>
              </a:rPr>
              <a:pPr algn="r"/>
              <a:t>132</a:t>
            </a:fld>
            <a:endParaRPr lang="es-PR" altLang="es-PR" sz="1200">
              <a:latin typeface="Calibri"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7427" name="Notes Placeholder 2"/>
          <p:cNvSpPr>
            <a:spLocks noGrp="1"/>
          </p:cNvSpPr>
          <p:nvPr>
            <p:ph type="body" idx="1"/>
          </p:nvPr>
        </p:nvSpPr>
        <p:spPr/>
        <p:txBody>
          <a:bodyPr/>
          <a:lstStyle/>
          <a:p>
            <a:pPr>
              <a:spcBef>
                <a:spcPct val="0"/>
              </a:spcBef>
            </a:pPr>
            <a:endParaRPr lang="es-PR" altLang="es-PR"/>
          </a:p>
        </p:txBody>
      </p:sp>
      <p:sp>
        <p:nvSpPr>
          <p:cNvPr id="11274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1C07CC1-1EAF-46AC-8ECB-B14AFC10BCD2}" type="slidenum">
              <a:rPr lang="es-PR" altLang="es-PR" sz="1200">
                <a:latin typeface="Calibri" pitchFamily="34" charset="0"/>
              </a:rPr>
              <a:pPr algn="r"/>
              <a:t>133</a:t>
            </a:fld>
            <a:endParaRPr lang="es-PR" altLang="es-PR" sz="1200">
              <a:latin typeface="Calibri"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1779" name="Notes Placeholder 2"/>
          <p:cNvSpPr>
            <a:spLocks noGrp="1"/>
          </p:cNvSpPr>
          <p:nvPr>
            <p:ph type="body" idx="1"/>
          </p:nvPr>
        </p:nvSpPr>
        <p:spPr/>
        <p:txBody>
          <a:bodyPr/>
          <a:lstStyle/>
          <a:p>
            <a:pPr>
              <a:spcBef>
                <a:spcPct val="0"/>
              </a:spcBef>
            </a:pPr>
            <a:endParaRPr lang="es-PR" altLang="es-PR"/>
          </a:p>
        </p:txBody>
      </p:sp>
      <p:sp>
        <p:nvSpPr>
          <p:cNvPr id="9717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2D43493-477D-478F-A473-6DA50E310C04}" type="slidenum">
              <a:rPr lang="es-PR" altLang="es-PR" sz="1200">
                <a:latin typeface="Calibri" pitchFamily="34" charset="0"/>
              </a:rPr>
              <a:pPr algn="r"/>
              <a:t>134</a:t>
            </a:fld>
            <a:endParaRPr lang="es-PR" altLang="es-PR" sz="1200">
              <a:latin typeface="Calibri"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5619" name="Notes Placeholder 2"/>
          <p:cNvSpPr>
            <a:spLocks noGrp="1"/>
          </p:cNvSpPr>
          <p:nvPr>
            <p:ph type="body" idx="1"/>
          </p:nvPr>
        </p:nvSpPr>
        <p:spPr/>
        <p:txBody>
          <a:bodyPr/>
          <a:lstStyle/>
          <a:p>
            <a:pPr>
              <a:spcBef>
                <a:spcPct val="0"/>
              </a:spcBef>
            </a:pPr>
            <a:endParaRPr lang="es-PR" altLang="es-PR"/>
          </a:p>
        </p:txBody>
      </p:sp>
      <p:sp>
        <p:nvSpPr>
          <p:cNvPr id="11356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C213E26-89AC-4802-8F4A-95FAE10BC61D}" type="slidenum">
              <a:rPr lang="es-PR" altLang="es-PR" sz="1200">
                <a:latin typeface="Calibri" pitchFamily="34" charset="0"/>
              </a:rPr>
              <a:pPr algn="r"/>
              <a:t>135</a:t>
            </a:fld>
            <a:endParaRPr lang="es-PR" altLang="es-PR" sz="1200">
              <a:latin typeface="Calibri"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7667" name="Notes Placeholder 2"/>
          <p:cNvSpPr>
            <a:spLocks noGrp="1"/>
          </p:cNvSpPr>
          <p:nvPr>
            <p:ph type="body" idx="1"/>
          </p:nvPr>
        </p:nvSpPr>
        <p:spPr/>
        <p:txBody>
          <a:bodyPr/>
          <a:lstStyle/>
          <a:p>
            <a:pPr>
              <a:spcBef>
                <a:spcPct val="0"/>
              </a:spcBef>
            </a:pPr>
            <a:endParaRPr lang="es-PR" altLang="es-PR"/>
          </a:p>
        </p:txBody>
      </p:sp>
      <p:sp>
        <p:nvSpPr>
          <p:cNvPr id="11376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20B9D25-845F-41D7-9449-1C6D699DC76A}" type="slidenum">
              <a:rPr lang="es-PR" altLang="es-PR" sz="1200">
                <a:latin typeface="Calibri" pitchFamily="34" charset="0"/>
              </a:rPr>
              <a:pPr algn="r"/>
              <a:t>136</a:t>
            </a:fld>
            <a:endParaRPr lang="es-PR" altLang="es-PR" sz="1200">
              <a:latin typeface="Calibri"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6835" name="Notes Placeholder 2"/>
          <p:cNvSpPr>
            <a:spLocks noGrp="1"/>
          </p:cNvSpPr>
          <p:nvPr>
            <p:ph type="body" idx="1"/>
          </p:nvPr>
        </p:nvSpPr>
        <p:spPr/>
        <p:txBody>
          <a:bodyPr/>
          <a:lstStyle/>
          <a:p>
            <a:pPr>
              <a:spcBef>
                <a:spcPct val="0"/>
              </a:spcBef>
            </a:pPr>
            <a:endParaRPr lang="es-PR" altLang="es-PR"/>
          </a:p>
        </p:txBody>
      </p:sp>
      <p:sp>
        <p:nvSpPr>
          <p:cNvPr id="10168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E3FDF74-BAC7-4E5B-93B8-D69955A55CBA}" type="slidenum">
              <a:rPr lang="es-PR" altLang="es-PR" sz="1200">
                <a:latin typeface="Calibri" pitchFamily="34" charset="0"/>
              </a:rPr>
              <a:pPr algn="r"/>
              <a:t>137</a:t>
            </a:fld>
            <a:endParaRPr lang="es-PR" altLang="es-PR" sz="1200">
              <a:latin typeface="Calibri"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5379" name="Notes Placeholder 2"/>
          <p:cNvSpPr>
            <a:spLocks noGrp="1"/>
          </p:cNvSpPr>
          <p:nvPr>
            <p:ph type="body" idx="1"/>
          </p:nvPr>
        </p:nvSpPr>
        <p:spPr/>
        <p:txBody>
          <a:bodyPr/>
          <a:lstStyle/>
          <a:p>
            <a:pPr>
              <a:spcBef>
                <a:spcPct val="0"/>
              </a:spcBef>
            </a:pPr>
            <a:endParaRPr lang="es-PR" altLang="es-PR"/>
          </a:p>
        </p:txBody>
      </p:sp>
      <p:sp>
        <p:nvSpPr>
          <p:cNvPr id="11253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70EC6C4-9C86-4BF7-9432-FAF548BBA181}" type="slidenum">
              <a:rPr lang="es-PR" altLang="es-PR" sz="1200">
                <a:latin typeface="Calibri" pitchFamily="34" charset="0"/>
              </a:rPr>
              <a:pPr algn="r"/>
              <a:t>138</a:t>
            </a:fld>
            <a:endParaRPr lang="es-PR" altLang="es-PR" sz="1200">
              <a:latin typeface="Calibri"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8275" name="Notes Placeholder 2"/>
          <p:cNvSpPr>
            <a:spLocks noGrp="1"/>
          </p:cNvSpPr>
          <p:nvPr>
            <p:ph type="body" idx="1"/>
          </p:nvPr>
        </p:nvSpPr>
        <p:spPr/>
        <p:txBody>
          <a:bodyPr/>
          <a:lstStyle/>
          <a:p>
            <a:pPr>
              <a:spcBef>
                <a:spcPct val="0"/>
              </a:spcBef>
            </a:pPr>
            <a:endParaRPr lang="es-PR" altLang="es-PR"/>
          </a:p>
        </p:txBody>
      </p:sp>
      <p:sp>
        <p:nvSpPr>
          <p:cNvPr id="107827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5B2A53F-7590-4CAD-A03D-71CE4261F77F}" type="slidenum">
              <a:rPr lang="es-PR" altLang="es-PR" sz="1200">
                <a:latin typeface="Calibri" pitchFamily="34" charset="0"/>
              </a:rPr>
              <a:pPr algn="r"/>
              <a:t>139</a:t>
            </a:fld>
            <a:endParaRPr lang="es-PR" altLang="es-PR"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23" name="Notes Placeholder 2"/>
          <p:cNvSpPr>
            <a:spLocks noGrp="1"/>
          </p:cNvSpPr>
          <p:nvPr>
            <p:ph type="body" idx="1"/>
          </p:nvPr>
        </p:nvSpPr>
        <p:spPr/>
        <p:txBody>
          <a:bodyPr/>
          <a:lstStyle/>
          <a:p>
            <a:pPr>
              <a:spcBef>
                <a:spcPct val="0"/>
              </a:spcBef>
            </a:pPr>
            <a:endParaRPr lang="es-PR" altLang="es-PR"/>
          </a:p>
        </p:txBody>
      </p:sp>
      <p:sp>
        <p:nvSpPr>
          <p:cNvPr id="12595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0EB5B85-9E10-4168-A830-9CD1738EA07D}" type="slidenum">
              <a:rPr lang="es-PR" altLang="es-PR" sz="1200">
                <a:latin typeface="Calibri" pitchFamily="34" charset="0"/>
              </a:rPr>
              <a:pPr algn="r"/>
              <a:t>14</a:t>
            </a:fld>
            <a:endParaRPr lang="es-PR" altLang="es-PR" sz="1200">
              <a:latin typeface="Calibri"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5635" name="Notes Placeholder 2"/>
          <p:cNvSpPr>
            <a:spLocks noGrp="1"/>
          </p:cNvSpPr>
          <p:nvPr>
            <p:ph type="body" idx="1"/>
          </p:nvPr>
        </p:nvSpPr>
        <p:spPr/>
        <p:txBody>
          <a:bodyPr/>
          <a:lstStyle/>
          <a:p>
            <a:pPr>
              <a:spcBef>
                <a:spcPct val="0"/>
              </a:spcBef>
            </a:pPr>
            <a:endParaRPr lang="es-PR" altLang="es-PR"/>
          </a:p>
        </p:txBody>
      </p:sp>
      <p:sp>
        <p:nvSpPr>
          <p:cNvPr id="9656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7459A61-73DD-41B8-A5B0-5EE257B1754F}" type="slidenum">
              <a:rPr lang="es-PR" altLang="es-PR" sz="1200">
                <a:latin typeface="Calibri" pitchFamily="34" charset="0"/>
              </a:rPr>
              <a:pPr algn="r"/>
              <a:t>140</a:t>
            </a:fld>
            <a:endParaRPr lang="es-PR" altLang="es-PR" sz="1200">
              <a:latin typeface="Calibri"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8643" name="Notes Placeholder 2"/>
          <p:cNvSpPr>
            <a:spLocks noGrp="1"/>
          </p:cNvSpPr>
          <p:nvPr>
            <p:ph type="body" idx="1"/>
          </p:nvPr>
        </p:nvSpPr>
        <p:spPr/>
        <p:txBody>
          <a:bodyPr/>
          <a:lstStyle/>
          <a:p>
            <a:pPr>
              <a:spcBef>
                <a:spcPct val="0"/>
              </a:spcBef>
            </a:pPr>
            <a:endParaRPr lang="es-PR" altLang="es-PR"/>
          </a:p>
        </p:txBody>
      </p:sp>
      <p:sp>
        <p:nvSpPr>
          <p:cNvPr id="10086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31A8BFB3-A05D-4FE2-9EE5-8D07486B5C2F}" type="slidenum">
              <a:rPr lang="es-PR" altLang="es-PR" sz="1200">
                <a:latin typeface="Calibri" pitchFamily="34" charset="0"/>
              </a:rPr>
              <a:pPr algn="r"/>
              <a:t>141</a:t>
            </a:fld>
            <a:endParaRPr lang="es-PR" altLang="es-PR" sz="1200">
              <a:latin typeface="Calibri"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9731" name="Notes Placeholder 2"/>
          <p:cNvSpPr>
            <a:spLocks noGrp="1"/>
          </p:cNvSpPr>
          <p:nvPr>
            <p:ph type="body" idx="1"/>
          </p:nvPr>
        </p:nvSpPr>
        <p:spPr/>
        <p:txBody>
          <a:bodyPr/>
          <a:lstStyle/>
          <a:p>
            <a:pPr>
              <a:spcBef>
                <a:spcPct val="0"/>
              </a:spcBef>
            </a:pPr>
            <a:endParaRPr lang="es-PR" altLang="es-PR"/>
          </a:p>
        </p:txBody>
      </p:sp>
      <p:sp>
        <p:nvSpPr>
          <p:cNvPr id="9697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C93285D-619F-4660-9C3C-3090680C824A}" type="slidenum">
              <a:rPr lang="es-PR" altLang="es-PR" sz="1200">
                <a:latin typeface="Calibri" pitchFamily="34" charset="0"/>
              </a:rPr>
              <a:pPr algn="r"/>
              <a:t>142</a:t>
            </a:fld>
            <a:endParaRPr lang="es-PR" altLang="es-PR" sz="1200">
              <a:latin typeface="Calibri"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0211" name="Notes Placeholder 2"/>
          <p:cNvSpPr>
            <a:spLocks noGrp="1"/>
          </p:cNvSpPr>
          <p:nvPr>
            <p:ph type="body" idx="1"/>
          </p:nvPr>
        </p:nvSpPr>
        <p:spPr/>
        <p:txBody>
          <a:bodyPr/>
          <a:lstStyle/>
          <a:p>
            <a:pPr>
              <a:spcBef>
                <a:spcPct val="0"/>
              </a:spcBef>
            </a:pPr>
            <a:endParaRPr lang="es-PR" altLang="es-PR"/>
          </a:p>
        </p:txBody>
      </p:sp>
      <p:sp>
        <p:nvSpPr>
          <p:cNvPr id="9902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9F7B211-4B28-44AB-8450-026F7E5B29F3}" type="slidenum">
              <a:rPr lang="es-PR" altLang="es-PR" sz="1200">
                <a:latin typeface="Calibri" pitchFamily="34" charset="0"/>
              </a:rPr>
              <a:pPr algn="r"/>
              <a:t>143</a:t>
            </a:fld>
            <a:endParaRPr lang="es-PR" altLang="es-PR" sz="1200">
              <a:latin typeface="Calibri"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2259" name="Notes Placeholder 2"/>
          <p:cNvSpPr>
            <a:spLocks noGrp="1"/>
          </p:cNvSpPr>
          <p:nvPr>
            <p:ph type="body" idx="1"/>
          </p:nvPr>
        </p:nvSpPr>
        <p:spPr/>
        <p:txBody>
          <a:bodyPr/>
          <a:lstStyle/>
          <a:p>
            <a:pPr>
              <a:spcBef>
                <a:spcPct val="0"/>
              </a:spcBef>
            </a:pPr>
            <a:endParaRPr lang="es-PR" altLang="es-PR"/>
          </a:p>
        </p:txBody>
      </p:sp>
      <p:sp>
        <p:nvSpPr>
          <p:cNvPr id="9922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3AA8253-E87C-4259-99B6-9400D0A0C546}" type="slidenum">
              <a:rPr lang="es-PR" altLang="es-PR" sz="1200">
                <a:latin typeface="Calibri" pitchFamily="34" charset="0"/>
              </a:rPr>
              <a:pPr algn="r"/>
              <a:t>144</a:t>
            </a:fld>
            <a:endParaRPr lang="es-PR" altLang="es-PR" sz="1200">
              <a:latin typeface="Calibri"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2499" name="Notes Placeholder 2"/>
          <p:cNvSpPr>
            <a:spLocks noGrp="1"/>
          </p:cNvSpPr>
          <p:nvPr>
            <p:ph type="body" idx="1"/>
          </p:nvPr>
        </p:nvSpPr>
        <p:spPr/>
        <p:txBody>
          <a:bodyPr/>
          <a:lstStyle/>
          <a:p>
            <a:pPr>
              <a:spcBef>
                <a:spcPct val="0"/>
              </a:spcBef>
            </a:pPr>
            <a:endParaRPr lang="es-PR" altLang="es-PR"/>
          </a:p>
        </p:txBody>
      </p:sp>
      <p:sp>
        <p:nvSpPr>
          <p:cNvPr id="10025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5E0B910-6D17-4F9C-BCBB-18D691112F8D}" type="slidenum">
              <a:rPr lang="es-PR" altLang="es-PR" sz="1200">
                <a:latin typeface="Calibri" pitchFamily="34" charset="0"/>
              </a:rPr>
              <a:pPr algn="r"/>
              <a:t>145</a:t>
            </a:fld>
            <a:endParaRPr lang="es-PR" altLang="es-PR" sz="1200">
              <a:latin typeface="Calibri"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0451" name="Notes Placeholder 2"/>
          <p:cNvSpPr>
            <a:spLocks noGrp="1"/>
          </p:cNvSpPr>
          <p:nvPr>
            <p:ph type="body" idx="1"/>
          </p:nvPr>
        </p:nvSpPr>
        <p:spPr/>
        <p:txBody>
          <a:bodyPr/>
          <a:lstStyle/>
          <a:p>
            <a:pPr>
              <a:spcBef>
                <a:spcPct val="0"/>
              </a:spcBef>
            </a:pPr>
            <a:endParaRPr lang="es-PR" altLang="es-PR"/>
          </a:p>
        </p:txBody>
      </p:sp>
      <p:sp>
        <p:nvSpPr>
          <p:cNvPr id="10004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8DF4AC6-2762-46A0-932F-0F7CD6878F3D}" type="slidenum">
              <a:rPr lang="es-PR" altLang="es-PR" sz="1200">
                <a:latin typeface="Calibri" pitchFamily="34" charset="0"/>
              </a:rPr>
              <a:pPr algn="r"/>
              <a:t>146</a:t>
            </a:fld>
            <a:endParaRPr lang="es-PR" altLang="es-PR" sz="1200">
              <a:latin typeface="Calibri"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8275" name="Notes Placeholder 2"/>
          <p:cNvSpPr>
            <a:spLocks noGrp="1"/>
          </p:cNvSpPr>
          <p:nvPr>
            <p:ph type="body" idx="1"/>
          </p:nvPr>
        </p:nvSpPr>
        <p:spPr/>
        <p:txBody>
          <a:bodyPr/>
          <a:lstStyle/>
          <a:p>
            <a:pPr>
              <a:spcBef>
                <a:spcPct val="0"/>
              </a:spcBef>
            </a:pPr>
            <a:endParaRPr lang="es-PR" altLang="es-PR"/>
          </a:p>
        </p:txBody>
      </p:sp>
      <p:sp>
        <p:nvSpPr>
          <p:cNvPr id="43827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7B4E87B-7C6D-4814-AD9A-045DBEAF0557}" type="slidenum">
              <a:rPr lang="es-PR" altLang="es-PR" sz="1200">
                <a:latin typeface="Calibri" pitchFamily="34" charset="0"/>
              </a:rPr>
              <a:pPr algn="r"/>
              <a:t>147</a:t>
            </a:fld>
            <a:endParaRPr lang="es-PR" altLang="es-PR" sz="1200">
              <a:latin typeface="Calibri"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3" name="Notes Placeholder 2"/>
          <p:cNvSpPr>
            <a:spLocks noGrp="1"/>
          </p:cNvSpPr>
          <p:nvPr>
            <p:ph type="body" idx="1"/>
          </p:nvPr>
        </p:nvSpPr>
        <p:spPr/>
        <p:txBody>
          <a:bodyPr/>
          <a:lstStyle/>
          <a:p>
            <a:pPr>
              <a:spcBef>
                <a:spcPct val="0"/>
              </a:spcBef>
            </a:pPr>
            <a:endParaRPr lang="es-PR" altLang="es-PR"/>
          </a:p>
        </p:txBody>
      </p:sp>
      <p:sp>
        <p:nvSpPr>
          <p:cNvPr id="4198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E32A529D-B6C9-43AB-8C05-8C85FC4150D9}" type="slidenum">
              <a:rPr lang="es-PR" altLang="es-PR" sz="1200">
                <a:latin typeface="Calibri" pitchFamily="34" charset="0"/>
              </a:rPr>
              <a:pPr algn="r"/>
              <a:t>148</a:t>
            </a:fld>
            <a:endParaRPr lang="es-PR" altLang="es-PR" sz="1200">
              <a:latin typeface="Calibri"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0899" name="Notes Placeholder 2"/>
          <p:cNvSpPr>
            <a:spLocks noGrp="1"/>
          </p:cNvSpPr>
          <p:nvPr>
            <p:ph type="body" idx="1"/>
          </p:nvPr>
        </p:nvSpPr>
        <p:spPr/>
        <p:txBody>
          <a:bodyPr/>
          <a:lstStyle/>
          <a:p>
            <a:pPr>
              <a:spcBef>
                <a:spcPct val="0"/>
              </a:spcBef>
            </a:pPr>
            <a:endParaRPr lang="es-PR" altLang="es-PR"/>
          </a:p>
        </p:txBody>
      </p:sp>
      <p:sp>
        <p:nvSpPr>
          <p:cNvPr id="13609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2584837-915C-4D8D-90E2-58EEEC963524}" type="slidenum">
              <a:rPr lang="es-PR" altLang="es-PR" sz="1200">
                <a:latin typeface="Calibri" pitchFamily="34" charset="0"/>
              </a:rPr>
              <a:pPr algn="r"/>
              <a:t>149</a:t>
            </a:fld>
            <a:endParaRPr lang="es-PR" altLang="es-PR"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0547" name="Notes Placeholder 2"/>
          <p:cNvSpPr>
            <a:spLocks noGrp="1"/>
          </p:cNvSpPr>
          <p:nvPr>
            <p:ph type="body" idx="1"/>
          </p:nvPr>
        </p:nvSpPr>
        <p:spPr/>
        <p:txBody>
          <a:bodyPr/>
          <a:lstStyle/>
          <a:p>
            <a:pPr>
              <a:spcBef>
                <a:spcPct val="0"/>
              </a:spcBef>
            </a:pPr>
            <a:endParaRPr lang="es-PR" altLang="es-PR"/>
          </a:p>
        </p:txBody>
      </p:sp>
      <p:sp>
        <p:nvSpPr>
          <p:cNvPr id="12605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6719975-A0CD-4056-A62C-639D2D6A3218}" type="slidenum">
              <a:rPr lang="es-PR" altLang="es-PR" sz="1200">
                <a:latin typeface="Calibri" pitchFamily="34" charset="0"/>
              </a:rPr>
              <a:pPr algn="r"/>
              <a:t>15</a:t>
            </a:fld>
            <a:endParaRPr lang="es-PR" altLang="es-PR" sz="1200">
              <a:latin typeface="Calibri"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9" name="Notes Placeholder 2"/>
          <p:cNvSpPr>
            <a:spLocks noGrp="1"/>
          </p:cNvSpPr>
          <p:nvPr>
            <p:ph type="body" idx="1"/>
          </p:nvPr>
        </p:nvSpPr>
        <p:spPr/>
        <p:txBody>
          <a:bodyPr/>
          <a:lstStyle/>
          <a:p>
            <a:pPr>
              <a:spcBef>
                <a:spcPct val="0"/>
              </a:spcBef>
            </a:pPr>
            <a:endParaRPr lang="es-PR" altLang="es-PR"/>
          </a:p>
        </p:txBody>
      </p:sp>
      <p:sp>
        <p:nvSpPr>
          <p:cNvPr id="4239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AD98210-206D-4A52-B9E9-20B64F5B308C}" type="slidenum">
              <a:rPr lang="es-PR" altLang="es-PR" sz="1200">
                <a:latin typeface="Calibri" pitchFamily="34" charset="0"/>
              </a:rPr>
              <a:pPr algn="r"/>
              <a:t>150</a:t>
            </a:fld>
            <a:endParaRPr lang="es-PR" altLang="es-PR" sz="1200">
              <a:latin typeface="Calibri"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Notes Placeholder 2"/>
          <p:cNvSpPr>
            <a:spLocks noGrp="1"/>
          </p:cNvSpPr>
          <p:nvPr>
            <p:ph type="body" idx="1"/>
          </p:nvPr>
        </p:nvSpPr>
        <p:spPr/>
        <p:txBody>
          <a:bodyPr/>
          <a:lstStyle/>
          <a:p>
            <a:pPr>
              <a:spcBef>
                <a:spcPct val="0"/>
              </a:spcBef>
            </a:pPr>
            <a:endParaRPr lang="es-PR" altLang="es-PR"/>
          </a:p>
        </p:txBody>
      </p:sp>
      <p:sp>
        <p:nvSpPr>
          <p:cNvPr id="4259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FE1377B-6063-4906-9CDB-B9FF1DFB0F4E}" type="slidenum">
              <a:rPr lang="es-PR" altLang="es-PR" sz="1200">
                <a:latin typeface="Calibri" pitchFamily="34" charset="0"/>
              </a:rPr>
              <a:pPr algn="r"/>
              <a:t>151</a:t>
            </a:fld>
            <a:endParaRPr lang="es-PR" altLang="es-PR" sz="1200">
              <a:latin typeface="Calibri"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8035" name="Notes Placeholder 2"/>
          <p:cNvSpPr>
            <a:spLocks noGrp="1"/>
          </p:cNvSpPr>
          <p:nvPr>
            <p:ph type="body" idx="1"/>
          </p:nvPr>
        </p:nvSpPr>
        <p:spPr/>
        <p:txBody>
          <a:bodyPr/>
          <a:lstStyle/>
          <a:p>
            <a:pPr>
              <a:spcBef>
                <a:spcPct val="0"/>
              </a:spcBef>
            </a:pPr>
            <a:endParaRPr lang="es-PR" altLang="es-PR"/>
          </a:p>
        </p:txBody>
      </p:sp>
      <p:sp>
        <p:nvSpPr>
          <p:cNvPr id="4280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5094324-8CC3-48D1-8533-A8E9483E6D09}" type="slidenum">
              <a:rPr lang="es-PR" altLang="es-PR" sz="1200">
                <a:latin typeface="Calibri" pitchFamily="34" charset="0"/>
              </a:rPr>
              <a:pPr algn="r"/>
              <a:t>152</a:t>
            </a:fld>
            <a:endParaRPr lang="es-PR" altLang="es-PR" sz="1200">
              <a:latin typeface="Calibri"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0035" name="Notes Placeholder 2"/>
          <p:cNvSpPr>
            <a:spLocks noGrp="1"/>
          </p:cNvSpPr>
          <p:nvPr>
            <p:ph type="body" idx="1"/>
          </p:nvPr>
        </p:nvSpPr>
        <p:spPr/>
        <p:txBody>
          <a:bodyPr/>
          <a:lstStyle/>
          <a:p>
            <a:pPr>
              <a:spcBef>
                <a:spcPct val="0"/>
              </a:spcBef>
            </a:pPr>
            <a:endParaRPr lang="es-PR" altLang="es-PR"/>
          </a:p>
        </p:txBody>
      </p:sp>
      <p:sp>
        <p:nvSpPr>
          <p:cNvPr id="9400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025BA7-B241-4FD6-8A88-3E34E831BE13}" type="slidenum">
              <a:rPr lang="es-PR" altLang="es-PR" sz="1200">
                <a:latin typeface="Calibri" pitchFamily="34" charset="0"/>
              </a:rPr>
              <a:pPr algn="r"/>
              <a:t>153</a:t>
            </a:fld>
            <a:endParaRPr lang="es-PR" altLang="es-PR" sz="1200">
              <a:latin typeface="Calibri"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Notes Placeholder 2"/>
          <p:cNvSpPr>
            <a:spLocks noGrp="1"/>
          </p:cNvSpPr>
          <p:nvPr>
            <p:ph type="body" idx="1"/>
          </p:nvPr>
        </p:nvSpPr>
        <p:spPr/>
        <p:txBody>
          <a:bodyPr/>
          <a:lstStyle/>
          <a:p>
            <a:pPr>
              <a:spcBef>
                <a:spcPct val="0"/>
              </a:spcBef>
            </a:pPr>
            <a:endParaRPr lang="es-PR" altLang="es-PR"/>
          </a:p>
        </p:txBody>
      </p:sp>
      <p:sp>
        <p:nvSpPr>
          <p:cNvPr id="4874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31C53472-BD69-4427-B624-644093F801D8}" type="slidenum">
              <a:rPr lang="es-PR" altLang="es-PR" sz="1200">
                <a:latin typeface="Calibri" pitchFamily="34" charset="0"/>
              </a:rPr>
              <a:pPr algn="r"/>
              <a:t>154</a:t>
            </a:fld>
            <a:endParaRPr lang="es-PR" altLang="es-PR" sz="1200">
              <a:latin typeface="Calibri"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1331" name="Notes Placeholder 2"/>
          <p:cNvSpPr>
            <a:spLocks noGrp="1"/>
          </p:cNvSpPr>
          <p:nvPr>
            <p:ph type="body" idx="1"/>
          </p:nvPr>
        </p:nvSpPr>
        <p:spPr/>
        <p:txBody>
          <a:bodyPr/>
          <a:lstStyle/>
          <a:p>
            <a:pPr>
              <a:spcBef>
                <a:spcPct val="0"/>
              </a:spcBef>
            </a:pPr>
            <a:endParaRPr lang="es-PR" altLang="es-PR"/>
          </a:p>
        </p:txBody>
      </p:sp>
      <p:sp>
        <p:nvSpPr>
          <p:cNvPr id="12513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4E49D2F-107F-464D-A668-798EBE9A7FC2}" type="slidenum">
              <a:rPr lang="es-PR" altLang="es-PR" sz="1200">
                <a:latin typeface="Calibri" pitchFamily="34" charset="0"/>
              </a:rPr>
              <a:pPr algn="r"/>
              <a:t>155</a:t>
            </a:fld>
            <a:endParaRPr lang="es-PR" altLang="es-PR" sz="1200">
              <a:latin typeface="Calibri"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0291" name="Notes Placeholder 2"/>
          <p:cNvSpPr>
            <a:spLocks noGrp="1"/>
          </p:cNvSpPr>
          <p:nvPr>
            <p:ph type="body" idx="1"/>
          </p:nvPr>
        </p:nvSpPr>
        <p:spPr/>
        <p:txBody>
          <a:bodyPr/>
          <a:lstStyle/>
          <a:p>
            <a:pPr>
              <a:spcBef>
                <a:spcPct val="0"/>
              </a:spcBef>
            </a:pPr>
            <a:endParaRPr lang="es-PR" altLang="es-PR"/>
          </a:p>
        </p:txBody>
      </p:sp>
      <p:sp>
        <p:nvSpPr>
          <p:cNvPr id="14202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FF749B5-BBC2-4A13-9E01-3AD4B12F6539}" type="slidenum">
              <a:rPr lang="es-PR" altLang="es-PR" sz="1200">
                <a:latin typeface="Calibri" pitchFamily="34" charset="0"/>
              </a:rPr>
              <a:pPr algn="r"/>
              <a:t>156</a:t>
            </a:fld>
            <a:endParaRPr lang="es-PR" altLang="es-PR" sz="1200">
              <a:latin typeface="Calibri"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2947" name="Notes Placeholder 2"/>
          <p:cNvSpPr>
            <a:spLocks noGrp="1"/>
          </p:cNvSpPr>
          <p:nvPr>
            <p:ph type="body" idx="1"/>
          </p:nvPr>
        </p:nvSpPr>
        <p:spPr/>
        <p:txBody>
          <a:bodyPr/>
          <a:lstStyle/>
          <a:p>
            <a:pPr>
              <a:spcBef>
                <a:spcPct val="0"/>
              </a:spcBef>
            </a:pPr>
            <a:endParaRPr lang="es-PR" altLang="es-PR"/>
          </a:p>
        </p:txBody>
      </p:sp>
      <p:sp>
        <p:nvSpPr>
          <p:cNvPr id="13629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154469C-3316-4ABC-A72A-261C8FA9F546}" type="slidenum">
              <a:rPr lang="es-PR" altLang="es-PR" sz="1200">
                <a:latin typeface="Calibri" pitchFamily="34" charset="0"/>
              </a:rPr>
              <a:pPr algn="r"/>
              <a:t>157</a:t>
            </a:fld>
            <a:endParaRPr lang="es-PR" altLang="es-PR" sz="1200">
              <a:latin typeface="Calibri"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7" name="Notes Placeholder 2"/>
          <p:cNvSpPr>
            <a:spLocks noGrp="1"/>
          </p:cNvSpPr>
          <p:nvPr>
            <p:ph type="body" idx="1"/>
          </p:nvPr>
        </p:nvSpPr>
        <p:spPr/>
        <p:txBody>
          <a:bodyPr/>
          <a:lstStyle/>
          <a:p>
            <a:pPr>
              <a:spcBef>
                <a:spcPct val="0"/>
              </a:spcBef>
            </a:pPr>
            <a:endParaRPr lang="es-PR" altLang="es-PR"/>
          </a:p>
        </p:txBody>
      </p:sp>
      <p:sp>
        <p:nvSpPr>
          <p:cNvPr id="5181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E08ADAA5-A50A-4390-AD74-25E83A489523}" type="slidenum">
              <a:rPr lang="es-PR" altLang="es-PR" sz="1200">
                <a:latin typeface="Calibri" pitchFamily="34" charset="0"/>
              </a:rPr>
              <a:pPr algn="r"/>
              <a:t>158</a:t>
            </a:fld>
            <a:endParaRPr lang="es-PR" altLang="es-PR" sz="1200">
              <a:latin typeface="Calibri"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683" name="Notes Placeholder 2"/>
          <p:cNvSpPr>
            <a:spLocks noGrp="1"/>
          </p:cNvSpPr>
          <p:nvPr>
            <p:ph type="body" idx="1"/>
          </p:nvPr>
        </p:nvSpPr>
        <p:spPr/>
        <p:txBody>
          <a:bodyPr/>
          <a:lstStyle/>
          <a:p>
            <a:pPr>
              <a:spcBef>
                <a:spcPct val="0"/>
              </a:spcBef>
            </a:pPr>
            <a:endParaRPr lang="es-PR" altLang="es-PR"/>
          </a:p>
        </p:txBody>
      </p:sp>
      <p:sp>
        <p:nvSpPr>
          <p:cNvPr id="13516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BEC5CE9-0C7F-4ED2-B9DE-525705B61A8A}" type="slidenum">
              <a:rPr lang="es-PR" altLang="es-PR" sz="1200">
                <a:latin typeface="Calibri" pitchFamily="34" charset="0"/>
              </a:rPr>
              <a:pPr algn="r"/>
              <a:t>159</a:t>
            </a:fld>
            <a:endParaRPr lang="es-PR" altLang="es-PR"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6451" name="Notes Placeholder 2"/>
          <p:cNvSpPr>
            <a:spLocks noGrp="1"/>
          </p:cNvSpPr>
          <p:nvPr>
            <p:ph type="body" idx="1"/>
          </p:nvPr>
        </p:nvSpPr>
        <p:spPr/>
        <p:txBody>
          <a:bodyPr/>
          <a:lstStyle/>
          <a:p>
            <a:pPr>
              <a:spcBef>
                <a:spcPct val="0"/>
              </a:spcBef>
            </a:pPr>
            <a:endParaRPr lang="es-PR" altLang="es-PR"/>
          </a:p>
        </p:txBody>
      </p:sp>
      <p:sp>
        <p:nvSpPr>
          <p:cNvPr id="12564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ED5F84C-551D-4C7A-8F33-77221FCDB31F}" type="slidenum">
              <a:rPr lang="es-PR" altLang="es-PR" sz="1200">
                <a:latin typeface="Calibri" pitchFamily="34" charset="0"/>
              </a:rPr>
              <a:pPr algn="r"/>
              <a:t>16</a:t>
            </a:fld>
            <a:endParaRPr lang="es-PR" altLang="es-PR" sz="1200">
              <a:latin typeface="Calibri"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7587" name="Notes Placeholder 2"/>
          <p:cNvSpPr>
            <a:spLocks noGrp="1"/>
          </p:cNvSpPr>
          <p:nvPr>
            <p:ph type="body" idx="1"/>
          </p:nvPr>
        </p:nvSpPr>
        <p:spPr/>
        <p:txBody>
          <a:bodyPr/>
          <a:lstStyle/>
          <a:p>
            <a:pPr>
              <a:spcBef>
                <a:spcPct val="0"/>
              </a:spcBef>
            </a:pPr>
            <a:endParaRPr lang="es-PR" altLang="es-PR"/>
          </a:p>
        </p:txBody>
      </p:sp>
      <p:sp>
        <p:nvSpPr>
          <p:cNvPr id="13475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C5A661A-BB21-46F0-851F-6D253DEC1155}" type="slidenum">
              <a:rPr lang="es-PR" altLang="es-PR" sz="1200">
                <a:latin typeface="Calibri" pitchFamily="34" charset="0"/>
              </a:rPr>
              <a:pPr algn="r"/>
              <a:t>160</a:t>
            </a:fld>
            <a:endParaRPr lang="es-PR" altLang="es-PR" sz="1200">
              <a:latin typeface="Calibri"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8611" name="Notes Placeholder 2"/>
          <p:cNvSpPr>
            <a:spLocks noGrp="1"/>
          </p:cNvSpPr>
          <p:nvPr>
            <p:ph type="body" idx="1"/>
          </p:nvPr>
        </p:nvSpPr>
        <p:spPr/>
        <p:txBody>
          <a:bodyPr/>
          <a:lstStyle/>
          <a:p>
            <a:pPr>
              <a:spcBef>
                <a:spcPct val="0"/>
              </a:spcBef>
            </a:pPr>
            <a:endParaRPr lang="es-PR" altLang="es-PR"/>
          </a:p>
        </p:txBody>
      </p:sp>
      <p:sp>
        <p:nvSpPr>
          <p:cNvPr id="13486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E0B00B18-B7D5-4C29-BF7B-DFC83E7D33B2}" type="slidenum">
              <a:rPr lang="es-PR" altLang="es-PR" sz="1200">
                <a:latin typeface="Calibri" pitchFamily="34" charset="0"/>
              </a:rPr>
              <a:pPr algn="r"/>
              <a:t>161</a:t>
            </a:fld>
            <a:endParaRPr lang="es-PR" altLang="es-PR" sz="1200">
              <a:latin typeface="Calibri"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6563" name="Notes Placeholder 2"/>
          <p:cNvSpPr>
            <a:spLocks noGrp="1"/>
          </p:cNvSpPr>
          <p:nvPr>
            <p:ph type="body" idx="1"/>
          </p:nvPr>
        </p:nvSpPr>
        <p:spPr/>
        <p:txBody>
          <a:bodyPr/>
          <a:lstStyle/>
          <a:p>
            <a:pPr>
              <a:spcBef>
                <a:spcPct val="0"/>
              </a:spcBef>
            </a:pPr>
            <a:endParaRPr lang="es-PR" altLang="es-PR"/>
          </a:p>
        </p:txBody>
      </p:sp>
      <p:sp>
        <p:nvSpPr>
          <p:cNvPr id="134656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4DA4AEB-F6F1-4F6A-9122-68A734D79F14}" type="slidenum">
              <a:rPr lang="es-PR" altLang="es-PR" sz="1200">
                <a:latin typeface="Calibri" pitchFamily="34" charset="0"/>
              </a:rPr>
              <a:pPr algn="r"/>
              <a:t>162</a:t>
            </a:fld>
            <a:endParaRPr lang="es-PR" altLang="es-PR" sz="1200">
              <a:latin typeface="Calibri"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5" name="Notes Placeholder 2"/>
          <p:cNvSpPr>
            <a:spLocks noGrp="1"/>
          </p:cNvSpPr>
          <p:nvPr>
            <p:ph type="body" idx="1"/>
          </p:nvPr>
        </p:nvSpPr>
        <p:spPr/>
        <p:txBody>
          <a:bodyPr/>
          <a:lstStyle/>
          <a:p>
            <a:pPr>
              <a:spcBef>
                <a:spcPct val="0"/>
              </a:spcBef>
            </a:pPr>
            <a:endParaRPr lang="es-PR" altLang="es-PR"/>
          </a:p>
        </p:txBody>
      </p:sp>
      <p:sp>
        <p:nvSpPr>
          <p:cNvPr id="5201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28AF625-305A-4DB3-88CA-9446E0EACA64}" type="slidenum">
              <a:rPr lang="es-PR" altLang="es-PR" sz="1200">
                <a:latin typeface="Calibri" pitchFamily="34" charset="0"/>
              </a:rPr>
              <a:pPr algn="r"/>
              <a:t>163</a:t>
            </a:fld>
            <a:endParaRPr lang="es-PR" altLang="es-PR" sz="1200">
              <a:latin typeface="Calibri"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Notes Placeholder 2"/>
          <p:cNvSpPr>
            <a:spLocks noGrp="1"/>
          </p:cNvSpPr>
          <p:nvPr>
            <p:ph type="body" idx="1"/>
          </p:nvPr>
        </p:nvSpPr>
        <p:spPr/>
        <p:txBody>
          <a:bodyPr/>
          <a:lstStyle/>
          <a:p>
            <a:pPr>
              <a:spcBef>
                <a:spcPct val="0"/>
              </a:spcBef>
            </a:pPr>
            <a:endParaRPr lang="es-PR" altLang="es-PR"/>
          </a:p>
        </p:txBody>
      </p:sp>
      <p:sp>
        <p:nvSpPr>
          <p:cNvPr id="516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746E9C1-3FB8-4855-A85F-7CDD2F656022}" type="slidenum">
              <a:rPr lang="es-PR" altLang="es-PR" sz="1200">
                <a:latin typeface="Calibri" pitchFamily="34" charset="0"/>
              </a:rPr>
              <a:pPr algn="r"/>
              <a:t>164</a:t>
            </a:fld>
            <a:endParaRPr lang="es-PR" altLang="es-PR" sz="1200">
              <a:latin typeface="Calibri"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Notes Placeholder 2"/>
          <p:cNvSpPr>
            <a:spLocks noGrp="1"/>
          </p:cNvSpPr>
          <p:nvPr>
            <p:ph type="body" idx="1"/>
          </p:nvPr>
        </p:nvSpPr>
        <p:spPr/>
        <p:txBody>
          <a:bodyPr/>
          <a:lstStyle/>
          <a:p>
            <a:pPr>
              <a:spcBef>
                <a:spcPct val="0"/>
              </a:spcBef>
            </a:pPr>
            <a:endParaRPr lang="es-PR" altLang="es-PR"/>
          </a:p>
        </p:txBody>
      </p:sp>
      <p:sp>
        <p:nvSpPr>
          <p:cNvPr id="5222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C6926F5-5599-4766-AC46-2BD9FF791782}" type="slidenum">
              <a:rPr lang="es-PR" altLang="es-PR" sz="1200">
                <a:latin typeface="Calibri" pitchFamily="34" charset="0"/>
              </a:rPr>
              <a:pPr algn="r"/>
              <a:t>165</a:t>
            </a:fld>
            <a:endParaRPr lang="es-PR" altLang="es-PR" sz="1200">
              <a:latin typeface="Calibri"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Notes Placeholder 2"/>
          <p:cNvSpPr>
            <a:spLocks noGrp="1"/>
          </p:cNvSpPr>
          <p:nvPr>
            <p:ph type="body" idx="1"/>
          </p:nvPr>
        </p:nvSpPr>
        <p:spPr/>
        <p:txBody>
          <a:bodyPr/>
          <a:lstStyle/>
          <a:p>
            <a:pPr>
              <a:spcBef>
                <a:spcPct val="0"/>
              </a:spcBef>
            </a:pPr>
            <a:endParaRPr lang="es-PR" altLang="es-PR"/>
          </a:p>
        </p:txBody>
      </p:sp>
      <p:sp>
        <p:nvSpPr>
          <p:cNvPr id="5242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60FBD7-A38E-4956-93AB-40A95BA3CBD8}" type="slidenum">
              <a:rPr lang="es-PR" altLang="es-PR" sz="1200">
                <a:latin typeface="Calibri" pitchFamily="34" charset="0"/>
              </a:rPr>
              <a:pPr algn="r"/>
              <a:t>166</a:t>
            </a:fld>
            <a:endParaRPr lang="es-PR" altLang="es-PR" sz="1200">
              <a:latin typeface="Calibri"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4995" name="Notes Placeholder 2"/>
          <p:cNvSpPr>
            <a:spLocks noGrp="1"/>
          </p:cNvSpPr>
          <p:nvPr>
            <p:ph type="body" idx="1"/>
          </p:nvPr>
        </p:nvSpPr>
        <p:spPr/>
        <p:txBody>
          <a:bodyPr/>
          <a:lstStyle/>
          <a:p>
            <a:pPr>
              <a:spcBef>
                <a:spcPct val="0"/>
              </a:spcBef>
            </a:pPr>
            <a:endParaRPr lang="es-PR" altLang="es-PR"/>
          </a:p>
        </p:txBody>
      </p:sp>
      <p:sp>
        <p:nvSpPr>
          <p:cNvPr id="13649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3900651-8090-4F40-BEB6-8E897C49EB02}" type="slidenum">
              <a:rPr lang="es-PR" altLang="es-PR" sz="1200">
                <a:latin typeface="Calibri" pitchFamily="34" charset="0"/>
              </a:rPr>
              <a:pPr algn="r"/>
              <a:t>167</a:t>
            </a:fld>
            <a:endParaRPr lang="es-PR" altLang="es-PR" sz="1200">
              <a:latin typeface="Calibri"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7827" name="Notes Placeholder 2"/>
          <p:cNvSpPr>
            <a:spLocks noGrp="1"/>
          </p:cNvSpPr>
          <p:nvPr>
            <p:ph type="body" idx="1"/>
          </p:nvPr>
        </p:nvSpPr>
        <p:spPr/>
        <p:txBody>
          <a:bodyPr/>
          <a:lstStyle/>
          <a:p>
            <a:pPr>
              <a:spcBef>
                <a:spcPct val="0"/>
              </a:spcBef>
            </a:pPr>
            <a:endParaRPr lang="es-PR" altLang="es-PR"/>
          </a:p>
        </p:txBody>
      </p:sp>
      <p:sp>
        <p:nvSpPr>
          <p:cNvPr id="13578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25A991E-FC6E-4610-B1E0-389AEE527939}" type="slidenum">
              <a:rPr lang="es-PR" altLang="es-PR" sz="1200">
                <a:latin typeface="Calibri" pitchFamily="34" charset="0"/>
              </a:rPr>
              <a:pPr algn="r"/>
              <a:t>168</a:t>
            </a:fld>
            <a:endParaRPr lang="es-PR" altLang="es-PR" sz="1200">
              <a:latin typeface="Calibri"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0115" name="Notes Placeholder 2"/>
          <p:cNvSpPr>
            <a:spLocks noGrp="1"/>
          </p:cNvSpPr>
          <p:nvPr>
            <p:ph type="body" idx="1"/>
          </p:nvPr>
        </p:nvSpPr>
        <p:spPr/>
        <p:txBody>
          <a:bodyPr/>
          <a:lstStyle/>
          <a:p>
            <a:pPr>
              <a:spcBef>
                <a:spcPct val="0"/>
              </a:spcBef>
            </a:pPr>
            <a:endParaRPr lang="es-PR" altLang="es-PR"/>
          </a:p>
        </p:txBody>
      </p:sp>
      <p:sp>
        <p:nvSpPr>
          <p:cNvPr id="13701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712204C-130B-46C0-B47E-CC939A0EEAD9}" type="slidenum">
              <a:rPr lang="es-PR" altLang="es-PR" sz="1200">
                <a:latin typeface="Calibri" pitchFamily="34" charset="0"/>
              </a:rPr>
              <a:pPr algn="r"/>
              <a:t>169</a:t>
            </a:fld>
            <a:endParaRPr lang="es-PR" altLang="es-PR"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3859" name="Notes Placeholder 2"/>
          <p:cNvSpPr>
            <a:spLocks noGrp="1"/>
          </p:cNvSpPr>
          <p:nvPr>
            <p:ph type="body" idx="1"/>
          </p:nvPr>
        </p:nvSpPr>
        <p:spPr/>
        <p:txBody>
          <a:bodyPr/>
          <a:lstStyle/>
          <a:p>
            <a:pPr>
              <a:spcBef>
                <a:spcPct val="0"/>
              </a:spcBef>
            </a:pPr>
            <a:endParaRPr lang="es-PR" altLang="es-PR"/>
          </a:p>
        </p:txBody>
      </p:sp>
      <p:sp>
        <p:nvSpPr>
          <p:cNvPr id="12738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32BFDAC-CE99-4469-A254-AF4C3C2355BF}" type="slidenum">
              <a:rPr lang="es-PR" altLang="es-PR" sz="1200">
                <a:latin typeface="Calibri" pitchFamily="34" charset="0"/>
              </a:rPr>
              <a:pPr algn="r"/>
              <a:t>17</a:t>
            </a:fld>
            <a:endParaRPr lang="es-PR" altLang="es-PR" sz="1200">
              <a:latin typeface="Calibri"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5779" name="Notes Placeholder 2"/>
          <p:cNvSpPr>
            <a:spLocks noGrp="1"/>
          </p:cNvSpPr>
          <p:nvPr>
            <p:ph type="body" idx="1"/>
          </p:nvPr>
        </p:nvSpPr>
        <p:spPr/>
        <p:txBody>
          <a:bodyPr/>
          <a:lstStyle/>
          <a:p>
            <a:pPr>
              <a:spcBef>
                <a:spcPct val="0"/>
              </a:spcBef>
            </a:pPr>
            <a:endParaRPr lang="es-PR" altLang="es-PR"/>
          </a:p>
        </p:txBody>
      </p:sp>
      <p:sp>
        <p:nvSpPr>
          <p:cNvPr id="13557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31D4736-75F3-4CD8-B156-073D6B9FC8FE}" type="slidenum">
              <a:rPr lang="es-PR" altLang="es-PR" sz="1200">
                <a:latin typeface="Calibri" pitchFamily="34" charset="0"/>
              </a:rPr>
              <a:pPr algn="r"/>
              <a:t>170</a:t>
            </a:fld>
            <a:endParaRPr lang="es-PR" altLang="es-PR" sz="1200">
              <a:latin typeface="Calibri"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p:cNvSpPr>
            <a:spLocks noGrp="1"/>
          </p:cNvSpPr>
          <p:nvPr>
            <p:ph type="body" idx="1"/>
          </p:nvPr>
        </p:nvSpPr>
        <p:spPr/>
        <p:txBody>
          <a:bodyPr/>
          <a:lstStyle/>
          <a:p>
            <a:pPr>
              <a:spcBef>
                <a:spcPct val="0"/>
              </a:spcBef>
            </a:pPr>
            <a:endParaRPr lang="es-PR" altLang="es-PR"/>
          </a:p>
        </p:txBody>
      </p:sp>
      <p:sp>
        <p:nvSpPr>
          <p:cNvPr id="5304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1F8025F-52B9-438C-BD5A-33DC5FF00928}" type="slidenum">
              <a:rPr lang="es-PR" altLang="es-PR" sz="1200">
                <a:latin typeface="Calibri" pitchFamily="34" charset="0"/>
              </a:rPr>
              <a:pPr algn="r"/>
              <a:t>171</a:t>
            </a:fld>
            <a:endParaRPr lang="es-PR" altLang="es-PR" sz="1200">
              <a:latin typeface="Calibri"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9091" name="Notes Placeholder 2"/>
          <p:cNvSpPr>
            <a:spLocks noGrp="1"/>
          </p:cNvSpPr>
          <p:nvPr>
            <p:ph type="body" idx="1"/>
          </p:nvPr>
        </p:nvSpPr>
        <p:spPr/>
        <p:txBody>
          <a:bodyPr/>
          <a:lstStyle/>
          <a:p>
            <a:pPr>
              <a:spcBef>
                <a:spcPct val="0"/>
              </a:spcBef>
            </a:pPr>
            <a:endParaRPr lang="es-PR" altLang="es-PR"/>
          </a:p>
        </p:txBody>
      </p:sp>
      <p:sp>
        <p:nvSpPr>
          <p:cNvPr id="13690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2647BDE-0A3B-4AAB-AF43-810E62A07A25}" type="slidenum">
              <a:rPr lang="es-PR" altLang="es-PR" sz="1200">
                <a:latin typeface="Calibri" pitchFamily="34" charset="0"/>
              </a:rPr>
              <a:pPr algn="r"/>
              <a:t>172</a:t>
            </a:fld>
            <a:endParaRPr lang="es-PR" altLang="es-PR" sz="1200">
              <a:latin typeface="Calibri"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Notes Placeholder 2"/>
          <p:cNvSpPr>
            <a:spLocks noGrp="1"/>
          </p:cNvSpPr>
          <p:nvPr>
            <p:ph type="body" idx="1"/>
          </p:nvPr>
        </p:nvSpPr>
        <p:spPr/>
        <p:txBody>
          <a:bodyPr/>
          <a:lstStyle/>
          <a:p>
            <a:pPr>
              <a:spcBef>
                <a:spcPct val="0"/>
              </a:spcBef>
            </a:pPr>
            <a:endParaRPr lang="es-PR" altLang="es-PR"/>
          </a:p>
        </p:txBody>
      </p:sp>
      <p:sp>
        <p:nvSpPr>
          <p:cNvPr id="526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6337550-BA7C-4FAA-84DE-068A054CCCB7}" type="slidenum">
              <a:rPr lang="es-PR" altLang="es-PR" sz="1200">
                <a:latin typeface="Calibri" pitchFamily="34" charset="0"/>
              </a:rPr>
              <a:pPr algn="r"/>
              <a:t>173</a:t>
            </a:fld>
            <a:endParaRPr lang="es-PR" altLang="es-PR" sz="1200">
              <a:latin typeface="Calibri"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Notes Placeholder 2"/>
          <p:cNvSpPr>
            <a:spLocks noGrp="1"/>
          </p:cNvSpPr>
          <p:nvPr>
            <p:ph type="body" idx="1"/>
          </p:nvPr>
        </p:nvSpPr>
        <p:spPr/>
        <p:txBody>
          <a:bodyPr/>
          <a:lstStyle/>
          <a:p>
            <a:pPr>
              <a:spcBef>
                <a:spcPct val="0"/>
              </a:spcBef>
            </a:pPr>
            <a:endParaRPr lang="es-PR" altLang="es-PR"/>
          </a:p>
        </p:txBody>
      </p:sp>
      <p:sp>
        <p:nvSpPr>
          <p:cNvPr id="5283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B98A2B8-4972-469A-ACD0-6B02FF5AA4B5}" type="slidenum">
              <a:rPr lang="es-PR" altLang="es-PR" sz="1200">
                <a:latin typeface="Calibri" pitchFamily="34" charset="0"/>
              </a:rPr>
              <a:pPr algn="r"/>
              <a:t>174</a:t>
            </a:fld>
            <a:endParaRPr lang="es-PR" altLang="es-PR" sz="1200">
              <a:latin typeface="Calibri"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6019" name="Notes Placeholder 2"/>
          <p:cNvSpPr>
            <a:spLocks noGrp="1"/>
          </p:cNvSpPr>
          <p:nvPr>
            <p:ph type="body" idx="1"/>
          </p:nvPr>
        </p:nvSpPr>
        <p:spPr/>
        <p:txBody>
          <a:bodyPr/>
          <a:lstStyle/>
          <a:p>
            <a:pPr>
              <a:spcBef>
                <a:spcPct val="0"/>
              </a:spcBef>
            </a:pPr>
            <a:endParaRPr lang="es-PR" altLang="es-PR"/>
          </a:p>
        </p:txBody>
      </p:sp>
      <p:sp>
        <p:nvSpPr>
          <p:cNvPr id="13660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AC70937-3D09-4213-8C92-0837425C9FD3}" type="slidenum">
              <a:rPr lang="es-PR" altLang="es-PR" sz="1200">
                <a:latin typeface="Calibri" pitchFamily="34" charset="0"/>
              </a:rPr>
              <a:pPr algn="r"/>
              <a:t>175</a:t>
            </a:fld>
            <a:endParaRPr lang="es-PR" altLang="es-PR" sz="1200">
              <a:latin typeface="Calibri"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Notes Placeholder 2"/>
          <p:cNvSpPr>
            <a:spLocks noGrp="1"/>
          </p:cNvSpPr>
          <p:nvPr>
            <p:ph type="body" idx="1"/>
          </p:nvPr>
        </p:nvSpPr>
        <p:spPr/>
        <p:txBody>
          <a:bodyPr/>
          <a:lstStyle/>
          <a:p>
            <a:pPr>
              <a:spcBef>
                <a:spcPct val="0"/>
              </a:spcBef>
            </a:pPr>
            <a:endParaRPr lang="es-PR" altLang="es-PR"/>
          </a:p>
        </p:txBody>
      </p:sp>
      <p:sp>
        <p:nvSpPr>
          <p:cNvPr id="4751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5F5A73D-E9FC-42ED-993C-F27231BE8633}" type="slidenum">
              <a:rPr lang="es-PR" altLang="es-PR" sz="1200">
                <a:latin typeface="Calibri" pitchFamily="34" charset="0"/>
              </a:rPr>
              <a:pPr algn="r"/>
              <a:t>176</a:t>
            </a:fld>
            <a:endParaRPr lang="es-PR" altLang="es-PR" sz="1200">
              <a:latin typeface="Calibri"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Notes Placeholder 2"/>
          <p:cNvSpPr>
            <a:spLocks noGrp="1"/>
          </p:cNvSpPr>
          <p:nvPr>
            <p:ph type="body" idx="1"/>
          </p:nvPr>
        </p:nvSpPr>
        <p:spPr/>
        <p:txBody>
          <a:bodyPr/>
          <a:lstStyle/>
          <a:p>
            <a:pPr>
              <a:spcBef>
                <a:spcPct val="0"/>
              </a:spcBef>
            </a:pPr>
            <a:endParaRPr lang="es-PR" altLang="es-PR"/>
          </a:p>
        </p:txBody>
      </p:sp>
      <p:sp>
        <p:nvSpPr>
          <p:cNvPr id="5447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9DAFB58-3103-4187-9AB0-7D5477FEC2DA}" type="slidenum">
              <a:rPr lang="es-PR" altLang="es-PR" sz="1200">
                <a:latin typeface="Calibri" pitchFamily="34" charset="0"/>
              </a:rPr>
              <a:pPr algn="r"/>
              <a:t>177</a:t>
            </a:fld>
            <a:endParaRPr lang="es-PR" altLang="es-PR" sz="1200">
              <a:latin typeface="Calibri"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Notes Placeholder 2"/>
          <p:cNvSpPr>
            <a:spLocks noGrp="1"/>
          </p:cNvSpPr>
          <p:nvPr>
            <p:ph type="body" idx="1"/>
          </p:nvPr>
        </p:nvSpPr>
        <p:spPr/>
        <p:txBody>
          <a:bodyPr/>
          <a:lstStyle/>
          <a:p>
            <a:pPr>
              <a:spcBef>
                <a:spcPct val="0"/>
              </a:spcBef>
            </a:pPr>
            <a:endParaRPr lang="es-PR" altLang="es-PR"/>
          </a:p>
        </p:txBody>
      </p:sp>
      <p:sp>
        <p:nvSpPr>
          <p:cNvPr id="5468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2F694FD-F50E-4F0F-B1CC-43E1F114762C}" type="slidenum">
              <a:rPr lang="es-PR" altLang="es-PR" sz="1200">
                <a:latin typeface="Calibri" pitchFamily="34" charset="0"/>
              </a:rPr>
              <a:pPr algn="r"/>
              <a:t>178</a:t>
            </a:fld>
            <a:endParaRPr lang="es-PR" altLang="es-PR" sz="1200">
              <a:latin typeface="Calibri"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8035" name="Notes Placeholder 2"/>
          <p:cNvSpPr>
            <a:spLocks noGrp="1"/>
          </p:cNvSpPr>
          <p:nvPr>
            <p:ph type="body" idx="1"/>
          </p:nvPr>
        </p:nvSpPr>
        <p:spPr/>
        <p:txBody>
          <a:bodyPr/>
          <a:lstStyle/>
          <a:p>
            <a:pPr>
              <a:spcBef>
                <a:spcPct val="0"/>
              </a:spcBef>
            </a:pPr>
            <a:endParaRPr lang="es-PR" altLang="es-PR"/>
          </a:p>
        </p:txBody>
      </p:sp>
      <p:sp>
        <p:nvSpPr>
          <p:cNvPr id="10680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54AC731-59E6-4350-AB39-F53B8654C738}" type="slidenum">
              <a:rPr lang="es-PR" altLang="es-PR" sz="1200">
                <a:latin typeface="Calibri" pitchFamily="34" charset="0"/>
              </a:rPr>
              <a:pPr algn="r"/>
              <a:t>179</a:t>
            </a:fld>
            <a:endParaRPr lang="es-PR" altLang="es-PR" sz="12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2835" name="Notes Placeholder 2"/>
          <p:cNvSpPr>
            <a:spLocks noGrp="1"/>
          </p:cNvSpPr>
          <p:nvPr>
            <p:ph type="body" idx="1"/>
          </p:nvPr>
        </p:nvSpPr>
        <p:spPr/>
        <p:txBody>
          <a:bodyPr/>
          <a:lstStyle/>
          <a:p>
            <a:pPr>
              <a:spcBef>
                <a:spcPct val="0"/>
              </a:spcBef>
            </a:pPr>
            <a:endParaRPr lang="es-PR" altLang="es-PR"/>
          </a:p>
        </p:txBody>
      </p:sp>
      <p:sp>
        <p:nvSpPr>
          <p:cNvPr id="12728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214988E-CC5E-4CE1-AC2F-C8B535A37BD9}" type="slidenum">
              <a:rPr lang="es-PR" altLang="es-PR" sz="1200">
                <a:latin typeface="Calibri" pitchFamily="34" charset="0"/>
              </a:rPr>
              <a:pPr algn="r"/>
              <a:t>18</a:t>
            </a:fld>
            <a:endParaRPr lang="es-PR" altLang="es-PR" sz="1200">
              <a:latin typeface="Calibri" pitchFamily="34"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63" name="Notes Placeholder 2"/>
          <p:cNvSpPr>
            <a:spLocks noGrp="1"/>
          </p:cNvSpPr>
          <p:nvPr>
            <p:ph type="body" idx="1"/>
          </p:nvPr>
        </p:nvSpPr>
        <p:spPr/>
        <p:txBody>
          <a:bodyPr/>
          <a:lstStyle/>
          <a:p>
            <a:pPr>
              <a:spcBef>
                <a:spcPct val="0"/>
              </a:spcBef>
            </a:pPr>
            <a:endParaRPr lang="es-PR" altLang="es-PR"/>
          </a:p>
        </p:txBody>
      </p:sp>
      <p:sp>
        <p:nvSpPr>
          <p:cNvPr id="137216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4248328-622D-4882-9414-5204412DDD34}" type="slidenum">
              <a:rPr lang="es-PR" altLang="es-PR" sz="1200">
                <a:latin typeface="Calibri" pitchFamily="34" charset="0"/>
              </a:rPr>
              <a:pPr algn="r"/>
              <a:t>180</a:t>
            </a:fld>
            <a:endParaRPr lang="es-PR" altLang="es-PR" sz="1200">
              <a:latin typeface="Calibri"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4211" name="Notes Placeholder 2"/>
          <p:cNvSpPr>
            <a:spLocks noGrp="1"/>
          </p:cNvSpPr>
          <p:nvPr>
            <p:ph type="body" idx="1"/>
          </p:nvPr>
        </p:nvSpPr>
        <p:spPr/>
        <p:txBody>
          <a:bodyPr/>
          <a:lstStyle/>
          <a:p>
            <a:pPr>
              <a:spcBef>
                <a:spcPct val="0"/>
              </a:spcBef>
            </a:pPr>
            <a:endParaRPr lang="es-PR" altLang="es-PR"/>
          </a:p>
        </p:txBody>
      </p:sp>
      <p:sp>
        <p:nvSpPr>
          <p:cNvPr id="13742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136CE87-137D-4612-8660-0829AC9609E8}" type="slidenum">
              <a:rPr lang="es-PR" altLang="es-PR" sz="1200">
                <a:latin typeface="Calibri" pitchFamily="34" charset="0"/>
              </a:rPr>
              <a:pPr algn="r"/>
              <a:t>181</a:t>
            </a:fld>
            <a:endParaRPr lang="es-PR" altLang="es-PR" sz="1200">
              <a:latin typeface="Calibri"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6259" name="Notes Placeholder 2"/>
          <p:cNvSpPr>
            <a:spLocks noGrp="1"/>
          </p:cNvSpPr>
          <p:nvPr>
            <p:ph type="body" idx="1"/>
          </p:nvPr>
        </p:nvSpPr>
        <p:spPr/>
        <p:txBody>
          <a:bodyPr/>
          <a:lstStyle/>
          <a:p>
            <a:pPr>
              <a:spcBef>
                <a:spcPct val="0"/>
              </a:spcBef>
            </a:pPr>
            <a:endParaRPr lang="es-PR" altLang="es-PR"/>
          </a:p>
        </p:txBody>
      </p:sp>
      <p:sp>
        <p:nvSpPr>
          <p:cNvPr id="13762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F1E72E1-EF0C-4A7A-A6A2-8ABF1B869636}" type="slidenum">
              <a:rPr lang="es-PR" altLang="es-PR" sz="1200">
                <a:latin typeface="Calibri" pitchFamily="34" charset="0"/>
              </a:rPr>
              <a:pPr algn="r"/>
              <a:t>182</a:t>
            </a:fld>
            <a:endParaRPr lang="es-PR" altLang="es-PR" sz="1200">
              <a:latin typeface="Calibri"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Notes Placeholder 2"/>
          <p:cNvSpPr>
            <a:spLocks noGrp="1"/>
          </p:cNvSpPr>
          <p:nvPr>
            <p:ph type="body" idx="1"/>
          </p:nvPr>
        </p:nvSpPr>
        <p:spPr/>
        <p:txBody>
          <a:bodyPr/>
          <a:lstStyle/>
          <a:p>
            <a:pPr>
              <a:spcBef>
                <a:spcPct val="0"/>
              </a:spcBef>
            </a:pPr>
            <a:endParaRPr lang="es-PR" altLang="es-PR"/>
          </a:p>
        </p:txBody>
      </p:sp>
      <p:sp>
        <p:nvSpPr>
          <p:cNvPr id="4792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B62F014-EC67-4082-8CA2-7DDC820BEB9F}" type="slidenum">
              <a:rPr lang="es-PR" altLang="es-PR" sz="1200">
                <a:latin typeface="Calibri" pitchFamily="34" charset="0"/>
              </a:rPr>
              <a:pPr algn="r"/>
              <a:t>183</a:t>
            </a:fld>
            <a:endParaRPr lang="es-PR" altLang="es-PR" sz="1200">
              <a:latin typeface="Calibri"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Notes Placeholder 2"/>
          <p:cNvSpPr>
            <a:spLocks noGrp="1"/>
          </p:cNvSpPr>
          <p:nvPr>
            <p:ph type="body" idx="1"/>
          </p:nvPr>
        </p:nvSpPr>
        <p:spPr/>
        <p:txBody>
          <a:bodyPr/>
          <a:lstStyle/>
          <a:p>
            <a:pPr>
              <a:spcBef>
                <a:spcPct val="0"/>
              </a:spcBef>
            </a:pPr>
            <a:endParaRPr lang="es-PR" altLang="es-PR"/>
          </a:p>
        </p:txBody>
      </p:sp>
      <p:sp>
        <p:nvSpPr>
          <p:cNvPr id="4853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47EF9B1-3B56-418A-B5F3-9B4536882335}" type="slidenum">
              <a:rPr lang="es-PR" altLang="es-PR" sz="1200">
                <a:latin typeface="Calibri" pitchFamily="34" charset="0"/>
              </a:rPr>
              <a:pPr algn="r"/>
              <a:t>184</a:t>
            </a:fld>
            <a:endParaRPr lang="es-PR" altLang="es-PR" sz="1200">
              <a:latin typeface="Calibri"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7283" name="Notes Placeholder 2"/>
          <p:cNvSpPr>
            <a:spLocks noGrp="1"/>
          </p:cNvSpPr>
          <p:nvPr>
            <p:ph type="body" idx="1"/>
          </p:nvPr>
        </p:nvSpPr>
        <p:spPr/>
        <p:txBody>
          <a:bodyPr/>
          <a:lstStyle/>
          <a:p>
            <a:pPr>
              <a:spcBef>
                <a:spcPct val="0"/>
              </a:spcBef>
            </a:pPr>
            <a:endParaRPr lang="es-PR" altLang="es-PR"/>
          </a:p>
        </p:txBody>
      </p:sp>
      <p:sp>
        <p:nvSpPr>
          <p:cNvPr id="13772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03C327-1521-4AB4-B607-47D15E4BF590}" type="slidenum">
              <a:rPr lang="es-PR" altLang="es-PR" sz="1200">
                <a:latin typeface="Calibri" pitchFamily="34" charset="0"/>
              </a:rPr>
              <a:pPr algn="r"/>
              <a:t>185</a:t>
            </a:fld>
            <a:endParaRPr lang="es-PR" altLang="es-PR" sz="1200">
              <a:latin typeface="Calibri"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9331" name="Notes Placeholder 2"/>
          <p:cNvSpPr>
            <a:spLocks noGrp="1"/>
          </p:cNvSpPr>
          <p:nvPr>
            <p:ph type="body" idx="1"/>
          </p:nvPr>
        </p:nvSpPr>
        <p:spPr/>
        <p:txBody>
          <a:bodyPr/>
          <a:lstStyle/>
          <a:p>
            <a:pPr>
              <a:spcBef>
                <a:spcPct val="0"/>
              </a:spcBef>
            </a:pPr>
            <a:endParaRPr lang="es-PR" altLang="es-PR"/>
          </a:p>
        </p:txBody>
      </p:sp>
      <p:sp>
        <p:nvSpPr>
          <p:cNvPr id="13793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E344E48-284B-4561-BCE9-C1BA61347870}" type="slidenum">
              <a:rPr lang="es-PR" altLang="es-PR" sz="1200">
                <a:latin typeface="Calibri" pitchFamily="34" charset="0"/>
              </a:rPr>
              <a:pPr algn="r"/>
              <a:t>186</a:t>
            </a:fld>
            <a:endParaRPr lang="es-PR" altLang="es-PR" sz="1200">
              <a:latin typeface="Calibri"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3571" name="Notes Placeholder 2"/>
          <p:cNvSpPr>
            <a:spLocks noGrp="1"/>
          </p:cNvSpPr>
          <p:nvPr>
            <p:ph type="body" idx="1"/>
          </p:nvPr>
        </p:nvSpPr>
        <p:spPr/>
        <p:txBody>
          <a:bodyPr/>
          <a:lstStyle/>
          <a:p>
            <a:pPr>
              <a:spcBef>
                <a:spcPct val="0"/>
              </a:spcBef>
            </a:pPr>
            <a:endParaRPr lang="es-PR" altLang="es-PR"/>
          </a:p>
        </p:txBody>
      </p:sp>
      <p:sp>
        <p:nvSpPr>
          <p:cNvPr id="11335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C07DC44-DA53-475F-A7E2-10F5E4BC886A}" type="slidenum">
              <a:rPr lang="es-PR" altLang="es-PR" sz="1200">
                <a:latin typeface="Calibri" pitchFamily="34" charset="0"/>
              </a:rPr>
              <a:pPr algn="r"/>
              <a:t>187</a:t>
            </a:fld>
            <a:endParaRPr lang="es-PR" altLang="es-PR" sz="1200">
              <a:latin typeface="Calibri"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3427" name="Notes Placeholder 2"/>
          <p:cNvSpPr>
            <a:spLocks noGrp="1"/>
          </p:cNvSpPr>
          <p:nvPr>
            <p:ph type="body" idx="1"/>
          </p:nvPr>
        </p:nvSpPr>
        <p:spPr/>
        <p:txBody>
          <a:bodyPr/>
          <a:lstStyle/>
          <a:p>
            <a:pPr>
              <a:spcBef>
                <a:spcPct val="0"/>
              </a:spcBef>
            </a:pPr>
            <a:endParaRPr lang="es-PR" altLang="es-PR"/>
          </a:p>
        </p:txBody>
      </p:sp>
      <p:sp>
        <p:nvSpPr>
          <p:cNvPr id="13834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11FFE27-B405-48CE-A3F1-C7D68B536C00}" type="slidenum">
              <a:rPr lang="es-PR" altLang="es-PR" sz="1200">
                <a:latin typeface="Calibri" pitchFamily="34" charset="0"/>
              </a:rPr>
              <a:pPr algn="r"/>
              <a:t>188</a:t>
            </a:fld>
            <a:endParaRPr lang="es-PR" altLang="es-PR" sz="1200">
              <a:latin typeface="Calibri" pitchFamily="34"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5827" name="Notes Placeholder 2"/>
          <p:cNvSpPr>
            <a:spLocks noGrp="1"/>
          </p:cNvSpPr>
          <p:nvPr>
            <p:ph type="body" idx="1"/>
          </p:nvPr>
        </p:nvSpPr>
        <p:spPr/>
        <p:txBody>
          <a:bodyPr/>
          <a:lstStyle/>
          <a:p>
            <a:pPr>
              <a:spcBef>
                <a:spcPct val="0"/>
              </a:spcBef>
            </a:pPr>
            <a:endParaRPr lang="es-PR" altLang="es-PR"/>
          </a:p>
        </p:txBody>
      </p:sp>
      <p:sp>
        <p:nvSpPr>
          <p:cNvPr id="8458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7FD475B-FDD6-44D2-9E95-D0B608AD7EC0}" type="slidenum">
              <a:rPr lang="es-PR" altLang="es-PR" sz="1200">
                <a:latin typeface="Calibri" pitchFamily="34" charset="0"/>
              </a:rPr>
              <a:pPr algn="r"/>
              <a:t>189</a:t>
            </a:fld>
            <a:endParaRPr lang="es-PR" altLang="es-PR"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8979" name="Notes Placeholder 2"/>
          <p:cNvSpPr>
            <a:spLocks noGrp="1"/>
          </p:cNvSpPr>
          <p:nvPr>
            <p:ph type="body" idx="1"/>
          </p:nvPr>
        </p:nvSpPr>
        <p:spPr/>
        <p:txBody>
          <a:bodyPr/>
          <a:lstStyle/>
          <a:p>
            <a:pPr>
              <a:spcBef>
                <a:spcPct val="0"/>
              </a:spcBef>
            </a:pPr>
            <a:endParaRPr lang="es-PR" altLang="es-PR"/>
          </a:p>
        </p:txBody>
      </p:sp>
      <p:sp>
        <p:nvSpPr>
          <p:cNvPr id="12789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DD291CB-DA3E-48F9-8F31-95552BD5B11F}" type="slidenum">
              <a:rPr lang="es-PR" altLang="es-PR" sz="1200">
                <a:latin typeface="Calibri" pitchFamily="34" charset="0"/>
              </a:rPr>
              <a:pPr algn="r"/>
              <a:t>19</a:t>
            </a:fld>
            <a:endParaRPr lang="es-PR" altLang="es-PR" sz="1200">
              <a:latin typeface="Calibri" pitchFamily="34"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7875" name="Notes Placeholder 2"/>
          <p:cNvSpPr>
            <a:spLocks noGrp="1"/>
          </p:cNvSpPr>
          <p:nvPr>
            <p:ph type="body" idx="1"/>
          </p:nvPr>
        </p:nvSpPr>
        <p:spPr/>
        <p:txBody>
          <a:bodyPr/>
          <a:lstStyle/>
          <a:p>
            <a:pPr>
              <a:spcBef>
                <a:spcPct val="0"/>
              </a:spcBef>
            </a:pPr>
            <a:endParaRPr lang="es-PR" altLang="es-PR"/>
          </a:p>
        </p:txBody>
      </p:sp>
      <p:sp>
        <p:nvSpPr>
          <p:cNvPr id="84787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5D4F596-9A8C-48C0-94D7-348BF8FE6C29}" type="slidenum">
              <a:rPr lang="es-PR" altLang="es-PR" sz="1200">
                <a:latin typeface="Calibri" pitchFamily="34" charset="0"/>
              </a:rPr>
              <a:pPr algn="r"/>
              <a:t>190</a:t>
            </a:fld>
            <a:endParaRPr lang="es-PR" altLang="es-PR" sz="1200">
              <a:latin typeface="Calibri"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6467" name="Notes Placeholder 2"/>
          <p:cNvSpPr>
            <a:spLocks noGrp="1"/>
          </p:cNvSpPr>
          <p:nvPr>
            <p:ph type="body" idx="1"/>
          </p:nvPr>
        </p:nvSpPr>
        <p:spPr/>
        <p:txBody>
          <a:bodyPr/>
          <a:lstStyle/>
          <a:p>
            <a:pPr>
              <a:spcBef>
                <a:spcPct val="0"/>
              </a:spcBef>
            </a:pPr>
            <a:endParaRPr lang="es-PR" altLang="es-PR"/>
          </a:p>
        </p:txBody>
      </p:sp>
      <p:sp>
        <p:nvSpPr>
          <p:cNvPr id="10864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BF9E549-09CC-466E-804C-ADCFCECEC432}" type="slidenum">
              <a:rPr lang="es-PR" altLang="es-PR" sz="1200">
                <a:latin typeface="Calibri" pitchFamily="34" charset="0"/>
              </a:rPr>
              <a:pPr algn="r"/>
              <a:t>191</a:t>
            </a:fld>
            <a:endParaRPr lang="es-PR" altLang="es-PR" sz="1200">
              <a:latin typeface="Calibri"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56067" name="Notes Placeholder 2"/>
          <p:cNvSpPr>
            <a:spLocks noGrp="1"/>
          </p:cNvSpPr>
          <p:nvPr>
            <p:ph type="body" idx="1"/>
          </p:nvPr>
        </p:nvSpPr>
        <p:spPr/>
        <p:txBody>
          <a:bodyPr/>
          <a:lstStyle/>
          <a:p>
            <a:pPr>
              <a:spcBef>
                <a:spcPct val="0"/>
              </a:spcBef>
            </a:pPr>
            <a:endParaRPr lang="es-PR" altLang="es-PR"/>
          </a:p>
        </p:txBody>
      </p:sp>
      <p:sp>
        <p:nvSpPr>
          <p:cNvPr id="8560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F5594DDD-CC1E-466C-934B-76A27B0945BC}" type="slidenum">
              <a:rPr lang="es-PR" altLang="es-PR" sz="1200">
                <a:latin typeface="Calibri" pitchFamily="34" charset="0"/>
              </a:rPr>
              <a:pPr algn="r"/>
              <a:t>192</a:t>
            </a:fld>
            <a:endParaRPr lang="es-PR" altLang="es-PR" sz="1200">
              <a:latin typeface="Calibri"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60CA7A4-C6F1-41EB-8916-6E225B893EE2}" type="slidenum">
              <a:rPr lang="es-PR" altLang="es-PR" sz="1200">
                <a:latin typeface="Calibri" pitchFamily="34" charset="0"/>
              </a:rPr>
              <a:pPr algn="r"/>
              <a:t>193</a:t>
            </a:fld>
            <a:endParaRPr lang="es-PR" altLang="es-PR" sz="1200">
              <a:latin typeface="Calibri"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8739" name="Notes Placeholder 2"/>
          <p:cNvSpPr>
            <a:spLocks noGrp="1"/>
          </p:cNvSpPr>
          <p:nvPr>
            <p:ph type="body" idx="1"/>
          </p:nvPr>
        </p:nvSpPr>
        <p:spPr/>
        <p:txBody>
          <a:bodyPr/>
          <a:lstStyle/>
          <a:p>
            <a:pPr>
              <a:spcBef>
                <a:spcPct val="0"/>
              </a:spcBef>
            </a:pPr>
            <a:endParaRPr lang="es-PR" altLang="es-PR"/>
          </a:p>
        </p:txBody>
      </p:sp>
      <p:sp>
        <p:nvSpPr>
          <p:cNvPr id="12687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003E2EC-B81B-4957-9C15-68B6D3BBC4C7}" type="slidenum">
              <a:rPr lang="es-PR" altLang="es-PR" sz="1200">
                <a:latin typeface="Calibri" pitchFamily="34" charset="0"/>
              </a:rPr>
              <a:pPr algn="r"/>
              <a:t>194</a:t>
            </a:fld>
            <a:endParaRPr lang="es-PR" altLang="es-PR" sz="1200">
              <a:latin typeface="Calibri"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8739" name="Notes Placeholder 2"/>
          <p:cNvSpPr>
            <a:spLocks noGrp="1"/>
          </p:cNvSpPr>
          <p:nvPr>
            <p:ph type="body" idx="1"/>
          </p:nvPr>
        </p:nvSpPr>
        <p:spPr/>
        <p:txBody>
          <a:bodyPr/>
          <a:lstStyle/>
          <a:p>
            <a:pPr>
              <a:spcBef>
                <a:spcPct val="0"/>
              </a:spcBef>
            </a:pPr>
            <a:endParaRPr lang="es-PR" altLang="es-PR"/>
          </a:p>
        </p:txBody>
      </p:sp>
      <p:sp>
        <p:nvSpPr>
          <p:cNvPr id="12687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003E2EC-B81B-4957-9C15-68B6D3BBC4C7}" type="slidenum">
              <a:rPr lang="es-PR" altLang="es-PR" sz="1200">
                <a:latin typeface="Calibri" pitchFamily="34" charset="0"/>
              </a:rPr>
              <a:pPr algn="r"/>
              <a:t>195</a:t>
            </a:fld>
            <a:endParaRPr lang="es-PR" altLang="es-PR" sz="1200">
              <a:latin typeface="Calibri" pitchFamily="34" charset="0"/>
            </a:endParaRPr>
          </a:p>
        </p:txBody>
      </p:sp>
    </p:spTree>
    <p:extLst>
      <p:ext uri="{BB962C8B-B14F-4D97-AF65-F5344CB8AC3E}">
        <p14:creationId xmlns:p14="http://schemas.microsoft.com/office/powerpoint/2010/main" val="198032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3619" name="Notes Placeholder 2"/>
          <p:cNvSpPr>
            <a:spLocks noGrp="1"/>
          </p:cNvSpPr>
          <p:nvPr>
            <p:ph type="body" idx="1"/>
          </p:nvPr>
        </p:nvSpPr>
        <p:spPr/>
        <p:txBody>
          <a:bodyPr/>
          <a:lstStyle/>
          <a:p>
            <a:pPr>
              <a:spcBef>
                <a:spcPct val="0"/>
              </a:spcBef>
            </a:pPr>
            <a:endParaRPr lang="es-PR" altLang="es-PR"/>
          </a:p>
        </p:txBody>
      </p:sp>
      <p:sp>
        <p:nvSpPr>
          <p:cNvPr id="12636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016364-81B0-4998-9F35-E8BA706DC259}" type="slidenum">
              <a:rPr lang="es-PR" altLang="es-PR" sz="1200">
                <a:latin typeface="Calibri" pitchFamily="34" charset="0"/>
              </a:rPr>
              <a:pPr algn="r"/>
              <a:t>2</a:t>
            </a:fld>
            <a:endParaRPr lang="es-PR" altLang="es-PR"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6931" name="Notes Placeholder 2"/>
          <p:cNvSpPr>
            <a:spLocks noGrp="1"/>
          </p:cNvSpPr>
          <p:nvPr>
            <p:ph type="body" idx="1"/>
          </p:nvPr>
        </p:nvSpPr>
        <p:spPr/>
        <p:txBody>
          <a:bodyPr/>
          <a:lstStyle/>
          <a:p>
            <a:pPr>
              <a:spcBef>
                <a:spcPct val="0"/>
              </a:spcBef>
            </a:pPr>
            <a:endParaRPr lang="es-PR" altLang="es-PR"/>
          </a:p>
        </p:txBody>
      </p:sp>
      <p:sp>
        <p:nvSpPr>
          <p:cNvPr id="12769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02AD0BC-6B7A-4B9C-B818-040BB339C1D2}" type="slidenum">
              <a:rPr lang="es-PR" altLang="es-PR" sz="1200">
                <a:latin typeface="Calibri" pitchFamily="34" charset="0"/>
              </a:rPr>
              <a:pPr algn="r"/>
              <a:t>20</a:t>
            </a:fld>
            <a:endParaRPr lang="es-PR" altLang="es-PR"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2835" name="Notes Placeholder 2"/>
          <p:cNvSpPr>
            <a:spLocks noGrp="1"/>
          </p:cNvSpPr>
          <p:nvPr>
            <p:ph type="body" idx="1"/>
          </p:nvPr>
        </p:nvSpPr>
        <p:spPr/>
        <p:txBody>
          <a:bodyPr/>
          <a:lstStyle/>
          <a:p>
            <a:pPr>
              <a:spcBef>
                <a:spcPct val="0"/>
              </a:spcBef>
            </a:pPr>
            <a:endParaRPr lang="es-PR" altLang="es-PR"/>
          </a:p>
        </p:txBody>
      </p:sp>
      <p:sp>
        <p:nvSpPr>
          <p:cNvPr id="12728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214988E-CC5E-4CE1-AC2F-C8B535A37BD9}" type="slidenum">
              <a:rPr lang="es-PR" altLang="es-PR" sz="1200">
                <a:latin typeface="Calibri" pitchFamily="34" charset="0"/>
              </a:rPr>
              <a:pPr algn="r"/>
              <a:t>21</a:t>
            </a:fld>
            <a:endParaRPr lang="es-PR" altLang="es-PR" sz="1200">
              <a:latin typeface="Calibri" pitchFamily="34" charset="0"/>
            </a:endParaRPr>
          </a:p>
        </p:txBody>
      </p:sp>
    </p:spTree>
    <p:extLst>
      <p:ext uri="{BB962C8B-B14F-4D97-AF65-F5344CB8AC3E}">
        <p14:creationId xmlns:p14="http://schemas.microsoft.com/office/powerpoint/2010/main" val="2153061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3907" name="Notes Placeholder 2"/>
          <p:cNvSpPr>
            <a:spLocks noGrp="1"/>
          </p:cNvSpPr>
          <p:nvPr>
            <p:ph type="body" idx="1"/>
          </p:nvPr>
        </p:nvSpPr>
        <p:spPr/>
        <p:txBody>
          <a:bodyPr/>
          <a:lstStyle/>
          <a:p>
            <a:pPr>
              <a:spcBef>
                <a:spcPct val="0"/>
              </a:spcBef>
            </a:pPr>
            <a:endParaRPr lang="es-PR" altLang="es-PR"/>
          </a:p>
        </p:txBody>
      </p:sp>
      <p:sp>
        <p:nvSpPr>
          <p:cNvPr id="14039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9C88327-666B-4E4F-B46A-C09243278350}" type="slidenum">
              <a:rPr lang="es-PR" altLang="es-PR" sz="1200">
                <a:latin typeface="Calibri" pitchFamily="34" charset="0"/>
              </a:rPr>
              <a:pPr algn="r"/>
              <a:t>22</a:t>
            </a:fld>
            <a:endParaRPr lang="es-PR" altLang="es-PR"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1619" name="Notes Placeholder 2"/>
          <p:cNvSpPr>
            <a:spLocks noGrp="1"/>
          </p:cNvSpPr>
          <p:nvPr>
            <p:ph type="body" idx="1"/>
          </p:nvPr>
        </p:nvSpPr>
        <p:spPr/>
        <p:txBody>
          <a:bodyPr/>
          <a:lstStyle/>
          <a:p>
            <a:pPr>
              <a:spcBef>
                <a:spcPct val="0"/>
              </a:spcBef>
            </a:pPr>
            <a:endParaRPr lang="es-PR" altLang="es-PR"/>
          </a:p>
        </p:txBody>
      </p:sp>
      <p:sp>
        <p:nvSpPr>
          <p:cNvPr id="13916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3FF8A0C-83E3-4258-8F46-9590640DD2A0}" type="slidenum">
              <a:rPr lang="es-PR" altLang="es-PR" sz="1200">
                <a:latin typeface="Calibri" pitchFamily="34" charset="0"/>
              </a:rPr>
              <a:pPr algn="r"/>
              <a:t>23</a:t>
            </a:fld>
            <a:endParaRPr lang="es-PR" altLang="es-PR"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5955" name="Notes Placeholder 2"/>
          <p:cNvSpPr>
            <a:spLocks noGrp="1"/>
          </p:cNvSpPr>
          <p:nvPr>
            <p:ph type="body" idx="1"/>
          </p:nvPr>
        </p:nvSpPr>
        <p:spPr/>
        <p:txBody>
          <a:bodyPr/>
          <a:lstStyle/>
          <a:p>
            <a:pPr>
              <a:spcBef>
                <a:spcPct val="0"/>
              </a:spcBef>
            </a:pPr>
            <a:endParaRPr lang="es-PR" altLang="es-PR"/>
          </a:p>
        </p:txBody>
      </p:sp>
      <p:sp>
        <p:nvSpPr>
          <p:cNvPr id="14059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83B31CD-3963-447E-ACE8-6F7C92B54AAF}" type="slidenum">
              <a:rPr lang="es-PR" altLang="es-PR" sz="1200">
                <a:latin typeface="Calibri" pitchFamily="34" charset="0"/>
              </a:rPr>
              <a:pPr algn="r"/>
              <a:t>24</a:t>
            </a:fld>
            <a:endParaRPr lang="es-PR" altLang="es-PR"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1027" name="Notes Placeholder 2"/>
          <p:cNvSpPr>
            <a:spLocks noGrp="1"/>
          </p:cNvSpPr>
          <p:nvPr>
            <p:ph type="body" idx="1"/>
          </p:nvPr>
        </p:nvSpPr>
        <p:spPr/>
        <p:txBody>
          <a:bodyPr/>
          <a:lstStyle/>
          <a:p>
            <a:pPr>
              <a:spcBef>
                <a:spcPct val="0"/>
              </a:spcBef>
            </a:pPr>
            <a:endParaRPr lang="es-PR" altLang="es-PR"/>
          </a:p>
        </p:txBody>
      </p:sp>
      <p:sp>
        <p:nvSpPr>
          <p:cNvPr id="12810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1F97D12-E390-4B56-A998-2387A38651FE}" type="slidenum">
              <a:rPr lang="es-PR" altLang="es-PR" sz="1200">
                <a:latin typeface="Calibri" pitchFamily="34" charset="0"/>
              </a:rPr>
              <a:pPr algn="r"/>
              <a:t>25</a:t>
            </a:fld>
            <a:endParaRPr lang="es-PR" altLang="es-PR"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5955" name="Notes Placeholder 2"/>
          <p:cNvSpPr>
            <a:spLocks noGrp="1"/>
          </p:cNvSpPr>
          <p:nvPr>
            <p:ph type="body" idx="1"/>
          </p:nvPr>
        </p:nvSpPr>
        <p:spPr/>
        <p:txBody>
          <a:bodyPr/>
          <a:lstStyle/>
          <a:p>
            <a:pPr>
              <a:spcBef>
                <a:spcPct val="0"/>
              </a:spcBef>
            </a:pPr>
            <a:endParaRPr lang="es-PR" altLang="es-PR"/>
          </a:p>
        </p:txBody>
      </p:sp>
      <p:sp>
        <p:nvSpPr>
          <p:cNvPr id="14059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83B31CD-3963-447E-ACE8-6F7C92B54AAF}" type="slidenum">
              <a:rPr lang="es-PR" altLang="es-PR" sz="1200">
                <a:latin typeface="Calibri" pitchFamily="34" charset="0"/>
              </a:rPr>
              <a:pPr algn="r"/>
              <a:t>26</a:t>
            </a:fld>
            <a:endParaRPr lang="es-PR" altLang="es-PR" sz="1200">
              <a:latin typeface="Calibri" pitchFamily="34" charset="0"/>
            </a:endParaRPr>
          </a:p>
        </p:txBody>
      </p:sp>
    </p:spTree>
    <p:extLst>
      <p:ext uri="{BB962C8B-B14F-4D97-AF65-F5344CB8AC3E}">
        <p14:creationId xmlns:p14="http://schemas.microsoft.com/office/powerpoint/2010/main" val="1843378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2099" name="Notes Placeholder 2"/>
          <p:cNvSpPr>
            <a:spLocks noGrp="1"/>
          </p:cNvSpPr>
          <p:nvPr>
            <p:ph type="body" idx="1"/>
          </p:nvPr>
        </p:nvSpPr>
        <p:spPr/>
        <p:txBody>
          <a:bodyPr/>
          <a:lstStyle/>
          <a:p>
            <a:pPr>
              <a:spcBef>
                <a:spcPct val="0"/>
              </a:spcBef>
            </a:pPr>
            <a:endParaRPr lang="es-PR" altLang="es-PR"/>
          </a:p>
        </p:txBody>
      </p:sp>
      <p:sp>
        <p:nvSpPr>
          <p:cNvPr id="141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D10BFFC-7AC4-443A-B357-F4EC6DFDAF55}" type="slidenum">
              <a:rPr lang="es-PR" altLang="es-PR" sz="1200">
                <a:latin typeface="Calibri" pitchFamily="34" charset="0"/>
              </a:rPr>
              <a:pPr algn="r"/>
              <a:t>27</a:t>
            </a:fld>
            <a:endParaRPr lang="es-PR" altLang="es-PR" sz="1200">
              <a:latin typeface="Calibri" pitchFamily="34" charset="0"/>
            </a:endParaRPr>
          </a:p>
        </p:txBody>
      </p:sp>
    </p:spTree>
    <p:extLst>
      <p:ext uri="{BB962C8B-B14F-4D97-AF65-F5344CB8AC3E}">
        <p14:creationId xmlns:p14="http://schemas.microsoft.com/office/powerpoint/2010/main" val="19023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5955" name="Notes Placeholder 2"/>
          <p:cNvSpPr>
            <a:spLocks noGrp="1"/>
          </p:cNvSpPr>
          <p:nvPr>
            <p:ph type="body" idx="1"/>
          </p:nvPr>
        </p:nvSpPr>
        <p:spPr/>
        <p:txBody>
          <a:bodyPr/>
          <a:lstStyle/>
          <a:p>
            <a:pPr>
              <a:spcBef>
                <a:spcPct val="0"/>
              </a:spcBef>
            </a:pPr>
            <a:endParaRPr lang="es-PR" altLang="es-PR"/>
          </a:p>
        </p:txBody>
      </p:sp>
      <p:sp>
        <p:nvSpPr>
          <p:cNvPr id="14059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83B31CD-3963-447E-ACE8-6F7C92B54AAF}" type="slidenum">
              <a:rPr lang="es-PR" altLang="es-PR" sz="1200">
                <a:latin typeface="Calibri" pitchFamily="34" charset="0"/>
              </a:rPr>
              <a:pPr algn="r"/>
              <a:t>28</a:t>
            </a:fld>
            <a:endParaRPr lang="es-PR" altLang="es-PR" sz="1200">
              <a:latin typeface="Calibri" pitchFamily="34" charset="0"/>
            </a:endParaRPr>
          </a:p>
        </p:txBody>
      </p:sp>
    </p:spTree>
    <p:extLst>
      <p:ext uri="{BB962C8B-B14F-4D97-AF65-F5344CB8AC3E}">
        <p14:creationId xmlns:p14="http://schemas.microsoft.com/office/powerpoint/2010/main" val="2794988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5955" name="Notes Placeholder 2"/>
          <p:cNvSpPr>
            <a:spLocks noGrp="1"/>
          </p:cNvSpPr>
          <p:nvPr>
            <p:ph type="body" idx="1"/>
          </p:nvPr>
        </p:nvSpPr>
        <p:spPr/>
        <p:txBody>
          <a:bodyPr/>
          <a:lstStyle/>
          <a:p>
            <a:pPr>
              <a:spcBef>
                <a:spcPct val="0"/>
              </a:spcBef>
            </a:pPr>
            <a:endParaRPr lang="es-PR" altLang="es-PR"/>
          </a:p>
        </p:txBody>
      </p:sp>
      <p:sp>
        <p:nvSpPr>
          <p:cNvPr id="14059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83B31CD-3963-447E-ACE8-6F7C92B54AAF}" type="slidenum">
              <a:rPr lang="es-PR" altLang="es-PR" sz="1200">
                <a:latin typeface="Calibri" pitchFamily="34" charset="0"/>
              </a:rPr>
              <a:pPr algn="r"/>
              <a:t>29</a:t>
            </a:fld>
            <a:endParaRPr lang="es-PR" altLang="es-PR" sz="1200">
              <a:latin typeface="Calibri" pitchFamily="34" charset="0"/>
            </a:endParaRPr>
          </a:p>
        </p:txBody>
      </p:sp>
    </p:spTree>
    <p:extLst>
      <p:ext uri="{BB962C8B-B14F-4D97-AF65-F5344CB8AC3E}">
        <p14:creationId xmlns:p14="http://schemas.microsoft.com/office/powerpoint/2010/main" val="3024212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0787" name="Notes Placeholder 2"/>
          <p:cNvSpPr>
            <a:spLocks noGrp="1"/>
          </p:cNvSpPr>
          <p:nvPr>
            <p:ph type="body" idx="1"/>
          </p:nvPr>
        </p:nvSpPr>
        <p:spPr/>
        <p:txBody>
          <a:bodyPr/>
          <a:lstStyle/>
          <a:p>
            <a:pPr>
              <a:spcBef>
                <a:spcPct val="0"/>
              </a:spcBef>
            </a:pPr>
            <a:endParaRPr lang="es-PR" altLang="es-PR"/>
          </a:p>
        </p:txBody>
      </p:sp>
      <p:sp>
        <p:nvSpPr>
          <p:cNvPr id="12707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95B0BCA-52A3-44F0-A1A8-30B46F1F1703}" type="slidenum">
              <a:rPr lang="es-PR" altLang="es-PR" sz="1200">
                <a:latin typeface="Calibri" pitchFamily="34" charset="0"/>
              </a:rPr>
              <a:pPr algn="r"/>
              <a:t>3</a:t>
            </a:fld>
            <a:endParaRPr lang="es-PR" altLang="es-PR"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5955" name="Notes Placeholder 2"/>
          <p:cNvSpPr>
            <a:spLocks noGrp="1"/>
          </p:cNvSpPr>
          <p:nvPr>
            <p:ph type="body" idx="1"/>
          </p:nvPr>
        </p:nvSpPr>
        <p:spPr/>
        <p:txBody>
          <a:bodyPr/>
          <a:lstStyle/>
          <a:p>
            <a:pPr>
              <a:spcBef>
                <a:spcPct val="0"/>
              </a:spcBef>
            </a:pPr>
            <a:endParaRPr lang="es-PR" altLang="es-PR"/>
          </a:p>
        </p:txBody>
      </p:sp>
      <p:sp>
        <p:nvSpPr>
          <p:cNvPr id="14059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83B31CD-3963-447E-ACE8-6F7C92B54AAF}" type="slidenum">
              <a:rPr lang="es-PR" altLang="es-PR" sz="1200">
                <a:latin typeface="Calibri" pitchFamily="34" charset="0"/>
              </a:rPr>
              <a:pPr algn="r"/>
              <a:t>30</a:t>
            </a:fld>
            <a:endParaRPr lang="es-PR" altLang="es-PR" sz="1200">
              <a:latin typeface="Calibri" pitchFamily="34" charset="0"/>
            </a:endParaRPr>
          </a:p>
        </p:txBody>
      </p:sp>
    </p:spTree>
    <p:extLst>
      <p:ext uri="{BB962C8B-B14F-4D97-AF65-F5344CB8AC3E}">
        <p14:creationId xmlns:p14="http://schemas.microsoft.com/office/powerpoint/2010/main" val="1545841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2099" name="Notes Placeholder 2"/>
          <p:cNvSpPr>
            <a:spLocks noGrp="1"/>
          </p:cNvSpPr>
          <p:nvPr>
            <p:ph type="body" idx="1"/>
          </p:nvPr>
        </p:nvSpPr>
        <p:spPr/>
        <p:txBody>
          <a:bodyPr/>
          <a:lstStyle/>
          <a:p>
            <a:pPr>
              <a:spcBef>
                <a:spcPct val="0"/>
              </a:spcBef>
            </a:pPr>
            <a:endParaRPr lang="es-PR" altLang="es-PR"/>
          </a:p>
        </p:txBody>
      </p:sp>
      <p:sp>
        <p:nvSpPr>
          <p:cNvPr id="141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D10BFFC-7AC4-443A-B357-F4EC6DFDAF55}" type="slidenum">
              <a:rPr lang="es-PR" altLang="es-PR" sz="1200">
                <a:latin typeface="Calibri" pitchFamily="34" charset="0"/>
              </a:rPr>
              <a:pPr algn="r"/>
              <a:t>31</a:t>
            </a:fld>
            <a:endParaRPr lang="es-PR" altLang="es-PR" sz="1200">
              <a:latin typeface="Calibri" pitchFamily="34" charset="0"/>
            </a:endParaRPr>
          </a:p>
        </p:txBody>
      </p:sp>
    </p:spTree>
    <p:extLst>
      <p:ext uri="{BB962C8B-B14F-4D97-AF65-F5344CB8AC3E}">
        <p14:creationId xmlns:p14="http://schemas.microsoft.com/office/powerpoint/2010/main" val="2155004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9587" name="Notes Placeholder 2"/>
          <p:cNvSpPr>
            <a:spLocks noGrp="1"/>
          </p:cNvSpPr>
          <p:nvPr>
            <p:ph type="body" idx="1"/>
          </p:nvPr>
        </p:nvSpPr>
        <p:spPr/>
        <p:txBody>
          <a:bodyPr/>
          <a:lstStyle/>
          <a:p>
            <a:pPr>
              <a:spcBef>
                <a:spcPct val="0"/>
              </a:spcBef>
            </a:pPr>
            <a:endParaRPr lang="es-PR" altLang="es-PR"/>
          </a:p>
        </p:txBody>
      </p:sp>
      <p:sp>
        <p:nvSpPr>
          <p:cNvPr id="12195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EBCF2A49-59EE-45E0-96EA-DCE797132098}" type="slidenum">
              <a:rPr lang="es-PR" altLang="es-PR" sz="1200">
                <a:latin typeface="Calibri" pitchFamily="34" charset="0"/>
              </a:rPr>
              <a:pPr algn="r"/>
              <a:t>32</a:t>
            </a:fld>
            <a:endParaRPr lang="es-PR" altLang="es-PR"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3683" name="Notes Placeholder 2"/>
          <p:cNvSpPr>
            <a:spLocks noGrp="1"/>
          </p:cNvSpPr>
          <p:nvPr>
            <p:ph type="body" idx="1"/>
          </p:nvPr>
        </p:nvSpPr>
        <p:spPr/>
        <p:txBody>
          <a:bodyPr/>
          <a:lstStyle/>
          <a:p>
            <a:pPr>
              <a:spcBef>
                <a:spcPct val="0"/>
              </a:spcBef>
            </a:pPr>
            <a:endParaRPr lang="es-PR" altLang="es-PR"/>
          </a:p>
        </p:txBody>
      </p:sp>
      <p:sp>
        <p:nvSpPr>
          <p:cNvPr id="12236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FACD2C9C-90C5-42ED-BF27-BD7784DA7A59}" type="slidenum">
              <a:rPr lang="es-PR" altLang="es-PR" sz="1200">
                <a:latin typeface="Calibri" pitchFamily="34" charset="0"/>
              </a:rPr>
              <a:pPr algn="r"/>
              <a:t>33</a:t>
            </a:fld>
            <a:endParaRPr lang="es-PR" altLang="es-PR"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5955" name="Notes Placeholder 2"/>
          <p:cNvSpPr>
            <a:spLocks noGrp="1"/>
          </p:cNvSpPr>
          <p:nvPr>
            <p:ph type="body" idx="1"/>
          </p:nvPr>
        </p:nvSpPr>
        <p:spPr/>
        <p:txBody>
          <a:bodyPr/>
          <a:lstStyle/>
          <a:p>
            <a:pPr>
              <a:spcBef>
                <a:spcPct val="0"/>
              </a:spcBef>
            </a:pPr>
            <a:endParaRPr lang="es-PR" altLang="es-PR"/>
          </a:p>
        </p:txBody>
      </p:sp>
      <p:sp>
        <p:nvSpPr>
          <p:cNvPr id="14059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83B31CD-3963-447E-ACE8-6F7C92B54AAF}" type="slidenum">
              <a:rPr lang="es-PR" altLang="es-PR" sz="1200">
                <a:latin typeface="Calibri" pitchFamily="34" charset="0"/>
              </a:rPr>
              <a:pPr algn="r"/>
              <a:t>34</a:t>
            </a:fld>
            <a:endParaRPr lang="es-PR" altLang="es-PR" sz="1200">
              <a:latin typeface="Calibri" pitchFamily="34" charset="0"/>
            </a:endParaRPr>
          </a:p>
        </p:txBody>
      </p:sp>
    </p:spTree>
    <p:extLst>
      <p:ext uri="{BB962C8B-B14F-4D97-AF65-F5344CB8AC3E}">
        <p14:creationId xmlns:p14="http://schemas.microsoft.com/office/powerpoint/2010/main" val="804597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5731" name="Notes Placeholder 2"/>
          <p:cNvSpPr>
            <a:spLocks noGrp="1"/>
          </p:cNvSpPr>
          <p:nvPr>
            <p:ph type="body" idx="1"/>
          </p:nvPr>
        </p:nvSpPr>
        <p:spPr/>
        <p:txBody>
          <a:bodyPr/>
          <a:lstStyle/>
          <a:p>
            <a:pPr>
              <a:spcBef>
                <a:spcPct val="0"/>
              </a:spcBef>
            </a:pPr>
            <a:endParaRPr lang="es-PR" altLang="es-PR"/>
          </a:p>
        </p:txBody>
      </p:sp>
      <p:sp>
        <p:nvSpPr>
          <p:cNvPr id="12257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79465C8-34D5-4DF3-8295-4B6409283884}" type="slidenum">
              <a:rPr lang="es-PR" altLang="es-PR" sz="1200">
                <a:latin typeface="Calibri" pitchFamily="34" charset="0"/>
              </a:rPr>
              <a:pPr algn="r"/>
              <a:t>35</a:t>
            </a:fld>
            <a:endParaRPr lang="es-PR" altLang="es-PR"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5731" name="Notes Placeholder 2"/>
          <p:cNvSpPr>
            <a:spLocks noGrp="1"/>
          </p:cNvSpPr>
          <p:nvPr>
            <p:ph type="body" idx="1"/>
          </p:nvPr>
        </p:nvSpPr>
        <p:spPr/>
        <p:txBody>
          <a:bodyPr/>
          <a:lstStyle/>
          <a:p>
            <a:pPr>
              <a:spcBef>
                <a:spcPct val="0"/>
              </a:spcBef>
            </a:pPr>
            <a:endParaRPr lang="es-PR" altLang="es-PR"/>
          </a:p>
        </p:txBody>
      </p:sp>
      <p:sp>
        <p:nvSpPr>
          <p:cNvPr id="12257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79465C8-34D5-4DF3-8295-4B6409283884}" type="slidenum">
              <a:rPr lang="es-PR" altLang="es-PR" sz="1200">
                <a:latin typeface="Calibri" pitchFamily="34" charset="0"/>
              </a:rPr>
              <a:pPr algn="r"/>
              <a:t>36</a:t>
            </a:fld>
            <a:endParaRPr lang="es-PR" altLang="es-PR" sz="1200">
              <a:latin typeface="Calibri" pitchFamily="34" charset="0"/>
            </a:endParaRPr>
          </a:p>
        </p:txBody>
      </p:sp>
    </p:spTree>
    <p:extLst>
      <p:ext uri="{BB962C8B-B14F-4D97-AF65-F5344CB8AC3E}">
        <p14:creationId xmlns:p14="http://schemas.microsoft.com/office/powerpoint/2010/main" val="989065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1635" name="Notes Placeholder 2"/>
          <p:cNvSpPr>
            <a:spLocks noGrp="1"/>
          </p:cNvSpPr>
          <p:nvPr>
            <p:ph type="body" idx="1"/>
          </p:nvPr>
        </p:nvSpPr>
        <p:spPr/>
        <p:txBody>
          <a:bodyPr/>
          <a:lstStyle/>
          <a:p>
            <a:pPr>
              <a:spcBef>
                <a:spcPct val="0"/>
              </a:spcBef>
            </a:pPr>
            <a:endParaRPr lang="es-PR" altLang="es-PR"/>
          </a:p>
        </p:txBody>
      </p:sp>
      <p:sp>
        <p:nvSpPr>
          <p:cNvPr id="12216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4292ED1-A412-4EA1-8E97-675C20923D36}" type="slidenum">
              <a:rPr lang="es-PR" altLang="es-PR" sz="1200">
                <a:latin typeface="Calibri" pitchFamily="34" charset="0"/>
              </a:rPr>
              <a:pPr algn="r"/>
              <a:t>37</a:t>
            </a:fld>
            <a:endParaRPr lang="es-PR" altLang="es-PR"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2099" name="Notes Placeholder 2"/>
          <p:cNvSpPr>
            <a:spLocks noGrp="1"/>
          </p:cNvSpPr>
          <p:nvPr>
            <p:ph type="body" idx="1"/>
          </p:nvPr>
        </p:nvSpPr>
        <p:spPr/>
        <p:txBody>
          <a:bodyPr/>
          <a:lstStyle/>
          <a:p>
            <a:pPr>
              <a:spcBef>
                <a:spcPct val="0"/>
              </a:spcBef>
            </a:pPr>
            <a:endParaRPr lang="es-PR" altLang="es-PR"/>
          </a:p>
        </p:txBody>
      </p:sp>
      <p:sp>
        <p:nvSpPr>
          <p:cNvPr id="141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D10BFFC-7AC4-443A-B357-F4EC6DFDAF55}" type="slidenum">
              <a:rPr lang="es-PR" altLang="es-PR" sz="1200">
                <a:latin typeface="Calibri" pitchFamily="34" charset="0"/>
              </a:rPr>
              <a:pPr algn="r"/>
              <a:t>38</a:t>
            </a:fld>
            <a:endParaRPr lang="es-PR" altLang="es-PR" sz="1200">
              <a:latin typeface="Calibri" pitchFamily="34" charset="0"/>
            </a:endParaRPr>
          </a:p>
        </p:txBody>
      </p:sp>
    </p:spTree>
    <p:extLst>
      <p:ext uri="{BB962C8B-B14F-4D97-AF65-F5344CB8AC3E}">
        <p14:creationId xmlns:p14="http://schemas.microsoft.com/office/powerpoint/2010/main" val="562124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7891" name="Notes Placeholder 2"/>
          <p:cNvSpPr>
            <a:spLocks noGrp="1"/>
          </p:cNvSpPr>
          <p:nvPr>
            <p:ph type="body" idx="1"/>
          </p:nvPr>
        </p:nvSpPr>
        <p:spPr/>
        <p:txBody>
          <a:bodyPr/>
          <a:lstStyle/>
          <a:p>
            <a:pPr>
              <a:spcBef>
                <a:spcPct val="0"/>
              </a:spcBef>
            </a:pPr>
            <a:endParaRPr lang="es-PR" altLang="es-PR"/>
          </a:p>
        </p:txBody>
      </p:sp>
      <p:sp>
        <p:nvSpPr>
          <p:cNvPr id="13178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EEE2288-E312-4417-A61D-528953D2E9FF}" type="slidenum">
              <a:rPr lang="es-PR" altLang="es-PR" sz="1200">
                <a:latin typeface="Calibri" pitchFamily="34" charset="0"/>
              </a:rPr>
              <a:pPr algn="r"/>
              <a:t>39</a:t>
            </a:fld>
            <a:endParaRPr lang="es-PR" altLang="es-PR"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0787" name="Notes Placeholder 2"/>
          <p:cNvSpPr>
            <a:spLocks noGrp="1"/>
          </p:cNvSpPr>
          <p:nvPr>
            <p:ph type="body" idx="1"/>
          </p:nvPr>
        </p:nvSpPr>
        <p:spPr/>
        <p:txBody>
          <a:bodyPr/>
          <a:lstStyle/>
          <a:p>
            <a:pPr>
              <a:spcBef>
                <a:spcPct val="0"/>
              </a:spcBef>
            </a:pPr>
            <a:endParaRPr lang="es-PR" altLang="es-PR"/>
          </a:p>
        </p:txBody>
      </p:sp>
      <p:sp>
        <p:nvSpPr>
          <p:cNvPr id="12707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95B0BCA-52A3-44F0-A1A8-30B46F1F1703}" type="slidenum">
              <a:rPr lang="es-PR" altLang="es-PR" sz="1200">
                <a:latin typeface="Calibri" pitchFamily="34" charset="0"/>
              </a:rPr>
              <a:pPr algn="r"/>
              <a:t>4</a:t>
            </a:fld>
            <a:endParaRPr lang="es-PR" altLang="es-PR" sz="1200">
              <a:latin typeface="Calibri" pitchFamily="34" charset="0"/>
            </a:endParaRPr>
          </a:p>
        </p:txBody>
      </p:sp>
    </p:spTree>
    <p:extLst>
      <p:ext uri="{BB962C8B-B14F-4D97-AF65-F5344CB8AC3E}">
        <p14:creationId xmlns:p14="http://schemas.microsoft.com/office/powerpoint/2010/main" val="3650538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7651" name="Notes Placeholder 2"/>
          <p:cNvSpPr>
            <a:spLocks noGrp="1"/>
          </p:cNvSpPr>
          <p:nvPr>
            <p:ph type="body" idx="1"/>
          </p:nvPr>
        </p:nvSpPr>
        <p:spPr/>
        <p:txBody>
          <a:bodyPr/>
          <a:lstStyle/>
          <a:p>
            <a:pPr>
              <a:spcBef>
                <a:spcPct val="0"/>
              </a:spcBef>
            </a:pPr>
            <a:endParaRPr lang="es-PR" altLang="es-PR"/>
          </a:p>
        </p:txBody>
      </p:sp>
      <p:sp>
        <p:nvSpPr>
          <p:cNvPr id="13076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9D95424-6BEF-43AA-A3C6-A95DE63D8574}" type="slidenum">
              <a:rPr lang="es-PR" altLang="es-PR" sz="1200">
                <a:latin typeface="Calibri" pitchFamily="34" charset="0"/>
              </a:rPr>
              <a:pPr algn="r"/>
              <a:t>40</a:t>
            </a:fld>
            <a:endParaRPr lang="es-PR" altLang="es-PR"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5C7EA5E-F663-4CAC-B526-1899A08CF7D7}" type="slidenum">
              <a:rPr lang="es-PR" altLang="es-PR" sz="1200">
                <a:latin typeface="Calibri" pitchFamily="34" charset="0"/>
              </a:rPr>
              <a:pPr algn="r"/>
              <a:t>41</a:t>
            </a:fld>
            <a:endParaRPr lang="es-PR" altLang="es-PR"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5603" name="Notes Placeholder 2"/>
          <p:cNvSpPr>
            <a:spLocks noGrp="1"/>
          </p:cNvSpPr>
          <p:nvPr>
            <p:ph type="body" idx="1"/>
          </p:nvPr>
        </p:nvSpPr>
        <p:spPr/>
        <p:txBody>
          <a:bodyPr/>
          <a:lstStyle/>
          <a:p>
            <a:pPr>
              <a:spcBef>
                <a:spcPct val="0"/>
              </a:spcBef>
            </a:pPr>
            <a:endParaRPr lang="es-PR" altLang="es-PR"/>
          </a:p>
        </p:txBody>
      </p:sp>
      <p:sp>
        <p:nvSpPr>
          <p:cNvPr id="13056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A89B831-D4D4-4B02-8E66-833B649332EE}" type="slidenum">
              <a:rPr lang="es-PR" altLang="es-PR" sz="1200">
                <a:latin typeface="Calibri" pitchFamily="34" charset="0"/>
              </a:rPr>
              <a:pPr algn="r"/>
              <a:t>42</a:t>
            </a:fld>
            <a:endParaRPr lang="es-PR" altLang="es-PR"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3795" name="Notes Placeholder 2"/>
          <p:cNvSpPr>
            <a:spLocks noGrp="1"/>
          </p:cNvSpPr>
          <p:nvPr>
            <p:ph type="body" idx="1"/>
          </p:nvPr>
        </p:nvSpPr>
        <p:spPr/>
        <p:txBody>
          <a:bodyPr/>
          <a:lstStyle/>
          <a:p>
            <a:pPr>
              <a:spcBef>
                <a:spcPct val="0"/>
              </a:spcBef>
            </a:pPr>
            <a:endParaRPr lang="es-PR" altLang="es-PR"/>
          </a:p>
        </p:txBody>
      </p:sp>
      <p:sp>
        <p:nvSpPr>
          <p:cNvPr id="13137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40635C0-ECB8-4C2A-A161-81A720673562}" type="slidenum">
              <a:rPr lang="es-PR" altLang="es-PR" sz="1200">
                <a:latin typeface="Calibri" pitchFamily="34" charset="0"/>
              </a:rPr>
              <a:pPr algn="r"/>
              <a:t>43</a:t>
            </a:fld>
            <a:endParaRPr lang="es-PR" altLang="es-PR"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3795" name="Notes Placeholder 2"/>
          <p:cNvSpPr>
            <a:spLocks noGrp="1"/>
          </p:cNvSpPr>
          <p:nvPr>
            <p:ph type="body" idx="1"/>
          </p:nvPr>
        </p:nvSpPr>
        <p:spPr/>
        <p:txBody>
          <a:bodyPr/>
          <a:lstStyle/>
          <a:p>
            <a:pPr>
              <a:spcBef>
                <a:spcPct val="0"/>
              </a:spcBef>
            </a:pPr>
            <a:endParaRPr lang="es-PR" altLang="es-PR"/>
          </a:p>
        </p:txBody>
      </p:sp>
      <p:sp>
        <p:nvSpPr>
          <p:cNvPr id="13137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40635C0-ECB8-4C2A-A161-81A720673562}" type="slidenum">
              <a:rPr lang="es-PR" altLang="es-PR" sz="1200">
                <a:latin typeface="Calibri" pitchFamily="34" charset="0"/>
              </a:rPr>
              <a:pPr algn="r"/>
              <a:t>44</a:t>
            </a:fld>
            <a:endParaRPr lang="es-PR" altLang="es-PR" sz="1200">
              <a:latin typeface="Calibri" pitchFamily="34" charset="0"/>
            </a:endParaRPr>
          </a:p>
        </p:txBody>
      </p:sp>
    </p:spTree>
    <p:extLst>
      <p:ext uri="{BB962C8B-B14F-4D97-AF65-F5344CB8AC3E}">
        <p14:creationId xmlns:p14="http://schemas.microsoft.com/office/powerpoint/2010/main" val="313416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03" name="Notes Placeholder 2"/>
          <p:cNvSpPr>
            <a:spLocks noGrp="1"/>
          </p:cNvSpPr>
          <p:nvPr>
            <p:ph type="body" idx="1"/>
          </p:nvPr>
        </p:nvSpPr>
        <p:spPr/>
        <p:txBody>
          <a:bodyPr/>
          <a:lstStyle/>
          <a:p>
            <a:pPr>
              <a:spcBef>
                <a:spcPct val="0"/>
              </a:spcBef>
            </a:pPr>
            <a:endParaRPr lang="es-PR" altLang="es-PR"/>
          </a:p>
        </p:txBody>
      </p:sp>
      <p:sp>
        <p:nvSpPr>
          <p:cNvPr id="14336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FD2928D-C209-4E6C-A5DC-850EF563A28E}" type="slidenum">
              <a:rPr lang="es-PR" altLang="es-PR" sz="1200">
                <a:latin typeface="Calibri" pitchFamily="34" charset="0"/>
              </a:rPr>
              <a:pPr algn="r"/>
              <a:t>45</a:t>
            </a:fld>
            <a:endParaRPr lang="es-PR" altLang="es-PR"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8723" name="Notes Placeholder 2"/>
          <p:cNvSpPr>
            <a:spLocks noGrp="1"/>
          </p:cNvSpPr>
          <p:nvPr>
            <p:ph type="body" idx="1"/>
          </p:nvPr>
        </p:nvSpPr>
        <p:spPr/>
        <p:txBody>
          <a:bodyPr/>
          <a:lstStyle/>
          <a:p>
            <a:pPr>
              <a:spcBef>
                <a:spcPct val="0"/>
              </a:spcBef>
            </a:pPr>
            <a:endParaRPr lang="es-PR" altLang="es-PR"/>
          </a:p>
        </p:txBody>
      </p:sp>
      <p:sp>
        <p:nvSpPr>
          <p:cNvPr id="14387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921BC90-A79E-4B45-A91A-5B49411293EA}" type="slidenum">
              <a:rPr lang="es-PR" altLang="es-PR" sz="1200">
                <a:latin typeface="Calibri" pitchFamily="34" charset="0"/>
              </a:rPr>
              <a:pPr algn="r"/>
              <a:t>46</a:t>
            </a:fld>
            <a:endParaRPr lang="es-PR" altLang="es-PR"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0771" name="Notes Placeholder 2"/>
          <p:cNvSpPr>
            <a:spLocks noGrp="1"/>
          </p:cNvSpPr>
          <p:nvPr>
            <p:ph type="body" idx="1"/>
          </p:nvPr>
        </p:nvSpPr>
        <p:spPr/>
        <p:txBody>
          <a:bodyPr/>
          <a:lstStyle/>
          <a:p>
            <a:pPr>
              <a:spcBef>
                <a:spcPct val="0"/>
              </a:spcBef>
            </a:pPr>
            <a:endParaRPr lang="es-PR" altLang="es-PR"/>
          </a:p>
        </p:txBody>
      </p:sp>
      <p:sp>
        <p:nvSpPr>
          <p:cNvPr id="14407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816F044-331C-41EB-ACA0-D939402476B8}" type="slidenum">
              <a:rPr lang="es-PR" altLang="es-PR" sz="1200">
                <a:latin typeface="Calibri" pitchFamily="34" charset="0"/>
              </a:rPr>
              <a:pPr algn="r"/>
              <a:t>47</a:t>
            </a:fld>
            <a:endParaRPr lang="es-PR" altLang="es-PR" sz="120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3059" name="Notes Placeholder 2"/>
          <p:cNvSpPr>
            <a:spLocks noGrp="1"/>
          </p:cNvSpPr>
          <p:nvPr>
            <p:ph type="body" idx="1"/>
          </p:nvPr>
        </p:nvSpPr>
        <p:spPr/>
        <p:txBody>
          <a:bodyPr/>
          <a:lstStyle/>
          <a:p>
            <a:pPr>
              <a:spcBef>
                <a:spcPct val="0"/>
              </a:spcBef>
            </a:pPr>
            <a:endParaRPr lang="es-PR" altLang="es-PR"/>
          </a:p>
        </p:txBody>
      </p:sp>
      <p:sp>
        <p:nvSpPr>
          <p:cNvPr id="14530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11F403E-A253-4971-B286-F60FCD81F9F5}" type="slidenum">
              <a:rPr lang="es-PR" altLang="es-PR" sz="1200">
                <a:latin typeface="Calibri" pitchFamily="34" charset="0"/>
              </a:rPr>
              <a:pPr algn="r"/>
              <a:t>48</a:t>
            </a:fld>
            <a:endParaRPr lang="es-PR" altLang="es-PR"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7411" name="Notes Placeholder 2"/>
          <p:cNvSpPr>
            <a:spLocks noGrp="1"/>
          </p:cNvSpPr>
          <p:nvPr>
            <p:ph type="body" idx="1"/>
          </p:nvPr>
        </p:nvSpPr>
        <p:spPr/>
        <p:txBody>
          <a:bodyPr/>
          <a:lstStyle/>
          <a:p>
            <a:pPr>
              <a:spcBef>
                <a:spcPct val="0"/>
              </a:spcBef>
            </a:pPr>
            <a:endParaRPr lang="es-PR" altLang="es-PR"/>
          </a:p>
        </p:txBody>
      </p:sp>
      <p:sp>
        <p:nvSpPr>
          <p:cNvPr id="12974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7F7C6FE-2564-4145-BA30-8D5437A45AEC}" type="slidenum">
              <a:rPr lang="es-PR" altLang="es-PR" sz="1200">
                <a:latin typeface="Calibri" pitchFamily="34" charset="0"/>
              </a:rPr>
              <a:pPr algn="r"/>
              <a:t>49</a:t>
            </a:fld>
            <a:endParaRPr lang="es-PR" altLang="es-PR"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3619" name="Notes Placeholder 2"/>
          <p:cNvSpPr>
            <a:spLocks noGrp="1"/>
          </p:cNvSpPr>
          <p:nvPr>
            <p:ph type="body" idx="1"/>
          </p:nvPr>
        </p:nvSpPr>
        <p:spPr/>
        <p:txBody>
          <a:bodyPr/>
          <a:lstStyle/>
          <a:p>
            <a:pPr>
              <a:spcBef>
                <a:spcPct val="0"/>
              </a:spcBef>
            </a:pPr>
            <a:endParaRPr lang="es-PR" altLang="es-PR"/>
          </a:p>
        </p:txBody>
      </p:sp>
      <p:sp>
        <p:nvSpPr>
          <p:cNvPr id="12636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016364-81B0-4998-9F35-E8BA706DC259}" type="slidenum">
              <a:rPr lang="es-PR" altLang="es-PR" sz="1200">
                <a:latin typeface="Calibri" pitchFamily="34" charset="0"/>
              </a:rPr>
              <a:pPr algn="r"/>
              <a:t>5</a:t>
            </a:fld>
            <a:endParaRPr lang="es-PR" altLang="es-PR" sz="1200">
              <a:latin typeface="Calibri" pitchFamily="34" charset="0"/>
            </a:endParaRPr>
          </a:p>
        </p:txBody>
      </p:sp>
    </p:spTree>
    <p:extLst>
      <p:ext uri="{BB962C8B-B14F-4D97-AF65-F5344CB8AC3E}">
        <p14:creationId xmlns:p14="http://schemas.microsoft.com/office/powerpoint/2010/main" val="17322950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9459" name="Notes Placeholder 2"/>
          <p:cNvSpPr>
            <a:spLocks noGrp="1"/>
          </p:cNvSpPr>
          <p:nvPr>
            <p:ph type="body" idx="1"/>
          </p:nvPr>
        </p:nvSpPr>
        <p:spPr/>
        <p:txBody>
          <a:bodyPr/>
          <a:lstStyle/>
          <a:p>
            <a:pPr>
              <a:spcBef>
                <a:spcPct val="0"/>
              </a:spcBef>
            </a:pPr>
            <a:endParaRPr lang="es-PR" altLang="es-PR"/>
          </a:p>
        </p:txBody>
      </p:sp>
      <p:sp>
        <p:nvSpPr>
          <p:cNvPr id="12994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EF93987-071D-4CC5-91E8-35B66F17BE17}" type="slidenum">
              <a:rPr lang="es-PR" altLang="es-PR" sz="1200">
                <a:latin typeface="Calibri" pitchFamily="34" charset="0"/>
              </a:rPr>
              <a:pPr algn="r"/>
              <a:t>50</a:t>
            </a:fld>
            <a:endParaRPr lang="es-PR" altLang="es-PR" sz="12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0307" name="Notes Placeholder 2"/>
          <p:cNvSpPr>
            <a:spLocks noGrp="1"/>
          </p:cNvSpPr>
          <p:nvPr>
            <p:ph type="body" idx="1"/>
          </p:nvPr>
        </p:nvSpPr>
        <p:spPr/>
        <p:txBody>
          <a:bodyPr/>
          <a:lstStyle/>
          <a:p>
            <a:pPr>
              <a:spcBef>
                <a:spcPct val="0"/>
              </a:spcBef>
            </a:pPr>
            <a:endParaRPr lang="es-PR" altLang="es-PR"/>
          </a:p>
        </p:txBody>
      </p:sp>
      <p:sp>
        <p:nvSpPr>
          <p:cNvPr id="12503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1070ADC-F224-435C-B158-F52DD1EEC8A8}" type="slidenum">
              <a:rPr lang="es-PR" altLang="es-PR" sz="1200">
                <a:latin typeface="Calibri" pitchFamily="34" charset="0"/>
              </a:rPr>
              <a:pPr algn="r"/>
              <a:t>51</a:t>
            </a:fld>
            <a:endParaRPr lang="es-PR" altLang="es-PR" sz="12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8243" name="Notes Placeholder 2"/>
          <p:cNvSpPr>
            <a:spLocks noGrp="1"/>
          </p:cNvSpPr>
          <p:nvPr>
            <p:ph type="body" idx="1"/>
          </p:nvPr>
        </p:nvSpPr>
        <p:spPr/>
        <p:txBody>
          <a:bodyPr/>
          <a:lstStyle/>
          <a:p>
            <a:pPr>
              <a:spcBef>
                <a:spcPct val="0"/>
              </a:spcBef>
            </a:pPr>
            <a:endParaRPr lang="es-PR" altLang="es-PR"/>
          </a:p>
        </p:txBody>
      </p:sp>
      <p:sp>
        <p:nvSpPr>
          <p:cNvPr id="14182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32E96C7F-6E8E-42C3-AABA-07D0C1C1E278}" type="slidenum">
              <a:rPr lang="es-PR" altLang="es-PR" sz="1200">
                <a:latin typeface="Calibri" pitchFamily="34" charset="0"/>
              </a:rPr>
              <a:pPr algn="r"/>
              <a:t>52</a:t>
            </a:fld>
            <a:endParaRPr lang="es-PR" altLang="es-PR"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827" name="Notes Placeholder 2"/>
          <p:cNvSpPr>
            <a:spLocks noGrp="1"/>
          </p:cNvSpPr>
          <p:nvPr>
            <p:ph type="body" idx="1"/>
          </p:nvPr>
        </p:nvSpPr>
        <p:spPr/>
        <p:txBody>
          <a:bodyPr/>
          <a:lstStyle/>
          <a:p>
            <a:pPr>
              <a:spcBef>
                <a:spcPct val="0"/>
              </a:spcBef>
            </a:pPr>
            <a:endParaRPr lang="es-PR" altLang="es-PR"/>
          </a:p>
        </p:txBody>
      </p:sp>
      <p:sp>
        <p:nvSpPr>
          <p:cNvPr id="12298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182EBCB-867C-477F-8B37-EC770CD4045A}" type="slidenum">
              <a:rPr lang="es-PR" altLang="es-PR" sz="1200">
                <a:latin typeface="Calibri" pitchFamily="34" charset="0"/>
              </a:rPr>
              <a:pPr algn="r"/>
              <a:t>53</a:t>
            </a:fld>
            <a:endParaRPr lang="es-PR" altLang="es-PR" sz="120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4387" name="Notes Placeholder 2"/>
          <p:cNvSpPr>
            <a:spLocks noGrp="1"/>
          </p:cNvSpPr>
          <p:nvPr>
            <p:ph type="body" idx="1"/>
          </p:nvPr>
        </p:nvSpPr>
        <p:spPr/>
        <p:txBody>
          <a:bodyPr/>
          <a:lstStyle/>
          <a:p>
            <a:pPr>
              <a:spcBef>
                <a:spcPct val="0"/>
              </a:spcBef>
            </a:pPr>
            <a:endParaRPr lang="es-PR" altLang="es-PR"/>
          </a:p>
        </p:txBody>
      </p:sp>
      <p:sp>
        <p:nvSpPr>
          <p:cNvPr id="14243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36FC0F20-89A5-4EBC-8A95-AE2D58EBA045}" type="slidenum">
              <a:rPr lang="es-PR" altLang="es-PR" sz="1200">
                <a:latin typeface="Calibri" pitchFamily="34" charset="0"/>
              </a:rPr>
              <a:pPr algn="r"/>
              <a:t>54</a:t>
            </a:fld>
            <a:endParaRPr lang="es-PR" altLang="es-PR"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7539" name="Notes Placeholder 2"/>
          <p:cNvSpPr>
            <a:spLocks noGrp="1"/>
          </p:cNvSpPr>
          <p:nvPr>
            <p:ph type="body" idx="1"/>
          </p:nvPr>
        </p:nvSpPr>
        <p:spPr/>
        <p:txBody>
          <a:bodyPr/>
          <a:lstStyle/>
          <a:p>
            <a:pPr>
              <a:spcBef>
                <a:spcPct val="0"/>
              </a:spcBef>
            </a:pPr>
            <a:endParaRPr lang="es-PR" altLang="es-PR"/>
          </a:p>
        </p:txBody>
      </p:sp>
      <p:sp>
        <p:nvSpPr>
          <p:cNvPr id="12175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0C4EADB-FC95-4D38-B08E-C613D0145FB6}" type="slidenum">
              <a:rPr lang="es-PR" altLang="es-PR" sz="1200">
                <a:latin typeface="Calibri" pitchFamily="34" charset="0"/>
              </a:rPr>
              <a:pPr algn="r"/>
              <a:t>55</a:t>
            </a:fld>
            <a:endParaRPr lang="es-PR" altLang="es-PR" sz="120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2339" name="Notes Placeholder 2"/>
          <p:cNvSpPr>
            <a:spLocks noGrp="1"/>
          </p:cNvSpPr>
          <p:nvPr>
            <p:ph type="body" idx="1"/>
          </p:nvPr>
        </p:nvSpPr>
        <p:spPr/>
        <p:txBody>
          <a:bodyPr/>
          <a:lstStyle/>
          <a:p>
            <a:pPr>
              <a:spcBef>
                <a:spcPct val="0"/>
              </a:spcBef>
            </a:pPr>
            <a:endParaRPr lang="es-PR" altLang="es-PR"/>
          </a:p>
        </p:txBody>
      </p:sp>
      <p:sp>
        <p:nvSpPr>
          <p:cNvPr id="142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D48D69-15EE-4C61-826F-CF420C691BCA}" type="slidenum">
              <a:rPr lang="es-PR" altLang="es-PR" sz="1200">
                <a:latin typeface="Calibri" pitchFamily="34" charset="0"/>
              </a:rPr>
              <a:pPr algn="r"/>
              <a:t>56</a:t>
            </a:fld>
            <a:endParaRPr lang="es-PR" altLang="es-PR" sz="120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2339" name="Notes Placeholder 2"/>
          <p:cNvSpPr>
            <a:spLocks noGrp="1"/>
          </p:cNvSpPr>
          <p:nvPr>
            <p:ph type="body" idx="1"/>
          </p:nvPr>
        </p:nvSpPr>
        <p:spPr/>
        <p:txBody>
          <a:bodyPr/>
          <a:lstStyle/>
          <a:p>
            <a:pPr>
              <a:spcBef>
                <a:spcPct val="0"/>
              </a:spcBef>
            </a:pPr>
            <a:endParaRPr lang="es-PR" altLang="es-PR"/>
          </a:p>
        </p:txBody>
      </p:sp>
      <p:sp>
        <p:nvSpPr>
          <p:cNvPr id="142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D48D69-15EE-4C61-826F-CF420C691BCA}" type="slidenum">
              <a:rPr lang="es-PR" altLang="es-PR" sz="1200">
                <a:latin typeface="Calibri" pitchFamily="34" charset="0"/>
              </a:rPr>
              <a:pPr algn="r"/>
              <a:t>57</a:t>
            </a:fld>
            <a:endParaRPr lang="es-PR" altLang="es-PR" sz="1200">
              <a:latin typeface="Calibri" pitchFamily="34" charset="0"/>
            </a:endParaRPr>
          </a:p>
        </p:txBody>
      </p:sp>
    </p:spTree>
    <p:extLst>
      <p:ext uri="{BB962C8B-B14F-4D97-AF65-F5344CB8AC3E}">
        <p14:creationId xmlns:p14="http://schemas.microsoft.com/office/powerpoint/2010/main" val="2134573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2339" name="Notes Placeholder 2"/>
          <p:cNvSpPr>
            <a:spLocks noGrp="1"/>
          </p:cNvSpPr>
          <p:nvPr>
            <p:ph type="body" idx="1"/>
          </p:nvPr>
        </p:nvSpPr>
        <p:spPr/>
        <p:txBody>
          <a:bodyPr/>
          <a:lstStyle/>
          <a:p>
            <a:pPr>
              <a:spcBef>
                <a:spcPct val="0"/>
              </a:spcBef>
            </a:pPr>
            <a:endParaRPr lang="es-PR" altLang="es-PR"/>
          </a:p>
        </p:txBody>
      </p:sp>
      <p:sp>
        <p:nvSpPr>
          <p:cNvPr id="142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D48D69-15EE-4C61-826F-CF420C691BCA}" type="slidenum">
              <a:rPr lang="es-PR" altLang="es-PR" sz="1200">
                <a:latin typeface="Calibri" pitchFamily="34" charset="0"/>
              </a:rPr>
              <a:pPr algn="r"/>
              <a:t>58</a:t>
            </a:fld>
            <a:endParaRPr lang="es-PR" altLang="es-PR" sz="1200">
              <a:latin typeface="Calibri" pitchFamily="34" charset="0"/>
            </a:endParaRPr>
          </a:p>
        </p:txBody>
      </p:sp>
    </p:spTree>
    <p:extLst>
      <p:ext uri="{BB962C8B-B14F-4D97-AF65-F5344CB8AC3E}">
        <p14:creationId xmlns:p14="http://schemas.microsoft.com/office/powerpoint/2010/main" val="2466433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2339" name="Notes Placeholder 2"/>
          <p:cNvSpPr>
            <a:spLocks noGrp="1"/>
          </p:cNvSpPr>
          <p:nvPr>
            <p:ph type="body" idx="1"/>
          </p:nvPr>
        </p:nvSpPr>
        <p:spPr/>
        <p:txBody>
          <a:bodyPr/>
          <a:lstStyle/>
          <a:p>
            <a:pPr>
              <a:spcBef>
                <a:spcPct val="0"/>
              </a:spcBef>
            </a:pPr>
            <a:endParaRPr lang="es-PR" altLang="es-PR"/>
          </a:p>
        </p:txBody>
      </p:sp>
      <p:sp>
        <p:nvSpPr>
          <p:cNvPr id="142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D48D69-15EE-4C61-826F-CF420C691BCA}" type="slidenum">
              <a:rPr lang="es-PR" altLang="es-PR" sz="1200">
                <a:latin typeface="Calibri" pitchFamily="34" charset="0"/>
              </a:rPr>
              <a:pPr algn="r"/>
              <a:t>59</a:t>
            </a:fld>
            <a:endParaRPr lang="es-PR" altLang="es-PR" sz="1200">
              <a:latin typeface="Calibri" pitchFamily="34" charset="0"/>
            </a:endParaRPr>
          </a:p>
        </p:txBody>
      </p:sp>
    </p:spTree>
    <p:extLst>
      <p:ext uri="{BB962C8B-B14F-4D97-AF65-F5344CB8AC3E}">
        <p14:creationId xmlns:p14="http://schemas.microsoft.com/office/powerpoint/2010/main" val="2370872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23" name="Notes Placeholder 2"/>
          <p:cNvSpPr>
            <a:spLocks noGrp="1"/>
          </p:cNvSpPr>
          <p:nvPr>
            <p:ph type="body" idx="1"/>
          </p:nvPr>
        </p:nvSpPr>
        <p:spPr/>
        <p:txBody>
          <a:bodyPr/>
          <a:lstStyle/>
          <a:p>
            <a:pPr>
              <a:spcBef>
                <a:spcPct val="0"/>
              </a:spcBef>
            </a:pPr>
            <a:endParaRPr lang="es-PR" altLang="es-PR"/>
          </a:p>
        </p:txBody>
      </p:sp>
      <p:sp>
        <p:nvSpPr>
          <p:cNvPr id="14131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2F04599-C6A2-4145-BEA3-5032D84369EE}" type="slidenum">
              <a:rPr lang="es-PR" altLang="es-PR" sz="1200">
                <a:latin typeface="Calibri" pitchFamily="34" charset="0"/>
              </a:rPr>
              <a:pPr algn="r"/>
              <a:t>6</a:t>
            </a:fld>
            <a:endParaRPr lang="es-PR" altLang="es-PR" sz="1200">
              <a:latin typeface="Calibri" pitchFamily="34" charset="0"/>
            </a:endParaRPr>
          </a:p>
        </p:txBody>
      </p:sp>
    </p:spTree>
    <p:extLst>
      <p:ext uri="{BB962C8B-B14F-4D97-AF65-F5344CB8AC3E}">
        <p14:creationId xmlns:p14="http://schemas.microsoft.com/office/powerpoint/2010/main" val="35441947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2339" name="Notes Placeholder 2"/>
          <p:cNvSpPr>
            <a:spLocks noGrp="1"/>
          </p:cNvSpPr>
          <p:nvPr>
            <p:ph type="body" idx="1"/>
          </p:nvPr>
        </p:nvSpPr>
        <p:spPr/>
        <p:txBody>
          <a:bodyPr/>
          <a:lstStyle/>
          <a:p>
            <a:pPr>
              <a:spcBef>
                <a:spcPct val="0"/>
              </a:spcBef>
            </a:pPr>
            <a:endParaRPr lang="es-PR" altLang="es-PR"/>
          </a:p>
        </p:txBody>
      </p:sp>
      <p:sp>
        <p:nvSpPr>
          <p:cNvPr id="142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D48D69-15EE-4C61-826F-CF420C691BCA}" type="slidenum">
              <a:rPr lang="es-PR" altLang="es-PR" sz="1200">
                <a:latin typeface="Calibri" pitchFamily="34" charset="0"/>
              </a:rPr>
              <a:pPr algn="r"/>
              <a:t>60</a:t>
            </a:fld>
            <a:endParaRPr lang="es-PR" altLang="es-PR" sz="1200">
              <a:latin typeface="Calibri" pitchFamily="34" charset="0"/>
            </a:endParaRPr>
          </a:p>
        </p:txBody>
      </p:sp>
    </p:spTree>
    <p:extLst>
      <p:ext uri="{BB962C8B-B14F-4D97-AF65-F5344CB8AC3E}">
        <p14:creationId xmlns:p14="http://schemas.microsoft.com/office/powerpoint/2010/main" val="1207205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9219" name="Notes Placeholder 2"/>
          <p:cNvSpPr>
            <a:spLocks noGrp="1"/>
          </p:cNvSpPr>
          <p:nvPr>
            <p:ph type="body" idx="1"/>
          </p:nvPr>
        </p:nvSpPr>
        <p:spPr/>
        <p:txBody>
          <a:bodyPr/>
          <a:lstStyle/>
          <a:p>
            <a:pPr>
              <a:spcBef>
                <a:spcPct val="0"/>
              </a:spcBef>
            </a:pPr>
            <a:endParaRPr lang="es-PR" altLang="es-PR"/>
          </a:p>
        </p:txBody>
      </p:sp>
      <p:sp>
        <p:nvSpPr>
          <p:cNvPr id="12892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39A3B31-A2E6-43F9-8341-BAF01875DD55}" type="slidenum">
              <a:rPr lang="es-PR" altLang="es-PR" sz="1200">
                <a:latin typeface="Calibri" pitchFamily="34" charset="0"/>
              </a:rPr>
              <a:pPr algn="r"/>
              <a:t>61</a:t>
            </a:fld>
            <a:endParaRPr lang="es-PR" altLang="es-PR" sz="120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1267" name="Notes Placeholder 2"/>
          <p:cNvSpPr>
            <a:spLocks noGrp="1"/>
          </p:cNvSpPr>
          <p:nvPr>
            <p:ph type="body" idx="1"/>
          </p:nvPr>
        </p:nvSpPr>
        <p:spPr/>
        <p:txBody>
          <a:bodyPr/>
          <a:lstStyle/>
          <a:p>
            <a:pPr>
              <a:spcBef>
                <a:spcPct val="0"/>
              </a:spcBef>
            </a:pPr>
            <a:endParaRPr lang="es-PR" altLang="es-PR"/>
          </a:p>
        </p:txBody>
      </p:sp>
      <p:sp>
        <p:nvSpPr>
          <p:cNvPr id="12912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8DF258F-CAF5-402D-96EF-F11924948CDF}" type="slidenum">
              <a:rPr lang="es-PR" altLang="es-PR" sz="1200">
                <a:latin typeface="Calibri" pitchFamily="34" charset="0"/>
              </a:rPr>
              <a:pPr algn="r"/>
              <a:t>62</a:t>
            </a:fld>
            <a:endParaRPr lang="es-PR" altLang="es-PR" sz="1200">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3555" name="Notes Placeholder 2"/>
          <p:cNvSpPr>
            <a:spLocks noGrp="1"/>
          </p:cNvSpPr>
          <p:nvPr>
            <p:ph type="body" idx="1"/>
          </p:nvPr>
        </p:nvSpPr>
        <p:spPr/>
        <p:txBody>
          <a:bodyPr/>
          <a:lstStyle/>
          <a:p>
            <a:pPr>
              <a:spcBef>
                <a:spcPct val="0"/>
              </a:spcBef>
            </a:pPr>
            <a:endParaRPr lang="es-PR" altLang="es-PR"/>
          </a:p>
        </p:txBody>
      </p:sp>
      <p:sp>
        <p:nvSpPr>
          <p:cNvPr id="13035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F67C71E-7319-4870-885F-B6024D4B7CF0}" type="slidenum">
              <a:rPr lang="es-PR" altLang="es-PR" sz="1200">
                <a:latin typeface="Calibri" pitchFamily="34" charset="0"/>
              </a:rPr>
              <a:pPr algn="r"/>
              <a:t>63</a:t>
            </a:fld>
            <a:endParaRPr lang="es-PR" altLang="es-PR" sz="1200">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5843" name="Notes Placeholder 2"/>
          <p:cNvSpPr>
            <a:spLocks noGrp="1"/>
          </p:cNvSpPr>
          <p:nvPr>
            <p:ph type="body" idx="1"/>
          </p:nvPr>
        </p:nvSpPr>
        <p:spPr/>
        <p:txBody>
          <a:bodyPr/>
          <a:lstStyle/>
          <a:p>
            <a:pPr>
              <a:spcBef>
                <a:spcPct val="0"/>
              </a:spcBef>
            </a:pPr>
            <a:endParaRPr lang="es-PR" altLang="es-PR"/>
          </a:p>
        </p:txBody>
      </p:sp>
      <p:sp>
        <p:nvSpPr>
          <p:cNvPr id="13158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1DA4678-5059-4F10-8017-BB69C80A1BDD}" type="slidenum">
              <a:rPr lang="es-PR" altLang="es-PR" sz="1200">
                <a:latin typeface="Calibri" pitchFamily="34" charset="0"/>
              </a:rPr>
              <a:pPr algn="r"/>
              <a:t>64</a:t>
            </a:fld>
            <a:endParaRPr lang="es-PR" altLang="es-PR" sz="1200">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8003" name="Notes Placeholder 2"/>
          <p:cNvSpPr>
            <a:spLocks noGrp="1"/>
          </p:cNvSpPr>
          <p:nvPr>
            <p:ph type="body" idx="1"/>
          </p:nvPr>
        </p:nvSpPr>
        <p:spPr/>
        <p:txBody>
          <a:bodyPr/>
          <a:lstStyle/>
          <a:p>
            <a:pPr>
              <a:spcBef>
                <a:spcPct val="0"/>
              </a:spcBef>
            </a:pPr>
            <a:endParaRPr lang="es-PR" altLang="es-PR"/>
          </a:p>
        </p:txBody>
      </p:sp>
      <p:sp>
        <p:nvSpPr>
          <p:cNvPr id="14080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64EFC9A-E2AA-4AD2-97FB-353A3D8D83BD}" type="slidenum">
              <a:rPr lang="es-PR" altLang="es-PR" sz="1200">
                <a:latin typeface="Calibri" pitchFamily="34" charset="0"/>
              </a:rPr>
              <a:pPr algn="r"/>
              <a:t>65</a:t>
            </a:fld>
            <a:endParaRPr lang="es-PR" altLang="es-PR" sz="1200">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6195" name="Notes Placeholder 2"/>
          <p:cNvSpPr>
            <a:spLocks noGrp="1"/>
          </p:cNvSpPr>
          <p:nvPr>
            <p:ph type="body" idx="1"/>
          </p:nvPr>
        </p:nvSpPr>
        <p:spPr/>
        <p:txBody>
          <a:bodyPr/>
          <a:lstStyle/>
          <a:p>
            <a:pPr>
              <a:spcBef>
                <a:spcPct val="0"/>
              </a:spcBef>
            </a:pPr>
            <a:endParaRPr lang="es-PR" altLang="es-PR"/>
          </a:p>
        </p:txBody>
      </p:sp>
      <p:sp>
        <p:nvSpPr>
          <p:cNvPr id="14161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1C2D272-DC40-4A9E-9477-7D1C666E706E}" type="slidenum">
              <a:rPr lang="es-PR" altLang="es-PR" sz="1200">
                <a:latin typeface="Calibri" pitchFamily="34" charset="0"/>
              </a:rPr>
              <a:pPr algn="r"/>
              <a:t>66</a:t>
            </a:fld>
            <a:endParaRPr lang="es-PR" altLang="es-PR" sz="1200">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9939" name="Notes Placeholder 2"/>
          <p:cNvSpPr>
            <a:spLocks noGrp="1"/>
          </p:cNvSpPr>
          <p:nvPr>
            <p:ph type="body" idx="1"/>
          </p:nvPr>
        </p:nvSpPr>
        <p:spPr/>
        <p:txBody>
          <a:bodyPr/>
          <a:lstStyle/>
          <a:p>
            <a:pPr>
              <a:spcBef>
                <a:spcPct val="0"/>
              </a:spcBef>
            </a:pPr>
            <a:endParaRPr lang="es-PR" altLang="es-PR"/>
          </a:p>
        </p:txBody>
      </p:sp>
      <p:sp>
        <p:nvSpPr>
          <p:cNvPr id="13199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F494DFEA-367F-44C2-9FAB-EFC78126AA6B}" type="slidenum">
              <a:rPr lang="es-PR" altLang="es-PR" sz="1200">
                <a:latin typeface="Calibri" pitchFamily="34" charset="0"/>
              </a:rPr>
              <a:pPr algn="r"/>
              <a:t>67</a:t>
            </a:fld>
            <a:endParaRPr lang="es-PR" altLang="es-PR" sz="1200">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987" name="Notes Placeholder 2"/>
          <p:cNvSpPr>
            <a:spLocks noGrp="1"/>
          </p:cNvSpPr>
          <p:nvPr>
            <p:ph type="body" idx="1"/>
          </p:nvPr>
        </p:nvSpPr>
        <p:spPr/>
        <p:txBody>
          <a:bodyPr/>
          <a:lstStyle/>
          <a:p>
            <a:pPr>
              <a:spcBef>
                <a:spcPct val="0"/>
              </a:spcBef>
            </a:pPr>
            <a:endParaRPr lang="es-PR" altLang="es-PR"/>
          </a:p>
        </p:txBody>
      </p:sp>
      <p:sp>
        <p:nvSpPr>
          <p:cNvPr id="13219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02C4C8D-C8E7-42C4-BB42-513D22E8BA8E}" type="slidenum">
              <a:rPr lang="es-PR" altLang="es-PR" sz="1200">
                <a:latin typeface="Calibri" pitchFamily="34" charset="0"/>
              </a:rPr>
              <a:pPr algn="r"/>
              <a:t>68</a:t>
            </a:fld>
            <a:endParaRPr lang="es-PR" altLang="es-PR" sz="1200">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4035" name="Notes Placeholder 2"/>
          <p:cNvSpPr>
            <a:spLocks noGrp="1"/>
          </p:cNvSpPr>
          <p:nvPr>
            <p:ph type="body" idx="1"/>
          </p:nvPr>
        </p:nvSpPr>
        <p:spPr/>
        <p:txBody>
          <a:bodyPr/>
          <a:lstStyle/>
          <a:p>
            <a:pPr>
              <a:spcBef>
                <a:spcPct val="0"/>
              </a:spcBef>
            </a:pPr>
            <a:endParaRPr lang="es-PR" altLang="es-PR"/>
          </a:p>
        </p:txBody>
      </p:sp>
      <p:sp>
        <p:nvSpPr>
          <p:cNvPr id="13240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7166F16-3975-4A14-99FD-DEB5577F77EA}" type="slidenum">
              <a:rPr lang="es-PR" altLang="es-PR" sz="1200">
                <a:latin typeface="Calibri" pitchFamily="34" charset="0"/>
              </a:rPr>
              <a:pPr algn="r"/>
              <a:t>69</a:t>
            </a:fld>
            <a:endParaRPr lang="es-PR" altLang="es-PR"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3619" name="Notes Placeholder 2"/>
          <p:cNvSpPr>
            <a:spLocks noGrp="1"/>
          </p:cNvSpPr>
          <p:nvPr>
            <p:ph type="body" idx="1"/>
          </p:nvPr>
        </p:nvSpPr>
        <p:spPr/>
        <p:txBody>
          <a:bodyPr/>
          <a:lstStyle/>
          <a:p>
            <a:pPr>
              <a:spcBef>
                <a:spcPct val="0"/>
              </a:spcBef>
            </a:pPr>
            <a:endParaRPr lang="es-PR" altLang="es-PR"/>
          </a:p>
        </p:txBody>
      </p:sp>
      <p:sp>
        <p:nvSpPr>
          <p:cNvPr id="12636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F016364-81B0-4998-9F35-E8BA706DC259}" type="slidenum">
              <a:rPr lang="es-PR" altLang="es-PR" sz="1200">
                <a:latin typeface="Calibri" pitchFamily="34" charset="0"/>
              </a:rPr>
              <a:pPr algn="r"/>
              <a:t>7</a:t>
            </a:fld>
            <a:endParaRPr lang="es-PR" altLang="es-PR" sz="1200">
              <a:latin typeface="Calibri" pitchFamily="34" charset="0"/>
            </a:endParaRPr>
          </a:p>
        </p:txBody>
      </p:sp>
    </p:spTree>
    <p:extLst>
      <p:ext uri="{BB962C8B-B14F-4D97-AF65-F5344CB8AC3E}">
        <p14:creationId xmlns:p14="http://schemas.microsoft.com/office/powerpoint/2010/main" val="26870261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4035" name="Notes Placeholder 2"/>
          <p:cNvSpPr>
            <a:spLocks noGrp="1"/>
          </p:cNvSpPr>
          <p:nvPr>
            <p:ph type="body" idx="1"/>
          </p:nvPr>
        </p:nvSpPr>
        <p:spPr/>
        <p:txBody>
          <a:bodyPr/>
          <a:lstStyle/>
          <a:p>
            <a:pPr>
              <a:spcBef>
                <a:spcPct val="0"/>
              </a:spcBef>
            </a:pPr>
            <a:endParaRPr lang="es-PR" altLang="es-PR"/>
          </a:p>
        </p:txBody>
      </p:sp>
      <p:sp>
        <p:nvSpPr>
          <p:cNvPr id="13240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7166F16-3975-4A14-99FD-DEB5577F77EA}" type="slidenum">
              <a:rPr lang="es-PR" altLang="es-PR" sz="1200">
                <a:latin typeface="Calibri" pitchFamily="34" charset="0"/>
              </a:rPr>
              <a:pPr algn="r"/>
              <a:t>70</a:t>
            </a:fld>
            <a:endParaRPr lang="es-PR" altLang="es-PR" sz="1200">
              <a:latin typeface="Calibri" pitchFamily="34" charset="0"/>
            </a:endParaRPr>
          </a:p>
        </p:txBody>
      </p:sp>
    </p:spTree>
    <p:extLst>
      <p:ext uri="{BB962C8B-B14F-4D97-AF65-F5344CB8AC3E}">
        <p14:creationId xmlns:p14="http://schemas.microsoft.com/office/powerpoint/2010/main" val="6343128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19" name="Notes Placeholder 2"/>
          <p:cNvSpPr>
            <a:spLocks noGrp="1"/>
          </p:cNvSpPr>
          <p:nvPr>
            <p:ph type="body" idx="1"/>
          </p:nvPr>
        </p:nvSpPr>
        <p:spPr/>
        <p:txBody>
          <a:bodyPr/>
          <a:lstStyle/>
          <a:p>
            <a:pPr>
              <a:spcBef>
                <a:spcPct val="0"/>
              </a:spcBef>
            </a:pPr>
            <a:endParaRPr lang="es-PR" altLang="es-PR"/>
          </a:p>
        </p:txBody>
      </p:sp>
      <p:sp>
        <p:nvSpPr>
          <p:cNvPr id="4444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F1F276B-CA94-4F95-A80B-51EBBF0AEA9A}" type="slidenum">
              <a:rPr lang="es-PR" altLang="es-PR" sz="1200">
                <a:latin typeface="Calibri" pitchFamily="34" charset="0"/>
              </a:rPr>
              <a:pPr algn="r"/>
              <a:t>71</a:t>
            </a:fld>
            <a:endParaRPr lang="es-PR" altLang="es-PR" sz="120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72</a:t>
            </a:fld>
            <a:endParaRPr lang="es-PR" altLang="es-PR" sz="1200">
              <a:latin typeface="Calibri" pitchFamily="34" charset="0"/>
            </a:endParaRPr>
          </a:p>
        </p:txBody>
      </p:sp>
    </p:spTree>
    <p:extLst>
      <p:ext uri="{BB962C8B-B14F-4D97-AF65-F5344CB8AC3E}">
        <p14:creationId xmlns:p14="http://schemas.microsoft.com/office/powerpoint/2010/main" val="14342368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73</a:t>
            </a:fld>
            <a:endParaRPr lang="es-PR" altLang="es-PR" sz="1200">
              <a:latin typeface="Calibri"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74</a:t>
            </a:fld>
            <a:endParaRPr lang="es-PR" altLang="es-PR" sz="1200">
              <a:latin typeface="Calibri" pitchFamily="34" charset="0"/>
            </a:endParaRPr>
          </a:p>
        </p:txBody>
      </p:sp>
    </p:spTree>
    <p:extLst>
      <p:ext uri="{BB962C8B-B14F-4D97-AF65-F5344CB8AC3E}">
        <p14:creationId xmlns:p14="http://schemas.microsoft.com/office/powerpoint/2010/main" val="7458298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75</a:t>
            </a:fld>
            <a:endParaRPr lang="es-PR" altLang="es-PR" sz="1200">
              <a:latin typeface="Calibri" pitchFamily="34" charset="0"/>
            </a:endParaRPr>
          </a:p>
        </p:txBody>
      </p:sp>
    </p:spTree>
    <p:extLst>
      <p:ext uri="{BB962C8B-B14F-4D97-AF65-F5344CB8AC3E}">
        <p14:creationId xmlns:p14="http://schemas.microsoft.com/office/powerpoint/2010/main" val="24476064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p:txBody>
          <a:bodyPr/>
          <a:lstStyle/>
          <a:p>
            <a:pPr>
              <a:spcBef>
                <a:spcPct val="0"/>
              </a:spcBef>
            </a:pPr>
            <a:endParaRPr lang="es-PR" altLang="es-PR"/>
          </a:p>
        </p:txBody>
      </p:sp>
      <p:sp>
        <p:nvSpPr>
          <p:cNvPr id="5324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402DC35-8092-439F-897E-6D5A97F037B6}" type="slidenum">
              <a:rPr lang="es-PR" altLang="es-PR" sz="1200">
                <a:latin typeface="Calibri" pitchFamily="34" charset="0"/>
              </a:rPr>
              <a:pPr algn="r"/>
              <a:t>76</a:t>
            </a:fld>
            <a:endParaRPr lang="es-PR" altLang="es-PR" sz="1200">
              <a:latin typeface="Calibri"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p:txBody>
          <a:bodyPr/>
          <a:lstStyle/>
          <a:p>
            <a:pPr>
              <a:spcBef>
                <a:spcPct val="0"/>
              </a:spcBef>
            </a:pPr>
            <a:endParaRPr lang="es-PR" altLang="es-PR"/>
          </a:p>
        </p:txBody>
      </p:sp>
      <p:sp>
        <p:nvSpPr>
          <p:cNvPr id="5324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402DC35-8092-439F-897E-6D5A97F037B6}" type="slidenum">
              <a:rPr lang="es-PR" altLang="es-PR" sz="1200">
                <a:latin typeface="Calibri" pitchFamily="34" charset="0"/>
              </a:rPr>
              <a:pPr algn="r"/>
              <a:t>77</a:t>
            </a:fld>
            <a:endParaRPr lang="es-PR" altLang="es-PR" sz="1200">
              <a:latin typeface="Calibri" pitchFamily="34" charset="0"/>
            </a:endParaRPr>
          </a:p>
        </p:txBody>
      </p:sp>
    </p:spTree>
    <p:extLst>
      <p:ext uri="{BB962C8B-B14F-4D97-AF65-F5344CB8AC3E}">
        <p14:creationId xmlns:p14="http://schemas.microsoft.com/office/powerpoint/2010/main" val="22313861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p:txBody>
          <a:bodyPr/>
          <a:lstStyle/>
          <a:p>
            <a:pPr>
              <a:spcBef>
                <a:spcPct val="0"/>
              </a:spcBef>
            </a:pPr>
            <a:endParaRPr lang="es-PR" altLang="es-PR"/>
          </a:p>
        </p:txBody>
      </p:sp>
      <p:sp>
        <p:nvSpPr>
          <p:cNvPr id="5324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402DC35-8092-439F-897E-6D5A97F037B6}" type="slidenum">
              <a:rPr lang="es-PR" altLang="es-PR" sz="1200">
                <a:latin typeface="Calibri" pitchFamily="34" charset="0"/>
              </a:rPr>
              <a:pPr algn="r"/>
              <a:t>78</a:t>
            </a:fld>
            <a:endParaRPr lang="es-PR" altLang="es-PR" sz="1200">
              <a:latin typeface="Calibri" pitchFamily="34" charset="0"/>
            </a:endParaRPr>
          </a:p>
        </p:txBody>
      </p:sp>
    </p:spTree>
    <p:extLst>
      <p:ext uri="{BB962C8B-B14F-4D97-AF65-F5344CB8AC3E}">
        <p14:creationId xmlns:p14="http://schemas.microsoft.com/office/powerpoint/2010/main" val="237630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79</a:t>
            </a:fld>
            <a:endParaRPr lang="es-PR" altLang="es-PR" sz="1200">
              <a:latin typeface="Calibri" pitchFamily="34" charset="0"/>
            </a:endParaRPr>
          </a:p>
        </p:txBody>
      </p:sp>
    </p:spTree>
    <p:extLst>
      <p:ext uri="{BB962C8B-B14F-4D97-AF65-F5344CB8AC3E}">
        <p14:creationId xmlns:p14="http://schemas.microsoft.com/office/powerpoint/2010/main" val="361744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23" name="Notes Placeholder 2"/>
          <p:cNvSpPr>
            <a:spLocks noGrp="1"/>
          </p:cNvSpPr>
          <p:nvPr>
            <p:ph type="body" idx="1"/>
          </p:nvPr>
        </p:nvSpPr>
        <p:spPr/>
        <p:txBody>
          <a:bodyPr/>
          <a:lstStyle/>
          <a:p>
            <a:pPr>
              <a:spcBef>
                <a:spcPct val="0"/>
              </a:spcBef>
            </a:pPr>
            <a:endParaRPr lang="es-PR" altLang="es-PR"/>
          </a:p>
        </p:txBody>
      </p:sp>
      <p:sp>
        <p:nvSpPr>
          <p:cNvPr id="14131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B2F04599-C6A2-4145-BEA3-5032D84369EE}" type="slidenum">
              <a:rPr lang="es-PR" altLang="es-PR" sz="1200">
                <a:latin typeface="Calibri" pitchFamily="34" charset="0"/>
              </a:rPr>
              <a:pPr algn="r"/>
              <a:t>8</a:t>
            </a:fld>
            <a:endParaRPr lang="es-PR" altLang="es-PR" sz="1200">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80</a:t>
            </a:fld>
            <a:endParaRPr lang="es-PR" altLang="es-PR" sz="1200">
              <a:latin typeface="Calibri" pitchFamily="34" charset="0"/>
            </a:endParaRPr>
          </a:p>
        </p:txBody>
      </p:sp>
    </p:spTree>
    <p:extLst>
      <p:ext uri="{BB962C8B-B14F-4D97-AF65-F5344CB8AC3E}">
        <p14:creationId xmlns:p14="http://schemas.microsoft.com/office/powerpoint/2010/main" val="42465134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6323" name="Notes Placeholder 2"/>
          <p:cNvSpPr>
            <a:spLocks noGrp="1"/>
          </p:cNvSpPr>
          <p:nvPr>
            <p:ph type="body" idx="1"/>
          </p:nvPr>
        </p:nvSpPr>
        <p:spPr/>
        <p:txBody>
          <a:bodyPr/>
          <a:lstStyle/>
          <a:p>
            <a:pPr>
              <a:spcBef>
                <a:spcPct val="0"/>
              </a:spcBef>
            </a:pPr>
            <a:endParaRPr lang="es-PR" altLang="es-PR"/>
          </a:p>
        </p:txBody>
      </p:sp>
      <p:sp>
        <p:nvSpPr>
          <p:cNvPr id="13363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F64EBCB-DCA7-4E35-B9C3-18B9E9F58E8A}" type="slidenum">
              <a:rPr lang="es-PR" altLang="es-PR" sz="1200">
                <a:latin typeface="Calibri" pitchFamily="34" charset="0"/>
              </a:rPr>
              <a:pPr algn="r"/>
              <a:t>81</a:t>
            </a:fld>
            <a:endParaRPr lang="es-PR" altLang="es-PR" sz="1200">
              <a:latin typeface="Calibri"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8371" name="Notes Placeholder 2"/>
          <p:cNvSpPr>
            <a:spLocks noGrp="1"/>
          </p:cNvSpPr>
          <p:nvPr>
            <p:ph type="body" idx="1"/>
          </p:nvPr>
        </p:nvSpPr>
        <p:spPr/>
        <p:txBody>
          <a:bodyPr/>
          <a:lstStyle/>
          <a:p>
            <a:pPr>
              <a:spcBef>
                <a:spcPct val="0"/>
              </a:spcBef>
            </a:pPr>
            <a:endParaRPr lang="es-PR" altLang="es-PR"/>
          </a:p>
        </p:txBody>
      </p:sp>
      <p:sp>
        <p:nvSpPr>
          <p:cNvPr id="13383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0F874657-DF23-470E-8BD8-5B348104FB44}" type="slidenum">
              <a:rPr lang="es-PR" altLang="es-PR" sz="1200">
                <a:latin typeface="Calibri" pitchFamily="34" charset="0"/>
              </a:rPr>
              <a:pPr algn="r"/>
              <a:t>82</a:t>
            </a:fld>
            <a:endParaRPr lang="es-PR" altLang="es-PR" sz="1200">
              <a:latin typeface="Calibri"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0419" name="Notes Placeholder 2"/>
          <p:cNvSpPr>
            <a:spLocks noGrp="1"/>
          </p:cNvSpPr>
          <p:nvPr>
            <p:ph type="body" idx="1"/>
          </p:nvPr>
        </p:nvSpPr>
        <p:spPr/>
        <p:txBody>
          <a:bodyPr/>
          <a:lstStyle/>
          <a:p>
            <a:pPr>
              <a:spcBef>
                <a:spcPct val="0"/>
              </a:spcBef>
            </a:pPr>
            <a:endParaRPr lang="es-PR" altLang="es-PR"/>
          </a:p>
        </p:txBody>
      </p:sp>
      <p:sp>
        <p:nvSpPr>
          <p:cNvPr id="13404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3B94199-5368-4750-BD81-1C3F38DF8CF6}" type="slidenum">
              <a:rPr lang="es-PR" altLang="es-PR" sz="1200">
                <a:latin typeface="Calibri" pitchFamily="34" charset="0"/>
              </a:rPr>
              <a:pPr algn="r"/>
              <a:t>83</a:t>
            </a:fld>
            <a:endParaRPr lang="es-PR" altLang="es-PR" sz="1200">
              <a:latin typeface="Calibri"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84</a:t>
            </a:fld>
            <a:endParaRPr lang="es-PR" altLang="es-PR" sz="1200">
              <a:latin typeface="Calibri" pitchFamily="34" charset="0"/>
            </a:endParaRPr>
          </a:p>
        </p:txBody>
      </p:sp>
    </p:spTree>
    <p:extLst>
      <p:ext uri="{BB962C8B-B14F-4D97-AF65-F5344CB8AC3E}">
        <p14:creationId xmlns:p14="http://schemas.microsoft.com/office/powerpoint/2010/main" val="19595547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85</a:t>
            </a:fld>
            <a:endParaRPr lang="es-PR" altLang="es-PR" sz="1200">
              <a:latin typeface="Calibri" pitchFamily="34" charset="0"/>
            </a:endParaRPr>
          </a:p>
        </p:txBody>
      </p:sp>
    </p:spTree>
    <p:extLst>
      <p:ext uri="{BB962C8B-B14F-4D97-AF65-F5344CB8AC3E}">
        <p14:creationId xmlns:p14="http://schemas.microsoft.com/office/powerpoint/2010/main" val="27893193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6083" name="Notes Placeholder 2"/>
          <p:cNvSpPr>
            <a:spLocks noGrp="1"/>
          </p:cNvSpPr>
          <p:nvPr>
            <p:ph type="body" idx="1"/>
          </p:nvPr>
        </p:nvSpPr>
        <p:spPr/>
        <p:txBody>
          <a:bodyPr/>
          <a:lstStyle/>
          <a:p>
            <a:pPr>
              <a:spcBef>
                <a:spcPct val="0"/>
              </a:spcBef>
            </a:pPr>
            <a:endParaRPr lang="es-PR" altLang="es-PR"/>
          </a:p>
        </p:txBody>
      </p:sp>
      <p:sp>
        <p:nvSpPr>
          <p:cNvPr id="13260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6538E274-D88E-4600-9E3A-7AF429013D1D}" type="slidenum">
              <a:rPr lang="es-PR" altLang="es-PR" sz="1200">
                <a:latin typeface="Calibri" pitchFamily="34" charset="0"/>
              </a:rPr>
              <a:pPr algn="r"/>
              <a:t>86</a:t>
            </a:fld>
            <a:endParaRPr lang="es-PR" altLang="es-PR" sz="1200">
              <a:latin typeface="Calibri" pitchFamily="34" charset="0"/>
            </a:endParaRPr>
          </a:p>
        </p:txBody>
      </p:sp>
    </p:spTree>
    <p:extLst>
      <p:ext uri="{BB962C8B-B14F-4D97-AF65-F5344CB8AC3E}">
        <p14:creationId xmlns:p14="http://schemas.microsoft.com/office/powerpoint/2010/main" val="14688266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6467" name="Notes Placeholder 2"/>
          <p:cNvSpPr>
            <a:spLocks noGrp="1"/>
          </p:cNvSpPr>
          <p:nvPr>
            <p:ph type="body" idx="1"/>
          </p:nvPr>
        </p:nvSpPr>
        <p:spPr/>
        <p:txBody>
          <a:bodyPr/>
          <a:lstStyle/>
          <a:p>
            <a:pPr>
              <a:spcBef>
                <a:spcPct val="0"/>
              </a:spcBef>
            </a:pPr>
            <a:endParaRPr lang="es-PR" altLang="es-PR"/>
          </a:p>
        </p:txBody>
      </p:sp>
      <p:sp>
        <p:nvSpPr>
          <p:cNvPr id="4464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2DC5BB22-DB81-4C80-AB42-46F376CB4777}" type="slidenum">
              <a:rPr lang="es-PR" altLang="es-PR" sz="1200">
                <a:latin typeface="Calibri" pitchFamily="34" charset="0"/>
              </a:rPr>
              <a:pPr algn="r"/>
              <a:t>87</a:t>
            </a:fld>
            <a:endParaRPr lang="es-PR" altLang="es-PR" sz="1200">
              <a:latin typeface="Calibri"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3731" name="Notes Placeholder 2"/>
          <p:cNvSpPr>
            <a:spLocks noGrp="1"/>
          </p:cNvSpPr>
          <p:nvPr>
            <p:ph type="body" idx="1"/>
          </p:nvPr>
        </p:nvSpPr>
        <p:spPr/>
        <p:txBody>
          <a:bodyPr/>
          <a:lstStyle/>
          <a:p>
            <a:pPr>
              <a:spcBef>
                <a:spcPct val="0"/>
              </a:spcBef>
            </a:pPr>
            <a:endParaRPr lang="es-PR" altLang="es-PR"/>
          </a:p>
        </p:txBody>
      </p:sp>
      <p:sp>
        <p:nvSpPr>
          <p:cNvPr id="13537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DF52ABB-9E34-44A9-9D73-4B882FEB72BC}" type="slidenum">
              <a:rPr lang="es-PR" altLang="es-PR" sz="1200">
                <a:latin typeface="Calibri" pitchFamily="34" charset="0"/>
              </a:rPr>
              <a:pPr algn="r"/>
              <a:t>88</a:t>
            </a:fld>
            <a:endParaRPr lang="es-PR" altLang="es-PR" sz="1200">
              <a:latin typeface="Calibri"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8131" name="Notes Placeholder 2"/>
          <p:cNvSpPr>
            <a:spLocks noGrp="1"/>
          </p:cNvSpPr>
          <p:nvPr>
            <p:ph type="body" idx="1"/>
          </p:nvPr>
        </p:nvSpPr>
        <p:spPr/>
        <p:txBody>
          <a:bodyPr/>
          <a:lstStyle/>
          <a:p>
            <a:pPr>
              <a:spcBef>
                <a:spcPct val="0"/>
              </a:spcBef>
            </a:pPr>
            <a:endParaRPr lang="es-PR" altLang="es-PR"/>
          </a:p>
        </p:txBody>
      </p:sp>
      <p:sp>
        <p:nvSpPr>
          <p:cNvPr id="13281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C01872D-B1BC-49C5-87AC-472129F94321}" type="slidenum">
              <a:rPr lang="es-PR" altLang="es-PR" sz="1200">
                <a:latin typeface="Calibri" pitchFamily="34" charset="0"/>
              </a:rPr>
              <a:pPr algn="r"/>
              <a:t>89</a:t>
            </a:fld>
            <a:endParaRPr lang="es-PR" altLang="es-PR"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1747" name="Notes Placeholder 2"/>
          <p:cNvSpPr>
            <a:spLocks noGrp="1"/>
          </p:cNvSpPr>
          <p:nvPr>
            <p:ph type="body" idx="1"/>
          </p:nvPr>
        </p:nvSpPr>
        <p:spPr/>
        <p:txBody>
          <a:bodyPr/>
          <a:lstStyle/>
          <a:p>
            <a:pPr>
              <a:spcBef>
                <a:spcPct val="0"/>
              </a:spcBef>
            </a:pPr>
            <a:endParaRPr lang="es-PR" altLang="es-PR"/>
          </a:p>
        </p:txBody>
      </p:sp>
      <p:sp>
        <p:nvSpPr>
          <p:cNvPr id="13117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48BB6C56-3445-400D-BF2F-2C09DDC08EAB}" type="slidenum">
              <a:rPr lang="es-PR" altLang="es-PR" sz="1200">
                <a:latin typeface="Calibri" pitchFamily="34" charset="0"/>
              </a:rPr>
              <a:pPr algn="r"/>
              <a:t>9</a:t>
            </a:fld>
            <a:endParaRPr lang="es-PR" altLang="es-PR" sz="1200">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4515" name="Notes Placeholder 2"/>
          <p:cNvSpPr>
            <a:spLocks noGrp="1"/>
          </p:cNvSpPr>
          <p:nvPr>
            <p:ph type="body" idx="1"/>
          </p:nvPr>
        </p:nvSpPr>
        <p:spPr/>
        <p:txBody>
          <a:bodyPr/>
          <a:lstStyle/>
          <a:p>
            <a:pPr>
              <a:spcBef>
                <a:spcPct val="0"/>
              </a:spcBef>
            </a:pPr>
            <a:endParaRPr lang="es-PR" altLang="es-PR"/>
          </a:p>
        </p:txBody>
      </p:sp>
      <p:sp>
        <p:nvSpPr>
          <p:cNvPr id="13445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27BE572-7EE3-4B08-A9EA-562233847DF4}" type="slidenum">
              <a:rPr lang="es-PR" altLang="es-PR" sz="1200">
                <a:latin typeface="Calibri" pitchFamily="34" charset="0"/>
              </a:rPr>
              <a:pPr algn="r"/>
              <a:t>90</a:t>
            </a:fld>
            <a:endParaRPr lang="es-PR" altLang="es-PR" sz="1200">
              <a:latin typeface="Calibri" pitchFamily="34" charset="0"/>
            </a:endParaRPr>
          </a:p>
        </p:txBody>
      </p:sp>
    </p:spTree>
    <p:extLst>
      <p:ext uri="{BB962C8B-B14F-4D97-AF65-F5344CB8AC3E}">
        <p14:creationId xmlns:p14="http://schemas.microsoft.com/office/powerpoint/2010/main" val="4267641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2467" name="Notes Placeholder 2"/>
          <p:cNvSpPr>
            <a:spLocks noGrp="1"/>
          </p:cNvSpPr>
          <p:nvPr>
            <p:ph type="body" idx="1"/>
          </p:nvPr>
        </p:nvSpPr>
        <p:spPr/>
        <p:txBody>
          <a:bodyPr/>
          <a:lstStyle/>
          <a:p>
            <a:pPr>
              <a:spcBef>
                <a:spcPct val="0"/>
              </a:spcBef>
            </a:pPr>
            <a:endParaRPr lang="es-PR" altLang="es-PR"/>
          </a:p>
        </p:txBody>
      </p:sp>
      <p:sp>
        <p:nvSpPr>
          <p:cNvPr id="13424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E1180934-DAB2-4BF3-8AA8-2D1622074CCB}" type="slidenum">
              <a:rPr lang="es-PR" altLang="es-PR" sz="1200">
                <a:latin typeface="Calibri" pitchFamily="34" charset="0"/>
              </a:rPr>
              <a:pPr algn="r"/>
              <a:t>91</a:t>
            </a:fld>
            <a:endParaRPr lang="es-PR" altLang="es-PR" sz="1200">
              <a:latin typeface="Calibri"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9475" name="Notes Placeholder 2"/>
          <p:cNvSpPr>
            <a:spLocks noGrp="1"/>
          </p:cNvSpPr>
          <p:nvPr>
            <p:ph type="body" idx="1"/>
          </p:nvPr>
        </p:nvSpPr>
        <p:spPr/>
        <p:txBody>
          <a:bodyPr/>
          <a:lstStyle/>
          <a:p>
            <a:pPr>
              <a:spcBef>
                <a:spcPct val="0"/>
              </a:spcBef>
            </a:pPr>
            <a:endParaRPr lang="es-PR" altLang="es-PR"/>
          </a:p>
        </p:txBody>
      </p:sp>
      <p:sp>
        <p:nvSpPr>
          <p:cNvPr id="112947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0D0F368-55F8-4680-8BAB-12D1FBA4F7B8}" type="slidenum">
              <a:rPr lang="es-PR" altLang="es-PR" sz="1200">
                <a:latin typeface="Calibri" pitchFamily="34" charset="0"/>
              </a:rPr>
              <a:pPr algn="r"/>
              <a:t>92</a:t>
            </a:fld>
            <a:endParaRPr lang="es-PR" altLang="es-PR" sz="1200">
              <a:latin typeface="Calibri"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4515" name="Notes Placeholder 2"/>
          <p:cNvSpPr>
            <a:spLocks noGrp="1"/>
          </p:cNvSpPr>
          <p:nvPr>
            <p:ph type="body" idx="1"/>
          </p:nvPr>
        </p:nvSpPr>
        <p:spPr/>
        <p:txBody>
          <a:bodyPr/>
          <a:lstStyle/>
          <a:p>
            <a:pPr>
              <a:spcBef>
                <a:spcPct val="0"/>
              </a:spcBef>
            </a:pPr>
            <a:endParaRPr lang="es-PR" altLang="es-PR"/>
          </a:p>
        </p:txBody>
      </p:sp>
      <p:sp>
        <p:nvSpPr>
          <p:cNvPr id="13445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827BE572-7EE3-4B08-A9EA-562233847DF4}" type="slidenum">
              <a:rPr lang="es-PR" altLang="es-PR" sz="1200">
                <a:latin typeface="Calibri" pitchFamily="34" charset="0"/>
              </a:rPr>
              <a:pPr algn="r"/>
              <a:t>93</a:t>
            </a:fld>
            <a:endParaRPr lang="es-PR" altLang="es-PR" sz="1200">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3" name="Notes Placeholder 2"/>
          <p:cNvSpPr>
            <a:spLocks noGrp="1"/>
          </p:cNvSpPr>
          <p:nvPr>
            <p:ph type="body" idx="1"/>
          </p:nvPr>
        </p:nvSpPr>
        <p:spPr/>
        <p:txBody>
          <a:bodyPr/>
          <a:lstStyle/>
          <a:p>
            <a:pPr>
              <a:spcBef>
                <a:spcPct val="0"/>
              </a:spcBef>
            </a:pPr>
            <a:endParaRPr lang="es-PR" altLang="es-PR"/>
          </a:p>
        </p:txBody>
      </p:sp>
      <p:sp>
        <p:nvSpPr>
          <p:cNvPr id="4403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2CAEAF4-B27D-4166-8E93-A8ABA925B806}" type="slidenum">
              <a:rPr lang="es-PR" altLang="es-PR" sz="1200">
                <a:latin typeface="Calibri" pitchFamily="34" charset="0"/>
              </a:rPr>
              <a:pPr algn="r"/>
              <a:t>94</a:t>
            </a:fld>
            <a:endParaRPr lang="es-PR" altLang="es-PR" sz="1200">
              <a:latin typeface="Calibri"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23" name="Notes Placeholder 2"/>
          <p:cNvSpPr>
            <a:spLocks noGrp="1"/>
          </p:cNvSpPr>
          <p:nvPr>
            <p:ph type="body" idx="1"/>
          </p:nvPr>
        </p:nvSpPr>
        <p:spPr/>
        <p:txBody>
          <a:bodyPr/>
          <a:lstStyle/>
          <a:p>
            <a:pPr>
              <a:spcBef>
                <a:spcPct val="0"/>
              </a:spcBef>
            </a:pPr>
            <a:endParaRPr lang="es-PR" altLang="es-PR" dirty="0"/>
          </a:p>
        </p:txBody>
      </p:sp>
      <p:sp>
        <p:nvSpPr>
          <p:cNvPr id="4403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A2CAEAF4-B27D-4166-8E93-A8ABA925B806}" type="slidenum">
              <a:rPr lang="es-PR" altLang="es-PR" sz="1200">
                <a:latin typeface="Calibri" pitchFamily="34" charset="0"/>
              </a:rPr>
              <a:pPr algn="r"/>
              <a:t>95</a:t>
            </a:fld>
            <a:endParaRPr lang="es-PR" altLang="es-PR" sz="1200">
              <a:latin typeface="Calibri" pitchFamily="34" charset="0"/>
            </a:endParaRPr>
          </a:p>
        </p:txBody>
      </p:sp>
    </p:spTree>
    <p:extLst>
      <p:ext uri="{BB962C8B-B14F-4D97-AF65-F5344CB8AC3E}">
        <p14:creationId xmlns:p14="http://schemas.microsoft.com/office/powerpoint/2010/main" val="31989934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2371" name="Notes Placeholder 2"/>
          <p:cNvSpPr>
            <a:spLocks noGrp="1"/>
          </p:cNvSpPr>
          <p:nvPr>
            <p:ph type="body" idx="1"/>
          </p:nvPr>
        </p:nvSpPr>
        <p:spPr/>
        <p:txBody>
          <a:bodyPr/>
          <a:lstStyle/>
          <a:p>
            <a:pPr>
              <a:spcBef>
                <a:spcPct val="0"/>
              </a:spcBef>
            </a:pPr>
            <a:endParaRPr lang="es-PR" altLang="es-PR"/>
          </a:p>
        </p:txBody>
      </p:sp>
      <p:sp>
        <p:nvSpPr>
          <p:cNvPr id="4423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556C07FF-BF4C-461C-A96B-6BCE05BDDCAE}" type="slidenum">
              <a:rPr lang="es-PR" altLang="es-PR" sz="1200">
                <a:latin typeface="Calibri" pitchFamily="34" charset="0"/>
              </a:rPr>
              <a:pPr algn="r"/>
              <a:t>96</a:t>
            </a:fld>
            <a:endParaRPr lang="es-PR" altLang="es-PR" sz="1200">
              <a:latin typeface="Calibri"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3667" name="Notes Placeholder 2"/>
          <p:cNvSpPr>
            <a:spLocks noGrp="1"/>
          </p:cNvSpPr>
          <p:nvPr>
            <p:ph type="body" idx="1"/>
          </p:nvPr>
        </p:nvSpPr>
        <p:spPr/>
        <p:txBody>
          <a:bodyPr/>
          <a:lstStyle/>
          <a:p>
            <a:pPr>
              <a:spcBef>
                <a:spcPct val="0"/>
              </a:spcBef>
            </a:pPr>
            <a:endParaRPr lang="es-PR" altLang="es-PR"/>
          </a:p>
        </p:txBody>
      </p:sp>
      <p:sp>
        <p:nvSpPr>
          <p:cNvPr id="13936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7D7878E-1664-4C98-BDD7-19CE8F30E89E}" type="slidenum">
              <a:rPr lang="es-PR" altLang="es-PR" sz="1200">
                <a:latin typeface="Calibri" pitchFamily="34" charset="0"/>
              </a:rPr>
              <a:pPr algn="r"/>
              <a:t>97</a:t>
            </a:fld>
            <a:endParaRPr lang="es-PR" altLang="es-PR" sz="1200">
              <a:latin typeface="Calibri"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3667" name="Notes Placeholder 2"/>
          <p:cNvSpPr>
            <a:spLocks noGrp="1"/>
          </p:cNvSpPr>
          <p:nvPr>
            <p:ph type="body" idx="1"/>
          </p:nvPr>
        </p:nvSpPr>
        <p:spPr/>
        <p:txBody>
          <a:bodyPr/>
          <a:lstStyle/>
          <a:p>
            <a:pPr>
              <a:spcBef>
                <a:spcPct val="0"/>
              </a:spcBef>
            </a:pPr>
            <a:endParaRPr lang="es-PR" altLang="es-PR"/>
          </a:p>
        </p:txBody>
      </p:sp>
      <p:sp>
        <p:nvSpPr>
          <p:cNvPr id="13936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7D7878E-1664-4C98-BDD7-19CE8F30E89E}" type="slidenum">
              <a:rPr lang="es-PR" altLang="es-PR" sz="1200">
                <a:latin typeface="Calibri" pitchFamily="34" charset="0"/>
              </a:rPr>
              <a:pPr algn="r"/>
              <a:t>98</a:t>
            </a:fld>
            <a:endParaRPr lang="es-PR" altLang="es-PR" sz="1200">
              <a:latin typeface="Calibri" pitchFamily="34" charset="0"/>
            </a:endParaRPr>
          </a:p>
        </p:txBody>
      </p:sp>
    </p:spTree>
    <p:extLst>
      <p:ext uri="{BB962C8B-B14F-4D97-AF65-F5344CB8AC3E}">
        <p14:creationId xmlns:p14="http://schemas.microsoft.com/office/powerpoint/2010/main" val="6102873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3667" name="Notes Placeholder 2"/>
          <p:cNvSpPr>
            <a:spLocks noGrp="1"/>
          </p:cNvSpPr>
          <p:nvPr>
            <p:ph type="body" idx="1"/>
          </p:nvPr>
        </p:nvSpPr>
        <p:spPr/>
        <p:txBody>
          <a:bodyPr/>
          <a:lstStyle/>
          <a:p>
            <a:pPr>
              <a:spcBef>
                <a:spcPct val="0"/>
              </a:spcBef>
            </a:pPr>
            <a:endParaRPr lang="es-PR" altLang="es-PR"/>
          </a:p>
        </p:txBody>
      </p:sp>
      <p:sp>
        <p:nvSpPr>
          <p:cNvPr id="13936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97D7878E-1664-4C98-BDD7-19CE8F30E89E}" type="slidenum">
              <a:rPr lang="es-PR" altLang="es-PR" sz="1200">
                <a:latin typeface="Calibri" pitchFamily="34" charset="0"/>
              </a:rPr>
              <a:pPr algn="r"/>
              <a:t>99</a:t>
            </a:fld>
            <a:endParaRPr lang="es-PR" altLang="es-PR" sz="1200">
              <a:latin typeface="Calibri" pitchFamily="34" charset="0"/>
            </a:endParaRPr>
          </a:p>
        </p:txBody>
      </p:sp>
    </p:spTree>
    <p:extLst>
      <p:ext uri="{BB962C8B-B14F-4D97-AF65-F5344CB8AC3E}">
        <p14:creationId xmlns:p14="http://schemas.microsoft.com/office/powerpoint/2010/main" val="9330516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1200" dirty="0" err="1">
                <a:latin typeface="Arial" charset="0"/>
              </a:rPr>
              <a:t>Saludmed</a:t>
            </a:r>
            <a:r>
              <a:rPr lang="es-PR" altLang="es-PR" sz="1200" dirty="0">
                <a:latin typeface="Arial" charset="0"/>
              </a:rPr>
              <a:t> 2023, por </a:t>
            </a:r>
            <a:r>
              <a:rPr lang="es-PR" altLang="es-PR" sz="1200" b="1" i="1" dirty="0">
                <a:latin typeface="Arial" charset="0"/>
                <a:hlinkClick r:id="rId4"/>
              </a:rPr>
              <a:t>Edgar Lopategui Corsino</a:t>
            </a:r>
            <a:r>
              <a:rPr lang="es-PR" altLang="es-PR" sz="1200" dirty="0">
                <a:latin typeface="Arial" charset="0"/>
              </a:rPr>
              <a:t>, se encuentra bajo una licencia </a:t>
            </a:r>
            <a:r>
              <a:rPr lang="es-PR" altLang="es-PR" sz="1200" i="1" dirty="0">
                <a:latin typeface="Arial" charset="0"/>
                <a:hlinkClick r:id="rId5"/>
              </a:rPr>
              <a:t>"Creative </a:t>
            </a:r>
            <a:r>
              <a:rPr lang="es-PR" altLang="es-PR" sz="1200" i="1" dirty="0" err="1">
                <a:latin typeface="Arial" charset="0"/>
                <a:hlinkClick r:id="rId5"/>
              </a:rPr>
              <a:t>Commons</a:t>
            </a:r>
            <a:r>
              <a:rPr lang="es-PR" altLang="es-PR" sz="1200" i="1" dirty="0">
                <a:latin typeface="Arial" charset="0"/>
                <a:hlinkClick r:id="rId5"/>
              </a:rPr>
              <a:t>"</a:t>
            </a:r>
            <a:r>
              <a:rPr lang="es-PR" altLang="es-PR" sz="1200" dirty="0">
                <a:latin typeface="Arial" charset="0"/>
              </a:rPr>
              <a:t>, </a:t>
            </a:r>
          </a:p>
          <a:p>
            <a:r>
              <a:rPr lang="es-PR" altLang="es-PR" sz="1200" dirty="0">
                <a:latin typeface="Arial" charset="0"/>
              </a:rPr>
              <a:t>de tipo: </a:t>
            </a:r>
            <a:r>
              <a:rPr lang="es-PR" altLang="es-PR" sz="1200" b="1" i="1" dirty="0">
                <a:latin typeface="Arial" charset="0"/>
                <a:hlinkClick r:id="rId5"/>
              </a:rPr>
              <a:t>Reconocimiento-</a:t>
            </a:r>
            <a:r>
              <a:rPr lang="es-PR" altLang="es-PR" sz="1200" b="1" i="1" dirty="0" err="1">
                <a:latin typeface="Arial" charset="0"/>
                <a:hlinkClick r:id="rId5"/>
              </a:rPr>
              <a:t>NoComercial</a:t>
            </a:r>
            <a:r>
              <a:rPr lang="es-PR" altLang="es-PR" sz="1200" b="1" i="1" dirty="0">
                <a:latin typeface="Arial" charset="0"/>
                <a:hlinkClick r:id="rId5"/>
              </a:rPr>
              <a:t>-Sin Obras Derivadas 3.0.  Licencia de Puerto Rico</a:t>
            </a:r>
            <a:r>
              <a:rPr lang="es-PR" altLang="es-PR" sz="1200" dirty="0">
                <a:latin typeface="Arial" charset="0"/>
              </a:rPr>
              <a:t>.  </a:t>
            </a:r>
          </a:p>
          <a:p>
            <a:r>
              <a:rPr lang="es-PR" altLang="es-PR" sz="1200" dirty="0">
                <a:latin typeface="Arial" charset="0"/>
              </a:rPr>
              <a:t>Basado en las páginas publicadas para el sitio Web: </a:t>
            </a:r>
            <a:r>
              <a:rPr lang="es-PR" altLang="es-PR" sz="1200" b="1" i="1" dirty="0">
                <a:latin typeface="Arial" charset="0"/>
                <a:hlinkClick r:id="rId4"/>
              </a:rPr>
              <a:t>www.saludmed.com</a:t>
            </a:r>
            <a:r>
              <a:rPr lang="es-PR" altLang="es-PR" sz="1200" dirty="0">
                <a:latin typeface="Arial" charset="0"/>
              </a:rPr>
              <a:t>.</a:t>
            </a:r>
            <a:endParaRPr lang="es-PR" altLang="es-PR" sz="1800" dirty="0">
              <a:latin typeface="Arial" charset="0"/>
            </a:endParaRPr>
          </a:p>
        </p:txBody>
      </p:sp>
      <p:sp>
        <p:nvSpPr>
          <p:cNvPr id="12" name="Rectangle 11"/>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3" name="Rectangle 12"/>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4" name="Rectangle 13"/>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5" name="Rectangle 14"/>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6" name="Rectangle 15"/>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17" name="Rounded Rectangle 16"/>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8" name="Rounded Rectangle 17"/>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Rectangle 18"/>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pic>
        <p:nvPicPr>
          <p:cNvPr id="20" name="Picture 75" descr="salud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219700" y="4249738"/>
            <a:ext cx="1728788" cy="14843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6" descr="salud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038975" y="4221163"/>
            <a:ext cx="1204913" cy="15128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7" descr="Bike_Exercise_0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16913" y="4149725"/>
            <a:ext cx="669925" cy="15843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3" name="Slide Number Placeholder 28"/>
          <p:cNvSpPr>
            <a:spLocks noGrp="1"/>
          </p:cNvSpPr>
          <p:nvPr>
            <p:ph type="sldNum" sz="quarter" idx="10"/>
          </p:nvPr>
        </p:nvSpPr>
        <p:spPr>
          <a:xfrm>
            <a:off x="8320088" y="1588"/>
            <a:ext cx="747712" cy="365125"/>
          </a:xfrm>
        </p:spPr>
        <p:txBody>
          <a:bodyPr/>
          <a:lstStyle>
            <a:lvl1pPr algn="r">
              <a:defRPr sz="1800" smtClean="0">
                <a:solidFill>
                  <a:schemeClr val="bg1"/>
                </a:solidFill>
              </a:defRPr>
            </a:lvl1pPr>
          </a:lstStyle>
          <a:p>
            <a:pPr>
              <a:defRPr/>
            </a:pPr>
            <a:fld id="{17E008F4-276E-40F4-9E4A-AA2A740AED0C}" type="slidenum">
              <a:rPr lang="es-PR"/>
              <a:pPr>
                <a:defRPr/>
              </a:pPr>
              <a:t>‹#›</a:t>
            </a:fld>
            <a:endParaRPr lang="es-PR"/>
          </a:p>
        </p:txBody>
      </p:sp>
      <p:sp>
        <p:nvSpPr>
          <p:cNvPr id="24" name="Date Placeholder 27"/>
          <p:cNvSpPr>
            <a:spLocks noGrp="1"/>
          </p:cNvSpPr>
          <p:nvPr>
            <p:ph type="dt" sz="half" idx="11"/>
          </p:nvPr>
        </p:nvSpPr>
        <p:spPr>
          <a:xfrm>
            <a:off x="6705600" y="4206875"/>
            <a:ext cx="960438" cy="457200"/>
          </a:xfrm>
        </p:spPr>
        <p:txBody>
          <a:bodyPr/>
          <a:lstStyle>
            <a:lvl1pPr>
              <a:defRPr/>
            </a:lvl1pPr>
          </a:lstStyle>
          <a:p>
            <a:pPr>
              <a:defRPr/>
            </a:pPr>
            <a:fld id="{DA86A6EF-0438-4207-BCD2-FA4792A9B717}" type="datetimeFigureOut">
              <a:rPr lang="es-PR"/>
              <a:pPr>
                <a:defRPr/>
              </a:pPr>
              <a:t>03/06/2023</a:t>
            </a:fld>
            <a:endParaRPr lang="es-PR"/>
          </a:p>
        </p:txBody>
      </p:sp>
      <p:sp>
        <p:nvSpPr>
          <p:cNvPr id="25"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57012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43BE465-EE2A-4FF9-9223-1AF0F3DF98E8}" type="datetimeFigureOut">
              <a:rPr lang="es-PR"/>
              <a:pPr>
                <a:defRPr/>
              </a:pPr>
              <a:t>03/06/2023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89D94BE7-C1CC-455F-BA6C-68097D69233B}" type="slidenum">
              <a:rPr lang="es-PR"/>
              <a:pPr>
                <a:defRPr/>
              </a:pPr>
              <a:t>‹#›</a:t>
            </a:fld>
            <a:endParaRPr lang="es-PR"/>
          </a:p>
        </p:txBody>
      </p:sp>
    </p:spTree>
    <p:extLst>
      <p:ext uri="{BB962C8B-B14F-4D97-AF65-F5344CB8AC3E}">
        <p14:creationId xmlns:p14="http://schemas.microsoft.com/office/powerpoint/2010/main" val="38515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4D886BA-19B2-4B24-A6E8-95F6E13F1CBF}" type="datetimeFigureOut">
              <a:rPr lang="es-PR"/>
              <a:pPr>
                <a:defRPr/>
              </a:pPr>
              <a:t>03/06/2023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3C71FB2B-A716-46C7-8CC9-0CD971DE0A67}" type="slidenum">
              <a:rPr lang="es-PR"/>
              <a:pPr>
                <a:defRPr/>
              </a:pPr>
              <a:t>‹#›</a:t>
            </a:fld>
            <a:endParaRPr lang="es-PR"/>
          </a:p>
        </p:txBody>
      </p:sp>
    </p:spTree>
    <p:extLst>
      <p:ext uri="{BB962C8B-B14F-4D97-AF65-F5344CB8AC3E}">
        <p14:creationId xmlns:p14="http://schemas.microsoft.com/office/powerpoint/2010/main" val="1116165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DB90251C-514E-462D-8D04-8D6329D4DCCF}" type="datetimeFigureOut">
              <a:rPr lang="es-PR"/>
              <a:pPr>
                <a:defRPr/>
              </a:pPr>
              <a:t>03/06/2023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A241FF47-CD25-4126-BF03-789B7B2B4769}" type="slidenum">
              <a:rPr lang="es-PR"/>
              <a:pPr>
                <a:defRPr/>
              </a:pPr>
              <a:t>‹#›</a:t>
            </a:fld>
            <a:endParaRPr lang="es-PR"/>
          </a:p>
        </p:txBody>
      </p:sp>
    </p:spTree>
    <p:extLst>
      <p:ext uri="{BB962C8B-B14F-4D97-AF65-F5344CB8AC3E}">
        <p14:creationId xmlns:p14="http://schemas.microsoft.com/office/powerpoint/2010/main" val="415057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25479D06-3BC2-4648-860D-F15FBB58BF00}" type="datetimeFigureOut">
              <a:rPr lang="es-PR"/>
              <a:pPr>
                <a:defRPr/>
              </a:pPr>
              <a:t>03/06/2023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216A3A89-FE4B-43AF-B7F3-74C4AE6FE085}" type="slidenum">
              <a:rPr lang="es-PR"/>
              <a:pPr>
                <a:defRPr/>
              </a:pPr>
              <a:t>‹#›</a:t>
            </a:fld>
            <a:endParaRPr lang="es-PR"/>
          </a:p>
        </p:txBody>
      </p:sp>
    </p:spTree>
    <p:extLst>
      <p:ext uri="{BB962C8B-B14F-4D97-AF65-F5344CB8AC3E}">
        <p14:creationId xmlns:p14="http://schemas.microsoft.com/office/powerpoint/2010/main" val="2201688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AC970F40-C075-418C-BC34-12939BDB452F}" type="datetimeFigureOut">
              <a:rPr lang="es-PR"/>
              <a:pPr>
                <a:defRPr/>
              </a:pPr>
              <a:t>03/06/2023</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A830EC99-CE28-4B1B-BF7C-55C21D6C3309}" type="slidenum">
              <a:rPr lang="es-PR"/>
              <a:pPr>
                <a:defRPr/>
              </a:pPr>
              <a:t>‹#›</a:t>
            </a:fld>
            <a:endParaRPr lang="es-PR"/>
          </a:p>
        </p:txBody>
      </p:sp>
    </p:spTree>
    <p:extLst>
      <p:ext uri="{BB962C8B-B14F-4D97-AF65-F5344CB8AC3E}">
        <p14:creationId xmlns:p14="http://schemas.microsoft.com/office/powerpoint/2010/main" val="250798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p:cNvSpPr>
            <a:spLocks noGrp="1"/>
          </p:cNvSpPr>
          <p:nvPr>
            <p:ph type="dt" sz="half" idx="10"/>
          </p:nvPr>
        </p:nvSpPr>
        <p:spPr/>
        <p:txBody>
          <a:bodyPr rtlCol="0"/>
          <a:lstStyle>
            <a:lvl1pPr>
              <a:defRPr/>
            </a:lvl1pPr>
          </a:lstStyle>
          <a:p>
            <a:pPr>
              <a:defRPr/>
            </a:pPr>
            <a:fld id="{3CB15D6D-0B72-4DEC-8659-D14798CB1094}" type="datetimeFigureOut">
              <a:rPr lang="es-PR"/>
              <a:pPr>
                <a:defRPr/>
              </a:pPr>
              <a:t>03/06/2023</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rtlCol="0"/>
          <a:lstStyle>
            <a:lvl1pPr>
              <a:defRPr/>
            </a:lvl1pPr>
          </a:lstStyle>
          <a:p>
            <a:pPr>
              <a:defRPr/>
            </a:pPr>
            <a:fld id="{B5DFC698-A635-438C-BFEF-9847F22D9B03}" type="slidenum">
              <a:rPr lang="es-PR"/>
              <a:pPr>
                <a:defRPr/>
              </a:pPr>
              <a:t>‹#›</a:t>
            </a:fld>
            <a:endParaRPr lang="es-PR"/>
          </a:p>
        </p:txBody>
      </p:sp>
    </p:spTree>
    <p:extLst>
      <p:ext uri="{BB962C8B-B14F-4D97-AF65-F5344CB8AC3E}">
        <p14:creationId xmlns:p14="http://schemas.microsoft.com/office/powerpoint/2010/main" val="231224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8AF5CFA9-E0F4-4CA5-817E-AF97ABC46EF1}" type="datetimeFigureOut">
              <a:rPr lang="es-PR"/>
              <a:pPr>
                <a:defRPr/>
              </a:pPr>
              <a:t>03/06/2023</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08CA0A34-65EB-44A3-8BCE-D0A57471AB6F}" type="slidenum">
              <a:rPr lang="es-PR"/>
              <a:pPr>
                <a:defRPr/>
              </a:pPr>
              <a:t>‹#›</a:t>
            </a:fld>
            <a:endParaRPr lang="es-PR"/>
          </a:p>
        </p:txBody>
      </p:sp>
    </p:spTree>
    <p:extLst>
      <p:ext uri="{BB962C8B-B14F-4D97-AF65-F5344CB8AC3E}">
        <p14:creationId xmlns:p14="http://schemas.microsoft.com/office/powerpoint/2010/main" val="3824566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A021616-CFD0-466F-9DDE-4716BCC9A625}" type="datetimeFigureOut">
              <a:rPr lang="es-PR"/>
              <a:pPr>
                <a:defRPr/>
              </a:pPr>
              <a:t>03/06/2023</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4EFE9623-524F-46ED-9478-56A7062C789B}" type="slidenum">
              <a:rPr lang="es-PR"/>
              <a:pPr>
                <a:defRPr/>
              </a:pPr>
              <a:t>‹#›</a:t>
            </a:fld>
            <a:endParaRPr lang="es-PR"/>
          </a:p>
        </p:txBody>
      </p:sp>
    </p:spTree>
    <p:extLst>
      <p:ext uri="{BB962C8B-B14F-4D97-AF65-F5344CB8AC3E}">
        <p14:creationId xmlns:p14="http://schemas.microsoft.com/office/powerpoint/2010/main" val="328085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33B4B90-3EC6-4EF0-9337-A055305147E0}" type="datetimeFigureOut">
              <a:rPr lang="es-PR"/>
              <a:pPr>
                <a:defRPr/>
              </a:pPr>
              <a:t>03/06/2023</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D87F3D3D-D186-4785-B66F-CBE1412A9E1D}" type="slidenum">
              <a:rPr lang="es-PR"/>
              <a:pPr>
                <a:defRPr/>
              </a:pPr>
              <a:t>‹#›</a:t>
            </a:fld>
            <a:endParaRPr lang="es-PR"/>
          </a:p>
        </p:txBody>
      </p:sp>
    </p:spTree>
    <p:extLst>
      <p:ext uri="{BB962C8B-B14F-4D97-AF65-F5344CB8AC3E}">
        <p14:creationId xmlns:p14="http://schemas.microsoft.com/office/powerpoint/2010/main" val="152234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598CF118-3164-4764-A8B7-9EA7E3E4E258}" type="datetimeFigureOut">
              <a:rPr lang="es-PR"/>
              <a:pPr>
                <a:defRPr/>
              </a:pPr>
              <a:t>03/06/2023</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67D9705F-1DED-4DF3-A4A7-00733E144067}" type="slidenum">
              <a:rPr lang="es-PR"/>
              <a:pPr>
                <a:defRPr/>
              </a:pPr>
              <a:t>‹#›</a:t>
            </a:fld>
            <a:endParaRPr lang="es-PR"/>
          </a:p>
        </p:txBody>
      </p:sp>
    </p:spTree>
    <p:extLst>
      <p:ext uri="{BB962C8B-B14F-4D97-AF65-F5344CB8AC3E}">
        <p14:creationId xmlns:p14="http://schemas.microsoft.com/office/powerpoint/2010/main" val="3776667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2"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defRPr>
            </a:lvl1pPr>
          </a:lstStyle>
          <a:p>
            <a:pPr>
              <a:defRPr/>
            </a:pPr>
            <a:fld id="{E41DA4D1-7184-4904-952E-5B07FB1F9471}" type="datetimeFigureOut">
              <a:rPr lang="es-PR"/>
              <a:pPr>
                <a:defRPr/>
              </a:pPr>
              <a:t>03/06/2023</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58" name="Picture 34" descr="saludmed-com_Ban_PPT-MASTER-2_v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defRPr>
            </a:lvl1pPr>
          </a:lstStyle>
          <a:p>
            <a:pPr>
              <a:defRPr/>
            </a:pPr>
            <a:fld id="{47D49CF2-3A25-4004-BAAB-507FDC05EAA1}"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a:spcBef>
                <a:spcPct val="50000"/>
              </a:spcBef>
            </a:pPr>
            <a:r>
              <a:rPr lang="en-US" altLang="es-PR" sz="1000" dirty="0">
                <a:latin typeface="Arial" charset="0"/>
              </a:rPr>
              <a:t>Copyright © 2023 Edgar Lopategui Corsino | </a:t>
            </a:r>
            <a:r>
              <a:rPr lang="en-US" altLang="es-PR" sz="1000" dirty="0" err="1">
                <a:latin typeface="Arial" charset="0"/>
              </a:rPr>
              <a:t>Saludmed</a:t>
            </a:r>
            <a:r>
              <a:rPr lang="en-US" altLang="es-PR" sz="1000" dirty="0">
                <a:latin typeface="Arial" charset="0"/>
              </a:rPr>
              <a:t> </a:t>
            </a:r>
          </a:p>
        </p:txBody>
      </p:sp>
    </p:spTree>
  </p:cSld>
  <p:clrMap bg1="lt1" tx1="dk1" bg2="lt2" tx2="dk2" accent1="accent1" accent2="accent2" accent3="accent3" accent4="accent4" accent5="accent5" accent6="accent6" hlink="hlink" folHlink="folHlink"/>
  <p:sldLayoutIdLst>
    <p:sldLayoutId id="2147483695" r:id="rId1"/>
    <p:sldLayoutId id="2147483687" r:id="rId2"/>
    <p:sldLayoutId id="2147483688" r:id="rId3"/>
    <p:sldLayoutId id="2147483689" r:id="rId4"/>
    <p:sldLayoutId id="2147483696" r:id="rId5"/>
    <p:sldLayoutId id="2147483697" r:id="rId6"/>
    <p:sldLayoutId id="2147483690" r:id="rId7"/>
    <p:sldLayoutId id="2147483691" r:id="rId8"/>
    <p:sldLayoutId id="2147483692" r:id="rId9"/>
    <p:sldLayoutId id="2147483693" r:id="rId10"/>
    <p:sldLayoutId id="2147483694"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audio" Target="../media/audio1.wav"/><Relationship Id="rId5" Type="http://schemas.openxmlformats.org/officeDocument/2006/relationships/image" Target="../media/image24.jpg"/><Relationship Id="rId4" Type="http://schemas.openxmlformats.org/officeDocument/2006/relationships/audio" Target="../media/audio1.wav"/></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audio" Target="../media/audio2.wav"/><Relationship Id="rId5" Type="http://schemas.openxmlformats.org/officeDocument/2006/relationships/image" Target="../media/image118.png"/><Relationship Id="rId4" Type="http://schemas.openxmlformats.org/officeDocument/2006/relationships/audio" Target="../media/audio2.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6" Type="http://schemas.openxmlformats.org/officeDocument/2006/relationships/audio" Target="../media/audio2.wav"/><Relationship Id="rId5" Type="http://schemas.openxmlformats.org/officeDocument/2006/relationships/image" Target="../media/image119.png"/><Relationship Id="rId4" Type="http://schemas.openxmlformats.org/officeDocument/2006/relationships/audio" Target="../media/audio2.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3.xml"/><Relationship Id="rId6" Type="http://schemas.openxmlformats.org/officeDocument/2006/relationships/audio" Target="../media/audio2.wav"/><Relationship Id="rId5" Type="http://schemas.openxmlformats.org/officeDocument/2006/relationships/image" Target="../media/image120.png"/><Relationship Id="rId4" Type="http://schemas.openxmlformats.org/officeDocument/2006/relationships/audio" Target="../media/audio2.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audio" Target="../media/audio2.wav"/><Relationship Id="rId5" Type="http://schemas.openxmlformats.org/officeDocument/2006/relationships/image" Target="../media/image121.jpeg"/><Relationship Id="rId4" Type="http://schemas.openxmlformats.org/officeDocument/2006/relationships/audio" Target="../media/audio2.wav"/></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05.xml"/><Relationship Id="rId6" Type="http://schemas.openxmlformats.org/officeDocument/2006/relationships/audio" Target="../media/audio2.wav"/><Relationship Id="rId5" Type="http://schemas.openxmlformats.org/officeDocument/2006/relationships/image" Target="../media/image122.jpeg"/><Relationship Id="rId4" Type="http://schemas.openxmlformats.org/officeDocument/2006/relationships/audio" Target="../media/audio2.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06.xml"/><Relationship Id="rId6" Type="http://schemas.openxmlformats.org/officeDocument/2006/relationships/hyperlink" Target="http://www.scielo.cl/pdf/terpsicol/v30n1/art06.pdf" TargetMode="External"/><Relationship Id="rId5" Type="http://schemas.openxmlformats.org/officeDocument/2006/relationships/image" Target="../media/image123.jpe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107.xml"/><Relationship Id="rId6" Type="http://schemas.openxmlformats.org/officeDocument/2006/relationships/audio" Target="../media/audio2.wav"/><Relationship Id="rId5" Type="http://schemas.openxmlformats.org/officeDocument/2006/relationships/image" Target="../media/image124.jpeg"/><Relationship Id="rId4" Type="http://schemas.openxmlformats.org/officeDocument/2006/relationships/audio" Target="../media/audio2.wav"/></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8.xml"/><Relationship Id="rId6" Type="http://schemas.openxmlformats.org/officeDocument/2006/relationships/audio" Target="../media/audio2.wav"/><Relationship Id="rId5" Type="http://schemas.openxmlformats.org/officeDocument/2006/relationships/image" Target="../media/image125.jpeg"/><Relationship Id="rId4" Type="http://schemas.openxmlformats.org/officeDocument/2006/relationships/audio" Target="../media/audio2.wav"/></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109.xml"/><Relationship Id="rId6" Type="http://schemas.openxmlformats.org/officeDocument/2006/relationships/audio" Target="../media/audio2.wav"/><Relationship Id="rId5" Type="http://schemas.openxmlformats.org/officeDocument/2006/relationships/image" Target="../media/image126.jpeg"/><Relationship Id="rId4" Type="http://schemas.openxmlformats.org/officeDocument/2006/relationships/audio" Target="../media/audio2.wav"/></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10.xml"/><Relationship Id="rId6" Type="http://schemas.openxmlformats.org/officeDocument/2006/relationships/audio" Target="../media/audio2.wav"/><Relationship Id="rId5" Type="http://schemas.openxmlformats.org/officeDocument/2006/relationships/image" Target="../media/image127.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audio" Target="../media/audio2.wav"/><Relationship Id="rId5" Type="http://schemas.openxmlformats.org/officeDocument/2006/relationships/image" Target="../media/image25.jpeg"/><Relationship Id="rId4" Type="http://schemas.openxmlformats.org/officeDocument/2006/relationships/audio" Target="../media/audio2.wav"/></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111.xml"/><Relationship Id="rId6" Type="http://schemas.openxmlformats.org/officeDocument/2006/relationships/audio" Target="../media/audio3.wav"/><Relationship Id="rId5" Type="http://schemas.openxmlformats.org/officeDocument/2006/relationships/image" Target="../media/image128.jpeg"/><Relationship Id="rId4" Type="http://schemas.openxmlformats.org/officeDocument/2006/relationships/audio" Target="../media/audio3.wav"/></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2.xml"/><Relationship Id="rId6" Type="http://schemas.openxmlformats.org/officeDocument/2006/relationships/audio" Target="../media/audio3.wav"/><Relationship Id="rId5" Type="http://schemas.openxmlformats.org/officeDocument/2006/relationships/image" Target="../media/image129.jpeg"/><Relationship Id="rId4" Type="http://schemas.openxmlformats.org/officeDocument/2006/relationships/audio" Target="../media/audio3.wav"/></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113.xml"/><Relationship Id="rId6" Type="http://schemas.openxmlformats.org/officeDocument/2006/relationships/image" Target="../media/image130.jpeg"/><Relationship Id="rId5" Type="http://schemas.openxmlformats.org/officeDocument/2006/relationships/hyperlink" Target="http://content.healthaffairs.org/content/21/2/78.full.html" TargetMode="External"/><Relationship Id="rId4" Type="http://schemas.openxmlformats.org/officeDocument/2006/relationships/audio" Target="../media/audio2.wav"/></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 Id="rId6" Type="http://schemas.openxmlformats.org/officeDocument/2006/relationships/audio" Target="../media/audio2.wav"/><Relationship Id="rId5" Type="http://schemas.openxmlformats.org/officeDocument/2006/relationships/image" Target="../media/image131.jpeg"/><Relationship Id="rId4" Type="http://schemas.openxmlformats.org/officeDocument/2006/relationships/audio" Target="../media/audio2.wav"/></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 Id="rId6" Type="http://schemas.openxmlformats.org/officeDocument/2006/relationships/audio" Target="../media/audio2.wav"/><Relationship Id="rId5" Type="http://schemas.openxmlformats.org/officeDocument/2006/relationships/image" Target="../media/image132.jpeg"/><Relationship Id="rId4" Type="http://schemas.openxmlformats.org/officeDocument/2006/relationships/audio" Target="../media/audio2.wav"/></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 Id="rId6" Type="http://schemas.openxmlformats.org/officeDocument/2006/relationships/audio" Target="../media/audio2.wav"/><Relationship Id="rId5" Type="http://schemas.openxmlformats.org/officeDocument/2006/relationships/image" Target="../media/image133.jpeg"/><Relationship Id="rId4" Type="http://schemas.openxmlformats.org/officeDocument/2006/relationships/audio" Target="../media/audio2.wav"/></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17.xml"/><Relationship Id="rId6" Type="http://schemas.openxmlformats.org/officeDocument/2006/relationships/audio" Target="../media/audio1.wav"/><Relationship Id="rId5" Type="http://schemas.openxmlformats.org/officeDocument/2006/relationships/image" Target="../media/image134.jpe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118.xml"/><Relationship Id="rId6" Type="http://schemas.openxmlformats.org/officeDocument/2006/relationships/audio" Target="../media/audio1.wav"/><Relationship Id="rId5" Type="http://schemas.openxmlformats.org/officeDocument/2006/relationships/image" Target="../media/image135.wmf"/><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19.xml"/><Relationship Id="rId6" Type="http://schemas.openxmlformats.org/officeDocument/2006/relationships/audio" Target="../media/audio1.wav"/><Relationship Id="rId5" Type="http://schemas.openxmlformats.org/officeDocument/2006/relationships/image" Target="../media/image136.jpe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120.xml"/><Relationship Id="rId6" Type="http://schemas.openxmlformats.org/officeDocument/2006/relationships/audio" Target="../media/audio1.wav"/><Relationship Id="rId5" Type="http://schemas.openxmlformats.org/officeDocument/2006/relationships/image" Target="../media/image137.jpe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audio" Target="../media/audio1.wav"/><Relationship Id="rId5" Type="http://schemas.openxmlformats.org/officeDocument/2006/relationships/image" Target="../media/image26.jpg"/><Relationship Id="rId4" Type="http://schemas.openxmlformats.org/officeDocument/2006/relationships/audio" Target="../media/audio1.wav"/></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121.xml"/><Relationship Id="rId6" Type="http://schemas.openxmlformats.org/officeDocument/2006/relationships/audio" Target="../media/audio2.wav"/><Relationship Id="rId5" Type="http://schemas.openxmlformats.org/officeDocument/2006/relationships/image" Target="../media/image138.jpeg"/><Relationship Id="rId4" Type="http://schemas.openxmlformats.org/officeDocument/2006/relationships/audio" Target="../media/audio2.wav"/></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122.xml"/><Relationship Id="rId6" Type="http://schemas.openxmlformats.org/officeDocument/2006/relationships/audio" Target="../media/audio1.wav"/><Relationship Id="rId5" Type="http://schemas.openxmlformats.org/officeDocument/2006/relationships/image" Target="../media/image139.jpe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123.xml"/><Relationship Id="rId6" Type="http://schemas.openxmlformats.org/officeDocument/2006/relationships/audio" Target="../media/audio1.wav"/><Relationship Id="rId5" Type="http://schemas.openxmlformats.org/officeDocument/2006/relationships/image" Target="../media/image140.jp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24.xml"/><Relationship Id="rId6" Type="http://schemas.openxmlformats.org/officeDocument/2006/relationships/audio" Target="../media/audio2.wav"/><Relationship Id="rId5" Type="http://schemas.openxmlformats.org/officeDocument/2006/relationships/image" Target="../media/image141.jpg"/><Relationship Id="rId4" Type="http://schemas.openxmlformats.org/officeDocument/2006/relationships/audio" Target="../media/audio2.wav"/></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125.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audio" Target="../media/audio3.wav"/></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26.xml"/><Relationship Id="rId6" Type="http://schemas.openxmlformats.org/officeDocument/2006/relationships/image" Target="../media/image144.jpeg"/><Relationship Id="rId5" Type="http://schemas.openxmlformats.org/officeDocument/2006/relationships/hyperlink" Target="http://www.estadisticas.gobierno.pr/iepr/LinkClick.aspx?fileticket=7ADJ6fSujrM%3D&amp;tabid=186" TargetMode="External"/><Relationship Id="rId4" Type="http://schemas.openxmlformats.org/officeDocument/2006/relationships/audio" Target="../media/audio3.wav"/></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27.xml"/><Relationship Id="rId5" Type="http://schemas.openxmlformats.org/officeDocument/2006/relationships/image" Target="../media/image145.jpeg"/><Relationship Id="rId4" Type="http://schemas.openxmlformats.org/officeDocument/2006/relationships/audio" Target="../media/audio3.wav"/></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128.xml"/><Relationship Id="rId5" Type="http://schemas.openxmlformats.org/officeDocument/2006/relationships/image" Target="../media/image146.jpeg"/><Relationship Id="rId4" Type="http://schemas.openxmlformats.org/officeDocument/2006/relationships/audio" Target="../media/audio2.wav"/></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129.xml"/><Relationship Id="rId6" Type="http://schemas.openxmlformats.org/officeDocument/2006/relationships/audio" Target="../media/audio1.wav"/><Relationship Id="rId5" Type="http://schemas.openxmlformats.org/officeDocument/2006/relationships/image" Target="../media/image147.jpeg"/><Relationship Id="rId4" Type="http://schemas.openxmlformats.org/officeDocument/2006/relationships/audio" Target="../media/audio1.wav"/></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130.xml"/><Relationship Id="rId5" Type="http://schemas.openxmlformats.org/officeDocument/2006/relationships/image" Target="../media/image148.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audio" Target="../media/audio1.wav"/><Relationship Id="rId5" Type="http://schemas.openxmlformats.org/officeDocument/2006/relationships/image" Target="../media/image27.jpeg"/><Relationship Id="rId4" Type="http://schemas.openxmlformats.org/officeDocument/2006/relationships/audio" Target="../media/audio1.wav"/></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31.xml"/><Relationship Id="rId5" Type="http://schemas.openxmlformats.org/officeDocument/2006/relationships/image" Target="../media/image149.jpeg"/><Relationship Id="rId4" Type="http://schemas.openxmlformats.org/officeDocument/2006/relationships/audio" Target="../media/audio2.wav"/></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132.xml"/><Relationship Id="rId6" Type="http://schemas.openxmlformats.org/officeDocument/2006/relationships/audio" Target="../media/audio2.wav"/><Relationship Id="rId5" Type="http://schemas.openxmlformats.org/officeDocument/2006/relationships/image" Target="../media/image150.jpeg"/><Relationship Id="rId4" Type="http://schemas.openxmlformats.org/officeDocument/2006/relationships/audio" Target="../media/audio2.wav"/></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audio" Target="../media/audio2.wav"/><Relationship Id="rId5" Type="http://schemas.openxmlformats.org/officeDocument/2006/relationships/image" Target="../media/image151.jpeg"/><Relationship Id="rId4" Type="http://schemas.openxmlformats.org/officeDocument/2006/relationships/audio" Target="../media/audio2.wav"/></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ags" Target="../tags/tag134.xml"/><Relationship Id="rId6" Type="http://schemas.openxmlformats.org/officeDocument/2006/relationships/audio" Target="../media/audio2.wav"/><Relationship Id="rId5" Type="http://schemas.openxmlformats.org/officeDocument/2006/relationships/image" Target="../media/image152.jpeg"/><Relationship Id="rId4" Type="http://schemas.openxmlformats.org/officeDocument/2006/relationships/audio" Target="../media/audio2.wav"/></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ags" Target="../tags/tag135.xml"/><Relationship Id="rId5" Type="http://schemas.openxmlformats.org/officeDocument/2006/relationships/image" Target="../media/image153.jpeg"/><Relationship Id="rId4" Type="http://schemas.openxmlformats.org/officeDocument/2006/relationships/audio" Target="../media/audio2.wav"/></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image" Target="../media/image156.jpeg"/><Relationship Id="rId2" Type="http://schemas.openxmlformats.org/officeDocument/2006/relationships/slideLayout" Target="../slideLayouts/slideLayout7.xml"/><Relationship Id="rId1" Type="http://schemas.openxmlformats.org/officeDocument/2006/relationships/tags" Target="../tags/tag136.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audio" Target="../media/audio2.wav"/></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13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audio" Target="../media/audio2.wav"/></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tags" Target="../tags/tag138.xml"/><Relationship Id="rId4" Type="http://schemas.openxmlformats.org/officeDocument/2006/relationships/audio" Target="../media/audio2.wav"/></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ags" Target="../tags/tag139.xml"/><Relationship Id="rId5" Type="http://schemas.openxmlformats.org/officeDocument/2006/relationships/image" Target="../media/image159.jpeg"/><Relationship Id="rId4" Type="http://schemas.openxmlformats.org/officeDocument/2006/relationships/audio" Target="../media/audio2.wav"/></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ags" Target="../tags/tag140.xml"/><Relationship Id="rId5" Type="http://schemas.openxmlformats.org/officeDocument/2006/relationships/image" Target="../media/image160.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8.jpeg"/><Relationship Id="rId4" Type="http://schemas.openxmlformats.org/officeDocument/2006/relationships/audio" Target="../media/audio2.wav"/></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ags" Target="../tags/tag141.xml"/><Relationship Id="rId5" Type="http://schemas.openxmlformats.org/officeDocument/2006/relationships/image" Target="../media/image161.jpeg"/><Relationship Id="rId4" Type="http://schemas.openxmlformats.org/officeDocument/2006/relationships/audio" Target="../media/audio2.wav"/></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ags" Target="../tags/tag142.xml"/><Relationship Id="rId5" Type="http://schemas.openxmlformats.org/officeDocument/2006/relationships/image" Target="../media/image162.jpeg"/><Relationship Id="rId4" Type="http://schemas.openxmlformats.org/officeDocument/2006/relationships/audio" Target="../media/audio1.wav"/></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ags" Target="../tags/tag143.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audio" Target="../media/audio2.wav"/></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ags" Target="../tags/tag144.xml"/><Relationship Id="rId5" Type="http://schemas.openxmlformats.org/officeDocument/2006/relationships/image" Target="../media/image165.jpeg"/><Relationship Id="rId4" Type="http://schemas.openxmlformats.org/officeDocument/2006/relationships/audio" Target="../media/audio2.wav"/></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ags" Target="../tags/tag145.xml"/><Relationship Id="rId5" Type="http://schemas.openxmlformats.org/officeDocument/2006/relationships/image" Target="../media/image166.jpeg"/><Relationship Id="rId4" Type="http://schemas.openxmlformats.org/officeDocument/2006/relationships/audio" Target="../media/audio2.wav"/></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ags" Target="../tags/tag146.xml"/><Relationship Id="rId5" Type="http://schemas.openxmlformats.org/officeDocument/2006/relationships/image" Target="../media/image167.jpeg"/><Relationship Id="rId4" Type="http://schemas.openxmlformats.org/officeDocument/2006/relationships/audio" Target="../media/audio2.wav"/></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ags" Target="../tags/tag147.xml"/><Relationship Id="rId5" Type="http://schemas.openxmlformats.org/officeDocument/2006/relationships/image" Target="../media/image168.jpeg"/><Relationship Id="rId4" Type="http://schemas.openxmlformats.org/officeDocument/2006/relationships/audio" Target="../media/audio2.wav"/></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148.xml"/><Relationship Id="rId6" Type="http://schemas.openxmlformats.org/officeDocument/2006/relationships/audio" Target="../media/audio4.wav"/><Relationship Id="rId5" Type="http://schemas.openxmlformats.org/officeDocument/2006/relationships/image" Target="../media/image169.jpeg"/><Relationship Id="rId4" Type="http://schemas.openxmlformats.org/officeDocument/2006/relationships/audio" Target="../media/audio4.wav"/></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49.xml"/><Relationship Id="rId5" Type="http://schemas.openxmlformats.org/officeDocument/2006/relationships/image" Target="../media/image170.jpeg"/><Relationship Id="rId4" Type="http://schemas.openxmlformats.org/officeDocument/2006/relationships/audio" Target="../media/audio1.wav"/></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150.xml"/><Relationship Id="rId6" Type="http://schemas.openxmlformats.org/officeDocument/2006/relationships/audio" Target="../media/audio2.wav"/><Relationship Id="rId5" Type="http://schemas.openxmlformats.org/officeDocument/2006/relationships/image" Target="../media/image171.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audio" Target="../media/audio2.wav"/></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51.xml"/><Relationship Id="rId6" Type="http://schemas.openxmlformats.org/officeDocument/2006/relationships/audio" Target="../media/audio5.wav"/><Relationship Id="rId5" Type="http://schemas.openxmlformats.org/officeDocument/2006/relationships/image" Target="../media/image172.jpeg"/><Relationship Id="rId4" Type="http://schemas.openxmlformats.org/officeDocument/2006/relationships/audio" Target="../media/audio5.wav"/></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152.xml"/><Relationship Id="rId6" Type="http://schemas.openxmlformats.org/officeDocument/2006/relationships/audio" Target="../media/audio5.wav"/><Relationship Id="rId5" Type="http://schemas.openxmlformats.org/officeDocument/2006/relationships/image" Target="../media/image173.jpeg"/><Relationship Id="rId4" Type="http://schemas.openxmlformats.org/officeDocument/2006/relationships/audio" Target="../media/audio5.wav"/></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153.xml"/><Relationship Id="rId5" Type="http://schemas.openxmlformats.org/officeDocument/2006/relationships/image" Target="../media/image174.jpeg"/><Relationship Id="rId4" Type="http://schemas.openxmlformats.org/officeDocument/2006/relationships/audio" Target="../media/audio5.wav"/></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ags" Target="../tags/tag154.xml"/><Relationship Id="rId6" Type="http://schemas.openxmlformats.org/officeDocument/2006/relationships/audio" Target="../media/audio5.wav"/><Relationship Id="rId5" Type="http://schemas.openxmlformats.org/officeDocument/2006/relationships/image" Target="../media/image175.jpeg"/><Relationship Id="rId4" Type="http://schemas.openxmlformats.org/officeDocument/2006/relationships/audio" Target="../media/audio5.wav"/></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ags" Target="../tags/tag155.xml"/><Relationship Id="rId6" Type="http://schemas.openxmlformats.org/officeDocument/2006/relationships/audio" Target="../media/audio2.wav"/><Relationship Id="rId5" Type="http://schemas.openxmlformats.org/officeDocument/2006/relationships/image" Target="../media/image176.jpeg"/><Relationship Id="rId4" Type="http://schemas.openxmlformats.org/officeDocument/2006/relationships/audio" Target="../media/audio2.wav"/></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7.xml"/><Relationship Id="rId1" Type="http://schemas.openxmlformats.org/officeDocument/2006/relationships/tags" Target="../tags/tag156.xml"/><Relationship Id="rId6" Type="http://schemas.openxmlformats.org/officeDocument/2006/relationships/audio" Target="../media/audio2.wav"/><Relationship Id="rId5" Type="http://schemas.openxmlformats.org/officeDocument/2006/relationships/image" Target="../media/image177.jpeg"/><Relationship Id="rId4" Type="http://schemas.openxmlformats.org/officeDocument/2006/relationships/audio" Target="../media/audio2.wav"/></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tags" Target="../tags/tag157.xml"/><Relationship Id="rId6" Type="http://schemas.openxmlformats.org/officeDocument/2006/relationships/audio" Target="../media/audio1.wav"/><Relationship Id="rId5" Type="http://schemas.openxmlformats.org/officeDocument/2006/relationships/image" Target="../media/image178.jpeg"/><Relationship Id="rId4" Type="http://schemas.openxmlformats.org/officeDocument/2006/relationships/audio" Target="../media/audio1.wav"/></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tags" Target="../tags/tag158.xml"/><Relationship Id="rId6" Type="http://schemas.openxmlformats.org/officeDocument/2006/relationships/audio" Target="../media/audio2.wav"/><Relationship Id="rId5" Type="http://schemas.openxmlformats.org/officeDocument/2006/relationships/image" Target="../media/image179.jpeg"/><Relationship Id="rId4" Type="http://schemas.openxmlformats.org/officeDocument/2006/relationships/audio" Target="../media/audio2.wav"/></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7.xml"/><Relationship Id="rId1" Type="http://schemas.openxmlformats.org/officeDocument/2006/relationships/tags" Target="../tags/tag159.xml"/><Relationship Id="rId6" Type="http://schemas.openxmlformats.org/officeDocument/2006/relationships/audio" Target="../media/audio2.wav"/><Relationship Id="rId5" Type="http://schemas.openxmlformats.org/officeDocument/2006/relationships/image" Target="../media/image180.jpeg"/><Relationship Id="rId4" Type="http://schemas.openxmlformats.org/officeDocument/2006/relationships/audio" Target="../media/audio2.wav"/></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7.xml"/><Relationship Id="rId1" Type="http://schemas.openxmlformats.org/officeDocument/2006/relationships/tags" Target="../tags/tag160.xml"/><Relationship Id="rId6" Type="http://schemas.openxmlformats.org/officeDocument/2006/relationships/audio" Target="../media/audio1.wav"/><Relationship Id="rId5" Type="http://schemas.openxmlformats.org/officeDocument/2006/relationships/image" Target="../media/image181.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0.jpeg"/><Relationship Id="rId4" Type="http://schemas.openxmlformats.org/officeDocument/2006/relationships/audio" Target="../media/audio2.wav"/></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tags" Target="../tags/tag161.xml"/><Relationship Id="rId6" Type="http://schemas.openxmlformats.org/officeDocument/2006/relationships/audio" Target="../media/audio1.wav"/><Relationship Id="rId5" Type="http://schemas.openxmlformats.org/officeDocument/2006/relationships/image" Target="../media/image182.jpeg"/><Relationship Id="rId4" Type="http://schemas.openxmlformats.org/officeDocument/2006/relationships/audio" Target="../media/audio1.wav"/></Relationships>
</file>

<file path=ppt/slides/_rels/slide161.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notesSlide" Target="../notesSlides/notesSlide161.xml"/><Relationship Id="rId7" Type="http://schemas.openxmlformats.org/officeDocument/2006/relationships/image" Target="../media/image185.jpeg"/><Relationship Id="rId12"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162.xml"/><Relationship Id="rId6" Type="http://schemas.openxmlformats.org/officeDocument/2006/relationships/image" Target="../media/image184.png"/><Relationship Id="rId11" Type="http://schemas.openxmlformats.org/officeDocument/2006/relationships/image" Target="../media/image189.jpeg"/><Relationship Id="rId5" Type="http://schemas.openxmlformats.org/officeDocument/2006/relationships/image" Target="../media/image183.jpeg"/><Relationship Id="rId10" Type="http://schemas.openxmlformats.org/officeDocument/2006/relationships/image" Target="../media/image188.jpeg"/><Relationship Id="rId4" Type="http://schemas.openxmlformats.org/officeDocument/2006/relationships/audio" Target="../media/audio2.wav"/><Relationship Id="rId9" Type="http://schemas.openxmlformats.org/officeDocument/2006/relationships/image" Target="../media/image187.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63.xml"/><Relationship Id="rId6" Type="http://schemas.openxmlformats.org/officeDocument/2006/relationships/hyperlink" Target="http://www.sfu.ca/~leyland/Kin343%20Files/sedentary%20review%20paper.pdf" TargetMode="External"/><Relationship Id="rId5" Type="http://schemas.openxmlformats.org/officeDocument/2006/relationships/image" Target="../media/image190.jpeg"/><Relationship Id="rId4" Type="http://schemas.openxmlformats.org/officeDocument/2006/relationships/audio" Target="../media/audio1.wav"/></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7.xml"/><Relationship Id="rId1" Type="http://schemas.openxmlformats.org/officeDocument/2006/relationships/tags" Target="../tags/tag164.xml"/><Relationship Id="rId6" Type="http://schemas.openxmlformats.org/officeDocument/2006/relationships/audio" Target="../media/audio2.wav"/><Relationship Id="rId5" Type="http://schemas.openxmlformats.org/officeDocument/2006/relationships/image" Target="../media/image191.jpeg"/><Relationship Id="rId4" Type="http://schemas.openxmlformats.org/officeDocument/2006/relationships/audio" Target="../media/audio2.wav"/></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7"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165.xml"/><Relationship Id="rId6" Type="http://schemas.openxmlformats.org/officeDocument/2006/relationships/hyperlink" Target="http://care.diabetesjournals.org/content/31/2/369.full.pdf+html" TargetMode="External"/><Relationship Id="rId5" Type="http://schemas.openxmlformats.org/officeDocument/2006/relationships/image" Target="../media/image192.jpeg"/><Relationship Id="rId4" Type="http://schemas.openxmlformats.org/officeDocument/2006/relationships/audio" Target="../media/audio5.wav"/></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166.xml"/><Relationship Id="rId6" Type="http://schemas.openxmlformats.org/officeDocument/2006/relationships/hyperlink" Target="http://www.nielsen.com/content/dam/corporate/us/en/reports-downloads/2011-Reports/2010-2011-nielsen-television-audience-report.pdf" TargetMode="External"/><Relationship Id="rId5" Type="http://schemas.openxmlformats.org/officeDocument/2006/relationships/image" Target="../media/image193.jpeg"/><Relationship Id="rId4" Type="http://schemas.openxmlformats.org/officeDocument/2006/relationships/audio" Target="../media/audio2.wav"/></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7.xml"/><Relationship Id="rId1" Type="http://schemas.openxmlformats.org/officeDocument/2006/relationships/tags" Target="../tags/tag167.xml"/><Relationship Id="rId6" Type="http://schemas.openxmlformats.org/officeDocument/2006/relationships/audio" Target="../media/audio2.wav"/><Relationship Id="rId5" Type="http://schemas.openxmlformats.org/officeDocument/2006/relationships/image" Target="../media/image194.jpeg"/><Relationship Id="rId4" Type="http://schemas.openxmlformats.org/officeDocument/2006/relationships/audio" Target="../media/audio2.wav"/></Relationships>
</file>

<file path=ppt/slides/_rels/slide167.xml.rels><?xml version="1.0" encoding="UTF-8" standalone="yes"?>
<Relationships xmlns="http://schemas.openxmlformats.org/package/2006/relationships"><Relationship Id="rId8" Type="http://schemas.openxmlformats.org/officeDocument/2006/relationships/hyperlink" Target="http://www.nrcresearchpress.com/doi/pdf/10.1139/h2012-024" TargetMode="External"/><Relationship Id="rId3" Type="http://schemas.openxmlformats.org/officeDocument/2006/relationships/notesSlide" Target="../notesSlides/notesSlide167.xml"/><Relationship Id="rId7" Type="http://schemas.openxmlformats.org/officeDocument/2006/relationships/hyperlink" Target="http://www.sph.sc.edu/usc_cparg/pdf/Sedentary2008.pdf" TargetMode="External"/><Relationship Id="rId2" Type="http://schemas.openxmlformats.org/officeDocument/2006/relationships/slideLayout" Target="../slideLayouts/slideLayout7.xml"/><Relationship Id="rId1" Type="http://schemas.openxmlformats.org/officeDocument/2006/relationships/tags" Target="../tags/tag168.xml"/><Relationship Id="rId6" Type="http://schemas.openxmlformats.org/officeDocument/2006/relationships/image" Target="../media/image71.wmf"/><Relationship Id="rId11" Type="http://schemas.openxmlformats.org/officeDocument/2006/relationships/audio" Target="../media/audio1.wav"/><Relationship Id="rId5" Type="http://schemas.openxmlformats.org/officeDocument/2006/relationships/image" Target="../media/image62.wmf"/><Relationship Id="rId10" Type="http://schemas.openxmlformats.org/officeDocument/2006/relationships/image" Target="../media/image195.jpeg"/><Relationship Id="rId4" Type="http://schemas.openxmlformats.org/officeDocument/2006/relationships/audio" Target="../media/audio1.wav"/><Relationship Id="rId9" Type="http://schemas.openxmlformats.org/officeDocument/2006/relationships/hyperlink" Target="http://www.ncbi.nlm.nih.gov/pmc/articles/PMC3404815/" TargetMode="External"/></Relationships>
</file>

<file path=ppt/slides/_rels/slide16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68.xml"/><Relationship Id="rId7" Type="http://schemas.openxmlformats.org/officeDocument/2006/relationships/image" Target="../media/image197.jpeg"/><Relationship Id="rId2" Type="http://schemas.openxmlformats.org/officeDocument/2006/relationships/slideLayout" Target="../slideLayouts/slideLayout7.xml"/><Relationship Id="rId1" Type="http://schemas.openxmlformats.org/officeDocument/2006/relationships/tags" Target="../tags/tag169.xml"/><Relationship Id="rId6" Type="http://schemas.openxmlformats.org/officeDocument/2006/relationships/image" Target="../media/image196.png"/><Relationship Id="rId5" Type="http://schemas.openxmlformats.org/officeDocument/2006/relationships/hyperlink" Target="http://ocw.um.es/cc.-de-la-salud/alimentacion-y-nutricion-actuales/otros-recursos-1/or-f-003.pdf" TargetMode="External"/><Relationship Id="rId4" Type="http://schemas.openxmlformats.org/officeDocument/2006/relationships/audio" Target="../media/audio2.wav"/></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170.xml"/><Relationship Id="rId6" Type="http://schemas.openxmlformats.org/officeDocument/2006/relationships/image" Target="../media/image198.jpeg"/><Relationship Id="rId5" Type="http://schemas.openxmlformats.org/officeDocument/2006/relationships/hyperlink" Target="http://ocw.um.es/cc.-de-la-salud/alimentacion-y-nutricion-actuales/otros-recursos-1/or-f-003.pdf" TargetMode="Externa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1.jpeg"/><Relationship Id="rId4" Type="http://schemas.openxmlformats.org/officeDocument/2006/relationships/audio" Target="../media/audio2.wav"/></Relationships>
</file>

<file path=ppt/slides/_rels/slide170.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notesSlide" Target="../notesSlides/notesSlide170.xml"/><Relationship Id="rId7" Type="http://schemas.openxmlformats.org/officeDocument/2006/relationships/image" Target="../media/image200.jpeg"/><Relationship Id="rId2" Type="http://schemas.openxmlformats.org/officeDocument/2006/relationships/slideLayout" Target="../slideLayouts/slideLayout7.xml"/><Relationship Id="rId1" Type="http://schemas.openxmlformats.org/officeDocument/2006/relationships/tags" Target="../tags/tag171.xml"/><Relationship Id="rId6" Type="http://schemas.openxmlformats.org/officeDocument/2006/relationships/image" Target="../media/image199.jpeg"/><Relationship Id="rId11" Type="http://schemas.openxmlformats.org/officeDocument/2006/relationships/audio" Target="../media/audio2.wav"/><Relationship Id="rId5" Type="http://schemas.openxmlformats.org/officeDocument/2006/relationships/image" Target="../media/image62.wmf"/><Relationship Id="rId10" Type="http://schemas.openxmlformats.org/officeDocument/2006/relationships/image" Target="../media/image203.jpeg"/><Relationship Id="rId4" Type="http://schemas.openxmlformats.org/officeDocument/2006/relationships/audio" Target="../media/audio2.wav"/><Relationship Id="rId9" Type="http://schemas.openxmlformats.org/officeDocument/2006/relationships/image" Target="../media/image202.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7.xml"/><Relationship Id="rId1" Type="http://schemas.openxmlformats.org/officeDocument/2006/relationships/tags" Target="../tags/tag172.xml"/><Relationship Id="rId6" Type="http://schemas.openxmlformats.org/officeDocument/2006/relationships/audio" Target="../media/audio2.wav"/><Relationship Id="rId5" Type="http://schemas.openxmlformats.org/officeDocument/2006/relationships/image" Target="../media/image204.jpeg"/><Relationship Id="rId4" Type="http://schemas.openxmlformats.org/officeDocument/2006/relationships/audio" Target="../media/audio2.wav"/></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tags" Target="../tags/tag173.xml"/><Relationship Id="rId6" Type="http://schemas.openxmlformats.org/officeDocument/2006/relationships/audio" Target="../media/audio2.wav"/><Relationship Id="rId5" Type="http://schemas.openxmlformats.org/officeDocument/2006/relationships/image" Target="../media/image205.jpeg"/><Relationship Id="rId4" Type="http://schemas.openxmlformats.org/officeDocument/2006/relationships/audio" Target="../media/audio2.wav"/></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tags" Target="../tags/tag174.xml"/><Relationship Id="rId5" Type="http://schemas.openxmlformats.org/officeDocument/2006/relationships/image" Target="../media/image206.jpeg"/><Relationship Id="rId4" Type="http://schemas.openxmlformats.org/officeDocument/2006/relationships/audio" Target="../media/audio1.wav"/></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7.xml"/><Relationship Id="rId1" Type="http://schemas.openxmlformats.org/officeDocument/2006/relationships/tags" Target="../tags/tag175.xml"/><Relationship Id="rId6" Type="http://schemas.openxmlformats.org/officeDocument/2006/relationships/audio" Target="../media/audio2.wav"/><Relationship Id="rId5" Type="http://schemas.openxmlformats.org/officeDocument/2006/relationships/image" Target="../media/image207.jpeg"/><Relationship Id="rId4" Type="http://schemas.openxmlformats.org/officeDocument/2006/relationships/audio" Target="../media/audio2.wav"/></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tags" Target="../tags/tag176.xml"/><Relationship Id="rId6" Type="http://schemas.openxmlformats.org/officeDocument/2006/relationships/audio" Target="../media/audio2.wav"/><Relationship Id="rId5" Type="http://schemas.openxmlformats.org/officeDocument/2006/relationships/image" Target="../media/image208.jpeg"/><Relationship Id="rId4" Type="http://schemas.openxmlformats.org/officeDocument/2006/relationships/audio" Target="../media/audio2.wav"/></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7.xml"/><Relationship Id="rId1" Type="http://schemas.openxmlformats.org/officeDocument/2006/relationships/tags" Target="../tags/tag177.xml"/><Relationship Id="rId6" Type="http://schemas.openxmlformats.org/officeDocument/2006/relationships/audio" Target="../media/audio2.wav"/><Relationship Id="rId5" Type="http://schemas.openxmlformats.org/officeDocument/2006/relationships/image" Target="../media/image209.jpeg"/><Relationship Id="rId4" Type="http://schemas.openxmlformats.org/officeDocument/2006/relationships/audio" Target="../media/audio2.wav"/></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tags" Target="../tags/tag178.xml"/><Relationship Id="rId6" Type="http://schemas.openxmlformats.org/officeDocument/2006/relationships/audio" Target="../media/audio2.wav"/><Relationship Id="rId5" Type="http://schemas.openxmlformats.org/officeDocument/2006/relationships/image" Target="../media/image210.jpeg"/><Relationship Id="rId4" Type="http://schemas.openxmlformats.org/officeDocument/2006/relationships/audio" Target="../media/audio2.wav"/></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ags" Target="../tags/tag179.xml"/><Relationship Id="rId6" Type="http://schemas.openxmlformats.org/officeDocument/2006/relationships/audio" Target="../media/audio2.wav"/><Relationship Id="rId5" Type="http://schemas.openxmlformats.org/officeDocument/2006/relationships/image" Target="../media/image211.jpeg"/><Relationship Id="rId4" Type="http://schemas.openxmlformats.org/officeDocument/2006/relationships/audio" Target="../media/audio2.wav"/></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tags" Target="../tags/tag180.xml"/><Relationship Id="rId6" Type="http://schemas.openxmlformats.org/officeDocument/2006/relationships/audio" Target="../media/audio2.wav"/><Relationship Id="rId5" Type="http://schemas.openxmlformats.org/officeDocument/2006/relationships/image" Target="../media/image212.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2.jpeg"/><Relationship Id="rId4" Type="http://schemas.openxmlformats.org/officeDocument/2006/relationships/audio" Target="../media/audio2.wav"/></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1.xml"/><Relationship Id="rId6" Type="http://schemas.openxmlformats.org/officeDocument/2006/relationships/hyperlink" Target="https://plus.google.com/115785601687445616629/posts/bpgoEtGd8LS" TargetMode="External"/><Relationship Id="rId5" Type="http://schemas.openxmlformats.org/officeDocument/2006/relationships/image" Target="../media/image213.jpeg"/><Relationship Id="rId4" Type="http://schemas.openxmlformats.org/officeDocument/2006/relationships/audio" Target="../media/audio1.wav"/></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7" Type="http://schemas.openxmlformats.org/officeDocument/2006/relationships/image" Target="../media/image62.wmf"/><Relationship Id="rId2" Type="http://schemas.openxmlformats.org/officeDocument/2006/relationships/slideLayout" Target="../slideLayouts/slideLayout7.xml"/><Relationship Id="rId1" Type="http://schemas.openxmlformats.org/officeDocument/2006/relationships/tags" Target="../tags/tag18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audio" Target="../media/audio2.wav"/></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tags" Target="../tags/tag183.xml"/><Relationship Id="rId6" Type="http://schemas.openxmlformats.org/officeDocument/2006/relationships/audio" Target="../media/audio2.wav"/><Relationship Id="rId5" Type="http://schemas.openxmlformats.org/officeDocument/2006/relationships/image" Target="../media/image216.jpeg"/><Relationship Id="rId4" Type="http://schemas.openxmlformats.org/officeDocument/2006/relationships/audio" Target="../media/audio2.wav"/></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7.xml"/><Relationship Id="rId1" Type="http://schemas.openxmlformats.org/officeDocument/2006/relationships/tags" Target="../tags/tag184.xml"/><Relationship Id="rId6" Type="http://schemas.openxmlformats.org/officeDocument/2006/relationships/audio" Target="../media/audio1.wav"/><Relationship Id="rId5" Type="http://schemas.openxmlformats.org/officeDocument/2006/relationships/image" Target="../media/image217.jpeg"/><Relationship Id="rId4" Type="http://schemas.openxmlformats.org/officeDocument/2006/relationships/audio" Target="../media/audio1.wav"/></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ags" Target="../tags/tag185.xml"/><Relationship Id="rId6" Type="http://schemas.openxmlformats.org/officeDocument/2006/relationships/audio" Target="../media/audio2.wav"/><Relationship Id="rId5" Type="http://schemas.openxmlformats.org/officeDocument/2006/relationships/image" Target="../media/image218.jpeg"/><Relationship Id="rId4" Type="http://schemas.openxmlformats.org/officeDocument/2006/relationships/audio" Target="../media/audio2.wav"/></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ags" Target="../tags/tag186.xml"/><Relationship Id="rId6" Type="http://schemas.openxmlformats.org/officeDocument/2006/relationships/audio" Target="../media/audio2.wav"/><Relationship Id="rId5" Type="http://schemas.openxmlformats.org/officeDocument/2006/relationships/image" Target="../media/image219.jpeg"/><Relationship Id="rId4" Type="http://schemas.openxmlformats.org/officeDocument/2006/relationships/audio" Target="../media/audio2.wav"/></Relationships>
</file>

<file path=ppt/slides/_rels/slide186.xml.rels><?xml version="1.0" encoding="UTF-8" standalone="yes"?>
<Relationships xmlns="http://schemas.openxmlformats.org/package/2006/relationships"><Relationship Id="rId8" Type="http://schemas.openxmlformats.org/officeDocument/2006/relationships/hyperlink" Target="http://www.uq.edu.au/uqwellness/docs/Too-much-sitting.pdf" TargetMode="External"/><Relationship Id="rId3" Type="http://schemas.openxmlformats.org/officeDocument/2006/relationships/notesSlide" Target="../notesSlides/notesSlide186.xml"/><Relationship Id="rId7" Type="http://schemas.openxmlformats.org/officeDocument/2006/relationships/image" Target="../media/image100.wmf"/><Relationship Id="rId2" Type="http://schemas.openxmlformats.org/officeDocument/2006/relationships/slideLayout" Target="../slideLayouts/slideLayout7.xml"/><Relationship Id="rId1" Type="http://schemas.openxmlformats.org/officeDocument/2006/relationships/tags" Target="../tags/tag187.xml"/><Relationship Id="rId6" Type="http://schemas.openxmlformats.org/officeDocument/2006/relationships/image" Target="../media/image71.wmf"/><Relationship Id="rId11" Type="http://schemas.openxmlformats.org/officeDocument/2006/relationships/audio" Target="../media/audio5.wav"/><Relationship Id="rId5" Type="http://schemas.openxmlformats.org/officeDocument/2006/relationships/image" Target="../media/image62.wmf"/><Relationship Id="rId10" Type="http://schemas.openxmlformats.org/officeDocument/2006/relationships/image" Target="../media/image221.png"/><Relationship Id="rId4" Type="http://schemas.openxmlformats.org/officeDocument/2006/relationships/audio" Target="../media/audio5.wav"/><Relationship Id="rId9" Type="http://schemas.openxmlformats.org/officeDocument/2006/relationships/image" Target="../media/image220.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7.xml"/><Relationship Id="rId1" Type="http://schemas.openxmlformats.org/officeDocument/2006/relationships/tags" Target="../tags/tag188.xml"/><Relationship Id="rId6" Type="http://schemas.openxmlformats.org/officeDocument/2006/relationships/audio" Target="../media/audio2.wav"/><Relationship Id="rId5" Type="http://schemas.openxmlformats.org/officeDocument/2006/relationships/image" Target="../media/image222.jpeg"/><Relationship Id="rId4" Type="http://schemas.openxmlformats.org/officeDocument/2006/relationships/audio" Target="../media/audio2.wav"/></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9.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audio" Target="../media/audio1.wav"/></Relationships>
</file>

<file path=ppt/slides/_rels/slide18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189.xml"/><Relationship Id="rId7" Type="http://schemas.openxmlformats.org/officeDocument/2006/relationships/image" Target="../media/image227.jpeg"/><Relationship Id="rId2" Type="http://schemas.openxmlformats.org/officeDocument/2006/relationships/slideLayout" Target="../slideLayouts/slideLayout7.xml"/><Relationship Id="rId1" Type="http://schemas.openxmlformats.org/officeDocument/2006/relationships/tags" Target="../tags/tag190.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3.jpeg"/><Relationship Id="rId4" Type="http://schemas.openxmlformats.org/officeDocument/2006/relationships/audio" Target="../media/audio2.wav"/></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7" Type="http://schemas.openxmlformats.org/officeDocument/2006/relationships/image" Target="../media/image230.jpeg"/><Relationship Id="rId2" Type="http://schemas.openxmlformats.org/officeDocument/2006/relationships/slideLayout" Target="../slideLayouts/slideLayout7.xml"/><Relationship Id="rId1" Type="http://schemas.openxmlformats.org/officeDocument/2006/relationships/tags" Target="../tags/tag191.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audio" Target="../media/audio2.wav"/></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7.xml"/><Relationship Id="rId1" Type="http://schemas.openxmlformats.org/officeDocument/2006/relationships/tags" Target="../tags/tag192.xml"/><Relationship Id="rId6" Type="http://schemas.openxmlformats.org/officeDocument/2006/relationships/audio" Target="../media/audio2.wav"/><Relationship Id="rId5" Type="http://schemas.openxmlformats.org/officeDocument/2006/relationships/image" Target="../media/image49.jpeg"/><Relationship Id="rId4" Type="http://schemas.openxmlformats.org/officeDocument/2006/relationships/audio" Target="../media/audio2.wav"/></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tags" Target="../tags/tag193.xml"/><Relationship Id="rId6" Type="http://schemas.openxmlformats.org/officeDocument/2006/relationships/audio" Target="../media/audio1.wav"/><Relationship Id="rId5" Type="http://schemas.openxmlformats.org/officeDocument/2006/relationships/image" Target="../media/image231.jpeg"/><Relationship Id="rId4" Type="http://schemas.openxmlformats.org/officeDocument/2006/relationships/audio" Target="../media/audio1.wav"/></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tags" Target="../tags/tag194.xml"/><Relationship Id="rId6" Type="http://schemas.openxmlformats.org/officeDocument/2006/relationships/audio" Target="../media/audio1.wav"/><Relationship Id="rId5" Type="http://schemas.openxmlformats.org/officeDocument/2006/relationships/image" Target="../media/image232.jpeg"/><Relationship Id="rId4" Type="http://schemas.openxmlformats.org/officeDocument/2006/relationships/audio" Target="../media/audio1.wav"/></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tags" Target="../tags/tag195.xml"/><Relationship Id="rId6" Type="http://schemas.openxmlformats.org/officeDocument/2006/relationships/audio" Target="../media/audio1.wav"/><Relationship Id="rId5" Type="http://schemas.openxmlformats.org/officeDocument/2006/relationships/image" Target="../media/image233.jpeg"/><Relationship Id="rId4" Type="http://schemas.openxmlformats.org/officeDocument/2006/relationships/audio" Target="../media/audio1.wav"/></Relationships>
</file>

<file path=ppt/slides/_rels/slide195.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notesSlide" Target="../notesSlides/notesSlide195.xml"/><Relationship Id="rId7" Type="http://schemas.openxmlformats.org/officeDocument/2006/relationships/image" Target="../media/image235.jpeg"/><Relationship Id="rId2" Type="http://schemas.openxmlformats.org/officeDocument/2006/relationships/slideLayout" Target="../slideLayouts/slideLayout7.xml"/><Relationship Id="rId1" Type="http://schemas.openxmlformats.org/officeDocument/2006/relationships/tags" Target="../tags/tag196.xml"/><Relationship Id="rId6" Type="http://schemas.openxmlformats.org/officeDocument/2006/relationships/image" Target="../media/image234.jpeg"/><Relationship Id="rId5" Type="http://schemas.openxmlformats.org/officeDocument/2006/relationships/image" Target="../media/image16.wmf"/><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audio" Target="../media/audio1.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4.jpe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5.jp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6.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7.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8.jp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39.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40.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audio" Target="../media/audio2.wav"/><Relationship Id="rId5" Type="http://schemas.openxmlformats.org/officeDocument/2006/relationships/image" Target="../media/image41.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hyperlink" Target="http://mstt.hu/hirujsag/201601/PA_PF_Quality.pdf" TargetMode="Externa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43.jp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wmf"/><Relationship Id="rId5" Type="http://schemas.openxmlformats.org/officeDocument/2006/relationships/image" Target="../media/image15.jpe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4.jp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45.jpe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audio" Target="../media/audio2.wav"/><Relationship Id="rId5" Type="http://schemas.openxmlformats.org/officeDocument/2006/relationships/image" Target="../media/image46.jpe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audio" Target="../media/audio2.wav"/><Relationship Id="rId5" Type="http://schemas.openxmlformats.org/officeDocument/2006/relationships/image" Target="../media/image47.jpe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audio" Target="../media/audio2.wav"/><Relationship Id="rId5" Type="http://schemas.openxmlformats.org/officeDocument/2006/relationships/image" Target="../media/image48.jpe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audio" Target="../media/audio2.wav"/><Relationship Id="rId5" Type="http://schemas.openxmlformats.org/officeDocument/2006/relationships/image" Target="../media/image49.jpe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audio" Target="../media/audio2.wav"/><Relationship Id="rId5" Type="http://schemas.openxmlformats.org/officeDocument/2006/relationships/image" Target="../media/image50.jp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audio" Target="../media/audio2.wav"/><Relationship Id="rId5" Type="http://schemas.openxmlformats.org/officeDocument/2006/relationships/image" Target="../media/image51.jpe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audio" Target="../media/audio2.wav"/><Relationship Id="rId5" Type="http://schemas.openxmlformats.org/officeDocument/2006/relationships/image" Target="../media/image52.jpe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53.jpe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6.wmf"/><Relationship Id="rId5" Type="http://schemas.openxmlformats.org/officeDocument/2006/relationships/image" Target="../media/image17.jpg"/><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audio" Target="../media/audio2.wav"/><Relationship Id="rId5" Type="http://schemas.openxmlformats.org/officeDocument/2006/relationships/image" Target="../media/image54.jpe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55.jpeg"/><Relationship Id="rId5" Type="http://schemas.openxmlformats.org/officeDocument/2006/relationships/hyperlink" Target="Video/Fundamental_Motor_Patterns_1985_CONVERSION-PROBLEMA.mp4" TargetMode="External"/><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audio" Target="../media/audio1.wav"/><Relationship Id="rId5" Type="http://schemas.openxmlformats.org/officeDocument/2006/relationships/image" Target="../media/image56.jpeg"/><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audio" Target="../media/audio1.wav"/><Relationship Id="rId5" Type="http://schemas.openxmlformats.org/officeDocument/2006/relationships/image" Target="../media/image57.jpeg"/><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audio" Target="../media/audio1.wav"/><Relationship Id="rId5" Type="http://schemas.openxmlformats.org/officeDocument/2006/relationships/image" Target="../media/image58.jpg"/><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audio" Target="../media/audio2.wav"/><Relationship Id="rId5" Type="http://schemas.openxmlformats.org/officeDocument/2006/relationships/image" Target="../media/image59.jpe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0.jpe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61.jpe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48.xml"/><Relationship Id="rId7"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62.wmf"/><Relationship Id="rId5" Type="http://schemas.openxmlformats.org/officeDocument/2006/relationships/image" Target="../media/image21.wmf"/><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audio" Target="../media/audio2.wav"/><Relationship Id="rId5" Type="http://schemas.openxmlformats.org/officeDocument/2006/relationships/image" Target="../media/image64.jpe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audio" Target="../media/audio2.wav"/><Relationship Id="rId5" Type="http://schemas.openxmlformats.org/officeDocument/2006/relationships/image" Target="../media/image18.jpe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audio" Target="../media/audio2.wav"/><Relationship Id="rId5" Type="http://schemas.openxmlformats.org/officeDocument/2006/relationships/image" Target="../media/image65.jpe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audio" Target="../media/audio2.wav"/><Relationship Id="rId5" Type="http://schemas.openxmlformats.org/officeDocument/2006/relationships/image" Target="../media/image66.jpe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audio" Target="../media/audio2.wav"/><Relationship Id="rId5" Type="http://schemas.openxmlformats.org/officeDocument/2006/relationships/image" Target="../media/image67.pn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audio" Target="../media/audio1.wav"/><Relationship Id="rId5" Type="http://schemas.openxmlformats.org/officeDocument/2006/relationships/image" Target="../media/image68.jpe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audio" Target="../media/audio2.wav"/><Relationship Id="rId5" Type="http://schemas.openxmlformats.org/officeDocument/2006/relationships/image" Target="../media/image69.jpeg"/><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audio" Target="../media/audio2.wav"/><Relationship Id="rId5" Type="http://schemas.openxmlformats.org/officeDocument/2006/relationships/image" Target="../media/image70.jpe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56.xml"/><Relationship Id="rId7" Type="http://schemas.openxmlformats.org/officeDocument/2006/relationships/image" Target="../media/image72.jpg"/><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57.xml"/><Relationship Id="rId7" Type="http://schemas.openxmlformats.org/officeDocument/2006/relationships/image" Target="../media/image73.jp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58.xml"/><Relationship Id="rId7"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59.xml"/><Relationship Id="rId7" Type="http://schemas.openxmlformats.org/officeDocument/2006/relationships/image" Target="../media/image75.jp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62.wmf"/><Relationship Id="rId5" Type="http://schemas.openxmlformats.org/officeDocument/2006/relationships/image" Target="../media/image71.wm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6.wmf"/><Relationship Id="rId5" Type="http://schemas.openxmlformats.org/officeDocument/2006/relationships/image" Target="../media/image19.png"/><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audio" Target="../media/audio1.wav"/><Relationship Id="rId5" Type="http://schemas.openxmlformats.org/officeDocument/2006/relationships/image" Target="../media/image76.jpe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audio" Target="../media/audio2.wav"/><Relationship Id="rId5" Type="http://schemas.openxmlformats.org/officeDocument/2006/relationships/image" Target="../media/image77.jpe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audio" Target="../media/audio1.wav"/><Relationship Id="rId5" Type="http://schemas.openxmlformats.org/officeDocument/2006/relationships/image" Target="../media/image78.jpe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audio" Target="../media/audio2.wav"/><Relationship Id="rId5" Type="http://schemas.openxmlformats.org/officeDocument/2006/relationships/image" Target="../media/image79.jpe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audio" Target="../media/audio2.wav"/><Relationship Id="rId5" Type="http://schemas.openxmlformats.org/officeDocument/2006/relationships/image" Target="../media/image80.jpeg"/><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audio" Target="../media/audio2.wav"/><Relationship Id="rId5" Type="http://schemas.openxmlformats.org/officeDocument/2006/relationships/image" Target="../media/image83.pn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audio" Target="../media/audio2.wav"/><Relationship Id="rId5" Type="http://schemas.openxmlformats.org/officeDocument/2006/relationships/image" Target="../media/image84.jpe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audio" Target="../media/audio2.wav"/><Relationship Id="rId5" Type="http://schemas.openxmlformats.org/officeDocument/2006/relationships/image" Target="../media/image85.png"/><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audio" Target="../media/audio1.wav"/><Relationship Id="rId5" Type="http://schemas.openxmlformats.org/officeDocument/2006/relationships/image" Target="../media/image86.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audio" Target="../media/audio2.wav"/><Relationship Id="rId5" Type="http://schemas.openxmlformats.org/officeDocument/2006/relationships/image" Target="../media/image20.jpeg"/><Relationship Id="rId4" Type="http://schemas.openxmlformats.org/officeDocument/2006/relationships/audio" Target="../media/audio2.wav"/></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87.png"/><Relationship Id="rId4" Type="http://schemas.openxmlformats.org/officeDocument/2006/relationships/audio" Target="../media/audio2.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88.jpeg"/><Relationship Id="rId4" Type="http://schemas.openxmlformats.org/officeDocument/2006/relationships/audio" Target="../media/audio2.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5" Type="http://schemas.openxmlformats.org/officeDocument/2006/relationships/image" Target="../media/image89.jp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16.wmf"/><Relationship Id="rId5" Type="http://schemas.openxmlformats.org/officeDocument/2006/relationships/image" Target="../media/image90.jpg"/><Relationship Id="rId4" Type="http://schemas.openxmlformats.org/officeDocument/2006/relationships/audio" Target="../media/audio2.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6" Type="http://schemas.openxmlformats.org/officeDocument/2006/relationships/audio" Target="../media/audio2.wav"/><Relationship Id="rId5" Type="http://schemas.openxmlformats.org/officeDocument/2006/relationships/image" Target="../media/image91.jpg"/><Relationship Id="rId4" Type="http://schemas.openxmlformats.org/officeDocument/2006/relationships/audio" Target="../media/audio2.wav"/></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92.jpg"/><Relationship Id="rId5" Type="http://schemas.openxmlformats.org/officeDocument/2006/relationships/image" Target="../media/image16.wmf"/><Relationship Id="rId4" Type="http://schemas.openxmlformats.org/officeDocument/2006/relationships/audio" Target="../media/audio2.wav"/></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6" Type="http://schemas.openxmlformats.org/officeDocument/2006/relationships/audio" Target="../media/audio2.wav"/><Relationship Id="rId5" Type="http://schemas.openxmlformats.org/officeDocument/2006/relationships/image" Target="../media/image93.jpeg"/><Relationship Id="rId4" Type="http://schemas.openxmlformats.org/officeDocument/2006/relationships/audio" Target="../media/audio2.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audio" Target="../media/audio2.wav"/><Relationship Id="rId5" Type="http://schemas.openxmlformats.org/officeDocument/2006/relationships/image" Target="../media/image94.jpeg"/><Relationship Id="rId4" Type="http://schemas.openxmlformats.org/officeDocument/2006/relationships/audio" Target="../media/audio2.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5" Type="http://schemas.openxmlformats.org/officeDocument/2006/relationships/image" Target="../media/image95.jpeg"/><Relationship Id="rId4" Type="http://schemas.openxmlformats.org/officeDocument/2006/relationships/audio" Target="../media/audio2.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96.jp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2.jpg"/><Relationship Id="rId5" Type="http://schemas.openxmlformats.org/officeDocument/2006/relationships/image" Target="../media/image21.wmf"/><Relationship Id="rId4" Type="http://schemas.openxmlformats.org/officeDocument/2006/relationships/audio" Target="../media/audio1.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6" Type="http://schemas.openxmlformats.org/officeDocument/2006/relationships/audio" Target="../media/audio1.wav"/><Relationship Id="rId5" Type="http://schemas.openxmlformats.org/officeDocument/2006/relationships/image" Target="../media/image97.jpeg"/><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audio" Target="../media/audio2.wav"/><Relationship Id="rId5" Type="http://schemas.openxmlformats.org/officeDocument/2006/relationships/image" Target="../media/image98.png"/><Relationship Id="rId4" Type="http://schemas.openxmlformats.org/officeDocument/2006/relationships/audio" Target="../media/audio2.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6" Type="http://schemas.openxmlformats.org/officeDocument/2006/relationships/audio" Target="../media/audio2.wav"/><Relationship Id="rId5" Type="http://schemas.openxmlformats.org/officeDocument/2006/relationships/image" Target="../media/image99.png"/><Relationship Id="rId4" Type="http://schemas.openxmlformats.org/officeDocument/2006/relationships/audio" Target="../media/audio2.wav"/></Relationships>
</file>

<file path=ppt/slides/_rels/slide83.xml.rels><?xml version="1.0" encoding="UTF-8" standalone="yes"?>
<Relationships xmlns="http://schemas.openxmlformats.org/package/2006/relationships"><Relationship Id="rId8" Type="http://schemas.openxmlformats.org/officeDocument/2006/relationships/hyperlink" Target="http://ocw.um.es/cc.-de-la-salud/alimentacion-y-nutricion-actuales/otros-recursos-1/or-f-003.pdf" TargetMode="External"/><Relationship Id="rId3" Type="http://schemas.openxmlformats.org/officeDocument/2006/relationships/notesSlide" Target="../notesSlides/notesSlide83.xml"/><Relationship Id="rId7" Type="http://schemas.openxmlformats.org/officeDocument/2006/relationships/image" Target="../media/image100.wmf"/><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71.wmf"/><Relationship Id="rId5" Type="http://schemas.openxmlformats.org/officeDocument/2006/relationships/image" Target="../media/image62.wmf"/><Relationship Id="rId4" Type="http://schemas.openxmlformats.org/officeDocument/2006/relationships/audio" Target="../media/audio2.wav"/><Relationship Id="rId9"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102.jpg"/><Relationship Id="rId5" Type="http://schemas.openxmlformats.org/officeDocument/2006/relationships/image" Target="../media/image16.wmf"/><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5" Type="http://schemas.openxmlformats.org/officeDocument/2006/relationships/image" Target="../media/image103.jpg"/><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104.jpeg"/><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105.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2.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audio" Target="../media/audio2.wav"/><Relationship Id="rId5" Type="http://schemas.openxmlformats.org/officeDocument/2006/relationships/image" Target="../media/image106.jpeg"/><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audio" Target="../media/audio2.wav"/><Relationship Id="rId5" Type="http://schemas.openxmlformats.org/officeDocument/2006/relationships/image" Target="../media/image107.jpe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audio" Target="../media/audio2.wav"/><Relationship Id="rId5" Type="http://schemas.openxmlformats.org/officeDocument/2006/relationships/image" Target="../media/image23.jpeg"/><Relationship Id="rId4" Type="http://schemas.openxmlformats.org/officeDocument/2006/relationships/audio" Target="../media/audio2.wav"/></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audio" Target="../media/audio2.wav"/><Relationship Id="rId5" Type="http://schemas.openxmlformats.org/officeDocument/2006/relationships/image" Target="../media/image108.jpg"/><Relationship Id="rId4" Type="http://schemas.openxmlformats.org/officeDocument/2006/relationships/audio" Target="../media/audio2.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2.xml"/><Relationship Id="rId5" Type="http://schemas.openxmlformats.org/officeDocument/2006/relationships/image" Target="../media/image109.jpeg"/><Relationship Id="rId4" Type="http://schemas.openxmlformats.org/officeDocument/2006/relationships/audio" Target="../media/audio2.wav"/></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4" Type="http://schemas.openxmlformats.org/officeDocument/2006/relationships/image" Target="../media/image110.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4.xml"/><Relationship Id="rId6" Type="http://schemas.openxmlformats.org/officeDocument/2006/relationships/image" Target="../media/image111.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2.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5.xml"/><Relationship Id="rId6" Type="http://schemas.openxmlformats.org/officeDocument/2006/relationships/audio" Target="../media/audio2.wav"/><Relationship Id="rId5" Type="http://schemas.openxmlformats.org/officeDocument/2006/relationships/image" Target="../media/image112.jpeg"/><Relationship Id="rId4" Type="http://schemas.openxmlformats.org/officeDocument/2006/relationships/audio" Target="../media/audio2.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113.jpg"/><Relationship Id="rId5" Type="http://schemas.openxmlformats.org/officeDocument/2006/relationships/image" Target="../media/image16.wmf"/><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114.jpeg"/><Relationship Id="rId4" Type="http://schemas.openxmlformats.org/officeDocument/2006/relationships/audio" Target="../media/audio2.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audio" Target="../media/audio2.wav"/><Relationship Id="rId5" Type="http://schemas.openxmlformats.org/officeDocument/2006/relationships/image" Target="../media/image115.jpg"/><Relationship Id="rId4" Type="http://schemas.openxmlformats.org/officeDocument/2006/relationships/audio" Target="../media/audio2.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6" Type="http://schemas.openxmlformats.org/officeDocument/2006/relationships/audio" Target="../media/audio2.wav"/><Relationship Id="rId5" Type="http://schemas.openxmlformats.org/officeDocument/2006/relationships/image" Target="../media/image116.jpg"/><Relationship Id="rId4" Type="http://schemas.openxmlformats.org/officeDocument/2006/relationships/audio" Target="../media/audio2.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audio" Target="../media/audio1.wav"/><Relationship Id="rId5" Type="http://schemas.openxmlformats.org/officeDocument/2006/relationships/image" Target="../media/image117.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76250"/>
            <a:ext cx="9144000" cy="719138"/>
          </a:xfrm>
        </p:spPr>
        <p:txBody>
          <a:bodyPr>
            <a:normAutofit fontScale="90000"/>
          </a:bodyPr>
          <a:lstStyle/>
          <a:p>
            <a:pPr algn="ctr">
              <a:lnSpc>
                <a:spcPct val="90000"/>
              </a:lnSpc>
            </a:pPr>
            <a:r>
              <a:rPr lang="es-PR" altLang="es-PR" sz="2400">
                <a:solidFill>
                  <a:srgbClr val="99CCFF"/>
                </a:solidFill>
                <a:effectLst>
                  <a:outerShdw blurRad="38100" dist="38100" dir="2700000" algn="tl">
                    <a:srgbClr val="C0C0C0"/>
                  </a:outerShdw>
                </a:effectLst>
                <a:latin typeface="Arial Black" pitchFamily="34" charset="0"/>
              </a:rPr>
              <a:t>SALUD INTEGRAL Y CALIDAD DE VIDA:</a:t>
            </a:r>
            <a:br>
              <a:rPr lang="es-PR" altLang="es-PR" sz="2400">
                <a:effectLst>
                  <a:outerShdw blurRad="38100" dist="38100" dir="2700000" algn="tl">
                    <a:srgbClr val="C0C0C0"/>
                  </a:outerShdw>
                </a:effectLst>
                <a:latin typeface="Arial Black" pitchFamily="34" charset="0"/>
              </a:rPr>
            </a:br>
            <a:r>
              <a:rPr lang="es-PR" altLang="es-PR" sz="2700" i="1">
                <a:solidFill>
                  <a:srgbClr val="E6E6EF"/>
                </a:solidFill>
                <a:effectLst>
                  <a:outerShdw blurRad="38100" dist="38100" dir="2700000" algn="tl">
                    <a:srgbClr val="C0C0C0"/>
                  </a:outerShdw>
                </a:effectLst>
                <a:latin typeface="Arial Black" pitchFamily="34" charset="0"/>
              </a:rPr>
              <a:t>Aplicaciones al Movimiento Humano</a:t>
            </a:r>
          </a:p>
        </p:txBody>
      </p:sp>
      <p:sp>
        <p:nvSpPr>
          <p:cNvPr id="3"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itchFamily="18" charset="0"/>
              <a:defRPr sz="2800">
                <a:solidFill>
                  <a:schemeClr val="tx1"/>
                </a:solidFill>
                <a:latin typeface="Georgia" pitchFamily="18" charset="0"/>
              </a:defRPr>
            </a:lvl1pPr>
            <a:lvl2pPr marL="742950" indent="-285750" algn="ctr">
              <a:spcBef>
                <a:spcPts val="300"/>
              </a:spcBef>
              <a:buClr>
                <a:schemeClr val="accent2"/>
              </a:buClr>
              <a:buFont typeface="Georgia" pitchFamily="18" charset="0"/>
              <a:defRPr sz="2600">
                <a:solidFill>
                  <a:schemeClr val="accent2"/>
                </a:solidFill>
                <a:latin typeface="Georgia" pitchFamily="18" charset="0"/>
              </a:defRPr>
            </a:lvl2pPr>
            <a:lvl3pPr marL="1143000" indent="-228600" algn="ctr">
              <a:spcBef>
                <a:spcPts val="300"/>
              </a:spcBef>
              <a:buClr>
                <a:schemeClr val="accent1"/>
              </a:buClr>
              <a:buFont typeface="Wingdings 2" pitchFamily="18" charset="2"/>
              <a:defRPr sz="2400">
                <a:solidFill>
                  <a:schemeClr val="accent1"/>
                </a:solidFill>
                <a:latin typeface="Georgia" pitchFamily="18" charset="0"/>
              </a:defRPr>
            </a:lvl3pPr>
            <a:lvl4pPr marL="1600200" indent="-228600" algn="ctr">
              <a:spcBef>
                <a:spcPts val="300"/>
              </a:spcBef>
              <a:buClr>
                <a:schemeClr val="accent1"/>
              </a:buClr>
              <a:buFont typeface="Wingdings 2" pitchFamily="18" charset="2"/>
              <a:defRPr sz="2200">
                <a:solidFill>
                  <a:schemeClr val="accent1"/>
                </a:solidFill>
                <a:latin typeface="Georgia" pitchFamily="18" charset="0"/>
              </a:defRPr>
            </a:lvl4pPr>
            <a:lvl5pPr marL="2057400" indent="-228600" algn="ctr">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b="1">
                <a:solidFill>
                  <a:srgbClr val="484876"/>
                </a:solidFill>
                <a:latin typeface="Arial" charset="0"/>
                <a:cs typeface="Arial" charset="0"/>
              </a:rPr>
              <a:t>Prof. Edgar Lopategui Corsino</a:t>
            </a:r>
          </a:p>
          <a:p>
            <a:pPr algn="l">
              <a:lnSpc>
                <a:spcPct val="90000"/>
              </a:lnSpc>
            </a:pPr>
            <a:r>
              <a:rPr lang="es-PR" altLang="es-PR" sz="2400" b="1" i="1">
                <a:solidFill>
                  <a:srgbClr val="484876"/>
                </a:solidFill>
                <a:latin typeface="Arial" charset="0"/>
                <a:cs typeface="Arial" charset="0"/>
              </a:rPr>
              <a:t>M.A., Fisiología del Ejercicio</a:t>
            </a:r>
          </a:p>
        </p:txBody>
      </p:sp>
      <p:pic>
        <p:nvPicPr>
          <p:cNvPr id="5130" name="Picture 10"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5137" name="Rectangle 17"/>
          <p:cNvSpPr>
            <a:spLocks noChangeArrowheads="1"/>
          </p:cNvSpPr>
          <p:nvPr/>
        </p:nvSpPr>
        <p:spPr bwMode="auto">
          <a:xfrm>
            <a:off x="682625" y="4727575"/>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Web:        </a:t>
            </a:r>
            <a:r>
              <a:rPr lang="es-PR" altLang="es-PR" sz="1800" b="1" i="1">
                <a:solidFill>
                  <a:srgbClr val="484876"/>
                </a:solidFill>
              </a:rPr>
              <a:t>http://www.saludmed.com/</a:t>
            </a:r>
            <a:endParaRPr lang="es-PR" altLang="es-PR" sz="2800" i="1">
              <a:solidFill>
                <a:srgbClr val="484876"/>
              </a:solidFill>
            </a:endParaRPr>
          </a:p>
        </p:txBody>
      </p:sp>
      <p:pic>
        <p:nvPicPr>
          <p:cNvPr id="5138" name="Picture 18"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598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5140" name="Rectangle 20"/>
          <p:cNvSpPr>
            <a:spLocks noChangeArrowheads="1"/>
          </p:cNvSpPr>
          <p:nvPr/>
        </p:nvSpPr>
        <p:spPr bwMode="auto">
          <a:xfrm>
            <a:off x="682625" y="5086350"/>
            <a:ext cx="43211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E-Mail:</a:t>
            </a:r>
            <a:r>
              <a:rPr lang="es-PR" altLang="es-PR" sz="1800" b="1" i="1">
                <a:solidFill>
                  <a:srgbClr val="484876"/>
                </a:solidFill>
              </a:rPr>
              <a:t>     elopategui@intermetro.edu</a:t>
            </a:r>
          </a:p>
        </p:txBody>
      </p:sp>
      <p:pic>
        <p:nvPicPr>
          <p:cNvPr id="5143" name="Picture 23"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5197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5147" name="Rectangle 27"/>
          <p:cNvSpPr>
            <a:spLocks noChangeArrowheads="1"/>
          </p:cNvSpPr>
          <p:nvPr/>
        </p:nvSpPr>
        <p:spPr bwMode="auto">
          <a:xfrm>
            <a:off x="684213" y="5591175"/>
            <a:ext cx="84597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b="1">
                <a:solidFill>
                  <a:srgbClr val="484876"/>
                </a:solidFill>
              </a:rPr>
              <a:t>Artículo:   </a:t>
            </a:r>
            <a:r>
              <a:rPr lang="es-PR" altLang="es-PR" sz="1700" b="1" i="1">
                <a:solidFill>
                  <a:srgbClr val="484876"/>
                </a:solidFill>
              </a:rPr>
              <a:t>http://www.saludmed.com/</a:t>
            </a:r>
            <a:br>
              <a:rPr lang="es-PR" altLang="es-PR" sz="1700" b="1" i="1">
                <a:solidFill>
                  <a:srgbClr val="484876"/>
                </a:solidFill>
              </a:rPr>
            </a:br>
            <a:r>
              <a:rPr lang="es-PR" altLang="es-PR" sz="1700" b="1" i="1"/>
              <a:t>articulos/Fisiologia_del_Ejercicio/Salud_Aplicada_al_Movimiento-Humano.html</a:t>
            </a:r>
            <a:endParaRPr lang="es-PR" altLang="es-PR" sz="1700" b="1" i="1">
              <a:solidFill>
                <a:srgbClr val="484876"/>
              </a:solidFill>
            </a:endParaRPr>
          </a:p>
        </p:txBody>
      </p:sp>
      <p:pic>
        <p:nvPicPr>
          <p:cNvPr id="5156" name="Picture 36" descr="Walking_Dog_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00" y="404813"/>
            <a:ext cx="1423988" cy="3168650"/>
          </a:xfrm>
          <a:prstGeom prst="rect">
            <a:avLst/>
          </a:prstGeom>
          <a:noFill/>
          <a:extLst>
            <a:ext uri="{909E8E84-426E-40DD-AFC4-6F175D3DCCD1}">
              <a14:hiddenFill xmlns:a14="http://schemas.microsoft.com/office/drawing/2010/main">
                <a:solidFill>
                  <a:srgbClr val="FFFFFF"/>
                </a:solidFill>
              </a14:hiddenFill>
            </a:ext>
          </a:extLst>
        </p:spPr>
      </p:pic>
      <p:pic>
        <p:nvPicPr>
          <p:cNvPr id="5158" name="Picture 38" descr="Rowing_Machine_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150" y="1196975"/>
            <a:ext cx="24479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59" name="Picture 39" descr="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1638" y="1177925"/>
            <a:ext cx="1512887" cy="2395538"/>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descr="bik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83513" y="404813"/>
            <a:ext cx="1239837" cy="3143250"/>
          </a:xfrm>
          <a:prstGeom prst="rect">
            <a:avLst/>
          </a:prstGeom>
          <a:noFill/>
          <a:extLst>
            <a:ext uri="{909E8E84-426E-40DD-AFC4-6F175D3DCCD1}">
              <a14:hiddenFill xmlns:a14="http://schemas.microsoft.com/office/drawing/2010/main">
                <a:solidFill>
                  <a:srgbClr val="FFFFFF"/>
                </a:solidFill>
              </a14:hiddenFill>
            </a:ext>
          </a:extLst>
        </p:spPr>
      </p:pic>
      <p:pic>
        <p:nvPicPr>
          <p:cNvPr id="5161" name="Picture 41" descr="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8800" y="1196975"/>
            <a:ext cx="2028825" cy="23764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12"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p:cNvSpPr>
          <p:nvPr/>
        </p:nvSpPr>
        <p:spPr bwMode="auto">
          <a:xfrm>
            <a:off x="0" y="69215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a:solidFill>
                  <a:srgbClr val="484876"/>
                </a:solidFill>
                <a:effectLst>
                  <a:outerShdw blurRad="38100" dist="38100" dir="2700000" algn="tl">
                    <a:srgbClr val="C0C0C0"/>
                  </a:outerShdw>
                </a:effectLst>
                <a:latin typeface="Arial Black" pitchFamily="34" charset="0"/>
                <a:cs typeface="Arial" charset="0"/>
              </a:rPr>
              <a:t>SALUDMED: </a:t>
            </a:r>
            <a:r>
              <a:rPr lang="es-PR" altLang="es-PR" sz="1700" i="1">
                <a:solidFill>
                  <a:srgbClr val="484876"/>
                </a:solidFill>
                <a:effectLst>
                  <a:outerShdw blurRad="38100" dist="38100" dir="2700000" algn="tl">
                    <a:srgbClr val="C0C0C0"/>
                  </a:outerShdw>
                </a:effectLst>
                <a:latin typeface="Arial Black" pitchFamily="34" charset="0"/>
                <a:cs typeface="Arial" charset="0"/>
              </a:rPr>
              <a:t>CIENCIAS DEL MOVIMIENTO HUMANO Y DE LA SALUD</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http://www.saludmed.com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40" y="1194149"/>
            <a:ext cx="8460432" cy="525918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sndAc>
          <p:stSnd>
            <p:snd r:embed="rId4" name="chimes.wav"/>
          </p:stSnd>
        </p:sndAc>
      </p:transition>
    </mc:Choice>
    <mc:Fallback xmlns="">
      <p:transition spd="slow">
        <p:fade/>
        <p:sndAc>
          <p:stSnd>
            <p:snd r:embed="rId6" name="chimes.wav"/>
          </p:stSnd>
        </p:sndAc>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p:cNvSpPr>
            <a:spLocks noChangeArrowheads="1"/>
          </p:cNvSpPr>
          <p:nvPr/>
        </p:nvSpPr>
        <p:spPr bwMode="auto">
          <a:xfrm>
            <a:off x="4213225" y="836613"/>
            <a:ext cx="4679950"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MODIFICACIÓN DEL COMPORTAMIENTO</a:t>
            </a:r>
            <a:endParaRPr lang="en-US" altLang="es-PR" sz="3000" i="1">
              <a:solidFill>
                <a:srgbClr val="484876"/>
              </a:solidFill>
              <a:effectLst>
                <a:outerShdw blurRad="38100" dist="38100" dir="2700000" algn="tl">
                  <a:srgbClr val="C0C0C0"/>
                </a:outerShdw>
              </a:effectLst>
              <a:latin typeface="Arial Black" pitchFamily="34" charset="0"/>
            </a:endParaRPr>
          </a:p>
        </p:txBody>
      </p:sp>
      <p:sp>
        <p:nvSpPr>
          <p:cNvPr id="1425411" name="Rectangle 3"/>
          <p:cNvSpPr>
            <a:spLocks noChangeArrowheads="1"/>
          </p:cNvSpPr>
          <p:nvPr/>
        </p:nvSpPr>
        <p:spPr bwMode="auto">
          <a:xfrm>
            <a:off x="4284663" y="1917700"/>
            <a:ext cx="467995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spcBef>
                <a:spcPct val="20000"/>
              </a:spcBef>
            </a:pPr>
            <a:r>
              <a:rPr lang="es-ES" altLang="es-PR" sz="3800" b="1">
                <a:latin typeface="Arial" charset="0"/>
                <a:cs typeface="Arial" charset="0"/>
              </a:rPr>
              <a:t>Aquel proceso</a:t>
            </a:r>
          </a:p>
          <a:p>
            <a:pPr eaLnBrk="0" hangingPunct="0">
              <a:lnSpc>
                <a:spcPct val="80000"/>
              </a:lnSpc>
              <a:spcBef>
                <a:spcPct val="20000"/>
              </a:spcBef>
            </a:pPr>
            <a:r>
              <a:rPr lang="es-ES" altLang="es-PR" sz="3800" b="1">
                <a:latin typeface="Arial" charset="0"/>
                <a:cs typeface="Arial" charset="0"/>
              </a:rPr>
              <a:t>dirigido a cambiar</a:t>
            </a:r>
          </a:p>
          <a:p>
            <a:pPr eaLnBrk="0" hangingPunct="0">
              <a:lnSpc>
                <a:spcPct val="80000"/>
              </a:lnSpc>
              <a:spcBef>
                <a:spcPct val="20000"/>
              </a:spcBef>
            </a:pPr>
            <a:r>
              <a:rPr lang="es-ES" altLang="es-PR" sz="3800" b="1">
                <a:latin typeface="Arial" charset="0"/>
                <a:cs typeface="Arial" charset="0"/>
              </a:rPr>
              <a:t>conductas de</a:t>
            </a:r>
          </a:p>
          <a:p>
            <a:pPr eaLnBrk="0" hangingPunct="0">
              <a:lnSpc>
                <a:spcPct val="80000"/>
              </a:lnSpc>
              <a:spcBef>
                <a:spcPct val="20000"/>
              </a:spcBef>
            </a:pPr>
            <a:r>
              <a:rPr lang="es-ES" altLang="es-PR" sz="3800" b="1">
                <a:latin typeface="Arial" charset="0"/>
                <a:cs typeface="Arial" charset="0"/>
              </a:rPr>
              <a:t>riesgo hacia</a:t>
            </a:r>
          </a:p>
          <a:p>
            <a:pPr eaLnBrk="0" hangingPunct="0">
              <a:lnSpc>
                <a:spcPct val="80000"/>
              </a:lnSpc>
              <a:spcBef>
                <a:spcPct val="20000"/>
              </a:spcBef>
            </a:pPr>
            <a:r>
              <a:rPr lang="es-ES" altLang="es-PR" sz="3800" b="1">
                <a:latin typeface="Arial" charset="0"/>
                <a:cs typeface="Arial" charset="0"/>
              </a:rPr>
              <a:t>comportamientos</a:t>
            </a:r>
          </a:p>
          <a:p>
            <a:pPr eaLnBrk="0" hangingPunct="0">
              <a:lnSpc>
                <a:spcPct val="80000"/>
              </a:lnSpc>
              <a:spcBef>
                <a:spcPct val="20000"/>
              </a:spcBef>
            </a:pPr>
            <a:r>
              <a:rPr lang="es-ES" altLang="es-PR" sz="3800" b="1">
                <a:latin typeface="Arial" charset="0"/>
                <a:cs typeface="Arial" charset="0"/>
              </a:rPr>
              <a:t>saludables, con el</a:t>
            </a:r>
          </a:p>
          <a:p>
            <a:pPr eaLnBrk="0" hangingPunct="0">
              <a:lnSpc>
                <a:spcPct val="80000"/>
              </a:lnSpc>
              <a:spcBef>
                <a:spcPct val="20000"/>
              </a:spcBef>
            </a:pPr>
            <a:r>
              <a:rPr lang="es-ES" altLang="es-PR" sz="3800" b="1">
                <a:latin typeface="Arial" charset="0"/>
                <a:cs typeface="Arial" charset="0"/>
              </a:rPr>
              <a:t>fin de mejorar el</a:t>
            </a:r>
          </a:p>
          <a:p>
            <a:pPr eaLnBrk="0" hangingPunct="0">
              <a:lnSpc>
                <a:spcPct val="80000"/>
              </a:lnSpc>
              <a:spcBef>
                <a:spcPct val="20000"/>
              </a:spcBef>
            </a:pPr>
            <a:r>
              <a:rPr lang="es-ES" altLang="es-PR" sz="3800" b="1">
                <a:latin typeface="Arial" charset="0"/>
                <a:cs typeface="Arial" charset="0"/>
              </a:rPr>
              <a:t>estado de salud</a:t>
            </a:r>
          </a:p>
        </p:txBody>
      </p:sp>
      <p:pic>
        <p:nvPicPr>
          <p:cNvPr id="1425413" name="Picture 5" descr="hiker by lakeshore 1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052513"/>
            <a:ext cx="3816350" cy="4989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6" name="breeze.wav"/>
          </p:stSnd>
        </p:sndAc>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4" name="Rectangle 2"/>
          <p:cNvSpPr>
            <a:spLocks noChangeArrowheads="1"/>
          </p:cNvSpPr>
          <p:nvPr/>
        </p:nvSpPr>
        <p:spPr bwMode="auto">
          <a:xfrm>
            <a:off x="2771775" y="838200"/>
            <a:ext cx="62245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700">
                <a:solidFill>
                  <a:srgbClr val="484876"/>
                </a:solidFill>
                <a:effectLst>
                  <a:outerShdw blurRad="38100" dist="38100" dir="2700000" algn="tl">
                    <a:srgbClr val="C0C0C0"/>
                  </a:outerShdw>
                </a:effectLst>
                <a:latin typeface="Arial Black" pitchFamily="34" charset="0"/>
              </a:rPr>
              <a:t>ESTILOS DE VIDA</a:t>
            </a:r>
            <a:endParaRPr lang="en-US" altLang="es-PR" sz="4700" i="1">
              <a:solidFill>
                <a:srgbClr val="484876"/>
              </a:solidFill>
              <a:effectLst>
                <a:outerShdw blurRad="38100" dist="38100" dir="2700000" algn="tl">
                  <a:srgbClr val="C0C0C0"/>
                </a:outerShdw>
              </a:effectLst>
              <a:latin typeface="Arial Black" pitchFamily="34" charset="0"/>
            </a:endParaRPr>
          </a:p>
        </p:txBody>
      </p:sp>
      <p:sp>
        <p:nvSpPr>
          <p:cNvPr id="1400835" name="Rectangle 3"/>
          <p:cNvSpPr>
            <a:spLocks noChangeArrowheads="1"/>
          </p:cNvSpPr>
          <p:nvPr/>
        </p:nvSpPr>
        <p:spPr bwMode="auto">
          <a:xfrm>
            <a:off x="2843213" y="1701800"/>
            <a:ext cx="5976937"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4700" b="1">
                <a:latin typeface="Arial" charset="0"/>
                <a:cs typeface="Arial" charset="0"/>
              </a:rPr>
              <a:t>Prácticas y</a:t>
            </a:r>
          </a:p>
          <a:p>
            <a:pPr eaLnBrk="0" hangingPunct="0">
              <a:lnSpc>
                <a:spcPct val="90000"/>
              </a:lnSpc>
              <a:spcBef>
                <a:spcPct val="20000"/>
              </a:spcBef>
            </a:pPr>
            <a:r>
              <a:rPr lang="es-ES" altLang="es-PR" sz="4700" b="1">
                <a:latin typeface="Arial" charset="0"/>
                <a:cs typeface="Arial" charset="0"/>
              </a:rPr>
              <a:t>decisiones diarias,</a:t>
            </a:r>
          </a:p>
          <a:p>
            <a:pPr eaLnBrk="0" hangingPunct="0">
              <a:lnSpc>
                <a:spcPct val="90000"/>
              </a:lnSpc>
              <a:spcBef>
                <a:spcPct val="20000"/>
              </a:spcBef>
            </a:pPr>
            <a:r>
              <a:rPr lang="es-ES" altLang="es-PR" sz="4700" b="1">
                <a:latin typeface="Arial" charset="0"/>
                <a:cs typeface="Arial" charset="0"/>
              </a:rPr>
              <a:t>en un contexto</a:t>
            </a:r>
          </a:p>
          <a:p>
            <a:pPr eaLnBrk="0" hangingPunct="0">
              <a:lnSpc>
                <a:spcPct val="90000"/>
              </a:lnSpc>
              <a:spcBef>
                <a:spcPct val="20000"/>
              </a:spcBef>
            </a:pPr>
            <a:r>
              <a:rPr lang="es-ES" altLang="es-PR" sz="4700" b="1">
                <a:latin typeface="Arial" charset="0"/>
                <a:cs typeface="Arial" charset="0"/>
              </a:rPr>
              <a:t>social y ecológico,</a:t>
            </a:r>
          </a:p>
          <a:p>
            <a:pPr eaLnBrk="0" hangingPunct="0">
              <a:lnSpc>
                <a:spcPct val="90000"/>
              </a:lnSpc>
              <a:spcBef>
                <a:spcPct val="20000"/>
              </a:spcBef>
            </a:pPr>
            <a:r>
              <a:rPr lang="es-ES" altLang="es-PR" sz="4700" b="1">
                <a:latin typeface="Arial" charset="0"/>
                <a:cs typeface="Arial" charset="0"/>
              </a:rPr>
              <a:t>que afectan a la</a:t>
            </a:r>
          </a:p>
          <a:p>
            <a:pPr eaLnBrk="0" hangingPunct="0">
              <a:lnSpc>
                <a:spcPct val="90000"/>
              </a:lnSpc>
              <a:spcBef>
                <a:spcPct val="20000"/>
              </a:spcBef>
            </a:pPr>
            <a:r>
              <a:rPr lang="es-ES" altLang="es-PR" sz="4700" b="1">
                <a:latin typeface="Arial" charset="0"/>
                <a:cs typeface="Arial" charset="0"/>
              </a:rPr>
              <a:t>salud</a:t>
            </a:r>
          </a:p>
        </p:txBody>
      </p:sp>
      <p:pic>
        <p:nvPicPr>
          <p:cNvPr id="1400837" name="Picture 5" descr="truck dri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 y="620713"/>
            <a:ext cx="2459038" cy="5903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6" name="breeze.wav"/>
          </p:stSnd>
        </p:sndAc>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6" name="Rectangle 2"/>
          <p:cNvSpPr>
            <a:spLocks noChangeArrowheads="1"/>
          </p:cNvSpPr>
          <p:nvPr/>
        </p:nvSpPr>
        <p:spPr bwMode="auto">
          <a:xfrm>
            <a:off x="4181475" y="982663"/>
            <a:ext cx="463867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500">
                <a:solidFill>
                  <a:srgbClr val="484876"/>
                </a:solidFill>
                <a:effectLst>
                  <a:outerShdw blurRad="38100" dist="38100" dir="2700000" algn="tl">
                    <a:srgbClr val="C0C0C0"/>
                  </a:outerShdw>
                </a:effectLst>
                <a:latin typeface="Arial Black" pitchFamily="34" charset="0"/>
              </a:rPr>
              <a:t>HÁBITO</a:t>
            </a:r>
            <a:endParaRPr lang="en-US" altLang="es-PR" sz="7500" i="1">
              <a:solidFill>
                <a:srgbClr val="484876"/>
              </a:solidFill>
              <a:effectLst>
                <a:outerShdw blurRad="38100" dist="38100" dir="2700000" algn="tl">
                  <a:srgbClr val="C0C0C0"/>
                </a:outerShdw>
              </a:effectLst>
              <a:latin typeface="Arial Black" pitchFamily="34" charset="0"/>
            </a:endParaRPr>
          </a:p>
        </p:txBody>
      </p:sp>
      <p:sp>
        <p:nvSpPr>
          <p:cNvPr id="1409027" name="Rectangle 3"/>
          <p:cNvSpPr>
            <a:spLocks noChangeArrowheads="1"/>
          </p:cNvSpPr>
          <p:nvPr/>
        </p:nvSpPr>
        <p:spPr bwMode="auto">
          <a:xfrm>
            <a:off x="4211638" y="2133600"/>
            <a:ext cx="4824412"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500" b="1">
                <a:latin typeface="Arial" charset="0"/>
                <a:cs typeface="Arial" charset="0"/>
              </a:rPr>
              <a:t>Es todo aquello</a:t>
            </a:r>
          </a:p>
          <a:p>
            <a:pPr eaLnBrk="0" hangingPunct="0">
              <a:lnSpc>
                <a:spcPct val="90000"/>
              </a:lnSpc>
              <a:spcBef>
                <a:spcPct val="20000"/>
              </a:spcBef>
            </a:pPr>
            <a:r>
              <a:rPr lang="es-ES" altLang="es-PR" sz="3500" b="1">
                <a:latin typeface="Arial" charset="0"/>
                <a:cs typeface="Arial" charset="0"/>
              </a:rPr>
              <a:t>que comienza a</a:t>
            </a:r>
          </a:p>
          <a:p>
            <a:pPr eaLnBrk="0" hangingPunct="0">
              <a:lnSpc>
                <a:spcPct val="90000"/>
              </a:lnSpc>
              <a:spcBef>
                <a:spcPct val="20000"/>
              </a:spcBef>
            </a:pPr>
            <a:r>
              <a:rPr lang="es-ES" altLang="es-PR" sz="3500" b="1">
                <a:latin typeface="Arial" charset="0"/>
                <a:cs typeface="Arial" charset="0"/>
              </a:rPr>
              <a:t>practicarse mediante</a:t>
            </a:r>
          </a:p>
          <a:p>
            <a:pPr eaLnBrk="0" hangingPunct="0">
              <a:lnSpc>
                <a:spcPct val="90000"/>
              </a:lnSpc>
              <a:spcBef>
                <a:spcPct val="20000"/>
              </a:spcBef>
            </a:pPr>
            <a:r>
              <a:rPr lang="es-ES" altLang="es-PR" sz="3500" b="1">
                <a:latin typeface="Arial" charset="0"/>
                <a:cs typeface="Arial" charset="0"/>
              </a:rPr>
              <a:t>aprendizaje</a:t>
            </a:r>
          </a:p>
          <a:p>
            <a:pPr eaLnBrk="0" hangingPunct="0">
              <a:lnSpc>
                <a:spcPct val="90000"/>
              </a:lnSpc>
              <a:spcBef>
                <a:spcPct val="20000"/>
              </a:spcBef>
            </a:pPr>
            <a:r>
              <a:rPr lang="es-ES" altLang="es-PR" sz="3500" b="1">
                <a:latin typeface="Arial" charset="0"/>
                <a:cs typeface="Arial" charset="0"/>
              </a:rPr>
              <a:t>previo y termina </a:t>
            </a:r>
          </a:p>
          <a:p>
            <a:pPr eaLnBrk="0" hangingPunct="0">
              <a:lnSpc>
                <a:spcPct val="90000"/>
              </a:lnSpc>
              <a:spcBef>
                <a:spcPct val="20000"/>
              </a:spcBef>
            </a:pPr>
            <a:r>
              <a:rPr lang="es-ES" altLang="es-PR" sz="3500" b="1">
                <a:latin typeface="Arial" charset="0"/>
                <a:cs typeface="Arial" charset="0"/>
              </a:rPr>
              <a:t>convirtiéndose</a:t>
            </a:r>
          </a:p>
          <a:p>
            <a:pPr eaLnBrk="0" hangingPunct="0">
              <a:lnSpc>
                <a:spcPct val="90000"/>
              </a:lnSpc>
              <a:spcBef>
                <a:spcPct val="20000"/>
              </a:spcBef>
            </a:pPr>
            <a:r>
              <a:rPr lang="es-ES" altLang="es-PR" sz="3500" b="1">
                <a:latin typeface="Arial" charset="0"/>
                <a:cs typeface="Arial" charset="0"/>
              </a:rPr>
              <a:t>en automático</a:t>
            </a:r>
          </a:p>
        </p:txBody>
      </p:sp>
      <p:pic>
        <p:nvPicPr>
          <p:cNvPr id="1409030" name="Picture 6" descr="mother helping girl on b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765175"/>
            <a:ext cx="3683000" cy="55451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breeze.wav"/>
          </p:stSnd>
        </p:sndAc>
      </p:transition>
    </mc:Choice>
    <mc:Fallback xmlns="">
      <p:transition spd="slow">
        <p:fade/>
        <p:sndAc>
          <p:stSnd>
            <p:snd r:embed="rId6" name="breeze.wav"/>
          </p:stSnd>
        </p:sndAc>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938" name="Rectangle 2"/>
          <p:cNvSpPr>
            <a:spLocks noChangeArrowheads="1"/>
          </p:cNvSpPr>
          <p:nvPr/>
        </p:nvSpPr>
        <p:spPr bwMode="auto">
          <a:xfrm>
            <a:off x="3817938" y="835025"/>
            <a:ext cx="507523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800">
                <a:solidFill>
                  <a:srgbClr val="484876"/>
                </a:solidFill>
                <a:effectLst>
                  <a:outerShdw blurRad="38100" dist="38100" dir="2700000" algn="tl">
                    <a:srgbClr val="C0C0C0"/>
                  </a:outerShdw>
                </a:effectLst>
                <a:latin typeface="Arial Black" pitchFamily="34" charset="0"/>
              </a:rPr>
              <a:t>CALIDAD DE VIDA</a:t>
            </a:r>
          </a:p>
          <a:p>
            <a:pPr eaLnBrk="0" hangingPunct="0"/>
            <a:r>
              <a:rPr lang="en-US" altLang="es-PR" sz="3800" i="1">
                <a:solidFill>
                  <a:srgbClr val="484876"/>
                </a:solidFill>
                <a:effectLst>
                  <a:outerShdw blurRad="38100" dist="38100" dir="2700000" algn="tl">
                    <a:srgbClr val="C0C0C0"/>
                  </a:outerShdw>
                </a:effectLst>
                <a:latin typeface="Arial Black" pitchFamily="34" charset="0"/>
              </a:rPr>
              <a:t>OMS </a:t>
            </a:r>
          </a:p>
        </p:txBody>
      </p:sp>
      <p:sp>
        <p:nvSpPr>
          <p:cNvPr id="1447939" name="Rectangle 3"/>
          <p:cNvSpPr>
            <a:spLocks noChangeArrowheads="1"/>
          </p:cNvSpPr>
          <p:nvPr/>
        </p:nvSpPr>
        <p:spPr bwMode="auto">
          <a:xfrm>
            <a:off x="3851275" y="1844675"/>
            <a:ext cx="5113338"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100" b="1">
                <a:latin typeface="Arial" charset="0"/>
                <a:cs typeface="Arial" charset="0"/>
              </a:rPr>
              <a:t>“La percepción que un</a:t>
            </a:r>
          </a:p>
          <a:p>
            <a:pPr eaLnBrk="0" hangingPunct="0">
              <a:lnSpc>
                <a:spcPct val="90000"/>
              </a:lnSpc>
              <a:spcBef>
                <a:spcPct val="20000"/>
              </a:spcBef>
            </a:pPr>
            <a:r>
              <a:rPr lang="es-ES" altLang="es-PR" sz="3100" b="1">
                <a:latin typeface="Arial" charset="0"/>
                <a:cs typeface="Arial" charset="0"/>
              </a:rPr>
              <a:t>individuo tiene de su</a:t>
            </a:r>
          </a:p>
          <a:p>
            <a:pPr eaLnBrk="0" hangingPunct="0">
              <a:lnSpc>
                <a:spcPct val="90000"/>
              </a:lnSpc>
              <a:spcBef>
                <a:spcPct val="20000"/>
              </a:spcBef>
            </a:pPr>
            <a:r>
              <a:rPr lang="es-ES" altLang="es-PR" sz="3100" b="1">
                <a:latin typeface="Arial" charset="0"/>
                <a:cs typeface="Arial" charset="0"/>
              </a:rPr>
              <a:t>lugar de existencia, en el</a:t>
            </a:r>
          </a:p>
          <a:p>
            <a:pPr eaLnBrk="0" hangingPunct="0">
              <a:lnSpc>
                <a:spcPct val="90000"/>
              </a:lnSpc>
              <a:spcBef>
                <a:spcPct val="20000"/>
              </a:spcBef>
            </a:pPr>
            <a:r>
              <a:rPr lang="es-ES" altLang="es-PR" sz="3100" b="1">
                <a:latin typeface="Arial" charset="0"/>
                <a:cs typeface="Arial" charset="0"/>
              </a:rPr>
              <a:t>contexto de la cultura y</a:t>
            </a:r>
          </a:p>
          <a:p>
            <a:pPr eaLnBrk="0" hangingPunct="0">
              <a:lnSpc>
                <a:spcPct val="90000"/>
              </a:lnSpc>
              <a:spcBef>
                <a:spcPct val="20000"/>
              </a:spcBef>
            </a:pPr>
            <a:r>
              <a:rPr lang="es-ES" altLang="es-PR" sz="3100" b="1">
                <a:latin typeface="Arial" charset="0"/>
                <a:cs typeface="Arial" charset="0"/>
              </a:rPr>
              <a:t>del sistema de valores en</a:t>
            </a:r>
          </a:p>
          <a:p>
            <a:pPr eaLnBrk="0" hangingPunct="0">
              <a:lnSpc>
                <a:spcPct val="90000"/>
              </a:lnSpc>
              <a:spcBef>
                <a:spcPct val="20000"/>
              </a:spcBef>
            </a:pPr>
            <a:r>
              <a:rPr lang="es-ES" altLang="es-PR" sz="3100" b="1">
                <a:latin typeface="Arial" charset="0"/>
                <a:cs typeface="Arial" charset="0"/>
              </a:rPr>
              <a:t>los que vive y en relación</a:t>
            </a:r>
          </a:p>
          <a:p>
            <a:pPr eaLnBrk="0" hangingPunct="0">
              <a:lnSpc>
                <a:spcPct val="90000"/>
              </a:lnSpc>
              <a:spcBef>
                <a:spcPct val="20000"/>
              </a:spcBef>
            </a:pPr>
            <a:r>
              <a:rPr lang="es-ES" altLang="es-PR" sz="3100" b="1">
                <a:latin typeface="Arial" charset="0"/>
                <a:cs typeface="Arial" charset="0"/>
              </a:rPr>
              <a:t>con sus expectativas, sus</a:t>
            </a:r>
          </a:p>
          <a:p>
            <a:pPr eaLnBrk="0" hangingPunct="0">
              <a:lnSpc>
                <a:spcPct val="90000"/>
              </a:lnSpc>
              <a:spcBef>
                <a:spcPct val="20000"/>
              </a:spcBef>
            </a:pPr>
            <a:r>
              <a:rPr lang="es-ES" altLang="es-PR" sz="3100" b="1">
                <a:latin typeface="Arial" charset="0"/>
                <a:cs typeface="Arial" charset="0"/>
              </a:rPr>
              <a:t>normas e inquietudes”</a:t>
            </a:r>
          </a:p>
        </p:txBody>
      </p:sp>
      <p:pic>
        <p:nvPicPr>
          <p:cNvPr id="1447942" name="Picture 6" descr="Social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20713"/>
            <a:ext cx="3563937" cy="5543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4" name="breeze.wav"/>
          </p:stSnd>
        </p:sndAc>
      </p:transition>
    </mc:Choice>
    <mc:Fallback xmlns="">
      <p:transition spd="slow">
        <p:fade/>
        <p:sndAc>
          <p:stSnd>
            <p:snd r:embed="rId6" name="breeze.wav"/>
          </p:stSnd>
        </p:sndAc>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Rectangle 2"/>
          <p:cNvSpPr>
            <a:spLocks noChangeArrowheads="1"/>
          </p:cNvSpPr>
          <p:nvPr/>
        </p:nvSpPr>
        <p:spPr bwMode="auto">
          <a:xfrm>
            <a:off x="3960813" y="835025"/>
            <a:ext cx="507523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800">
                <a:solidFill>
                  <a:srgbClr val="484876"/>
                </a:solidFill>
                <a:effectLst>
                  <a:outerShdw blurRad="38100" dist="38100" dir="2700000" algn="tl">
                    <a:srgbClr val="C0C0C0"/>
                  </a:outerShdw>
                </a:effectLst>
                <a:latin typeface="Arial Black" pitchFamily="34" charset="0"/>
              </a:rPr>
              <a:t>CALIDAD DE VIDA</a:t>
            </a:r>
          </a:p>
          <a:p>
            <a:pPr eaLnBrk="0" hangingPunct="0"/>
            <a:r>
              <a:rPr lang="en-US" altLang="es-PR" sz="3000" i="1">
                <a:solidFill>
                  <a:srgbClr val="484876"/>
                </a:solidFill>
                <a:effectLst>
                  <a:outerShdw blurRad="38100" dist="38100" dir="2700000" algn="tl">
                    <a:srgbClr val="C0C0C0"/>
                  </a:outerShdw>
                </a:effectLst>
                <a:latin typeface="Arial Black" pitchFamily="34" charset="0"/>
              </a:rPr>
              <a:t>Dr. Antonio D. Thomas</a:t>
            </a:r>
          </a:p>
        </p:txBody>
      </p:sp>
      <p:sp>
        <p:nvSpPr>
          <p:cNvPr id="1449987" name="Rectangle 3"/>
          <p:cNvSpPr>
            <a:spLocks noChangeArrowheads="1"/>
          </p:cNvSpPr>
          <p:nvPr/>
        </p:nvSpPr>
        <p:spPr bwMode="auto">
          <a:xfrm>
            <a:off x="3994150" y="1844675"/>
            <a:ext cx="4754563"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spcBef>
                <a:spcPct val="20000"/>
              </a:spcBef>
            </a:pPr>
            <a:r>
              <a:rPr lang="es-ES" altLang="es-PR" sz="2700" b="1">
                <a:latin typeface="Arial" charset="0"/>
                <a:cs typeface="Arial" charset="0"/>
              </a:rPr>
              <a:t>Concepto que se aplica</a:t>
            </a:r>
          </a:p>
          <a:p>
            <a:pPr eaLnBrk="0" hangingPunct="0">
              <a:lnSpc>
                <a:spcPct val="80000"/>
              </a:lnSpc>
              <a:spcBef>
                <a:spcPct val="20000"/>
              </a:spcBef>
            </a:pPr>
            <a:r>
              <a:rPr lang="es-ES" altLang="es-PR" sz="2700" b="1">
                <a:latin typeface="Arial" charset="0"/>
                <a:cs typeface="Arial" charset="0"/>
              </a:rPr>
              <a:t>mayormente a grupos</a:t>
            </a:r>
          </a:p>
          <a:p>
            <a:pPr eaLnBrk="0" hangingPunct="0">
              <a:lnSpc>
                <a:spcPct val="80000"/>
              </a:lnSpc>
              <a:spcBef>
                <a:spcPct val="20000"/>
              </a:spcBef>
            </a:pPr>
            <a:r>
              <a:rPr lang="es-ES" altLang="es-PR" sz="2700" b="1">
                <a:latin typeface="Arial" charset="0"/>
                <a:cs typeface="Arial" charset="0"/>
              </a:rPr>
              <a:t>o comunidades e incluye la</a:t>
            </a:r>
          </a:p>
          <a:p>
            <a:pPr eaLnBrk="0" hangingPunct="0">
              <a:lnSpc>
                <a:spcPct val="80000"/>
              </a:lnSpc>
              <a:spcBef>
                <a:spcPct val="20000"/>
              </a:spcBef>
            </a:pPr>
            <a:r>
              <a:rPr lang="es-ES" altLang="es-PR" sz="2700" b="1">
                <a:latin typeface="Arial" charset="0"/>
                <a:cs typeface="Arial" charset="0"/>
              </a:rPr>
              <a:t>existencia de salud física,</a:t>
            </a:r>
          </a:p>
          <a:p>
            <a:pPr eaLnBrk="0" hangingPunct="0">
              <a:lnSpc>
                <a:spcPct val="80000"/>
              </a:lnSpc>
              <a:spcBef>
                <a:spcPct val="20000"/>
              </a:spcBef>
            </a:pPr>
            <a:r>
              <a:rPr lang="es-ES" altLang="es-PR" sz="2700" b="1">
                <a:latin typeface="Arial" charset="0"/>
                <a:cs typeface="Arial" charset="0"/>
              </a:rPr>
              <a:t>salud mental, integración</a:t>
            </a:r>
          </a:p>
          <a:p>
            <a:pPr eaLnBrk="0" hangingPunct="0">
              <a:lnSpc>
                <a:spcPct val="80000"/>
              </a:lnSpc>
              <a:spcBef>
                <a:spcPct val="20000"/>
              </a:spcBef>
            </a:pPr>
            <a:r>
              <a:rPr lang="es-ES" altLang="es-PR" sz="2700" b="1">
                <a:latin typeface="Arial" charset="0"/>
                <a:cs typeface="Arial" charset="0"/>
              </a:rPr>
              <a:t>familiar, participación</a:t>
            </a:r>
          </a:p>
          <a:p>
            <a:pPr eaLnBrk="0" hangingPunct="0">
              <a:lnSpc>
                <a:spcPct val="80000"/>
              </a:lnSpc>
              <a:spcBef>
                <a:spcPct val="20000"/>
              </a:spcBef>
            </a:pPr>
            <a:r>
              <a:rPr lang="es-ES" altLang="es-PR" sz="2700" b="1">
                <a:latin typeface="Arial" charset="0"/>
                <a:cs typeface="Arial" charset="0"/>
              </a:rPr>
              <a:t>comunitaria activa y el</a:t>
            </a:r>
          </a:p>
          <a:p>
            <a:pPr eaLnBrk="0" hangingPunct="0">
              <a:lnSpc>
                <a:spcPct val="80000"/>
              </a:lnSpc>
              <a:spcBef>
                <a:spcPct val="20000"/>
              </a:spcBef>
            </a:pPr>
            <a:r>
              <a:rPr lang="es-ES" altLang="es-PR" sz="2700" b="1">
                <a:latin typeface="Arial" charset="0"/>
                <a:cs typeface="Arial" charset="0"/>
              </a:rPr>
              <a:t>lograr establecer estilos</a:t>
            </a:r>
          </a:p>
          <a:p>
            <a:pPr eaLnBrk="0" hangingPunct="0">
              <a:lnSpc>
                <a:spcPct val="80000"/>
              </a:lnSpc>
              <a:spcBef>
                <a:spcPct val="20000"/>
              </a:spcBef>
            </a:pPr>
            <a:r>
              <a:rPr lang="es-ES" altLang="es-PR" sz="2700" b="1">
                <a:latin typeface="Arial" charset="0"/>
                <a:cs typeface="Arial" charset="0"/>
              </a:rPr>
              <a:t>adecuados de vida, como la</a:t>
            </a:r>
          </a:p>
          <a:p>
            <a:pPr eaLnBrk="0" hangingPunct="0">
              <a:lnSpc>
                <a:spcPct val="80000"/>
              </a:lnSpc>
              <a:spcBef>
                <a:spcPct val="20000"/>
              </a:spcBef>
            </a:pPr>
            <a:r>
              <a:rPr lang="es-ES" altLang="es-PR" sz="2700" b="1">
                <a:latin typeface="Arial" charset="0"/>
                <a:cs typeface="Arial" charset="0"/>
              </a:rPr>
              <a:t>alimentación y calidad</a:t>
            </a:r>
          </a:p>
          <a:p>
            <a:pPr eaLnBrk="0" hangingPunct="0">
              <a:lnSpc>
                <a:spcPct val="80000"/>
              </a:lnSpc>
              <a:spcBef>
                <a:spcPct val="20000"/>
              </a:spcBef>
            </a:pPr>
            <a:r>
              <a:rPr lang="es-ES" altLang="es-PR" sz="2700" b="1">
                <a:latin typeface="Arial" charset="0"/>
                <a:cs typeface="Arial" charset="0"/>
              </a:rPr>
              <a:t>ambiental</a:t>
            </a:r>
          </a:p>
        </p:txBody>
      </p:sp>
      <p:pic>
        <p:nvPicPr>
          <p:cNvPr id="1449990" name="Picture 6" descr="shutterstock_609496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238" y="836613"/>
            <a:ext cx="3602037" cy="5400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breeze.wav"/>
          </p:stSnd>
        </p:sndAc>
      </p:transition>
    </mc:Choice>
    <mc:Fallback xmlns="">
      <p:transition spd="slow">
        <p:fade/>
        <p:sndAc>
          <p:stSnd>
            <p:snd r:embed="rId6" name="breeze.wav"/>
          </p:stSnd>
        </p:sndAc>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85" name="Picture 5" descr="Tabla_Calidad-de-Vida_Articulo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0213"/>
            <a:ext cx="8642350" cy="3843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05488"/>
            <a:ext cx="896461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b="1" i="1">
                <a:latin typeface="Times New Roman" pitchFamily="18" charset="0"/>
                <a:cs typeface="Times New Roman" pitchFamily="18" charset="0"/>
              </a:rPr>
              <a:t> </a:t>
            </a:r>
            <a:r>
              <a:rPr lang="es-ES" altLang="es-PR" sz="1200">
                <a:latin typeface="Times New Roman" pitchFamily="18" charset="0"/>
                <a:cs typeface="Times New Roman" pitchFamily="18" charset="0"/>
              </a:rPr>
              <a:t>Reproducido de: "Calidad de vida: Una revisión teórica del concepto", por: , A. Urzúa M., &amp; A. Caqueo-Uríza, 2012, </a:t>
            </a:r>
            <a:r>
              <a:rPr lang="es-ES" altLang="es-PR" sz="1200" b="1" i="1">
                <a:latin typeface="Times New Roman" pitchFamily="18" charset="0"/>
                <a:cs typeface="Times New Roman" pitchFamily="18" charset="0"/>
              </a:rPr>
              <a:t>Terapia Psicológica</a:t>
            </a:r>
            <a:r>
              <a:rPr lang="es-ES" altLang="es-PR" sz="1200">
                <a:latin typeface="Times New Roman" pitchFamily="18" charset="0"/>
                <a:cs typeface="Times New Roman" pitchFamily="18" charset="0"/>
              </a:rPr>
              <a:t>, 30(1), p. 62.</a:t>
            </a:r>
            <a:r>
              <a:rPr lang="es-ES" altLang="es-PR" sz="1200" b="1" i="1">
                <a:latin typeface="Times New Roman" pitchFamily="18" charset="0"/>
                <a:cs typeface="Times New Roman" pitchFamily="18" charset="0"/>
              </a:rPr>
              <a:t> </a:t>
            </a:r>
            <a:r>
              <a:rPr lang="es-ES" altLang="es-PR" sz="1200">
                <a:latin typeface="Times New Roman" pitchFamily="18" charset="0"/>
                <a:cs typeface="Times New Roman" pitchFamily="18" charset="0"/>
              </a:rPr>
              <a:t>Recuperado de</a:t>
            </a:r>
            <a:r>
              <a:rPr lang="es-ES" altLang="es-PR" sz="1200" b="1" i="1">
                <a:latin typeface="Times New Roman" pitchFamily="18" charset="0"/>
                <a:cs typeface="Times New Roman" pitchFamily="18" charset="0"/>
              </a:rPr>
              <a:t> </a:t>
            </a:r>
            <a:r>
              <a:rPr lang="es-ES" altLang="es-PR" sz="1200" b="1" i="1">
                <a:latin typeface="Times New Roman" pitchFamily="18" charset="0"/>
                <a:cs typeface="Times New Roman" pitchFamily="18" charset="0"/>
                <a:hlinkClick r:id="rId6"/>
              </a:rPr>
              <a:t>http://www.scielo.cl/pdf/terpsicol/v30n1/art06.pdf</a:t>
            </a:r>
            <a:endParaRPr lang="en-US" altLang="es-PR"/>
          </a:p>
        </p:txBody>
      </p:sp>
      <p:sp>
        <p:nvSpPr>
          <p:cNvPr id="1454087" name="Rectangle 7"/>
          <p:cNvSpPr>
            <a:spLocks noChangeArrowheads="1"/>
          </p:cNvSpPr>
          <p:nvPr/>
        </p:nvSpPr>
        <p:spPr bwMode="auto">
          <a:xfrm>
            <a:off x="395288" y="979488"/>
            <a:ext cx="83518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eaLnBrk="0" hangingPunct="0"/>
            <a:r>
              <a:rPr lang="en-US" altLang="es-PR" sz="3800">
                <a:solidFill>
                  <a:srgbClr val="484876"/>
                </a:solidFill>
                <a:effectLst>
                  <a:outerShdw blurRad="38100" dist="38100" dir="2700000" algn="tl">
                    <a:srgbClr val="C0C0C0"/>
                  </a:outerShdw>
                </a:effectLst>
                <a:latin typeface="Arial Black" pitchFamily="34" charset="0"/>
              </a:rPr>
              <a:t>CALIDAD DE VIDA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sndAc>
          <p:stSnd>
            <p:snd r:embed="rId4" name="chimes.wav"/>
          </p:stSnd>
        </p:sndAc>
      </p:transition>
    </mc:Choice>
    <mc:Fallback xmlns="">
      <p:transition spd="slow">
        <p:fade/>
        <p:sndAc>
          <p:stSnd>
            <p:snd r:embed="rId7" name="chimes.wav"/>
          </p:stSnd>
        </p:sndAc>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descr="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5734050"/>
            <a:ext cx="8785225" cy="7207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NOTA.  Adaptado de: "Niveles de Descripción del Comportamiento." por Centro de Salud Deportiva y Ciencias del Ejercicio [SADCE], 1988, En </a:t>
            </a:r>
            <a:r>
              <a:rPr lang="es-ES" altLang="es-PR" sz="1200" b="1" i="1">
                <a:latin typeface="Times New Roman" pitchFamily="18" charset="0"/>
              </a:rPr>
              <a:t>Center for Sports Health and Exercise Science</a:t>
            </a:r>
            <a:r>
              <a:rPr lang="es-ES" altLang="es-PR" sz="1200">
                <a:latin typeface="Times New Roman" pitchFamily="18" charset="0"/>
              </a:rPr>
              <a:t>, Puerto Rico, Salinas: Albergue Olímpico y Comité Olímpico de</a:t>
            </a:r>
          </a:p>
          <a:p>
            <a:r>
              <a:rPr lang="es-ES" altLang="es-PR" sz="1200">
                <a:latin typeface="Times New Roman" pitchFamily="18" charset="0"/>
              </a:rPr>
              <a:t>Puerto Rico. Copyright 1988 por Centro de Salud Deportiva y Ciencias del Ejercicio; </a:t>
            </a:r>
            <a:r>
              <a:rPr lang="es-ES" altLang="es-PR" sz="1200" b="1" i="1">
                <a:latin typeface="Times New Roman" pitchFamily="18" charset="0"/>
              </a:rPr>
              <a:t>Ciencias de la Salud</a:t>
            </a:r>
            <a:r>
              <a:rPr lang="es-ES" altLang="es-PR" sz="1200">
                <a:latin typeface="Times New Roman" pitchFamily="18" charset="0"/>
              </a:rPr>
              <a:t>. 2da. ed.; p. 1, por B. Y. </a:t>
            </a:r>
          </a:p>
          <a:p>
            <a:r>
              <a:rPr lang="es-ES" altLang="es-PR" sz="1200">
                <a:latin typeface="Times New Roman" pitchFamily="18" charset="0"/>
              </a:rPr>
              <a:t>Higashida Hirose, 1991, México: McGraw-Hill Interamericana. Copyright 1991 por: McGraw-Hill Interamericana de México, S.A., de C.V.</a:t>
            </a:r>
            <a:endParaRPr lang="en-US" altLang="es-PR" sz="1200">
              <a:latin typeface="Times New Roman" pitchFamily="18" charset="0"/>
            </a:endParaRPr>
          </a:p>
        </p:txBody>
      </p:sp>
      <p:pic>
        <p:nvPicPr>
          <p:cNvPr id="954374" name="Picture 6" descr="Ser_Humano_Biopsicosocial_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6375" y="620713"/>
            <a:ext cx="5903913" cy="5140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6" name="breeze.wav"/>
          </p:stSnd>
        </p:sndAc>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4" name="Picture 4" descr="GT3_Acciones_Salud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836613"/>
            <a:ext cx="8578850" cy="5387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4" name="breeze.wav"/>
          </p:stSnd>
        </p:sndAc>
      </p:transition>
    </mc:Choice>
    <mc:Fallback xmlns="">
      <p:transition spd="slow">
        <p:fade/>
        <p:sndAc>
          <p:stSnd>
            <p:snd r:embed="rId6" name="breeze.wav"/>
          </p:stSnd>
        </p:sndAc>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2" name="Picture 4" descr="GT4_Prevencion_Salud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3" y="692150"/>
            <a:ext cx="6769100" cy="5768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breeze.wav"/>
          </p:stSnd>
        </p:sndAc>
      </p:transition>
    </mc:Choice>
    <mc:Fallback xmlns="">
      <p:transition spd="slow">
        <p:fade/>
        <p:sndAc>
          <p:stSnd>
            <p:snd r:embed="rId6" name="breez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817208"/>
            <a:ext cx="8001000" cy="5276088"/>
          </a:xfrm>
          <a:prstGeom prst="rect">
            <a:avLst/>
          </a:prstGeom>
        </p:spPr>
      </p:pic>
    </p:spTree>
    <p:custDataLst>
      <p:tags r:id="rId1"/>
    </p:custDataLst>
    <p:extLst>
      <p:ext uri="{BB962C8B-B14F-4D97-AF65-F5344CB8AC3E}">
        <p14:creationId xmlns:p14="http://schemas.microsoft.com/office/powerpoint/2010/main" val="481054078"/>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8787" name="Picture 3" descr="Factores_Afectan_Salud_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801688"/>
            <a:ext cx="7488237" cy="56721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4" name="push.wav"/>
          </p:stSnd>
        </p:sndAc>
      </p:transition>
    </mc:Choice>
    <mc:Fallback xmlns="">
      <p:transition spd="slow">
        <p:fade/>
        <p:sndAc>
          <p:stSnd>
            <p:snd r:embed="rId6" name="push.wav"/>
          </p:stSnd>
        </p:sndAc>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60" name="Rectangle 4"/>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1427461" name="Picture 5" descr="0-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00013"/>
            <a:ext cx="6351588" cy="6858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push.wav"/>
          </p:stSnd>
        </p:sndAc>
      </p:transition>
    </mc:Choice>
    <mc:Fallback xmlns="">
      <p:transition spd="slow">
        <p:fade/>
        <p:sndAc>
          <p:stSnd>
            <p:snd r:embed="rId6" name="push.wav"/>
          </p:stSnd>
        </p:sndAc>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358775" y="5876925"/>
            <a:ext cx="8605838"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Datos de: "The Case for more Active Policy Attention to Health Promotion," por M. J. McGinnis, P. Williams-Russo, y J. R. Knickman, 2002, </a:t>
            </a:r>
            <a:r>
              <a:rPr lang="en-US" altLang="es-PR" sz="1200" b="1" i="1">
                <a:latin typeface="Times New Roman" pitchFamily="18" charset="0"/>
              </a:rPr>
              <a:t>Health Affairs, 21</a:t>
            </a:r>
            <a:r>
              <a:rPr lang="en-US" altLang="es-PR" sz="1200">
                <a:latin typeface="Times New Roman" pitchFamily="18" charset="0"/>
              </a:rPr>
              <a:t>(2), p. 83. Copyright 2003 por Project HOPE - The People-to-People Health Foundation. </a:t>
            </a:r>
            <a:r>
              <a:rPr lang="pt-BR" altLang="es-PR" sz="1200">
                <a:latin typeface="Times New Roman" pitchFamily="18" charset="0"/>
              </a:rPr>
              <a:t>doi:10.1377/hlthaff.21.2.78. Recuperado de </a:t>
            </a:r>
            <a:r>
              <a:rPr lang="pt-BR" altLang="es-PR" sz="1200" b="1" i="1">
                <a:latin typeface="Times New Roman" pitchFamily="18" charset="0"/>
                <a:hlinkClick r:id="rId5"/>
              </a:rPr>
              <a:t>http://content.healthaffairs.org/content/21/2/78.full.html</a:t>
            </a:r>
            <a:endParaRPr lang="en-US" altLang="es-PR" sz="1200" b="1" i="1">
              <a:latin typeface="Times New Roman" pitchFamily="18" charset="0"/>
            </a:endParaRPr>
          </a:p>
        </p:txBody>
      </p:sp>
      <p:pic>
        <p:nvPicPr>
          <p:cNvPr id="948227" name="Picture 3" descr="GT2_Determinantes_Salud_P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6375" y="765175"/>
            <a:ext cx="5976938" cy="50942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breeze.wav"/>
          </p:stSnd>
        </p:sndAc>
      </p:transition>
    </mc:Choice>
    <mc:Fallback xmlns="">
      <p:transition spd="slow">
        <p:fade/>
        <p:sndAc>
          <p:stSnd>
            <p:snd r:embed="rId7" name="breeze.wav"/>
          </p:stSnd>
        </p:sndAc>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4691" name="Picture 3" descr="Calidad_del_Estilo_de_Vida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747713"/>
            <a:ext cx="7874000" cy="5494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breeze.wav"/>
          </p:stSnd>
        </p:sndAc>
      </p:transition>
    </mc:Choice>
    <mc:Fallback xmlns="">
      <p:transition spd="slow">
        <p:split orient="vert"/>
        <p:sndAc>
          <p:stSnd>
            <p:snd r:embed="rId6" name="breeze.wav"/>
          </p:stSnd>
        </p:sndAc>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4248150" y="2132013"/>
            <a:ext cx="489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a:solidFill>
                  <a:srgbClr val="484876"/>
                </a:solidFill>
                <a:effectLst>
                  <a:outerShdw blurRad="38100" dist="38100" dir="2700000" algn="tl">
                    <a:srgbClr val="C0C0C0"/>
                  </a:outerShdw>
                </a:effectLst>
                <a:latin typeface="Arial Black" pitchFamily="34" charset="0"/>
                <a:cs typeface="Arial" charset="0"/>
              </a:rPr>
              <a:t>ESTILOS DE VIDA ACTIVOS</a:t>
            </a:r>
          </a:p>
        </p:txBody>
      </p:sp>
      <p:sp>
        <p:nvSpPr>
          <p:cNvPr id="7" name="Content Placeholder 2"/>
          <p:cNvSpPr>
            <a:spLocks/>
          </p:cNvSpPr>
          <p:nvPr/>
        </p:nvSpPr>
        <p:spPr bwMode="auto">
          <a:xfrm>
            <a:off x="395288" y="4652963"/>
            <a:ext cx="8569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b="1">
                <a:latin typeface="Calibri" pitchFamily="34" charset="0"/>
              </a:rPr>
              <a:t> Evitar conductas de riesgo</a:t>
            </a:r>
          </a:p>
          <a:p>
            <a:pPr>
              <a:spcBef>
                <a:spcPct val="20000"/>
              </a:spcBef>
              <a:buClr>
                <a:schemeClr val="tx1"/>
              </a:buClr>
              <a:buSzPts val="2400"/>
              <a:buFont typeface="Wingdings" pitchFamily="2" charset="2"/>
              <a:buChar char="q"/>
            </a:pPr>
            <a:r>
              <a:rPr lang="es-PR" altLang="es-PR" b="1">
                <a:latin typeface="Calibri" pitchFamily="34" charset="0"/>
              </a:rPr>
              <a:t> Ejercicios y Actividad Física</a:t>
            </a:r>
          </a:p>
          <a:p>
            <a:pPr>
              <a:spcBef>
                <a:spcPct val="20000"/>
              </a:spcBef>
              <a:buClr>
                <a:schemeClr val="tx1"/>
              </a:buClr>
              <a:buSzPts val="2400"/>
              <a:buFont typeface="Wingdings" pitchFamily="2" charset="2"/>
              <a:buChar char="q"/>
            </a:pPr>
            <a:r>
              <a:rPr lang="es-PR" altLang="es-PR" b="1">
                <a:latin typeface="Calibri" pitchFamily="34" charset="0"/>
              </a:rPr>
              <a:t> Prevención de enfermedades y muerte prematura</a:t>
            </a:r>
            <a:endParaRPr lang="es-PR" altLang="es-PR" sz="3200">
              <a:latin typeface="Arial" charset="0"/>
            </a:endParaRPr>
          </a:p>
        </p:txBody>
      </p:sp>
      <p:pic>
        <p:nvPicPr>
          <p:cNvPr id="1388548" name="Picture 4" descr="Runner_Grass_Belved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3744912" cy="3311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6" name="breeze.wav"/>
          </p:stSnd>
        </p:sndAc>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6739" name="Picture 3" descr="Comportamien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774700"/>
            <a:ext cx="8135938" cy="5597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breeze.wav"/>
          </p:stSnd>
        </p:sndAc>
      </p:transition>
    </mc:Choice>
    <mc:Fallback xmlns="">
      <p:transition spd="slow">
        <p:fade/>
        <p:sndAc>
          <p:stSnd>
            <p:snd r:embed="rId6" name="breeze.wav"/>
          </p:stSnd>
        </p:sndAc>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6500" name="Picture 4" descr="Banner_Folded_Responsabilidad_Individu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chimes.wav"/>
          </p:stSnd>
        </p:sndAc>
      </p:transition>
    </mc:Choice>
    <mc:Fallback xmlns="">
      <p:transition spd="slow">
        <p:fade/>
        <p:sndAc>
          <p:stSnd>
            <p:snd r:embed="rId6" name="chimes.wav"/>
          </p:stSnd>
        </p:sndAc>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59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839788"/>
            <a:ext cx="832802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99" name="AutoShape 19"/>
          <p:cNvSpPr>
            <a:spLocks noChangeAspect="1" noChangeArrowheads="1" noTextEdit="1"/>
          </p:cNvSpPr>
          <p:nvPr/>
        </p:nvSpPr>
        <p:spPr bwMode="auto">
          <a:xfrm>
            <a:off x="539750" y="5805488"/>
            <a:ext cx="8226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sp>
        <p:nvSpPr>
          <p:cNvPr id="506901" name="Rectangle 21"/>
          <p:cNvSpPr>
            <a:spLocks noChangeArrowheads="1"/>
          </p:cNvSpPr>
          <p:nvPr/>
        </p:nvSpPr>
        <p:spPr bwMode="auto">
          <a:xfrm>
            <a:off x="676275" y="5830888"/>
            <a:ext cx="889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100" b="1">
                <a:solidFill>
                  <a:srgbClr val="FFFFFF"/>
                </a:solidFill>
                <a:latin typeface="Times New Roman" pitchFamily="18" charset="0"/>
              </a:rPr>
              <a:t>(</a:t>
            </a:r>
            <a:endParaRPr lang="en-US" altLang="es-PR"/>
          </a:p>
        </p:txBody>
      </p:sp>
      <p:sp>
        <p:nvSpPr>
          <p:cNvPr id="506902" name="Rectangle 22"/>
          <p:cNvSpPr>
            <a:spLocks noChangeArrowheads="1"/>
          </p:cNvSpPr>
          <p:nvPr/>
        </p:nvSpPr>
        <p:spPr bwMode="auto">
          <a:xfrm>
            <a:off x="862013" y="5830888"/>
            <a:ext cx="2035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100" b="1">
                <a:latin typeface="Times New Roman" pitchFamily="18" charset="0"/>
              </a:rPr>
              <a:t>ADAPTADO DE:</a:t>
            </a:r>
            <a:endParaRPr lang="en-US" altLang="es-PR"/>
          </a:p>
        </p:txBody>
      </p:sp>
      <p:sp>
        <p:nvSpPr>
          <p:cNvPr id="506903" name="Rectangle 23"/>
          <p:cNvSpPr>
            <a:spLocks noChangeArrowheads="1"/>
          </p:cNvSpPr>
          <p:nvPr/>
        </p:nvSpPr>
        <p:spPr bwMode="auto">
          <a:xfrm>
            <a:off x="2928938" y="5830888"/>
            <a:ext cx="25574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100" b="1">
                <a:solidFill>
                  <a:srgbClr val="FFFFFF"/>
                </a:solidFill>
                <a:latin typeface="Times New Roman" pitchFamily="18" charset="0"/>
              </a:rPr>
              <a:t> </a:t>
            </a:r>
            <a:r>
              <a:rPr lang="en-US" altLang="es-PR" sz="2100" b="1">
                <a:latin typeface="Times New Roman" pitchFamily="18" charset="0"/>
              </a:rPr>
              <a:t>Fassbender, William. </a:t>
            </a:r>
            <a:endParaRPr lang="en-US" altLang="es-PR"/>
          </a:p>
        </p:txBody>
      </p:sp>
      <p:sp>
        <p:nvSpPr>
          <p:cNvPr id="506904" name="Rectangle 24"/>
          <p:cNvSpPr>
            <a:spLocks noChangeArrowheads="1"/>
          </p:cNvSpPr>
          <p:nvPr/>
        </p:nvSpPr>
        <p:spPr bwMode="auto">
          <a:xfrm>
            <a:off x="5486400" y="5835650"/>
            <a:ext cx="23637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100" b="1" i="1">
                <a:latin typeface="Times New Roman" pitchFamily="18" charset="0"/>
              </a:rPr>
              <a:t>You and Your Health</a:t>
            </a:r>
            <a:endParaRPr lang="en-US" altLang="es-PR"/>
          </a:p>
        </p:txBody>
      </p:sp>
      <p:sp>
        <p:nvSpPr>
          <p:cNvPr id="506905" name="Rectangle 25"/>
          <p:cNvSpPr>
            <a:spLocks noChangeArrowheads="1"/>
          </p:cNvSpPr>
          <p:nvPr/>
        </p:nvSpPr>
        <p:spPr bwMode="auto">
          <a:xfrm>
            <a:off x="7815263" y="5830888"/>
            <a:ext cx="10747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100" b="1">
                <a:solidFill>
                  <a:srgbClr val="FFFFFF"/>
                </a:solidFill>
                <a:latin typeface="Times New Roman" pitchFamily="18" charset="0"/>
              </a:rPr>
              <a:t>. 3ra. ed.;</a:t>
            </a:r>
            <a:endParaRPr lang="en-US" altLang="es-PR"/>
          </a:p>
        </p:txBody>
      </p:sp>
      <p:sp>
        <p:nvSpPr>
          <p:cNvPr id="506906" name="Rectangle 26"/>
          <p:cNvSpPr>
            <a:spLocks noChangeArrowheads="1"/>
          </p:cNvSpPr>
          <p:nvPr/>
        </p:nvSpPr>
        <p:spPr bwMode="auto">
          <a:xfrm>
            <a:off x="930275" y="6146800"/>
            <a:ext cx="52212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100" b="1">
                <a:latin typeface="Times New Roman" pitchFamily="18" charset="0"/>
              </a:rPr>
              <a:t>New York: John Wiley &amp; Sons, 1984,  p. xvii.)</a:t>
            </a:r>
            <a:endParaRPr lang="en-US" altLang="es-PR"/>
          </a:p>
        </p:txBody>
      </p:sp>
      <p:grpSp>
        <p:nvGrpSpPr>
          <p:cNvPr id="506908" name="Group 28"/>
          <p:cNvGrpSpPr>
            <a:grpSpLocks noChangeAspect="1"/>
          </p:cNvGrpSpPr>
          <p:nvPr/>
        </p:nvGrpSpPr>
        <p:grpSpPr bwMode="auto">
          <a:xfrm>
            <a:off x="107950" y="4067175"/>
            <a:ext cx="8750300" cy="1233488"/>
            <a:chOff x="249" y="2296"/>
            <a:chExt cx="5512" cy="777"/>
          </a:xfrm>
        </p:grpSpPr>
        <p:sp>
          <p:nvSpPr>
            <p:cNvPr id="506907" name="AutoShape 27"/>
            <p:cNvSpPr>
              <a:spLocks noChangeAspect="1" noChangeArrowheads="1" noTextEdit="1"/>
            </p:cNvSpPr>
            <p:nvPr/>
          </p:nvSpPr>
          <p:spPr bwMode="auto">
            <a:xfrm>
              <a:off x="249" y="2296"/>
              <a:ext cx="5309"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R"/>
            </a:p>
          </p:txBody>
        </p:sp>
        <p:sp>
          <p:nvSpPr>
            <p:cNvPr id="506909" name="Rectangle 29"/>
            <p:cNvSpPr>
              <a:spLocks noChangeArrowheads="1"/>
            </p:cNvSpPr>
            <p:nvPr/>
          </p:nvSpPr>
          <p:spPr bwMode="auto">
            <a:xfrm>
              <a:off x="385" y="2321"/>
              <a:ext cx="537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700" b="1">
                  <a:latin typeface="Times New Roman" pitchFamily="18" charset="0"/>
                </a:rPr>
                <a:t>Los Papeles que Juegan el Maestro de Salud como Agente</a:t>
              </a:r>
              <a:r>
                <a:rPr lang="en-US" altLang="es-PR" sz="2700" b="1">
                  <a:solidFill>
                    <a:srgbClr val="FFFF00"/>
                  </a:solidFill>
                  <a:latin typeface="Times New Roman" pitchFamily="18" charset="0"/>
                </a:rPr>
                <a:t> </a:t>
              </a:r>
              <a:endParaRPr lang="en-US" altLang="es-PR"/>
            </a:p>
          </p:txBody>
        </p:sp>
        <p:sp>
          <p:nvSpPr>
            <p:cNvPr id="506910" name="Rectangle 30"/>
            <p:cNvSpPr>
              <a:spLocks noChangeArrowheads="1"/>
            </p:cNvSpPr>
            <p:nvPr/>
          </p:nvSpPr>
          <p:spPr bwMode="auto">
            <a:xfrm>
              <a:off x="456" y="2567"/>
              <a:ext cx="522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700" b="1">
                  <a:latin typeface="Times New Roman" pitchFamily="18" charset="0"/>
                </a:rPr>
                <a:t>de Cambio y el Estudiante con la Responsabilidad de un</a:t>
              </a:r>
              <a:r>
                <a:rPr lang="en-US" altLang="es-PR" sz="2700" b="1">
                  <a:solidFill>
                    <a:srgbClr val="FFFF00"/>
                  </a:solidFill>
                  <a:latin typeface="Times New Roman" pitchFamily="18" charset="0"/>
                </a:rPr>
                <a:t> </a:t>
              </a:r>
              <a:endParaRPr lang="en-US" altLang="es-PR"/>
            </a:p>
          </p:txBody>
        </p:sp>
        <p:sp>
          <p:nvSpPr>
            <p:cNvPr id="506911" name="Rectangle 31"/>
            <p:cNvSpPr>
              <a:spLocks noChangeArrowheads="1"/>
            </p:cNvSpPr>
            <p:nvPr/>
          </p:nvSpPr>
          <p:spPr bwMode="auto">
            <a:xfrm>
              <a:off x="671" y="2814"/>
              <a:ext cx="474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s-PR" sz="2700" b="1">
                  <a:latin typeface="Times New Roman" pitchFamily="18" charset="0"/>
                </a:rPr>
                <a:t>Cambio Favorable en su Comportamiento de Salud</a:t>
              </a:r>
              <a:endParaRPr lang="en-US" altLang="es-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235970"/>
                                        </p:tgtEl>
                                        <p:attrNameLst>
                                          <p:attrName>style.visibility</p:attrName>
                                        </p:attrNameLst>
                                      </p:cBhvr>
                                      <p:to>
                                        <p:strVal val="visible"/>
                                      </p:to>
                                    </p:set>
                                    <p:anim calcmode="lin" valueType="num">
                                      <p:cBhvr>
                                        <p:cTn id="7" dur="500" fill="hold"/>
                                        <p:tgtEl>
                                          <p:spTgt spid="1235970"/>
                                        </p:tgtEl>
                                        <p:attrNameLst>
                                          <p:attrName>ppt_w</p:attrName>
                                        </p:attrNameLst>
                                      </p:cBhvr>
                                      <p:tavLst>
                                        <p:tav tm="0">
                                          <p:val>
                                            <p:fltVal val="0"/>
                                          </p:val>
                                        </p:tav>
                                        <p:tav tm="100000">
                                          <p:val>
                                            <p:strVal val="#ppt_w"/>
                                          </p:val>
                                        </p:tav>
                                      </p:tavLst>
                                    </p:anim>
                                    <p:anim calcmode="lin" valueType="num">
                                      <p:cBhvr>
                                        <p:cTn id="8" dur="500" fill="hold"/>
                                        <p:tgtEl>
                                          <p:spTgt spid="1235970"/>
                                        </p:tgtEl>
                                        <p:attrNameLst>
                                          <p:attrName>ppt_h</p:attrName>
                                        </p:attrNameLst>
                                      </p:cBhvr>
                                      <p:tavLst>
                                        <p:tav tm="0">
                                          <p:val>
                                            <p:fltVal val="0"/>
                                          </p:val>
                                        </p:tav>
                                        <p:tav tm="100000">
                                          <p:val>
                                            <p:strVal val="#ppt_h"/>
                                          </p:val>
                                        </p:tav>
                                      </p:tavLst>
                                    </p:anim>
                                    <p:anim calcmode="lin" valueType="num">
                                      <p:cBhvr>
                                        <p:cTn id="9" dur="500" fill="hold"/>
                                        <p:tgtEl>
                                          <p:spTgt spid="1235970"/>
                                        </p:tgtEl>
                                        <p:attrNameLst>
                                          <p:attrName>ppt_x</p:attrName>
                                        </p:attrNameLst>
                                      </p:cBhvr>
                                      <p:tavLst>
                                        <p:tav tm="0">
                                          <p:val>
                                            <p:fltVal val="0.5"/>
                                          </p:val>
                                        </p:tav>
                                        <p:tav tm="100000">
                                          <p:val>
                                            <p:strVal val="#ppt_x"/>
                                          </p:val>
                                        </p:tav>
                                      </p:tavLst>
                                    </p:anim>
                                    <p:anim calcmode="lin" valueType="num">
                                      <p:cBhvr>
                                        <p:cTn id="10" dur="500" fill="hold"/>
                                        <p:tgtEl>
                                          <p:spTgt spid="12359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a:t>
            </a:r>
            <a:r>
              <a:rPr lang="en-US" altLang="es-PR" sz="1200" b="1" i="1">
                <a:latin typeface="Times New Roman" pitchFamily="18" charset="0"/>
              </a:rPr>
              <a:t>Exercise and Disease Management</a:t>
            </a:r>
            <a:r>
              <a:rPr lang="en-US" altLang="es-PR" sz="1200">
                <a:latin typeface="Times New Roman" pitchFamily="18" charset="0"/>
              </a:rPr>
              <a:t>  (p. 3), por B.C. Leutholtz, &amp; I. Ripoll, 1999, Boca Raton, FL: CRC Press. Copyright 1999 por: CRC Press LLC.</a:t>
            </a:r>
          </a:p>
        </p:txBody>
      </p:sp>
      <p:pic>
        <p:nvPicPr>
          <p:cNvPr id="1003526" name="Picture 6" descr="Cycllits_Competition_Edge_Frame_Blurr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71500"/>
            <a:ext cx="2305050" cy="1541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484438" y="765175"/>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7" name="Content Placeholder 2"/>
          <p:cNvSpPr>
            <a:spLocks/>
          </p:cNvSpPr>
          <p:nvPr/>
        </p:nvSpPr>
        <p:spPr bwMode="auto">
          <a:xfrm>
            <a:off x="142875" y="1916113"/>
            <a:ext cx="88931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30000"/>
              </a:lnSpc>
              <a:spcBef>
                <a:spcPct val="20000"/>
              </a:spcBef>
              <a:buClr>
                <a:schemeClr val="tx1"/>
              </a:buClr>
              <a:buSzPts val="2400"/>
              <a:buFont typeface="Wingdings" pitchFamily="2" charset="2"/>
              <a:buChar char="q"/>
            </a:pPr>
            <a:r>
              <a:rPr lang="es-PR" altLang="es-PR" sz="2400" b="1">
                <a:latin typeface="Calibri" pitchFamily="34" charset="0"/>
              </a:rPr>
              <a:t> Responsabilizando al Paciente de su Salud:</a:t>
            </a:r>
            <a:endParaRPr lang="es-PR" altLang="es-PR" sz="2400" b="1">
              <a:solidFill>
                <a:srgbClr val="000000"/>
              </a:solidFill>
            </a:endParaRPr>
          </a:p>
          <a:p>
            <a:pPr lvl="1">
              <a:lnSpc>
                <a:spcPct val="130000"/>
              </a:lnSpc>
              <a:buClr>
                <a:schemeClr val="tx1"/>
              </a:buClr>
              <a:buFont typeface="Wingdings" pitchFamily="2" charset="2"/>
              <a:buChar char="Ø"/>
            </a:pPr>
            <a:r>
              <a:rPr lang="es-PR" altLang="es-PR" sz="2000" b="1">
                <a:solidFill>
                  <a:srgbClr val="000000"/>
                </a:solidFill>
              </a:rPr>
              <a:t> Requisito para un Auto-Cuidado de la Salud Efectivo: </a:t>
            </a:r>
            <a:endParaRPr lang="es-PR" altLang="es-PR" sz="1900" b="1">
              <a:solidFill>
                <a:srgbClr val="000000"/>
              </a:solidFill>
              <a:latin typeface="Tahoma" pitchFamily="34" charset="0"/>
            </a:endParaRPr>
          </a:p>
          <a:p>
            <a:pPr lvl="2">
              <a:lnSpc>
                <a:spcPct val="130000"/>
              </a:lnSpc>
              <a:buClr>
                <a:schemeClr val="tx1"/>
              </a:buClr>
              <a:buFontTx/>
              <a:buChar char="•"/>
            </a:pPr>
            <a:r>
              <a:rPr lang="es-PR" altLang="es-PR" sz="1900" b="1">
                <a:solidFill>
                  <a:srgbClr val="000000"/>
                </a:solidFill>
                <a:latin typeface="Arial" charset="0"/>
              </a:rPr>
              <a:t>Conocimiento de la enfermedad y su tratamiento</a:t>
            </a:r>
            <a:r>
              <a:rPr lang="es-PR" altLang="es-PR" sz="1800" b="1">
                <a:solidFill>
                  <a:srgbClr val="000000"/>
                </a:solidFill>
              </a:rPr>
              <a:t> </a:t>
            </a:r>
            <a:endParaRPr lang="es-PR" altLang="es-PR" sz="1800" b="1">
              <a:solidFill>
                <a:srgbClr val="000000"/>
              </a:solidFill>
              <a:latin typeface="Tahoma" pitchFamily="34" charset="0"/>
            </a:endParaRPr>
          </a:p>
          <a:p>
            <a:pPr lvl="2">
              <a:lnSpc>
                <a:spcPct val="130000"/>
              </a:lnSpc>
              <a:buClr>
                <a:schemeClr val="tx1"/>
              </a:buClr>
              <a:buFontTx/>
              <a:buChar char="•"/>
            </a:pPr>
            <a:r>
              <a:rPr lang="es-PR" altLang="es-PR" sz="1900" b="1">
                <a:solidFill>
                  <a:srgbClr val="000000"/>
                </a:solidFill>
                <a:latin typeface="Arial" charset="0"/>
              </a:rPr>
              <a:t>Acciones para promocionar la salud:</a:t>
            </a:r>
            <a:endParaRPr lang="es-PR" altLang="es-PR" sz="2100" b="1" i="1">
              <a:solidFill>
                <a:srgbClr val="000000"/>
              </a:solidFill>
              <a:latin typeface="Arial" charset="0"/>
            </a:endParaRPr>
          </a:p>
          <a:p>
            <a:pPr lvl="3">
              <a:lnSpc>
                <a:spcPct val="130000"/>
              </a:lnSpc>
              <a:buClr>
                <a:schemeClr val="tx1"/>
              </a:buClr>
              <a:buFont typeface="Wingdings" pitchFamily="2" charset="2"/>
              <a:buChar char="ð"/>
            </a:pPr>
            <a:r>
              <a:rPr lang="es-PR" altLang="es-PR" sz="2100" b="1">
                <a:solidFill>
                  <a:srgbClr val="000000"/>
                </a:solidFill>
                <a:latin typeface="Calibri" pitchFamily="34" charset="0"/>
              </a:rPr>
              <a:t> Incluye:</a:t>
            </a:r>
            <a:endParaRPr lang="es-PR" altLang="es-PR" sz="2100" b="1">
              <a:solidFill>
                <a:schemeClr val="tx1"/>
              </a:solidFill>
            </a:endParaRPr>
          </a:p>
          <a:p>
            <a:pPr lvl="4">
              <a:lnSpc>
                <a:spcPct val="130000"/>
              </a:lnSpc>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Modificación del comportamiento</a:t>
            </a:r>
            <a:endParaRPr lang="es-PR" altLang="es-PR" sz="1900" b="1">
              <a:solidFill>
                <a:schemeClr val="tx1"/>
              </a:solidFill>
            </a:endParaRPr>
          </a:p>
          <a:p>
            <a:pPr lvl="4">
              <a:lnSpc>
                <a:spcPct val="130000"/>
              </a:lnSpc>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Monitoreo efectivo</a:t>
            </a:r>
            <a:r>
              <a:rPr lang="es-PR" altLang="es-PR" sz="1600" b="1">
                <a:solidFill>
                  <a:srgbClr val="000000"/>
                </a:solidFill>
              </a:rPr>
              <a:t> </a:t>
            </a:r>
            <a:endParaRPr lang="es-PR" altLang="es-PR" sz="1600" b="1">
              <a:solidFill>
                <a:srgbClr val="000000"/>
              </a:solidFill>
              <a:latin typeface="Tahoma" pitchFamily="34" charset="0"/>
            </a:endParaRPr>
          </a:p>
          <a:p>
            <a:pPr lvl="2">
              <a:lnSpc>
                <a:spcPct val="130000"/>
              </a:lnSpc>
              <a:buClr>
                <a:schemeClr val="tx1"/>
              </a:buClr>
              <a:buFontTx/>
              <a:buChar char="•"/>
            </a:pPr>
            <a:r>
              <a:rPr lang="es-PR" altLang="es-PR" sz="1900" b="1">
                <a:solidFill>
                  <a:srgbClr val="000000"/>
                </a:solidFill>
                <a:latin typeface="Arial" charset="0"/>
              </a:rPr>
              <a:t>Establecimiento de las metas</a:t>
            </a:r>
            <a:endParaRPr lang="es-PR" altLang="es-PR" sz="1800" b="1">
              <a:solidFill>
                <a:srgbClr val="000000"/>
              </a:solidFill>
              <a:latin typeface="Tahoma" pitchFamily="34" charset="0"/>
            </a:endParaRPr>
          </a:p>
          <a:p>
            <a:pPr lvl="2">
              <a:lnSpc>
                <a:spcPct val="130000"/>
              </a:lnSpc>
              <a:buClr>
                <a:schemeClr val="tx1"/>
              </a:buClr>
              <a:buFontTx/>
              <a:buChar char="•"/>
            </a:pPr>
            <a:r>
              <a:rPr lang="es-PR" altLang="es-PR" sz="1900" b="1">
                <a:solidFill>
                  <a:srgbClr val="000000"/>
                </a:solidFill>
                <a:latin typeface="Arial" charset="0"/>
              </a:rPr>
              <a:t>Apoyo emocional y social</a:t>
            </a:r>
            <a:endParaRPr lang="es-PR" altLang="es-PR" sz="2100" b="1" i="1">
              <a:solidFill>
                <a:srgbClr val="000000"/>
              </a:solidFill>
              <a:latin typeface="Calibri"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chimes.wav"/>
          </p:stSnd>
        </p:sndAc>
      </p:transition>
    </mc:Choice>
    <mc:Fallback xmlns="">
      <p:transition spd="slow">
        <p:fade/>
        <p:sndAc>
          <p:stSnd>
            <p:snd r:embed="rId6" name="chimes.wav"/>
          </p:stSnd>
        </p:sndAc>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620713"/>
            <a:ext cx="8785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a:cs typeface="Arial" charset="0"/>
              </a:rPr>
              <a:t> </a:t>
            </a:r>
            <a:r>
              <a:rPr lang="es-PR" altLang="es-PR" sz="2000">
                <a:solidFill>
                  <a:srgbClr val="484876"/>
                </a:solidFill>
                <a:effectLst>
                  <a:outerShdw blurRad="38100" dist="38100" dir="2700000" algn="tl">
                    <a:srgbClr val="C0C0C0"/>
                  </a:outerShdw>
                </a:effectLst>
                <a:latin typeface="Arial Black" pitchFamily="34" charset="0"/>
                <a:cs typeface="Arial" charset="0"/>
              </a:rPr>
              <a:t>LA ESCALA CONTINUA: </a:t>
            </a:r>
            <a:r>
              <a:rPr lang="es-PR" altLang="es-PR" sz="2000" i="1">
                <a:solidFill>
                  <a:srgbClr val="484876"/>
                </a:solidFill>
                <a:effectLst>
                  <a:outerShdw blurRad="38100" dist="38100" dir="2700000" algn="tl">
                    <a:srgbClr val="C0C0C0"/>
                  </a:outerShdw>
                </a:effectLst>
                <a:latin typeface="Arial Black" pitchFamily="34" charset="0"/>
                <a:cs typeface="Arial" charset="0"/>
              </a:rPr>
              <a:t>ENFERMEDAD A BIENESTAR</a:t>
            </a:r>
            <a:endParaRPr lang="es-PR" altLang="es-PR" sz="2000" i="1">
              <a:cs typeface="Arial" charset="0"/>
            </a:endParaRPr>
          </a:p>
        </p:txBody>
      </p:sp>
      <p:pic>
        <p:nvPicPr>
          <p:cNvPr id="946182" name="Picture 6" descr="GN16_Contunuum_Salud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1216025"/>
            <a:ext cx="7273925" cy="5308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sndAc>
          <p:stSnd>
            <p:snd r:embed="rId4" name="chimes.wav"/>
          </p:stSnd>
        </p:sndAc>
      </p:transition>
    </mc:Choice>
    <mc:Fallback xmlns="">
      <p:transition spd="slow">
        <p:fade/>
        <p:sndAc>
          <p:stSnd>
            <p:snd r:embed="rId6" name="chimes.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86" y="1034442"/>
            <a:ext cx="8595494" cy="5058854"/>
          </a:xfrm>
          <a:prstGeom prst="rect">
            <a:avLst/>
          </a:prstGeom>
        </p:spPr>
      </p:pic>
    </p:spTree>
    <p:custDataLst>
      <p:tags r:id="rId1"/>
    </p:custDataLst>
    <p:extLst>
      <p:ext uri="{BB962C8B-B14F-4D97-AF65-F5344CB8AC3E}">
        <p14:creationId xmlns:p14="http://schemas.microsoft.com/office/powerpoint/2010/main" val="322668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4" name="chimes.wav"/>
          </p:stSnd>
        </p:sndAc>
      </p:transition>
    </mc:Choice>
    <mc:Fallback xmlns="">
      <p:transition spd="slow">
        <p:fade/>
        <p:sndAc>
          <p:stSnd>
            <p:snd r:embed="rId6" name="chimes.wav"/>
          </p:stSnd>
        </p:sndAc>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276" name="Picture 4" descr="Mortalidad_PR_2008_TAB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313" y="676275"/>
            <a:ext cx="6510337" cy="5848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4" name="breeze.wav"/>
          </p:stSnd>
        </p:sndAc>
      </p:transition>
    </mc:Choice>
    <mc:Fallback xmlns="">
      <p:transition spd="slow">
        <p:fade/>
        <p:sndAc>
          <p:stSnd>
            <p:snd r:embed="rId6" name="breeze.wav"/>
          </p:stSnd>
        </p:sndAc>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0501" name="Picture 5" descr="Sitting_Stoo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38" y="-71438"/>
            <a:ext cx="10477501" cy="7086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87338" y="549275"/>
            <a:ext cx="94313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220000"/>
              </a:lnSpc>
            </a:pPr>
            <a:r>
              <a:rPr lang="es-PR" altLang="es-PR" sz="2100">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ESTADISTICAS VITALES – </a:t>
            </a:r>
            <a:r>
              <a:rPr lang="es-PR" altLang="es-PR" sz="2000" i="1">
                <a:solidFill>
                  <a:srgbClr val="FF0000"/>
                </a:solidFill>
                <a:effectLst>
                  <a:outerShdw blurRad="38100" dist="38100" dir="2700000" algn="tl">
                    <a:srgbClr val="C0C0C0"/>
                  </a:outerShdw>
                </a:effectLst>
                <a:latin typeface="Arial Black" pitchFamily="34" charset="0"/>
                <a:cs typeface="Arial" charset="0"/>
              </a:rPr>
              <a:t>TASAS DE:</a:t>
            </a:r>
            <a:r>
              <a:rPr lang="es-PR" altLang="es-PR" sz="2000">
                <a:solidFill>
                  <a:srgbClr val="FF0000"/>
                </a:solidFill>
                <a:effectLst>
                  <a:outerShdw blurRad="38100" dist="38100" dir="2700000" algn="tl">
                    <a:srgbClr val="C0C0C0"/>
                  </a:outerShdw>
                </a:effectLst>
                <a:latin typeface="Arial Black" pitchFamily="34" charset="0"/>
                <a:cs typeface="Arial" charset="0"/>
              </a:rPr>
              <a:t> Morbilidad y Mortalidad</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400" i="1">
                <a:solidFill>
                  <a:srgbClr val="FF0000"/>
                </a:solidFill>
                <a:effectLst>
                  <a:outerShdw blurRad="38100" dist="38100" dir="2700000" algn="tl">
                    <a:srgbClr val="C0C0C0"/>
                  </a:outerShdw>
                </a:effectLst>
                <a:latin typeface="Arial Black" pitchFamily="34" charset="0"/>
                <a:cs typeface="Arial" charset="0"/>
              </a:rPr>
              <a:t>SÍNDROME DE MUERTE POR SEDENTARISMO</a:t>
            </a:r>
            <a:endParaRPr lang="es-PR" altLang="es-PR" sz="2400" i="1">
              <a:solidFill>
                <a:srgbClr val="FF0000"/>
              </a:solidFill>
              <a:cs typeface="Arial" charset="0"/>
            </a:endParaRPr>
          </a:p>
        </p:txBody>
      </p:sp>
      <p:sp>
        <p:nvSpPr>
          <p:cNvPr id="1130503" name="AutoShape 7"/>
          <p:cNvSpPr>
            <a:spLocks noChangeArrowheads="1"/>
          </p:cNvSpPr>
          <p:nvPr/>
        </p:nvSpPr>
        <p:spPr bwMode="auto">
          <a:xfrm>
            <a:off x="468313" y="2492375"/>
            <a:ext cx="8424862" cy="3384550"/>
          </a:xfrm>
          <a:prstGeom prst="roundRect">
            <a:avLst>
              <a:gd name="adj" fmla="val 16667"/>
            </a:avLst>
          </a:prstGeom>
          <a:gradFill rotWithShape="1">
            <a:gsLst>
              <a:gs pos="0">
                <a:schemeClr val="accent1">
                  <a:alpha val="16000"/>
                </a:schemeClr>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3" name="Title 1"/>
          <p:cNvSpPr>
            <a:spLocks/>
          </p:cNvSpPr>
          <p:nvPr/>
        </p:nvSpPr>
        <p:spPr bwMode="auto">
          <a:xfrm>
            <a:off x="0" y="2565400"/>
            <a:ext cx="9144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8800">
                <a:cs typeface="Arial" charset="0"/>
              </a:rPr>
              <a:t> </a:t>
            </a:r>
            <a:r>
              <a:rPr lang="es-PR" altLang="es-PR" sz="5000">
                <a:solidFill>
                  <a:srgbClr val="FF0000"/>
                </a:solidFill>
                <a:effectLst>
                  <a:outerShdw blurRad="38100" dist="38100" dir="2700000" algn="tl">
                    <a:srgbClr val="C0C0C0"/>
                  </a:outerShdw>
                </a:effectLst>
                <a:latin typeface="Arial Black" pitchFamily="34" charset="0"/>
                <a:cs typeface="Arial" charset="0"/>
              </a:rPr>
              <a:t>Las causas de muerte</a:t>
            </a:r>
            <a:br>
              <a:rPr lang="es-PR" altLang="es-PR" sz="5000">
                <a:solidFill>
                  <a:srgbClr val="FF0000"/>
                </a:solidFill>
                <a:effectLst>
                  <a:outerShdw blurRad="38100" dist="38100" dir="2700000" algn="tl">
                    <a:srgbClr val="C0C0C0"/>
                  </a:outerShdw>
                </a:effectLst>
                <a:latin typeface="Arial Black" pitchFamily="34" charset="0"/>
                <a:cs typeface="Arial" charset="0"/>
              </a:rPr>
            </a:br>
            <a:r>
              <a:rPr lang="es-PR" altLang="es-PR" sz="5000">
                <a:solidFill>
                  <a:srgbClr val="FF0000"/>
                </a:solidFill>
                <a:effectLst>
                  <a:outerShdw blurRad="38100" dist="38100" dir="2700000" algn="tl">
                    <a:srgbClr val="C0C0C0"/>
                  </a:outerShdw>
                </a:effectLst>
                <a:latin typeface="Arial Black" pitchFamily="34" charset="0"/>
                <a:cs typeface="Arial" charset="0"/>
              </a:rPr>
              <a:t>asociadas a la</a:t>
            </a:r>
            <a:br>
              <a:rPr lang="es-PR" altLang="es-PR" sz="5000">
                <a:solidFill>
                  <a:srgbClr val="FF0000"/>
                </a:solidFill>
                <a:effectLst>
                  <a:outerShdw blurRad="38100" dist="38100" dir="2700000" algn="tl">
                    <a:srgbClr val="C0C0C0"/>
                  </a:outerShdw>
                </a:effectLst>
                <a:latin typeface="Arial Black" pitchFamily="34" charset="0"/>
                <a:cs typeface="Arial" charset="0"/>
              </a:rPr>
            </a:br>
            <a:r>
              <a:rPr lang="es-PR" altLang="es-PR" sz="5000" i="1">
                <a:solidFill>
                  <a:srgbClr val="FF0000"/>
                </a:solidFill>
                <a:effectLst>
                  <a:outerShdw blurRad="38100" dist="38100" dir="2700000" algn="tl">
                    <a:srgbClr val="C0C0C0"/>
                  </a:outerShdw>
                </a:effectLst>
                <a:latin typeface="Arial Black" pitchFamily="34" charset="0"/>
                <a:cs typeface="Arial" charset="0"/>
              </a:rPr>
              <a:t>inactividad física</a:t>
            </a:r>
            <a:endParaRPr lang="es-PR" altLang="es-PR" sz="5400" i="1">
              <a:solidFill>
                <a:srgbClr val="FF0000"/>
              </a:solidFill>
              <a:cs typeface="Arial" charset="0"/>
            </a:endParaRPr>
          </a:p>
        </p:txBody>
      </p:sp>
      <p:sp>
        <p:nvSpPr>
          <p:cNvPr id="10" name="Text Box 6"/>
          <p:cNvSpPr txBox="1">
            <a:spLocks noChangeArrowheads="1"/>
          </p:cNvSpPr>
          <p:nvPr/>
        </p:nvSpPr>
        <p:spPr bwMode="auto">
          <a:xfrm>
            <a:off x="107950" y="6310313"/>
            <a:ext cx="9036050" cy="5746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solidFill>
                  <a:srgbClr val="FFFF00"/>
                </a:solidFill>
                <a:latin typeface="Times New Roman" pitchFamily="18" charset="0"/>
                <a:cs typeface="Times New Roman" pitchFamily="18" charset="0"/>
              </a:rPr>
              <a:t>NOTA</a:t>
            </a:r>
            <a:r>
              <a:rPr lang="en-US" altLang="es-PR" sz="1200" b="1">
                <a:solidFill>
                  <a:srgbClr val="FFFF00"/>
                </a:solidFill>
                <a:latin typeface="Times New Roman" pitchFamily="18" charset="0"/>
                <a:cs typeface="Times New Roman" pitchFamily="18" charset="0"/>
              </a:rPr>
              <a:t>.</a:t>
            </a:r>
            <a:r>
              <a:rPr lang="en-US" altLang="es-PR" sz="1200">
                <a:solidFill>
                  <a:srgbClr val="FFFF00"/>
                </a:solidFill>
                <a:latin typeface="Times New Roman" pitchFamily="18" charset="0"/>
                <a:cs typeface="Times New Roman" pitchFamily="18" charset="0"/>
              </a:rPr>
              <a:t> Adaptado de: </a:t>
            </a:r>
            <a:r>
              <a:rPr lang="en-US" altLang="es-PR" sz="1200" b="1" i="1">
                <a:solidFill>
                  <a:srgbClr val="FFFF00"/>
                </a:solidFill>
                <a:latin typeface="Times New Roman" pitchFamily="18" charset="0"/>
                <a:cs typeface="Times New Roman" pitchFamily="18" charset="0"/>
              </a:rPr>
              <a:t>Lifetime Physical Fitness &amp; Wellness: A Personalized Program</a:t>
            </a:r>
            <a:r>
              <a:rPr lang="en-US" altLang="es-PR" sz="1200">
                <a:solidFill>
                  <a:srgbClr val="FFFF00"/>
                </a:solidFill>
                <a:latin typeface="Times New Roman" pitchFamily="18" charset="0"/>
                <a:cs typeface="Times New Roman" pitchFamily="18" charset="0"/>
              </a:rPr>
              <a:t>. 14th. ed.; (p. 3), por W. W. K. Hoeger, S. A. Hoeger, C. I. Hoeger, &amp; A. L. Fawson, 2017, Boston, MA: Cengage Learning. Copyright 2017, 2015 por Cengage Learning.</a:t>
            </a:r>
            <a:endParaRPr lang="en-US" altLang="es-PR" sz="1200">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u"/>
        <p:sndAc>
          <p:stSnd>
            <p:snd r:embed="rId4" name="chimes.wav"/>
          </p:stSnd>
        </p:sndAc>
      </p:transition>
    </mc:Choice>
    <mc:Fallback xmlns="">
      <p:transition spd="slow">
        <p:fade/>
        <p:sndAc>
          <p:stSnd>
            <p:snd r:embed="rId6" name="chimes.wav"/>
          </p:stSnd>
        </p:sndAc>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150-152),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sp>
        <p:nvSpPr>
          <p:cNvPr id="5" name="Rectangle 2"/>
          <p:cNvSpPr>
            <a:spLocks noChangeArrowheads="1"/>
          </p:cNvSpPr>
          <p:nvPr/>
        </p:nvSpPr>
        <p:spPr bwMode="auto">
          <a:xfrm>
            <a:off x="5076056" y="692696"/>
            <a:ext cx="3816102" cy="43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SEDENTARISMO</a:t>
            </a:r>
          </a:p>
        </p:txBody>
      </p:sp>
      <p:sp>
        <p:nvSpPr>
          <p:cNvPr id="6" name="Rectangle 3"/>
          <p:cNvSpPr>
            <a:spLocks noChangeArrowheads="1"/>
          </p:cNvSpPr>
          <p:nvPr/>
        </p:nvSpPr>
        <p:spPr bwMode="auto">
          <a:xfrm>
            <a:off x="5144135" y="1126431"/>
            <a:ext cx="3892361" cy="467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800"/>
              </a:lnSpc>
              <a:spcBef>
                <a:spcPct val="20000"/>
              </a:spcBef>
            </a:pPr>
            <a:r>
              <a:rPr lang="es-ES" altLang="es-PR" sz="3500" b="1" dirty="0">
                <a:latin typeface="Arial" charset="0"/>
                <a:cs typeface="Arial" charset="0"/>
              </a:rPr>
              <a:t>Un patrón de</a:t>
            </a:r>
          </a:p>
          <a:p>
            <a:pPr eaLnBrk="0" hangingPunct="0">
              <a:lnSpc>
                <a:spcPts val="3800"/>
              </a:lnSpc>
              <a:spcBef>
                <a:spcPct val="20000"/>
              </a:spcBef>
            </a:pPr>
            <a:r>
              <a:rPr lang="es-ES" altLang="es-PR" sz="3500" b="1" dirty="0">
                <a:latin typeface="Arial" charset="0"/>
                <a:cs typeface="Arial" charset="0"/>
              </a:rPr>
              <a:t>vida que posee</a:t>
            </a:r>
          </a:p>
          <a:p>
            <a:pPr eaLnBrk="0" hangingPunct="0">
              <a:lnSpc>
                <a:spcPts val="3800"/>
              </a:lnSpc>
              <a:spcBef>
                <a:spcPct val="20000"/>
              </a:spcBef>
            </a:pPr>
            <a:r>
              <a:rPr lang="es-ES" altLang="es-PR" sz="3500" b="1" dirty="0">
                <a:latin typeface="Arial" charset="0"/>
                <a:cs typeface="Arial" charset="0"/>
              </a:rPr>
              <a:t>una deficiente</a:t>
            </a:r>
          </a:p>
          <a:p>
            <a:pPr eaLnBrk="0" hangingPunct="0">
              <a:lnSpc>
                <a:spcPts val="3800"/>
              </a:lnSpc>
              <a:spcBef>
                <a:spcPct val="20000"/>
              </a:spcBef>
            </a:pPr>
            <a:r>
              <a:rPr lang="es-ES" altLang="es-PR" sz="3500" b="1" dirty="0">
                <a:latin typeface="Arial" charset="0"/>
                <a:cs typeface="Arial" charset="0"/>
              </a:rPr>
              <a:t>incorporación de</a:t>
            </a:r>
          </a:p>
          <a:p>
            <a:pPr eaLnBrk="0" hangingPunct="0">
              <a:lnSpc>
                <a:spcPts val="3800"/>
              </a:lnSpc>
              <a:spcBef>
                <a:spcPct val="20000"/>
              </a:spcBef>
            </a:pPr>
            <a:r>
              <a:rPr lang="es-ES" altLang="es-PR" sz="3500" b="1" dirty="0">
                <a:latin typeface="Arial" charset="0"/>
                <a:cs typeface="Arial" charset="0"/>
              </a:rPr>
              <a:t>actividades</a:t>
            </a:r>
          </a:p>
          <a:p>
            <a:pPr eaLnBrk="0" hangingPunct="0">
              <a:lnSpc>
                <a:spcPts val="3800"/>
              </a:lnSpc>
              <a:spcBef>
                <a:spcPct val="20000"/>
              </a:spcBef>
            </a:pPr>
            <a:r>
              <a:rPr lang="es-ES" altLang="es-PR" sz="3500" b="1" dirty="0">
                <a:latin typeface="Arial" charset="0"/>
                <a:cs typeface="Arial" charset="0"/>
              </a:rPr>
              <a:t>físicas y, por</a:t>
            </a:r>
          </a:p>
          <a:p>
            <a:pPr eaLnBrk="0" hangingPunct="0">
              <a:lnSpc>
                <a:spcPts val="3800"/>
              </a:lnSpc>
              <a:spcBef>
                <a:spcPct val="20000"/>
              </a:spcBef>
            </a:pPr>
            <a:r>
              <a:rPr lang="es-ES" altLang="es-PR" sz="3500" b="1" dirty="0">
                <a:latin typeface="Arial" charset="0"/>
                <a:cs typeface="Arial" charset="0"/>
              </a:rPr>
              <a:t>ende, carece de</a:t>
            </a:r>
          </a:p>
          <a:p>
            <a:pPr eaLnBrk="0" hangingPunct="0">
              <a:lnSpc>
                <a:spcPts val="3800"/>
              </a:lnSpc>
              <a:spcBef>
                <a:spcPct val="20000"/>
              </a:spcBef>
            </a:pPr>
            <a:r>
              <a:rPr lang="es-ES" altLang="es-PR" sz="3500" b="1" dirty="0">
                <a:latin typeface="Arial" charset="0"/>
                <a:cs typeface="Arial" charset="0"/>
              </a:rPr>
              <a:t>una buena salud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40" y="548680"/>
            <a:ext cx="4924425" cy="5372100"/>
          </a:xfrm>
          <a:prstGeom prst="rect">
            <a:avLst/>
          </a:prstGeom>
        </p:spPr>
      </p:pic>
    </p:spTree>
    <p:custDataLst>
      <p:tags r:id="rId1"/>
    </p:custDataLst>
    <p:extLst>
      <p:ext uri="{BB962C8B-B14F-4D97-AF65-F5344CB8AC3E}">
        <p14:creationId xmlns:p14="http://schemas.microsoft.com/office/powerpoint/2010/main" val="2951090304"/>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4" name="chimes.wav"/>
          </p:stSnd>
        </p:sndAc>
      </p:transition>
    </mc:Choice>
    <mc:Fallback xmlns="">
      <p:transition spd="slow">
        <p:dissolve/>
        <p:sndAc>
          <p:stSnd>
            <p:snd r:embed="rId6" name="chimes.wav"/>
          </p:stSnd>
        </p:sndAc>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150),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620688"/>
            <a:ext cx="5911570" cy="5218034"/>
          </a:xfrm>
          <a:prstGeom prst="rect">
            <a:avLst/>
          </a:prstGeom>
        </p:spPr>
      </p:pic>
      <p:sp>
        <p:nvSpPr>
          <p:cNvPr id="8" name="Rectangle 3"/>
          <p:cNvSpPr>
            <a:spLocks noChangeArrowheads="1"/>
          </p:cNvSpPr>
          <p:nvPr/>
        </p:nvSpPr>
        <p:spPr bwMode="auto">
          <a:xfrm>
            <a:off x="6228184" y="803254"/>
            <a:ext cx="2729390" cy="507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200" b="1" dirty="0">
                <a:latin typeface="Arial" charset="0"/>
                <a:cs typeface="Arial" charset="0"/>
              </a:rPr>
              <a:t>70 %, o más de los</a:t>
            </a:r>
          </a:p>
          <a:p>
            <a:pPr eaLnBrk="0" hangingPunct="0">
              <a:lnSpc>
                <a:spcPts val="3100"/>
              </a:lnSpc>
              <a:spcBef>
                <a:spcPct val="20000"/>
              </a:spcBef>
            </a:pPr>
            <a:r>
              <a:rPr lang="es-ES" altLang="es-PR" sz="2200" b="1" dirty="0">
                <a:latin typeface="Arial" charset="0"/>
                <a:cs typeface="Arial" charset="0"/>
              </a:rPr>
              <a:t>ciudadanos en</a:t>
            </a:r>
          </a:p>
          <a:p>
            <a:pPr eaLnBrk="0" hangingPunct="0">
              <a:lnSpc>
                <a:spcPts val="3100"/>
              </a:lnSpc>
              <a:spcBef>
                <a:spcPct val="20000"/>
              </a:spcBef>
            </a:pPr>
            <a:r>
              <a:rPr lang="es-ES" altLang="es-PR" sz="2200" b="1" dirty="0">
                <a:latin typeface="Arial" charset="0"/>
                <a:cs typeface="Arial" charset="0"/>
              </a:rPr>
              <a:t>Estados Unidos</a:t>
            </a:r>
          </a:p>
          <a:p>
            <a:pPr eaLnBrk="0" hangingPunct="0">
              <a:lnSpc>
                <a:spcPts val="3100"/>
              </a:lnSpc>
              <a:spcBef>
                <a:spcPct val="20000"/>
              </a:spcBef>
            </a:pPr>
            <a:r>
              <a:rPr lang="es-ES" altLang="es-PR" sz="2200" b="1" dirty="0">
                <a:latin typeface="Arial" charset="0"/>
                <a:cs typeface="Arial" charset="0"/>
              </a:rPr>
              <a:t>Continentales, le</a:t>
            </a:r>
          </a:p>
          <a:p>
            <a:pPr eaLnBrk="0" hangingPunct="0">
              <a:lnSpc>
                <a:spcPts val="3100"/>
              </a:lnSpc>
              <a:spcBef>
                <a:spcPct val="20000"/>
              </a:spcBef>
            </a:pPr>
            <a:r>
              <a:rPr lang="es-ES" altLang="es-PR" sz="2200" b="1" dirty="0">
                <a:latin typeface="Arial" charset="0"/>
                <a:cs typeface="Arial" charset="0"/>
              </a:rPr>
              <a:t>dedican el tiempo,</a:t>
            </a:r>
          </a:p>
          <a:p>
            <a:pPr eaLnBrk="0" hangingPunct="0">
              <a:lnSpc>
                <a:spcPts val="3100"/>
              </a:lnSpc>
              <a:spcBef>
                <a:spcPct val="20000"/>
              </a:spcBef>
            </a:pPr>
            <a:r>
              <a:rPr lang="es-ES" altLang="es-PR" sz="2200" b="1" dirty="0">
                <a:latin typeface="Arial" charset="0"/>
                <a:cs typeface="Arial" charset="0"/>
              </a:rPr>
              <a:t>durante sus horas</a:t>
            </a:r>
          </a:p>
          <a:p>
            <a:pPr eaLnBrk="0" hangingPunct="0">
              <a:lnSpc>
                <a:spcPts val="3100"/>
              </a:lnSpc>
              <a:spcBef>
                <a:spcPct val="20000"/>
              </a:spcBef>
            </a:pPr>
            <a:r>
              <a:rPr lang="es-ES" altLang="es-PR" sz="2200" b="1" dirty="0">
                <a:latin typeface="Arial" charset="0"/>
                <a:cs typeface="Arial" charset="0"/>
              </a:rPr>
              <a:t>despierto, a estar</a:t>
            </a:r>
          </a:p>
          <a:p>
            <a:pPr eaLnBrk="0" hangingPunct="0">
              <a:lnSpc>
                <a:spcPts val="3100"/>
              </a:lnSpc>
              <a:spcBef>
                <a:spcPct val="20000"/>
              </a:spcBef>
            </a:pPr>
            <a:r>
              <a:rPr lang="es-ES" altLang="es-PR" sz="2200" b="1" dirty="0">
                <a:latin typeface="Arial" charset="0"/>
                <a:cs typeface="Arial" charset="0"/>
              </a:rPr>
              <a:t>sentado,</a:t>
            </a:r>
          </a:p>
          <a:p>
            <a:pPr eaLnBrk="0" hangingPunct="0">
              <a:lnSpc>
                <a:spcPts val="3100"/>
              </a:lnSpc>
              <a:spcBef>
                <a:spcPct val="20000"/>
              </a:spcBef>
            </a:pPr>
            <a:r>
              <a:rPr lang="es-ES" altLang="es-PR" sz="2200" b="1" dirty="0">
                <a:latin typeface="Arial" charset="0"/>
                <a:cs typeface="Arial" charset="0"/>
              </a:rPr>
              <a:t>recostado, de pie</a:t>
            </a:r>
          </a:p>
          <a:p>
            <a:pPr eaLnBrk="0" hangingPunct="0">
              <a:lnSpc>
                <a:spcPts val="3100"/>
              </a:lnSpc>
              <a:spcBef>
                <a:spcPct val="20000"/>
              </a:spcBef>
            </a:pPr>
            <a:r>
              <a:rPr lang="es-ES" altLang="es-PR" sz="2200" b="1" dirty="0">
                <a:latin typeface="Arial" charset="0"/>
                <a:cs typeface="Arial" charset="0"/>
              </a:rPr>
              <a:t>o una caminata</a:t>
            </a:r>
          </a:p>
          <a:p>
            <a:pPr eaLnBrk="0" hangingPunct="0">
              <a:lnSpc>
                <a:spcPts val="3100"/>
              </a:lnSpc>
              <a:spcBef>
                <a:spcPct val="20000"/>
              </a:spcBef>
            </a:pPr>
            <a:r>
              <a:rPr lang="es-ES" altLang="es-PR" sz="2200" b="1" dirty="0">
                <a:latin typeface="Arial" charset="0"/>
                <a:cs typeface="Arial" charset="0"/>
              </a:rPr>
              <a:t>mínima</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breeze.wav"/>
          </p:stSnd>
        </p:sndAc>
      </p:transition>
    </mc:Choice>
    <mc:Fallback xmlns="">
      <p:transition spd="slow">
        <p:fade/>
        <p:sndAc>
          <p:stSnd>
            <p:snd r:embed="rId6" name="breeze.wav"/>
          </p:stSnd>
        </p:sndAc>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a:t>
            </a:r>
            <a:r>
              <a:rPr lang="en-US" altLang="es-PR" sz="1200" b="1" i="1">
                <a:latin typeface="Times New Roman" pitchFamily="18" charset="0"/>
              </a:rPr>
              <a:t>Exercise and Disease Management</a:t>
            </a:r>
            <a:r>
              <a:rPr lang="en-US" altLang="es-PR" sz="1200">
                <a:latin typeface="Times New Roman" pitchFamily="18" charset="0"/>
              </a:rPr>
              <a:t>  (p. 3), por B.C. Leutholtz, &amp; I. Ripoll, 1999, Boca Raton, FL: CRC Press. Copyright 1999 por: CRC Press LLC.</a:t>
            </a:r>
          </a:p>
        </p:txBody>
      </p:sp>
      <p:pic>
        <p:nvPicPr>
          <p:cNvPr id="997383" name="Picture 7" descr="Runners_Group_Race_Edge_GALL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2592388" cy="177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411413" y="908050"/>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pic>
        <p:nvPicPr>
          <p:cNvPr id="997386" name="Picture 10" descr="Runners_Group_Slow_Race_Edge_GALL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4381500"/>
            <a:ext cx="6842125" cy="17303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p:cNvSpPr>
          <p:nvPr/>
        </p:nvSpPr>
        <p:spPr bwMode="auto">
          <a:xfrm>
            <a:off x="71438" y="2133600"/>
            <a:ext cx="88931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40000"/>
              </a:lnSpc>
              <a:spcBef>
                <a:spcPct val="20000"/>
              </a:spcBef>
              <a:buClr>
                <a:schemeClr val="tx1"/>
              </a:buClr>
              <a:buSzPts val="2400"/>
              <a:buFont typeface="Wingdings" pitchFamily="2" charset="2"/>
              <a:buChar char="q"/>
            </a:pPr>
            <a:r>
              <a:rPr lang="es-PR" altLang="es-PR" sz="2400" b="1">
                <a:latin typeface="Calibri" pitchFamily="34" charset="0"/>
              </a:rPr>
              <a:t> Introducción:</a:t>
            </a:r>
            <a:endParaRPr lang="es-PR" altLang="es-PR" sz="2400" b="1">
              <a:solidFill>
                <a:srgbClr val="000000"/>
              </a:solidFill>
            </a:endParaRPr>
          </a:p>
          <a:p>
            <a:pPr lvl="1">
              <a:lnSpc>
                <a:spcPct val="140000"/>
              </a:lnSpc>
              <a:buClr>
                <a:schemeClr val="tx1"/>
              </a:buClr>
              <a:buFont typeface="Wingdings" pitchFamily="2" charset="2"/>
              <a:buChar char="Ø"/>
            </a:pPr>
            <a:r>
              <a:rPr lang="es-PR" altLang="es-PR" sz="2000" b="1">
                <a:solidFill>
                  <a:srgbClr val="000000"/>
                </a:solidFill>
              </a:rPr>
              <a:t> Enfermedades Crónico-Degenerativas: </a:t>
            </a:r>
            <a:endParaRPr lang="es-PR" altLang="es-PR" sz="1900" b="1">
              <a:solidFill>
                <a:srgbClr val="000000"/>
              </a:solidFill>
              <a:latin typeface="Tahoma" pitchFamily="34" charset="0"/>
            </a:endParaRPr>
          </a:p>
          <a:p>
            <a:pPr lvl="2">
              <a:lnSpc>
                <a:spcPct val="140000"/>
              </a:lnSpc>
              <a:buClr>
                <a:schemeClr val="tx1"/>
              </a:buClr>
              <a:buFontTx/>
              <a:buChar char="•"/>
            </a:pPr>
            <a:r>
              <a:rPr lang="es-PR" altLang="es-PR" sz="1900" b="1">
                <a:solidFill>
                  <a:srgbClr val="000000"/>
                </a:solidFill>
                <a:latin typeface="Arial" charset="0"/>
              </a:rPr>
              <a:t>Estadísticas: </a:t>
            </a:r>
            <a:r>
              <a:rPr lang="es-PR" altLang="es-PR" sz="1900" b="1" i="1">
                <a:solidFill>
                  <a:srgbClr val="000000"/>
                </a:solidFill>
                <a:latin typeface="Arial" charset="0"/>
              </a:rPr>
              <a:t>Estados Unidos Continentales</a:t>
            </a:r>
            <a:r>
              <a:rPr lang="es-PR" altLang="es-PR" sz="1900" b="1">
                <a:solidFill>
                  <a:srgbClr val="000000"/>
                </a:solidFill>
                <a:latin typeface="Arial" charset="0"/>
              </a:rPr>
              <a:t>:</a:t>
            </a:r>
            <a:endParaRPr lang="es-PR" altLang="es-PR" sz="2100" b="1" i="1">
              <a:solidFill>
                <a:srgbClr val="000000"/>
              </a:solidFill>
              <a:latin typeface="Arial" charset="0"/>
            </a:endParaRPr>
          </a:p>
          <a:p>
            <a:pPr lvl="3">
              <a:lnSpc>
                <a:spcPct val="140000"/>
              </a:lnSpc>
              <a:buClr>
                <a:schemeClr val="tx1"/>
              </a:buClr>
              <a:buFont typeface="Wingdings" pitchFamily="2" charset="2"/>
              <a:buChar char="ð"/>
            </a:pPr>
            <a:r>
              <a:rPr lang="es-PR" altLang="es-PR" sz="2100" b="1">
                <a:solidFill>
                  <a:srgbClr val="000000"/>
                </a:solidFill>
                <a:latin typeface="Calibri" pitchFamily="34" charset="0"/>
              </a:rPr>
              <a:t> Representa el:</a:t>
            </a:r>
          </a:p>
          <a:p>
            <a:pPr lvl="3">
              <a:lnSpc>
                <a:spcPct val="70000"/>
              </a:lnSpc>
              <a:buClr>
                <a:schemeClr val="tx1"/>
              </a:buClr>
              <a:buFont typeface="Wingdings" pitchFamily="2" charset="2"/>
              <a:buNone/>
            </a:pPr>
            <a:r>
              <a:rPr lang="es-PR" altLang="es-PR" sz="2100" b="1">
                <a:solidFill>
                  <a:srgbClr val="000000"/>
                </a:solidFill>
                <a:latin typeface="Calibri" pitchFamily="34" charset="0"/>
              </a:rPr>
              <a:t>     </a:t>
            </a:r>
            <a:r>
              <a:rPr lang="es-PR" altLang="es-PR" sz="2100" b="1" i="1">
                <a:solidFill>
                  <a:srgbClr val="000000"/>
                </a:solidFill>
                <a:latin typeface="Calibri" pitchFamily="34" charset="0"/>
              </a:rPr>
              <a:t>75% del costo total invertido para el cuidado de la salud</a:t>
            </a:r>
            <a:endParaRPr lang="es-PR" altLang="es-PR" sz="2300" b="1" i="1">
              <a:solidFill>
                <a:schemeClr val="tx1"/>
              </a:solidFill>
            </a:endParaRPr>
          </a:p>
        </p:txBody>
      </p:sp>
    </p:spTree>
    <p:custDataLst>
      <p:tags r:id="rId1"/>
    </p:custDataLst>
    <p:extLst>
      <p:ext uri="{BB962C8B-B14F-4D97-AF65-F5344CB8AC3E}">
        <p14:creationId xmlns:p14="http://schemas.microsoft.com/office/powerpoint/2010/main" val="86580457"/>
      </p:ext>
    </p:extLst>
  </p:cSld>
  <p:clrMapOvr>
    <a:masterClrMapping/>
  </p:clrMapOvr>
  <p:transition spd="slow">
    <p:push/>
    <p:sndAc>
      <p:stSnd>
        <p:snd r:embed="rId4" name="push.wav"/>
      </p:stSnd>
    </p:sndAc>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Adaptado de: </a:t>
            </a:r>
            <a:r>
              <a:rPr lang="pt-BR" altLang="es-PR" sz="1200" b="1" i="1">
                <a:latin typeface="Times New Roman" pitchFamily="18" charset="0"/>
              </a:rPr>
              <a:t>Informe Anual de Estadísticas Vitales 2003</a:t>
            </a:r>
            <a:r>
              <a:rPr lang="es-ES" altLang="es-PR" sz="1200">
                <a:latin typeface="Times New Roman" pitchFamily="18" charset="0"/>
              </a:rPr>
              <a:t>. (pp. 227-228), por Departamento de Salud, Secretaría Auxiliar de Planificación y Desarrollo, 2004, San Juan, Puerto Rico: ELA, Copyright 2004 por Departamento de Salud. Recuperado de </a:t>
            </a:r>
            <a:r>
              <a:rPr lang="es-ES" altLang="es-PR" sz="1200" b="1" i="1">
                <a:latin typeface="Times New Roman" pitchFamily="18" charset="0"/>
                <a:hlinkClick r:id="rId5"/>
              </a:rPr>
              <a:t>http://www.estadisticas.gobierno.pr/iepr/LinkClick.aspx?fileticket=7ADJ6fSujrM%3D&amp;tabid=186</a:t>
            </a:r>
            <a:endParaRPr lang="en-US" altLang="es-PR" sz="1200" b="1" i="1">
              <a:latin typeface="Times New Roman" pitchFamily="18" charset="0"/>
            </a:endParaRPr>
          </a:p>
        </p:txBody>
      </p:sp>
      <p:pic>
        <p:nvPicPr>
          <p:cNvPr id="944131" name="Picture 3" descr="GT1_Expectativa_Vida_P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113" y="765175"/>
            <a:ext cx="7589837" cy="4972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sh dir="r"/>
    <p:sndAc>
      <p:stSnd>
        <p:snd r:embed="rId4" name="push.wav"/>
      </p:stSnd>
    </p:sndAc>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23" name="Picture 3" descr="GT18_Enfermedad_Cronica_CPT_PP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738188"/>
            <a:ext cx="8642350"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d"/>
    <p:sndAc>
      <p:stSnd>
        <p:snd r:embed="rId4" name="push.wav"/>
      </p:stSnd>
    </p:sndAc>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395288" y="2060575"/>
            <a:ext cx="864076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b="1">
                <a:latin typeface="Calibri" pitchFamily="34" charset="0"/>
              </a:rPr>
              <a:t> Características:</a:t>
            </a:r>
            <a:endParaRPr lang="es-PR" altLang="es-PR" b="1">
              <a:solidFill>
                <a:srgbClr val="000000"/>
              </a:solidFill>
            </a:endParaRPr>
          </a:p>
          <a:p>
            <a:pPr lvl="1">
              <a:buClr>
                <a:schemeClr val="tx1"/>
              </a:buClr>
              <a:buFont typeface="Wingdings" pitchFamily="2" charset="2"/>
              <a:buChar char="Ø"/>
            </a:pPr>
            <a:r>
              <a:rPr lang="es-PR" altLang="es-PR" sz="2200" b="1">
                <a:solidFill>
                  <a:srgbClr val="000000"/>
                </a:solidFill>
              </a:rPr>
              <a:t> Tiempo prolongado para su desarrollo</a:t>
            </a:r>
          </a:p>
          <a:p>
            <a:pPr lvl="1">
              <a:buClr>
                <a:schemeClr val="tx1"/>
              </a:buClr>
              <a:buFont typeface="Wingdings" pitchFamily="2" charset="2"/>
              <a:buChar char="Ø"/>
            </a:pPr>
            <a:r>
              <a:rPr lang="es-PR" altLang="es-PR" sz="2200" b="1">
                <a:solidFill>
                  <a:srgbClr val="000000"/>
                </a:solidFill>
              </a:rPr>
              <a:t> Destrucción progresiva de los tejidos</a:t>
            </a:r>
          </a:p>
          <a:p>
            <a:pPr lvl="1">
              <a:buClr>
                <a:schemeClr val="tx1"/>
              </a:buClr>
              <a:buFont typeface="Wingdings" pitchFamily="2" charset="2"/>
              <a:buChar char="Ø"/>
            </a:pPr>
            <a:r>
              <a:rPr lang="es-PR" altLang="es-PR" sz="2200" b="1">
                <a:solidFill>
                  <a:srgbClr val="000000"/>
                </a:solidFill>
              </a:rPr>
              <a:t> Afecta la aptitud física funcional</a:t>
            </a:r>
          </a:p>
          <a:p>
            <a:pPr lvl="1">
              <a:buClr>
                <a:schemeClr val="tx1"/>
              </a:buClr>
              <a:buFont typeface="Wingdings" pitchFamily="2" charset="2"/>
              <a:buChar char="Ø"/>
            </a:pPr>
            <a:r>
              <a:rPr lang="es-PR" altLang="es-PR" sz="2200" b="1">
                <a:solidFill>
                  <a:srgbClr val="000000"/>
                </a:solidFill>
              </a:rPr>
              <a:t> Causas - </a:t>
            </a:r>
            <a:r>
              <a:rPr lang="es-PR" altLang="es-PR" sz="2200" b="1" i="1">
                <a:solidFill>
                  <a:srgbClr val="000000"/>
                </a:solidFill>
              </a:rPr>
              <a:t>Principal</a:t>
            </a:r>
            <a:r>
              <a:rPr lang="es-PR" altLang="es-PR" sz="2200" b="1">
                <a:solidFill>
                  <a:srgbClr val="000000"/>
                </a:solidFill>
              </a:rPr>
              <a:t>:</a:t>
            </a:r>
            <a:endParaRPr lang="es-PR" altLang="es-PR" sz="2100" b="1">
              <a:solidFill>
                <a:srgbClr val="000000"/>
              </a:solidFill>
              <a:latin typeface="Tahoma" pitchFamily="34" charset="0"/>
            </a:endParaRPr>
          </a:p>
          <a:p>
            <a:pPr lvl="2">
              <a:buClr>
                <a:schemeClr val="tx1"/>
              </a:buClr>
              <a:buFontTx/>
              <a:buChar char="•"/>
            </a:pPr>
            <a:r>
              <a:rPr lang="es-PR" altLang="es-PR" sz="2100" b="1">
                <a:solidFill>
                  <a:srgbClr val="000000"/>
                </a:solidFill>
                <a:latin typeface="Arial" charset="0"/>
              </a:rPr>
              <a:t>Comportamientos de riesgo: </a:t>
            </a:r>
            <a:r>
              <a:rPr lang="es-PR" altLang="es-PR" sz="2100" b="1" i="1">
                <a:solidFill>
                  <a:srgbClr val="000000"/>
                </a:solidFill>
                <a:latin typeface="Arial" charset="0"/>
              </a:rPr>
              <a:t>Sedentario</a:t>
            </a:r>
            <a:endParaRPr lang="es-PR" altLang="es-PR" sz="2000" b="1">
              <a:solidFill>
                <a:srgbClr val="000000"/>
              </a:solidFill>
            </a:endParaRPr>
          </a:p>
          <a:p>
            <a:pPr lvl="1">
              <a:buClr>
                <a:schemeClr val="tx1"/>
              </a:buClr>
              <a:buFont typeface="Wingdings" pitchFamily="2" charset="2"/>
              <a:buChar char="Ø"/>
            </a:pPr>
            <a:r>
              <a:rPr lang="es-PR" altLang="es-PR" sz="2200" b="1">
                <a:solidFill>
                  <a:srgbClr val="000000"/>
                </a:solidFill>
              </a:rPr>
              <a:t> Prevención:</a:t>
            </a:r>
            <a:endParaRPr lang="es-PR" altLang="es-PR" sz="2100" b="1">
              <a:solidFill>
                <a:srgbClr val="000000"/>
              </a:solidFill>
              <a:latin typeface="Tahoma" pitchFamily="34" charset="0"/>
            </a:endParaRPr>
          </a:p>
          <a:p>
            <a:pPr lvl="2">
              <a:buClr>
                <a:schemeClr val="tx1"/>
              </a:buClr>
              <a:buFontTx/>
              <a:buChar char="•"/>
            </a:pPr>
            <a:r>
              <a:rPr lang="es-PR" altLang="es-PR" sz="2100" b="1">
                <a:solidFill>
                  <a:srgbClr val="000000"/>
                </a:solidFill>
                <a:latin typeface="Arial" charset="0"/>
              </a:rPr>
              <a:t>Minimizar efectos adversos a la salud:</a:t>
            </a:r>
          </a:p>
          <a:p>
            <a:pPr lvl="3">
              <a:lnSpc>
                <a:spcPct val="90000"/>
              </a:lnSpc>
              <a:buClr>
                <a:schemeClr val="tx1"/>
              </a:buClr>
              <a:buFont typeface="Wingdings" pitchFamily="2" charset="2"/>
              <a:buChar char="ð"/>
            </a:pPr>
            <a:r>
              <a:rPr lang="es-PR" altLang="es-PR" sz="2100" b="1">
                <a:solidFill>
                  <a:srgbClr val="000000"/>
                </a:solidFill>
                <a:latin typeface="Calibri" pitchFamily="34" charset="0"/>
              </a:rPr>
              <a:t> Comportamientos saludables:</a:t>
            </a:r>
            <a:endParaRPr lang="es-PR" altLang="es-PR" sz="2100" b="1">
              <a:solidFill>
                <a:schemeClr val="tx1"/>
              </a:solidFill>
            </a:endParaRPr>
          </a:p>
          <a:p>
            <a:pPr lvl="4">
              <a:lnSpc>
                <a:spcPct val="110000"/>
              </a:lnSpc>
              <a:buClr>
                <a:schemeClr val="tx1"/>
              </a:buClr>
              <a:buFont typeface="Wingdings" pitchFamily="2" charset="2"/>
              <a:buNone/>
            </a:pPr>
            <a:r>
              <a:rPr lang="en-US" altLang="es-PR" sz="1800" b="1">
                <a:solidFill>
                  <a:schemeClr val="tx1"/>
                </a:solidFill>
                <a:sym typeface="Wingdings" pitchFamily="2" charset="2"/>
              </a:rPr>
              <a:t> ◊ Interrumpir tiempo sentado</a:t>
            </a:r>
          </a:p>
          <a:p>
            <a:pPr lvl="4">
              <a:lnSpc>
                <a:spcPct val="110000"/>
              </a:lnSpc>
              <a:buClr>
                <a:schemeClr val="tx1"/>
              </a:buClr>
              <a:buFont typeface="Wingdings" pitchFamily="2" charset="2"/>
              <a:buNone/>
            </a:pPr>
            <a:r>
              <a:rPr lang="en-US" altLang="es-PR" sz="1800" b="1">
                <a:solidFill>
                  <a:schemeClr val="tx1"/>
                </a:solidFill>
                <a:sym typeface="Wingdings" pitchFamily="2" charset="2"/>
              </a:rPr>
              <a:t> ◊ Mayor incursión en actividades físicas</a:t>
            </a:r>
          </a:p>
          <a:p>
            <a:pPr lvl="4">
              <a:lnSpc>
                <a:spcPct val="110000"/>
              </a:lnSpc>
              <a:buClr>
                <a:schemeClr val="tx1"/>
              </a:buClr>
              <a:buFont typeface="Wingdings" pitchFamily="2" charset="2"/>
              <a:buNone/>
            </a:pPr>
            <a:r>
              <a:rPr lang="en-US" altLang="es-PR" sz="1800" b="1">
                <a:solidFill>
                  <a:schemeClr val="tx1"/>
                </a:solidFill>
                <a:sym typeface="Wingdings" pitchFamily="2" charset="2"/>
              </a:rPr>
              <a:t> ◊ Práctica regular de ejercicios y deportes</a:t>
            </a:r>
            <a:endParaRPr lang="es-PR" altLang="es-PR" sz="1800" b="1">
              <a:solidFill>
                <a:schemeClr val="tx1"/>
              </a:solidFill>
              <a:sym typeface="Wingdings" pitchFamily="2" charset="2"/>
            </a:endParaRPr>
          </a:p>
        </p:txBody>
      </p:sp>
      <p:pic>
        <p:nvPicPr>
          <p:cNvPr id="958468" name="Picture 4" descr="Radiologist_M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0713"/>
            <a:ext cx="2087562" cy="1471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627313" y="908050"/>
            <a:ext cx="61928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000">
                <a:solidFill>
                  <a:srgbClr val="484876"/>
                </a:solidFill>
                <a:effectLst>
                  <a:outerShdw blurRad="38100" dist="38100" dir="2700000" algn="tl">
                    <a:srgbClr val="C0C0C0"/>
                  </a:outerShdw>
                </a:effectLst>
                <a:latin typeface="Arial Black" pitchFamily="34" charset="0"/>
                <a:cs typeface="Arial" charset="0"/>
              </a:rPr>
              <a:t>ENFERMEDADES CRÓNICO-DEGENERATIVAS</a:t>
            </a:r>
          </a:p>
        </p:txBody>
      </p:sp>
    </p:spTree>
    <p:custDataLst>
      <p:tags r:id="rId1"/>
    </p:custDataLst>
  </p:cSld>
  <p:clrMapOvr>
    <a:masterClrMapping/>
  </p:clrMapOvr>
  <p:transition spd="slow">
    <p:wipe dir="u"/>
    <p:sndAc>
      <p:stSnd>
        <p:snd r:embed="rId4" name="breeze.wav"/>
      </p:stSnd>
    </p:sndAc>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7" name="Picture 5" descr="GT19_Enfermedad_Cronica_CPT_PPT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692150"/>
            <a:ext cx="7489825" cy="5846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4" name="chimes.wav"/>
          </p:stSnd>
        </p:sndAc>
      </p:transition>
    </mc:Choice>
    <mc:Fallback xmlns="">
      <p:transition spd="slow">
        <p:blinds dir="vert"/>
        <p:sndAc>
          <p:stSnd>
            <p:snd r:embed="rId6" name="chimes.wav"/>
          </p:stSnd>
        </p:sndAc>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5876925"/>
            <a:ext cx="8642350" cy="62071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a:t>
            </a:r>
            <a:r>
              <a:rPr lang="en-US" altLang="es-PR" sz="1200" b="1" i="1">
                <a:latin typeface="Times New Roman" pitchFamily="18" charset="0"/>
              </a:rPr>
              <a:t>The Exercise Professional’s Guide to Optimizing Health: Strategies for Preventing and Reducing Chronic Disease</a:t>
            </a:r>
            <a:r>
              <a:rPr lang="en-US" altLang="es-PR" sz="1200">
                <a:latin typeface="Times New Roman" pitchFamily="18" charset="0"/>
              </a:rPr>
              <a:t>. (p. 249), por J. L. Roitman, 2012, Philadelphia: Lippincott Williams &amp; Wilkins. Copyright 2012 por: Lippincott Williams &amp; Wilkins, a Wolters Kluwer business.</a:t>
            </a:r>
          </a:p>
        </p:txBody>
      </p:sp>
      <p:sp>
        <p:nvSpPr>
          <p:cNvPr id="2" name="Title 1"/>
          <p:cNvSpPr>
            <a:spLocks/>
          </p:cNvSpPr>
          <p:nvPr/>
        </p:nvSpPr>
        <p:spPr bwMode="auto">
          <a:xfrm>
            <a:off x="0" y="549275"/>
            <a:ext cx="89646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200">
                <a:cs typeface="Arial" charset="0"/>
              </a:rPr>
              <a:t> </a:t>
            </a:r>
            <a:r>
              <a:rPr lang="es-PR" altLang="es-PR" sz="1600">
                <a:solidFill>
                  <a:srgbClr val="484876"/>
                </a:solidFill>
                <a:effectLst>
                  <a:outerShdw blurRad="38100" dist="38100" dir="2700000" algn="tl">
                    <a:srgbClr val="C0C0C0"/>
                  </a:outerShdw>
                </a:effectLst>
                <a:latin typeface="Arial Black" pitchFamily="34" charset="0"/>
                <a:cs typeface="Arial" charset="0"/>
              </a:rPr>
              <a:t>FACTORES PATOFISIOLÓGICOS COMUNES:</a:t>
            </a:r>
            <a:br>
              <a:rPr lang="es-PR" altLang="es-PR" sz="1600">
                <a:solidFill>
                  <a:srgbClr val="484876"/>
                </a:solidFill>
                <a:effectLst>
                  <a:outerShdw blurRad="38100" dist="38100" dir="2700000" algn="tl">
                    <a:srgbClr val="C0C0C0"/>
                  </a:outerShdw>
                </a:effectLst>
                <a:latin typeface="Arial Black" pitchFamily="34" charset="0"/>
                <a:cs typeface="Arial" charset="0"/>
              </a:rPr>
            </a:br>
            <a:r>
              <a:rPr lang="es-PR" altLang="es-PR" sz="1600" b="1" i="1">
                <a:solidFill>
                  <a:srgbClr val="484876"/>
                </a:solidFill>
                <a:effectLst>
                  <a:outerShdw blurRad="38100" dist="38100" dir="2700000" algn="tl">
                    <a:srgbClr val="C0C0C0"/>
                  </a:outerShdw>
                </a:effectLst>
                <a:latin typeface="Arial Black" pitchFamily="34" charset="0"/>
                <a:cs typeface="Arial" charset="0"/>
              </a:rPr>
              <a:t>ENFERMEDADES CRÓNICO-DEGENERATIVAS</a:t>
            </a:r>
          </a:p>
        </p:txBody>
      </p:sp>
      <p:pic>
        <p:nvPicPr>
          <p:cNvPr id="1241093" name="Picture 5" descr="Patofisiologia_Comun_Enferm_Cronicas_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913" y="1203325"/>
            <a:ext cx="6480175" cy="4654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randomBar dir="vert"/>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ecursos-Libros_Banner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7986246"/>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chimes.wav"/>
          </p:stSnd>
        </p:sndAc>
      </p:transition>
    </mc:Choice>
    <mc:Fallback xmlns="">
      <p:transition spd="slow">
        <p:fade/>
        <p:sndAc>
          <p:stSnd>
            <p:snd r:embed="rId6" name="chimes.wav"/>
          </p:stSnd>
        </p:sndAc>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27313" y="908075"/>
            <a:ext cx="61928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600">
                <a:solidFill>
                  <a:srgbClr val="484876"/>
                </a:solidFill>
                <a:effectLst>
                  <a:outerShdw blurRad="38100" dist="38100" dir="2700000" algn="tl">
                    <a:srgbClr val="C0C0C0"/>
                  </a:outerShdw>
                </a:effectLst>
                <a:latin typeface="Arial Black" pitchFamily="34" charset="0"/>
                <a:cs typeface="Arial" charset="0"/>
              </a:rPr>
              <a:t>TENDENCIAS: </a:t>
            </a:r>
            <a:r>
              <a:rPr lang="es-PR" altLang="es-PR" sz="3600" i="1">
                <a:solidFill>
                  <a:srgbClr val="484876"/>
                </a:solidFill>
                <a:effectLst>
                  <a:outerShdw blurRad="38100" dist="38100" dir="2700000" algn="tl">
                    <a:srgbClr val="C0C0C0"/>
                  </a:outerShdw>
                </a:effectLst>
                <a:latin typeface="Arial Black" pitchFamily="34" charset="0"/>
                <a:cs typeface="Arial" charset="0"/>
              </a:rPr>
              <a:t>SALUD Y APTITUD FÍSICA</a:t>
            </a:r>
          </a:p>
        </p:txBody>
      </p:sp>
      <p:pic>
        <p:nvPicPr>
          <p:cNvPr id="410629" name="Picture 5" descr="Jogging_Couple_Magic_Edge_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620737"/>
            <a:ext cx="2232025" cy="15382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p:cNvSpPr>
          <p:nvPr/>
        </p:nvSpPr>
        <p:spPr bwMode="auto">
          <a:xfrm>
            <a:off x="395288" y="2060600"/>
            <a:ext cx="85693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b="1" dirty="0">
                <a:latin typeface="Calibri" pitchFamily="34" charset="0"/>
              </a:rPr>
              <a:t> Evolución de la salud pública</a:t>
            </a:r>
          </a:p>
          <a:p>
            <a:pPr>
              <a:spcBef>
                <a:spcPct val="20000"/>
              </a:spcBef>
              <a:buClr>
                <a:schemeClr val="tx1"/>
              </a:buClr>
              <a:buSzPts val="2400"/>
              <a:buFont typeface="Wingdings" pitchFamily="2" charset="2"/>
              <a:buChar char="q"/>
            </a:pPr>
            <a:r>
              <a:rPr lang="es-PR" altLang="es-PR" b="1" dirty="0">
                <a:latin typeface="Calibri" pitchFamily="34" charset="0"/>
              </a:rPr>
              <a:t> Movimiento humano:</a:t>
            </a:r>
            <a:endParaRPr lang="es-PR" altLang="es-PR" b="1" dirty="0">
              <a:solidFill>
                <a:srgbClr val="000000"/>
              </a:solidFill>
            </a:endParaRPr>
          </a:p>
          <a:p>
            <a:pPr lvl="1">
              <a:buClr>
                <a:schemeClr val="tx1"/>
              </a:buClr>
              <a:buFont typeface="Wingdings" pitchFamily="2" charset="2"/>
              <a:buChar char="Ø"/>
            </a:pPr>
            <a:r>
              <a:rPr lang="es-PR" altLang="es-PR" sz="2200" b="1" dirty="0">
                <a:solidFill>
                  <a:srgbClr val="000000"/>
                </a:solidFill>
              </a:rPr>
              <a:t> Sedentarismo e inactividad física</a:t>
            </a:r>
          </a:p>
          <a:p>
            <a:pPr lvl="1">
              <a:lnSpc>
                <a:spcPct val="110000"/>
              </a:lnSpc>
              <a:buClr>
                <a:schemeClr val="tx1"/>
              </a:buClr>
              <a:buFont typeface="Wingdings" pitchFamily="2" charset="2"/>
              <a:buChar char="Ø"/>
            </a:pPr>
            <a:r>
              <a:rPr lang="es-PR" altLang="es-PR" sz="2200" b="1" dirty="0">
                <a:solidFill>
                  <a:srgbClr val="000000"/>
                </a:solidFill>
              </a:rPr>
              <a:t> Comportamiento sentado</a:t>
            </a:r>
          </a:p>
          <a:p>
            <a:pPr lvl="1">
              <a:lnSpc>
                <a:spcPct val="110000"/>
              </a:lnSpc>
              <a:buClr>
                <a:schemeClr val="tx1"/>
              </a:buClr>
              <a:buFont typeface="Wingdings" pitchFamily="2" charset="2"/>
              <a:buChar char="Ø"/>
            </a:pPr>
            <a:r>
              <a:rPr lang="es-PR" altLang="es-PR" sz="2200" b="1" dirty="0">
                <a:solidFill>
                  <a:srgbClr val="000000"/>
                </a:solidFill>
              </a:rPr>
              <a:t> Guías de actividad física</a:t>
            </a:r>
          </a:p>
          <a:p>
            <a:pPr lvl="1">
              <a:lnSpc>
                <a:spcPct val="110000"/>
              </a:lnSpc>
              <a:buClr>
                <a:schemeClr val="tx1"/>
              </a:buClr>
              <a:buFont typeface="Wingdings" pitchFamily="2" charset="2"/>
              <a:buChar char="Ø"/>
            </a:pPr>
            <a:r>
              <a:rPr lang="es-PR" altLang="es-PR" sz="2200" b="1" dirty="0">
                <a:solidFill>
                  <a:schemeClr val="tx1"/>
                </a:solidFill>
              </a:rPr>
              <a:t> El Ejercicio es Medicina</a:t>
            </a:r>
            <a:r>
              <a:rPr lang="es-PR" altLang="es-PR" sz="2200" b="1" baseline="30000" dirty="0">
                <a:solidFill>
                  <a:schemeClr val="tx1"/>
                </a:solidFill>
              </a:rPr>
              <a:t>®</a:t>
            </a:r>
          </a:p>
          <a:p>
            <a:pPr lvl="1">
              <a:lnSpc>
                <a:spcPct val="110000"/>
              </a:lnSpc>
              <a:buClr>
                <a:schemeClr val="tx1"/>
              </a:buClr>
              <a:buFont typeface="Wingdings" pitchFamily="2" charset="2"/>
              <a:buChar char="Ø"/>
            </a:pPr>
            <a:r>
              <a:rPr lang="es-PR" altLang="es-PR" sz="2200" b="1" dirty="0">
                <a:solidFill>
                  <a:srgbClr val="000000"/>
                </a:solidFill>
              </a:rPr>
              <a:t> Fisiología del ejercicio clínico</a:t>
            </a:r>
          </a:p>
          <a:p>
            <a:pPr lvl="1">
              <a:lnSpc>
                <a:spcPct val="110000"/>
              </a:lnSpc>
              <a:buClr>
                <a:schemeClr val="tx1"/>
              </a:buClr>
              <a:buFont typeface="Wingdings" pitchFamily="2" charset="2"/>
              <a:buChar char="Ø"/>
            </a:pPr>
            <a:r>
              <a:rPr lang="es-PR" altLang="es-PR" sz="2200" b="1" dirty="0">
                <a:solidFill>
                  <a:srgbClr val="000000"/>
                </a:solidFill>
              </a:rPr>
              <a:t> Salud y aptitud física corporativa</a:t>
            </a:r>
          </a:p>
          <a:p>
            <a:pPr lvl="1">
              <a:lnSpc>
                <a:spcPct val="110000"/>
              </a:lnSpc>
              <a:buClr>
                <a:schemeClr val="tx1"/>
              </a:buClr>
              <a:buFont typeface="Wingdings" pitchFamily="2" charset="2"/>
              <a:buChar char="Ø"/>
            </a:pPr>
            <a:r>
              <a:rPr lang="es-PR" altLang="es-PR" sz="2200" b="1" dirty="0">
                <a:solidFill>
                  <a:srgbClr val="000000"/>
                </a:solidFill>
              </a:rPr>
              <a:t> Iniciativa: </a:t>
            </a:r>
            <a:r>
              <a:rPr lang="es-PR" altLang="es-PR" sz="2200" b="1" i="1" dirty="0">
                <a:solidFill>
                  <a:srgbClr val="000000"/>
                </a:solidFill>
              </a:rPr>
              <a:t>Personas Saludables</a:t>
            </a:r>
            <a:r>
              <a:rPr lang="es-PR" altLang="es-PR" sz="2200" b="1" dirty="0">
                <a:solidFill>
                  <a:srgbClr val="000000"/>
                </a:solidFill>
              </a:rPr>
              <a:t> (</a:t>
            </a:r>
            <a:r>
              <a:rPr lang="es-PR" altLang="es-PR" sz="2200" b="1" i="1" dirty="0" err="1">
                <a:solidFill>
                  <a:srgbClr val="000000"/>
                </a:solidFill>
              </a:rPr>
              <a:t>Healthy</a:t>
            </a:r>
            <a:r>
              <a:rPr lang="es-PR" altLang="es-PR" sz="2200" b="1" i="1" dirty="0">
                <a:solidFill>
                  <a:srgbClr val="000000"/>
                </a:solidFill>
              </a:rPr>
              <a:t> </a:t>
            </a:r>
            <a:r>
              <a:rPr lang="es-PR" altLang="es-PR" sz="2200" b="1" i="1" dirty="0" err="1">
                <a:solidFill>
                  <a:srgbClr val="000000"/>
                </a:solidFill>
              </a:rPr>
              <a:t>People</a:t>
            </a:r>
            <a:r>
              <a:rPr lang="es-PR" altLang="es-PR" sz="2200" b="1" i="1" dirty="0">
                <a:solidFill>
                  <a:srgbClr val="000000"/>
                </a:solidFill>
              </a:rPr>
              <a:t>)</a:t>
            </a:r>
          </a:p>
          <a:p>
            <a:pPr lvl="1">
              <a:lnSpc>
                <a:spcPct val="110000"/>
              </a:lnSpc>
              <a:buClr>
                <a:schemeClr val="tx1"/>
              </a:buClr>
              <a:buFont typeface="Wingdings" pitchFamily="2" charset="2"/>
              <a:buChar char="Ø"/>
            </a:pPr>
            <a:r>
              <a:rPr lang="es-PR" altLang="es-PR" sz="2200" b="1" i="1" dirty="0">
                <a:solidFill>
                  <a:srgbClr val="000000"/>
                </a:solidFill>
              </a:rPr>
              <a:t> </a:t>
            </a:r>
            <a:r>
              <a:rPr lang="es-PR" altLang="es-PR" sz="2200" b="1" dirty="0">
                <a:solidFill>
                  <a:srgbClr val="000000"/>
                </a:solidFill>
              </a:rPr>
              <a:t>Entrenamiento funcional</a:t>
            </a:r>
            <a:endParaRPr lang="es-PR" altLang="es-PR" sz="3000" dirty="0">
              <a:latin typeface="Arial" charset="0"/>
            </a:endParaRPr>
          </a:p>
        </p:txBody>
      </p:sp>
    </p:spTree>
    <p:custDataLst>
      <p:tags r:id="rId1"/>
    </p:custDataLst>
  </p:cSld>
  <p:clrMapOvr>
    <a:masterClrMapping/>
  </p:clrMapOvr>
  <p:transition spd="slow">
    <p:split/>
    <p:sndAc>
      <p:stSnd>
        <p:snd r:embed="rId4" name="breeze.wav"/>
      </p:stSnd>
    </p:sndAc>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0" name="Picture 10" descr="Tratamiento_Moderno_Enfermedades_Cronicas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82" name="Picture 6" descr="TYPES_OF_PROGRAMS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13" y="671513"/>
            <a:ext cx="7632700" cy="58404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05" name="Picture 5" descr="Trio_Walkers_Filed_Edg_GALL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476250"/>
            <a:ext cx="1933575" cy="3457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979613" y="1196975"/>
            <a:ext cx="68421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230000"/>
              </a:lnSpc>
            </a:pPr>
            <a:r>
              <a:rPr lang="es-PR" altLang="es-PR" sz="3000">
                <a:solidFill>
                  <a:srgbClr val="484876"/>
                </a:solidFill>
                <a:effectLst>
                  <a:outerShdw blurRad="38100" dist="38100" dir="2700000" algn="tl">
                    <a:srgbClr val="C0C0C0"/>
                  </a:outerShdw>
                </a:effectLst>
                <a:latin typeface="Arial Black" pitchFamily="34" charset="0"/>
                <a:cs typeface="Arial" charset="0"/>
              </a:rPr>
              <a:t>PROGRAMAS DE EJERCICIOS Y ACTIVIDADES FÍSICAS</a:t>
            </a:r>
          </a:p>
        </p:txBody>
      </p:sp>
      <p:sp>
        <p:nvSpPr>
          <p:cNvPr id="7" name="Content Placeholder 2"/>
          <p:cNvSpPr>
            <a:spLocks/>
          </p:cNvSpPr>
          <p:nvPr/>
        </p:nvSpPr>
        <p:spPr bwMode="auto">
          <a:xfrm>
            <a:off x="107950" y="3716338"/>
            <a:ext cx="88566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10000"/>
              </a:lnSpc>
              <a:spcBef>
                <a:spcPct val="20000"/>
              </a:spcBef>
              <a:buClr>
                <a:schemeClr val="tx1"/>
              </a:buClr>
              <a:buSzPts val="2400"/>
              <a:buFont typeface="Wingdings" pitchFamily="2" charset="2"/>
              <a:buChar char="q"/>
            </a:pPr>
            <a:r>
              <a:rPr lang="es-PR" altLang="es-PR" b="1">
                <a:latin typeface="Calibri" pitchFamily="34" charset="0"/>
              </a:rPr>
              <a:t> Escenarios:</a:t>
            </a:r>
            <a:endParaRPr lang="es-PR" altLang="es-PR" b="1">
              <a:solidFill>
                <a:srgbClr val="000000"/>
              </a:solidFill>
            </a:endParaRPr>
          </a:p>
          <a:p>
            <a:pPr lvl="1">
              <a:lnSpc>
                <a:spcPct val="120000"/>
              </a:lnSpc>
              <a:buClr>
                <a:schemeClr val="tx1"/>
              </a:buClr>
              <a:buFont typeface="Wingdings" pitchFamily="2" charset="2"/>
              <a:buChar char="Ø"/>
            </a:pPr>
            <a:r>
              <a:rPr lang="es-PR" altLang="es-PR" sz="2200" b="1">
                <a:solidFill>
                  <a:srgbClr val="000000"/>
                </a:solidFill>
              </a:rPr>
              <a:t> Nivel Individual: </a:t>
            </a:r>
            <a:r>
              <a:rPr lang="es-PR" altLang="es-PR" sz="2200" b="1" i="1">
                <a:solidFill>
                  <a:srgbClr val="000000"/>
                </a:solidFill>
              </a:rPr>
              <a:t>Entrenamiento Personal</a:t>
            </a:r>
            <a:endParaRPr lang="es-PR" altLang="es-PR" b="1">
              <a:solidFill>
                <a:srgbClr val="000000"/>
              </a:solidFill>
            </a:endParaRPr>
          </a:p>
          <a:p>
            <a:pPr lvl="1">
              <a:lnSpc>
                <a:spcPct val="120000"/>
              </a:lnSpc>
              <a:buClr>
                <a:schemeClr val="tx1"/>
              </a:buClr>
              <a:buFont typeface="Wingdings" pitchFamily="2" charset="2"/>
              <a:buChar char="Ø"/>
            </a:pPr>
            <a:r>
              <a:rPr lang="es-PR" altLang="es-PR" sz="2200" b="1">
                <a:solidFill>
                  <a:srgbClr val="000000"/>
                </a:solidFill>
              </a:rPr>
              <a:t> Gimnasios/Centros de Aptitud Física y Bienestar</a:t>
            </a:r>
            <a:endParaRPr lang="es-PR" altLang="es-PR" b="1">
              <a:solidFill>
                <a:srgbClr val="000000"/>
              </a:solidFill>
            </a:endParaRPr>
          </a:p>
          <a:p>
            <a:pPr lvl="1">
              <a:lnSpc>
                <a:spcPct val="120000"/>
              </a:lnSpc>
              <a:buClr>
                <a:schemeClr val="tx1"/>
              </a:buClr>
              <a:buFont typeface="Wingdings" pitchFamily="2" charset="2"/>
              <a:buChar char="Ø"/>
            </a:pPr>
            <a:r>
              <a:rPr lang="es-PR" altLang="es-PR" sz="2200" b="1">
                <a:solidFill>
                  <a:srgbClr val="000000"/>
                </a:solidFill>
              </a:rPr>
              <a:t> Nivel Corporativo: </a:t>
            </a:r>
            <a:r>
              <a:rPr lang="es-PR" altLang="es-PR" sz="2200" b="1" i="1">
                <a:solidFill>
                  <a:srgbClr val="000000"/>
                </a:solidFill>
              </a:rPr>
              <a:t>Privados y Gobierno</a:t>
            </a:r>
            <a:endParaRPr lang="es-PR" altLang="es-PR" b="1">
              <a:solidFill>
                <a:srgbClr val="000000"/>
              </a:solidFill>
            </a:endParaRPr>
          </a:p>
          <a:p>
            <a:pPr lvl="1">
              <a:lnSpc>
                <a:spcPct val="120000"/>
              </a:lnSpc>
              <a:buClr>
                <a:schemeClr val="tx1"/>
              </a:buClr>
              <a:buFont typeface="Wingdings" pitchFamily="2" charset="2"/>
              <a:buChar char="Ø"/>
            </a:pPr>
            <a:r>
              <a:rPr lang="es-PR" altLang="es-PR" sz="2200" b="1">
                <a:solidFill>
                  <a:srgbClr val="000000"/>
                </a:solidFill>
              </a:rPr>
              <a:t> Nivel Comunitario: </a:t>
            </a:r>
            <a:r>
              <a:rPr lang="es-PR" altLang="es-PR" sz="2200" b="1" i="1">
                <a:solidFill>
                  <a:srgbClr val="000000"/>
                </a:solidFill>
              </a:rPr>
              <a:t>Diversidad Poblacional</a:t>
            </a:r>
          </a:p>
          <a:p>
            <a:pPr lvl="1">
              <a:lnSpc>
                <a:spcPct val="120000"/>
              </a:lnSpc>
              <a:buClr>
                <a:schemeClr val="tx1"/>
              </a:buClr>
              <a:buFont typeface="Wingdings" pitchFamily="2" charset="2"/>
              <a:buChar char="Ø"/>
            </a:pPr>
            <a:r>
              <a:rPr lang="es-PR" altLang="es-PR" sz="2200" b="1">
                <a:solidFill>
                  <a:srgbClr val="000000"/>
                </a:solidFill>
              </a:rPr>
              <a:t> Programas Clínicos Supervisados: </a:t>
            </a:r>
            <a:r>
              <a:rPr lang="es-PR" altLang="es-PR" sz="2200" b="1" i="1">
                <a:solidFill>
                  <a:srgbClr val="000000"/>
                </a:solidFill>
              </a:rPr>
              <a:t>Hospitales/Clínicas</a:t>
            </a:r>
            <a:endParaRPr lang="es-PR" altLang="es-PR" sz="2200" b="1">
              <a:solidFill>
                <a:schemeClr val="tx1"/>
              </a:solidFill>
              <a:sym typeface="Wingdings" pitchFamily="2" charset="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sndAc>
          <p:stSnd>
            <p:snd r:embed="rId4" name="breeze.wav"/>
          </p:stSnd>
        </p:sndAc>
      </p:transition>
    </mc:Choice>
    <mc:Fallback xmlns="">
      <p:transition spd="slow">
        <p:fade/>
        <p:sndAc>
          <p:stSnd>
            <p:snd r:embed="rId6" name="breeze.wav"/>
          </p:stSnd>
        </p:sndAc>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0" y="2925763"/>
            <a:ext cx="88931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sz="2400" b="1">
                <a:latin typeface="Calibri" pitchFamily="34" charset="0"/>
              </a:rPr>
              <a:t> ÁREAS DE TRABAJO - </a:t>
            </a:r>
            <a:r>
              <a:rPr lang="es-PR" altLang="es-PR" sz="2400" b="1" i="1">
                <a:latin typeface="Calibri" pitchFamily="34" charset="0"/>
              </a:rPr>
              <a:t>Multidisciplinario</a:t>
            </a:r>
            <a:r>
              <a:rPr lang="es-PR" altLang="es-PR" sz="2400" b="1">
                <a:latin typeface="Calibri" pitchFamily="34" charset="0"/>
              </a:rPr>
              <a:t>:</a:t>
            </a:r>
            <a:endParaRPr lang="es-PR" altLang="es-PR" sz="2400" b="1" i="1">
              <a:solidFill>
                <a:srgbClr val="000000"/>
              </a:solidFill>
            </a:endParaRPr>
          </a:p>
          <a:p>
            <a:pPr lvl="1">
              <a:buClr>
                <a:schemeClr val="tx1"/>
              </a:buClr>
              <a:buFont typeface="Wingdings" pitchFamily="2" charset="2"/>
              <a:buChar char="Ø"/>
            </a:pPr>
            <a:r>
              <a:rPr lang="es-PR" altLang="es-PR" sz="2000" b="1">
                <a:solidFill>
                  <a:srgbClr val="000000"/>
                </a:solidFill>
              </a:rPr>
              <a:t> Rehabilitación cardiaca</a:t>
            </a:r>
            <a:endParaRPr lang="es-PR" altLang="es-PR" sz="2200" b="1" i="1">
              <a:solidFill>
                <a:srgbClr val="000000"/>
              </a:solidFill>
            </a:endParaRPr>
          </a:p>
          <a:p>
            <a:pPr lvl="1">
              <a:buClr>
                <a:schemeClr val="tx1"/>
              </a:buClr>
              <a:buFont typeface="Wingdings" pitchFamily="2" charset="2"/>
              <a:buChar char="Ø"/>
            </a:pPr>
            <a:r>
              <a:rPr lang="es-PR" altLang="es-PR" sz="2000" b="1">
                <a:solidFill>
                  <a:srgbClr val="000000"/>
                </a:solidFill>
              </a:rPr>
              <a:t> Programa de ejercicios supervisados - </a:t>
            </a:r>
            <a:r>
              <a:rPr lang="es-PR" altLang="es-PR" sz="2000" b="1" i="1">
                <a:solidFill>
                  <a:srgbClr val="000000"/>
                </a:solidFill>
              </a:rPr>
              <a:t>por</a:t>
            </a:r>
            <a:r>
              <a:rPr lang="es-PR" altLang="es-PR" sz="2000" b="1">
                <a:solidFill>
                  <a:srgbClr val="000000"/>
                </a:solidFill>
              </a:rPr>
              <a:t>: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Profesionales para el cuidado de la salud:</a:t>
            </a:r>
          </a:p>
          <a:p>
            <a:pPr lvl="2">
              <a:buClr>
                <a:schemeClr val="tx1"/>
              </a:buClr>
              <a:buFontTx/>
              <a:buNone/>
            </a:pPr>
            <a:r>
              <a:rPr lang="es-PR" altLang="es-PR" sz="1800" b="1">
                <a:solidFill>
                  <a:srgbClr val="000000"/>
                </a:solidFill>
              </a:rPr>
              <a:t>    EJEMPLO: </a:t>
            </a:r>
            <a:r>
              <a:rPr lang="es-PR" altLang="es-PR" sz="1800" b="1" i="1">
                <a:solidFill>
                  <a:srgbClr val="000000"/>
                </a:solidFill>
              </a:rPr>
              <a:t>Médicos</a:t>
            </a:r>
            <a:r>
              <a:rPr lang="es-PR" altLang="es-PR" sz="1800" b="1">
                <a:solidFill>
                  <a:srgbClr val="000000"/>
                </a:solidFill>
              </a:rPr>
              <a:t> </a:t>
            </a:r>
            <a:endParaRPr lang="es-PR" altLang="es-PR" sz="2000" b="1" i="1">
              <a:solidFill>
                <a:srgbClr val="000000"/>
              </a:solidFill>
            </a:endParaRPr>
          </a:p>
          <a:p>
            <a:pPr lvl="1">
              <a:buClr>
                <a:schemeClr val="tx1"/>
              </a:buClr>
              <a:buFont typeface="Wingdings" pitchFamily="2" charset="2"/>
              <a:buChar char="Ø"/>
            </a:pPr>
            <a:r>
              <a:rPr lang="es-PR" altLang="es-PR" sz="2000" b="1">
                <a:solidFill>
                  <a:srgbClr val="000000"/>
                </a:solidFill>
              </a:rPr>
              <a:t> Programa de terapia física</a:t>
            </a:r>
            <a:endParaRPr lang="es-PR" altLang="es-PR" sz="2200" b="1" i="1">
              <a:solidFill>
                <a:srgbClr val="000000"/>
              </a:solidFill>
            </a:endParaRPr>
          </a:p>
          <a:p>
            <a:pPr lvl="1">
              <a:buClr>
                <a:schemeClr val="tx1"/>
              </a:buClr>
              <a:buFont typeface="Wingdings" pitchFamily="2" charset="2"/>
              <a:buChar char="Ø"/>
            </a:pPr>
            <a:r>
              <a:rPr lang="es-PR" altLang="es-PR" sz="2000" b="1">
                <a:solidFill>
                  <a:srgbClr val="000000"/>
                </a:solidFill>
              </a:rPr>
              <a:t> Entrenamiento físico acuático</a:t>
            </a:r>
            <a:endParaRPr lang="es-PR" altLang="es-PR" sz="2200" b="1" i="1">
              <a:solidFill>
                <a:srgbClr val="000000"/>
              </a:solidFill>
            </a:endParaRPr>
          </a:p>
          <a:p>
            <a:pPr lvl="1">
              <a:buClr>
                <a:schemeClr val="tx1"/>
              </a:buClr>
              <a:buFont typeface="Wingdings" pitchFamily="2" charset="2"/>
              <a:buChar char="Ø"/>
            </a:pPr>
            <a:r>
              <a:rPr lang="es-PR" altLang="es-PR" sz="2000" b="1">
                <a:solidFill>
                  <a:srgbClr val="000000"/>
                </a:solidFill>
              </a:rPr>
              <a:t> Programa de ejercicios comunitarios</a:t>
            </a:r>
            <a:endParaRPr lang="es-PR" altLang="es-PR" sz="2200" b="1" i="1">
              <a:solidFill>
                <a:srgbClr val="000000"/>
              </a:solidFill>
            </a:endParaRPr>
          </a:p>
          <a:p>
            <a:pPr lvl="1">
              <a:buClr>
                <a:schemeClr val="tx1"/>
              </a:buClr>
              <a:buFont typeface="Wingdings" pitchFamily="2" charset="2"/>
              <a:buChar char="Ø"/>
            </a:pPr>
            <a:r>
              <a:rPr lang="es-PR" altLang="es-PR" sz="2000" b="1">
                <a:solidFill>
                  <a:srgbClr val="000000"/>
                </a:solidFill>
              </a:rPr>
              <a:t> Educación alimentaria</a:t>
            </a:r>
            <a:endParaRPr lang="es-PR" altLang="es-PR" sz="2200" b="1" i="1">
              <a:solidFill>
                <a:srgbClr val="000000"/>
              </a:solidFill>
            </a:endParaRPr>
          </a:p>
          <a:p>
            <a:pPr lvl="1">
              <a:buClr>
                <a:schemeClr val="tx1"/>
              </a:buClr>
              <a:buFont typeface="Wingdings" pitchFamily="2" charset="2"/>
              <a:buChar char="Ø"/>
            </a:pPr>
            <a:r>
              <a:rPr lang="es-PR" altLang="es-PR" sz="2000" b="1">
                <a:solidFill>
                  <a:srgbClr val="000000"/>
                </a:solidFill>
              </a:rPr>
              <a:t> Control de peso (masa corporal, o MC)</a:t>
            </a:r>
            <a:endParaRPr lang="es-PR" altLang="es-PR" sz="2100" b="1">
              <a:solidFill>
                <a:srgbClr val="000000"/>
              </a:solidFill>
              <a:latin typeface="Arial" charset="0"/>
            </a:endParaRPr>
          </a:p>
        </p:txBody>
      </p:sp>
      <p:sp>
        <p:nvSpPr>
          <p:cNvPr id="2" name="Title 1"/>
          <p:cNvSpPr>
            <a:spLocks/>
          </p:cNvSpPr>
          <p:nvPr/>
        </p:nvSpPr>
        <p:spPr bwMode="auto">
          <a:xfrm>
            <a:off x="2051050" y="765175"/>
            <a:ext cx="66246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p:cNvSpPr>
            <a:spLocks/>
          </p:cNvSpPr>
          <p:nvPr/>
        </p:nvSpPr>
        <p:spPr bwMode="auto">
          <a:xfrm>
            <a:off x="0" y="213360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40000"/>
              </a:lnSpc>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pic>
        <p:nvPicPr>
          <p:cNvPr id="970758" name="Picture 6" descr="Air_Dine_Stationary_Bike_Woman_Belve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1763713" cy="12588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heel spokes="3"/>
    <p:sndAc>
      <p:stSnd>
        <p:snd r:embed="rId4" name="breeze.wav"/>
      </p:stSnd>
    </p:sndAc>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411413" y="765175"/>
            <a:ext cx="66246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pic>
        <p:nvPicPr>
          <p:cNvPr id="1134597" name="Picture 5" descr="3D_Hip_Repacement_LAT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025" y="4076700"/>
            <a:ext cx="2130425" cy="2160588"/>
          </a:xfrm>
          <a:prstGeom prst="rect">
            <a:avLst/>
          </a:prstGeom>
          <a:noFill/>
          <a:extLst>
            <a:ext uri="{909E8E84-426E-40DD-AFC4-6F175D3DCCD1}">
              <a14:hiddenFill xmlns:a14="http://schemas.microsoft.com/office/drawing/2010/main">
                <a:solidFill>
                  <a:srgbClr val="FFFFFF"/>
                </a:solidFill>
              </a14:hiddenFill>
            </a:ext>
          </a:extLst>
        </p:spPr>
      </p:pic>
      <p:pic>
        <p:nvPicPr>
          <p:cNvPr id="1134599" name="Picture 7" descr="3d_Pancreas_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2060575"/>
            <a:ext cx="3779838" cy="12334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p:cNvSpPr>
          <p:nvPr/>
        </p:nvSpPr>
        <p:spPr bwMode="auto">
          <a:xfrm>
            <a:off x="107950" y="2276475"/>
            <a:ext cx="712946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10000"/>
              </a:lnSpc>
              <a:spcBef>
                <a:spcPct val="20000"/>
              </a:spcBef>
              <a:buClr>
                <a:schemeClr val="tx1"/>
              </a:buClr>
              <a:buFont typeface="Wingdings" pitchFamily="2" charset="2"/>
              <a:buChar char="q"/>
            </a:pPr>
            <a:r>
              <a:rPr lang="es-PR" altLang="es-PR" sz="2400" b="1">
                <a:latin typeface="Calibri" pitchFamily="34" charset="0"/>
              </a:rPr>
              <a:t> Disturbios Crónicos:</a:t>
            </a:r>
            <a:endParaRPr lang="es-PR" altLang="es-PR" sz="24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cardiovasculares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pulmonares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metabólicas y endocrinológicas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inmunológicas y oncológicas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hematológicas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reumatológicas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ortopédicas: </a:t>
            </a:r>
            <a:r>
              <a:rPr lang="es-PR" altLang="es-PR" sz="2000" b="1" i="1">
                <a:solidFill>
                  <a:srgbClr val="000000"/>
                </a:solidFill>
              </a:rPr>
              <a:t>Osteo-articulares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Enfermedades neuromusculares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Disturbios cognitivos y psicológicos</a:t>
            </a:r>
            <a:endParaRPr lang="es-PR" altLang="es-PR" sz="2200" b="1" i="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Disturbios sensoriales</a:t>
            </a:r>
            <a:endParaRPr lang="es-PR" altLang="es-PR" sz="2200" b="1">
              <a:latin typeface="Calibri" pitchFamily="34" charset="0"/>
            </a:endParaRPr>
          </a:p>
        </p:txBody>
      </p:sp>
      <p:pic>
        <p:nvPicPr>
          <p:cNvPr id="1134602" name="Picture 10" descr="Heart_Front_Torax_Belved_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642938"/>
            <a:ext cx="2232025" cy="15382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zoom dir="in"/>
    <p:sndAc>
      <p:stSnd>
        <p:snd r:embed="rId4" name="breeze.wav"/>
      </p:stSnd>
    </p:sndAc>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44" name="Picture 4" descr="Children_Playground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1773238"/>
            <a:ext cx="3251200" cy="4752975"/>
          </a:xfrm>
          <a:prstGeom prst="rect">
            <a:avLst/>
          </a:prstGeom>
          <a:noFill/>
          <a:extLst>
            <a:ext uri="{909E8E84-426E-40DD-AFC4-6F175D3DCCD1}">
              <a14:hiddenFill xmlns:a14="http://schemas.microsoft.com/office/drawing/2010/main">
                <a:solidFill>
                  <a:srgbClr val="FFFFFF"/>
                </a:solidFill>
              </a14:hiddenFill>
            </a:ext>
          </a:extLst>
        </p:spPr>
      </p:pic>
      <p:pic>
        <p:nvPicPr>
          <p:cNvPr id="1136647" name="Picture 7" descr="Woman_Muscle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647700"/>
            <a:ext cx="2700337" cy="1844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484438" y="909638"/>
            <a:ext cx="66246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7" name="Content Placeholder 2"/>
          <p:cNvSpPr>
            <a:spLocks/>
          </p:cNvSpPr>
          <p:nvPr/>
        </p:nvSpPr>
        <p:spPr bwMode="auto">
          <a:xfrm>
            <a:off x="179388" y="2492375"/>
            <a:ext cx="8713787"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10000"/>
              </a:lnSpc>
              <a:spcBef>
                <a:spcPct val="20000"/>
              </a:spcBef>
              <a:buClr>
                <a:schemeClr val="tx1"/>
              </a:buClr>
              <a:buFont typeface="Wingdings" pitchFamily="2" charset="2"/>
              <a:buChar char="q"/>
            </a:pPr>
            <a:r>
              <a:rPr lang="es-PR" altLang="es-PR" sz="2400" b="1">
                <a:latin typeface="Calibri" pitchFamily="34" charset="0"/>
              </a:rPr>
              <a:t> Poblaciones especiales: </a:t>
            </a:r>
            <a:r>
              <a:rPr lang="es-PR" altLang="es-PR" sz="2400" b="1" i="1">
                <a:latin typeface="Calibri" pitchFamily="34" charset="0"/>
              </a:rPr>
              <a:t>Incapacidades</a:t>
            </a:r>
          </a:p>
          <a:p>
            <a:pPr>
              <a:lnSpc>
                <a:spcPct val="80000"/>
              </a:lnSpc>
              <a:spcBef>
                <a:spcPct val="20000"/>
              </a:spcBef>
              <a:buClr>
                <a:schemeClr val="tx1"/>
              </a:buClr>
              <a:buSzPts val="2400"/>
              <a:buFont typeface="Wingdings" pitchFamily="2" charset="2"/>
              <a:buChar char="q"/>
            </a:pPr>
            <a:r>
              <a:rPr lang="es-PR" altLang="es-PR" sz="2400" b="1">
                <a:latin typeface="Calibri" pitchFamily="34" charset="0"/>
              </a:rPr>
              <a:t> Poblaciones específicas:</a:t>
            </a:r>
            <a:endParaRPr lang="es-PR" altLang="es-PR" sz="24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Población pediátrica:</a:t>
            </a:r>
            <a:endParaRPr lang="es-PR" altLang="es-PR" sz="20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Niños prepúberes</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Adolescentes</a:t>
            </a:r>
            <a:endParaRPr lang="es-PR" altLang="es-PR" sz="20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Población geriática:</a:t>
            </a:r>
            <a:endParaRPr lang="es-PR" altLang="es-PR" sz="20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Adultos mayores</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Envejecientes delicados (frail)</a:t>
            </a:r>
            <a:endParaRPr lang="es-PR" altLang="es-PR" sz="20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Población femenina:</a:t>
            </a:r>
            <a:endParaRPr lang="es-PR" altLang="es-PR" sz="20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Premenopáusica</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Posmenopáusica</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Embarazadas</a:t>
            </a:r>
            <a:endParaRPr lang="es-PR" altLang="es-PR" sz="2000" b="1">
              <a:latin typeface="Calibri"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sndAc>
          <p:stSnd>
            <p:snd r:embed="rId4" name="breeze.wav"/>
          </p:stSnd>
        </p:sndAc>
      </p:transition>
    </mc:Choice>
    <mc:Fallback xmlns="">
      <p:transition spd="slow">
        <p:fade/>
        <p:sndAc>
          <p:stSnd>
            <p:snd r:embed="rId7" name="breeze.wav"/>
          </p:stSnd>
        </p:sndAc>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6513" y="692150"/>
            <a:ext cx="91074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30000"/>
              </a:lnSpc>
            </a:pPr>
            <a:r>
              <a:rPr lang="es-PR" altLang="es-PR" sz="13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Enferm. Crónico-Degenerativas</a:t>
            </a:r>
            <a:br>
              <a:rPr lang="es-PR" altLang="es-PR" sz="1300">
                <a:solidFill>
                  <a:srgbClr val="484876"/>
                </a:solidFill>
                <a:effectLst>
                  <a:outerShdw blurRad="38100" dist="38100" dir="2700000" algn="tl">
                    <a:srgbClr val="C0C0C0"/>
                  </a:outerShdw>
                </a:effectLst>
                <a:latin typeface="Arial Black" pitchFamily="34" charset="0"/>
                <a:cs typeface="Arial" charset="0"/>
              </a:rPr>
            </a:br>
            <a:endParaRPr lang="es-PR" altLang="es-PR" sz="1400">
              <a:solidFill>
                <a:srgbClr val="484876"/>
              </a:solidFill>
              <a:effectLst>
                <a:outerShdw blurRad="38100" dist="38100" dir="2700000" algn="tl">
                  <a:srgbClr val="C0C0C0"/>
                </a:outerShdw>
              </a:effectLst>
              <a:latin typeface="Arial Black" pitchFamily="34" charset="0"/>
              <a:cs typeface="Arial" charset="0"/>
            </a:endParaRPr>
          </a:p>
        </p:txBody>
      </p:sp>
      <p:sp>
        <p:nvSpPr>
          <p:cNvPr id="7" name="Content Placeholder 2"/>
          <p:cNvSpPr>
            <a:spLocks/>
          </p:cNvSpPr>
          <p:nvPr/>
        </p:nvSpPr>
        <p:spPr bwMode="auto">
          <a:xfrm>
            <a:off x="0" y="908050"/>
            <a:ext cx="88201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Conocer la enfermedad crónica-degenerativa</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Conocer el tratamiento médico convencional de la enfermedad</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Conocer los efectos agudos y crónicos del ejercicio sobre la enfermedad</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Indagar sobre consideraciones especiales para ciertas enfermedades</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Conocer las respuestas agudas del ejercicio sobre los medicamentos</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Evaluar al cliente, fundamentado sobre esta información</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Considerar las características únicas del cliente</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Determinar las metas y objetivos del prospecto participante</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Establecer las capacidades funcionales del cliente</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Implementar programa de seguridad y prevención de accidentes</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Conocer la prescripción de ejercicio general y por enfermedad específica</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Seleccionar los tipos de ejercicios familiares a la persona</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Adaptar el programa de ejercicio, según sea el tipo de enfermedad</a:t>
            </a:r>
          </a:p>
          <a:p>
            <a:pPr>
              <a:lnSpc>
                <a:spcPct val="90000"/>
              </a:lnSpc>
              <a:spcBef>
                <a:spcPct val="20000"/>
              </a:spcBef>
              <a:buClr>
                <a:schemeClr val="tx1"/>
              </a:buClr>
              <a:buSzPts val="2400"/>
              <a:buFont typeface="Wingdings" pitchFamily="2" charset="2"/>
              <a:buChar char="q"/>
            </a:pPr>
            <a:r>
              <a:rPr lang="es-PR" altLang="es-PR" sz="2100" b="1">
                <a:latin typeface="Calibri" pitchFamily="34" charset="0"/>
              </a:rPr>
              <a:t> Integrar el </a:t>
            </a:r>
            <a:r>
              <a:rPr lang="es-PR" altLang="es-PR" sz="2100" b="1" i="1" u="sng">
                <a:effectLst>
                  <a:outerShdw blurRad="38100" dist="38100" dir="2700000" algn="tl">
                    <a:srgbClr val="C0C0C0"/>
                  </a:outerShdw>
                </a:effectLst>
                <a:latin typeface="Calibri" pitchFamily="34" charset="0"/>
              </a:rPr>
              <a:t>Programa de Ejercicio</a:t>
            </a:r>
            <a:r>
              <a:rPr lang="es-PR" altLang="es-PR" sz="2100" b="1">
                <a:latin typeface="Calibri" pitchFamily="34" charset="0"/>
              </a:rPr>
              <a:t> en el plan: </a:t>
            </a:r>
            <a:r>
              <a:rPr lang="es-PR" altLang="es-PR" sz="2100" b="1" i="1">
                <a:latin typeface="Calibri" pitchFamily="34" charset="0"/>
              </a:rPr>
              <a:t>Modificación de la Conducta</a:t>
            </a:r>
          </a:p>
          <a:p>
            <a:pPr>
              <a:lnSpc>
                <a:spcPct val="90000"/>
              </a:lnSpc>
              <a:spcBef>
                <a:spcPct val="20000"/>
              </a:spcBef>
              <a:buClr>
                <a:schemeClr val="tx1"/>
              </a:buClr>
              <a:buSzPts val="2400"/>
              <a:buFont typeface="Wingdings" pitchFamily="2" charset="2"/>
              <a:buChar char="q"/>
            </a:pPr>
            <a:r>
              <a:rPr lang="es-PR" altLang="es-PR" sz="2100" b="1" i="1">
                <a:latin typeface="Calibri" pitchFamily="34" charset="0"/>
              </a:rPr>
              <a:t> </a:t>
            </a:r>
            <a:r>
              <a:rPr lang="es-PR" altLang="es-PR" sz="2100" b="1">
                <a:latin typeface="Calibri" pitchFamily="34" charset="0"/>
              </a:rPr>
              <a:t>Mantener un sistema de progreso orientado al problema: </a:t>
            </a:r>
            <a:r>
              <a:rPr lang="es-PR" altLang="es-PR" sz="2100" b="1" i="1">
                <a:latin typeface="Calibri" pitchFamily="34" charset="0"/>
              </a:rPr>
              <a:t>Notas SOAP</a:t>
            </a:r>
            <a:r>
              <a:rPr lang="es-PR" altLang="es-PR" sz="2100" b="1">
                <a:latin typeface="Calibri" pitchFamily="34" charset="0"/>
              </a:rPr>
              <a:t> </a:t>
            </a:r>
          </a:p>
          <a:p>
            <a:pPr>
              <a:lnSpc>
                <a:spcPct val="90000"/>
              </a:lnSpc>
              <a:spcBef>
                <a:spcPct val="20000"/>
              </a:spcBef>
              <a:buClr>
                <a:schemeClr val="tx1"/>
              </a:buClr>
              <a:buSzPts val="2400"/>
              <a:buFont typeface="Wingdings" pitchFamily="2" charset="2"/>
              <a:buChar char="q"/>
            </a:pPr>
            <a:r>
              <a:rPr lang="es-PR" altLang="es-PR" sz="2100" b="1" i="1">
                <a:latin typeface="Calibri" pitchFamily="34" charset="0"/>
              </a:rPr>
              <a:t> </a:t>
            </a:r>
            <a:r>
              <a:rPr lang="es-PR" altLang="es-PR" sz="2100" b="1">
                <a:latin typeface="Calibri" pitchFamily="34" charset="0"/>
              </a:rPr>
              <a:t>Implantar un sistema de seguimiento, luego de terminar el programa</a:t>
            </a:r>
            <a:endParaRPr lang="es-PR" altLang="es-PR" sz="1900" b="1">
              <a:solidFill>
                <a:srgbClr val="000000"/>
              </a:solidFill>
              <a:latin typeface="Arial" charset="0"/>
            </a:endParaRPr>
          </a:p>
        </p:txBody>
      </p:sp>
    </p:spTree>
    <p:custDataLst>
      <p:tags r:id="rId1"/>
    </p:custDataLst>
  </p:cSld>
  <p:clrMapOvr>
    <a:masterClrMapping/>
  </p:clrMapOvr>
  <p:transition spd="slow">
    <p:wheel spokes="3"/>
    <p:sndAc>
      <p:stSnd>
        <p:snd r:embed="rId4" name="breeze.wav"/>
      </p:stSnd>
    </p:sndAc>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4354" name="Picture 2" descr="Obese_Mountainbike_Edge_GAL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692150"/>
            <a:ext cx="2271712" cy="1485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484438" y="908050"/>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7" name="Content Placeholder 2"/>
          <p:cNvSpPr>
            <a:spLocks/>
          </p:cNvSpPr>
          <p:nvPr/>
        </p:nvSpPr>
        <p:spPr bwMode="auto">
          <a:xfrm>
            <a:off x="179388" y="2276475"/>
            <a:ext cx="864076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10000"/>
              </a:lnSpc>
              <a:spcBef>
                <a:spcPct val="20000"/>
              </a:spcBef>
              <a:buClr>
                <a:schemeClr val="tx1"/>
              </a:buClr>
              <a:buSzPts val="2400"/>
              <a:buFont typeface="Wingdings" pitchFamily="2" charset="2"/>
              <a:buChar char="q"/>
            </a:pPr>
            <a:r>
              <a:rPr lang="es-PR" altLang="es-PR" sz="2400" b="1">
                <a:latin typeface="Calibri" pitchFamily="34" charset="0"/>
              </a:rPr>
              <a:t> Evaluación de la salud, estilos de vida, y capacidad funcional</a:t>
            </a:r>
          </a:p>
          <a:p>
            <a:pPr>
              <a:lnSpc>
                <a:spcPct val="110000"/>
              </a:lnSpc>
              <a:spcBef>
                <a:spcPct val="20000"/>
              </a:spcBef>
              <a:buClr>
                <a:schemeClr val="tx1"/>
              </a:buClr>
              <a:buSzPts val="2400"/>
              <a:buFont typeface="Wingdings" pitchFamily="2" charset="2"/>
              <a:buChar char="q"/>
            </a:pPr>
            <a:r>
              <a:rPr lang="es-PR" altLang="es-PR" sz="2400" b="1">
                <a:latin typeface="Calibri" pitchFamily="34" charset="0"/>
              </a:rPr>
              <a:t> Establecimiento de metas y objetivos del participante:</a:t>
            </a:r>
            <a:endParaRPr lang="es-PR" altLang="es-PR" sz="24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Considerar - </a:t>
            </a:r>
            <a:r>
              <a:rPr lang="es-PR" altLang="es-PR" sz="2000" b="1" i="1">
                <a:solidFill>
                  <a:srgbClr val="000000"/>
                </a:solidFill>
                <a:effectLst>
                  <a:outerShdw blurRad="38100" dist="38100" dir="2700000" algn="tl">
                    <a:srgbClr val="C0C0C0"/>
                  </a:outerShdw>
                </a:effectLst>
              </a:rPr>
              <a:t>Enfoque Transdisciplinario</a:t>
            </a:r>
            <a:r>
              <a:rPr lang="es-PR" altLang="es-PR" sz="2000" b="1">
                <a:solidFill>
                  <a:srgbClr val="000000"/>
                </a:solidFill>
              </a:rPr>
              <a:t>: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Perspectiva: </a:t>
            </a:r>
            <a:r>
              <a:rPr lang="es-PR" altLang="es-PR" sz="1900" b="1" i="1" u="sng">
                <a:solidFill>
                  <a:srgbClr val="000000"/>
                </a:solidFill>
                <a:effectLst>
                  <a:outerShdw blurRad="38100" dist="38100" dir="2700000" algn="tl">
                    <a:srgbClr val="C0C0C0"/>
                  </a:outerShdw>
                </a:effectLst>
                <a:latin typeface="Arial" charset="0"/>
              </a:rPr>
              <a:t>Biopsicosocial</a:t>
            </a:r>
            <a:r>
              <a:rPr lang="es-PR" altLang="es-PR" sz="1900" b="1" i="1">
                <a:solidFill>
                  <a:srgbClr val="000000"/>
                </a:solidFill>
                <a:latin typeface="Arial" charset="0"/>
              </a:rPr>
              <a:t> del individuo</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Contexto: </a:t>
            </a:r>
            <a:r>
              <a:rPr lang="es-PR" altLang="es-PR" sz="1900" b="1" i="1" u="sng">
                <a:solidFill>
                  <a:srgbClr val="000000"/>
                </a:solidFill>
                <a:effectLst>
                  <a:outerShdw blurRad="38100" dist="38100" dir="2700000" algn="tl">
                    <a:srgbClr val="C0C0C0"/>
                  </a:outerShdw>
                </a:effectLst>
                <a:latin typeface="Arial" charset="0"/>
              </a:rPr>
              <a:t>Socio-Económico</a:t>
            </a:r>
            <a:r>
              <a:rPr lang="es-PR" altLang="es-PR" sz="1900" b="1">
                <a:solidFill>
                  <a:srgbClr val="000000"/>
                </a:solidFill>
                <a:latin typeface="Arial" charset="0"/>
              </a:rPr>
              <a:t> del paciente y su familia</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Paciente con: </a:t>
            </a:r>
            <a:r>
              <a:rPr lang="es-PR" altLang="es-PR" sz="1900" b="1" i="1">
                <a:solidFill>
                  <a:srgbClr val="000000"/>
                </a:solidFill>
                <a:effectLst>
                  <a:outerShdw blurRad="38100" dist="38100" dir="2700000" algn="tl">
                    <a:srgbClr val="C0C0C0"/>
                  </a:outerShdw>
                </a:effectLst>
                <a:latin typeface="Arial" charset="0"/>
              </a:rPr>
              <a:t>Múltiples Patologías</a:t>
            </a:r>
            <a:endParaRPr lang="es-PR" altLang="es-PR" sz="2000" b="1" i="1">
              <a:solidFill>
                <a:srgbClr val="000000"/>
              </a:solidFill>
            </a:endParaRPr>
          </a:p>
          <a:p>
            <a:pPr lvl="1">
              <a:buClr>
                <a:schemeClr val="tx1"/>
              </a:buClr>
              <a:buFont typeface="Wingdings" pitchFamily="2" charset="2"/>
              <a:buChar char="Ø"/>
            </a:pPr>
            <a:r>
              <a:rPr lang="es-PR" altLang="es-PR" sz="2000" b="1">
                <a:solidFill>
                  <a:srgbClr val="000000"/>
                </a:solidFill>
              </a:rPr>
              <a:t> Enfatizar - </a:t>
            </a:r>
            <a:r>
              <a:rPr lang="es-PR" altLang="es-PR" sz="2000" b="1" i="1">
                <a:solidFill>
                  <a:srgbClr val="000000"/>
                </a:solidFill>
              </a:rPr>
              <a:t>La Salud como </a:t>
            </a:r>
            <a:r>
              <a:rPr lang="es-PR" altLang="es-PR" sz="2000" b="1" i="1" u="sng">
                <a:solidFill>
                  <a:srgbClr val="000000"/>
                </a:solidFill>
                <a:effectLst>
                  <a:outerShdw blurRad="38100" dist="38100" dir="2700000" algn="tl">
                    <a:srgbClr val="C0C0C0"/>
                  </a:outerShdw>
                </a:effectLst>
              </a:rPr>
              <a:t>Responsabilidad del Cliente</a:t>
            </a:r>
            <a:r>
              <a:rPr lang="es-PR" altLang="es-PR" sz="2000" b="1" i="1">
                <a:solidFill>
                  <a:srgbClr val="000000"/>
                </a:solidFill>
              </a:rPr>
              <a:t>:</a:t>
            </a:r>
            <a:r>
              <a:rPr lang="es-PR" altLang="es-PR" sz="2000" b="1">
                <a:solidFill>
                  <a:srgbClr val="000000"/>
                </a:solidFill>
              </a:rPr>
              <a:t> </a:t>
            </a:r>
            <a:endParaRPr lang="es-PR" altLang="es-PR" sz="1900" b="1">
              <a:solidFill>
                <a:srgbClr val="000000"/>
              </a:solidFill>
              <a:latin typeface="Tahoma" pitchFamily="34" charset="0"/>
            </a:endParaRPr>
          </a:p>
          <a:p>
            <a:pPr lvl="2">
              <a:buClr>
                <a:schemeClr val="tx1"/>
              </a:buClr>
              <a:buFontTx/>
              <a:buNone/>
            </a:pPr>
            <a:r>
              <a:rPr lang="es-PR" altLang="es-PR" sz="1900" b="1">
                <a:solidFill>
                  <a:srgbClr val="000000"/>
                </a:solidFill>
                <a:latin typeface="Arial" charset="0"/>
              </a:rPr>
              <a:t>RECALCAR: </a:t>
            </a:r>
            <a:r>
              <a:rPr lang="es-PR" altLang="es-PR" sz="1900" b="1" i="1" u="sng">
                <a:solidFill>
                  <a:srgbClr val="000000"/>
                </a:solidFill>
                <a:effectLst>
                  <a:outerShdw blurRad="38100" dist="38100" dir="2700000" algn="tl">
                    <a:srgbClr val="C0C0C0"/>
                  </a:outerShdw>
                </a:effectLst>
                <a:latin typeface="Arial" charset="0"/>
              </a:rPr>
              <a:t>Auto-Cuidado</a:t>
            </a:r>
            <a:r>
              <a:rPr lang="es-PR" altLang="es-PR" sz="1900" b="1" i="1">
                <a:solidFill>
                  <a:srgbClr val="000000"/>
                </a:solidFill>
                <a:latin typeface="Arial" charset="0"/>
              </a:rPr>
              <a:t> de la salud</a:t>
            </a:r>
            <a:r>
              <a:rPr lang="es-PR" altLang="es-PR" sz="1800" b="1">
                <a:solidFill>
                  <a:srgbClr val="000000"/>
                </a:solidFill>
              </a:rPr>
              <a:t> </a:t>
            </a:r>
            <a:endParaRPr lang="es-PR" altLang="es-PR" sz="2000" b="1" i="1">
              <a:solidFill>
                <a:srgbClr val="000000"/>
              </a:solidFill>
            </a:endParaRPr>
          </a:p>
          <a:p>
            <a:pPr lvl="1">
              <a:buClr>
                <a:schemeClr val="tx1"/>
              </a:buClr>
              <a:buFont typeface="Wingdings" pitchFamily="2" charset="2"/>
              <a:buChar char="Ø"/>
            </a:pPr>
            <a:r>
              <a:rPr lang="es-PR" altLang="es-PR" sz="2000" b="1">
                <a:solidFill>
                  <a:srgbClr val="000000"/>
                </a:solidFill>
              </a:rPr>
              <a:t> </a:t>
            </a:r>
            <a:r>
              <a:rPr lang="es-PR" altLang="es-PR" sz="2000" b="1" u="sng">
                <a:solidFill>
                  <a:srgbClr val="000000"/>
                </a:solidFill>
              </a:rPr>
              <a:t>Importancia del</a:t>
            </a:r>
            <a:r>
              <a:rPr lang="es-PR" altLang="es-PR" sz="2000" b="1">
                <a:solidFill>
                  <a:srgbClr val="000000"/>
                </a:solidFill>
              </a:rPr>
              <a:t>: </a:t>
            </a:r>
            <a:r>
              <a:rPr lang="es-PR" altLang="es-PR" sz="2000" b="1" i="1">
                <a:solidFill>
                  <a:srgbClr val="000000"/>
                </a:solidFill>
              </a:rPr>
              <a:t>Manejador de Casos</a:t>
            </a:r>
            <a:r>
              <a:rPr lang="es-PR" altLang="es-PR" sz="2000" b="1">
                <a:solidFill>
                  <a:srgbClr val="000000"/>
                </a:solidFill>
              </a:rPr>
              <a:t>: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Consejería - </a:t>
            </a:r>
            <a:r>
              <a:rPr lang="es-PR" altLang="es-PR" sz="1900" b="1" i="1">
                <a:solidFill>
                  <a:srgbClr val="000000"/>
                </a:solidFill>
                <a:latin typeface="Arial" charset="0"/>
              </a:rPr>
              <a:t>Ajustar programa a necesidades del participante</a:t>
            </a:r>
            <a:r>
              <a:rPr lang="es-PR" altLang="es-PR" sz="1900" b="1">
                <a:solidFill>
                  <a:srgbClr val="000000"/>
                </a:solidFill>
                <a:latin typeface="Arial" charset="0"/>
              </a:rPr>
              <a:t>:</a:t>
            </a:r>
            <a:endParaRPr lang="es-PR" altLang="es-PR" sz="2100" b="1">
              <a:solidFill>
                <a:srgbClr val="000000"/>
              </a:solidFill>
              <a:latin typeface="Arial" charset="0"/>
            </a:endParaRPr>
          </a:p>
          <a:p>
            <a:pPr lvl="3">
              <a:lnSpc>
                <a:spcPct val="90000"/>
              </a:lnSpc>
              <a:buClr>
                <a:schemeClr val="tx1"/>
              </a:buClr>
              <a:buFont typeface="Wingdings" pitchFamily="2" charset="2"/>
              <a:buChar char="ð"/>
            </a:pPr>
            <a:r>
              <a:rPr lang="es-PR" altLang="es-PR" sz="2100" b="1">
                <a:solidFill>
                  <a:srgbClr val="000000"/>
                </a:solidFill>
                <a:latin typeface="Calibri" pitchFamily="34" charset="0"/>
              </a:rPr>
              <a:t> Estilos de vida que requieren modificarse</a:t>
            </a:r>
            <a:endParaRPr lang="es-PR" altLang="es-PR" sz="2100" b="1">
              <a:solidFill>
                <a:srgbClr val="000000"/>
              </a:solidFill>
              <a:latin typeface="Arial" charset="0"/>
            </a:endParaRPr>
          </a:p>
          <a:p>
            <a:pPr lvl="3">
              <a:lnSpc>
                <a:spcPct val="80000"/>
              </a:lnSpc>
              <a:buClr>
                <a:schemeClr val="tx1"/>
              </a:buClr>
              <a:buFont typeface="Wingdings" pitchFamily="2" charset="2"/>
              <a:buChar char="ð"/>
            </a:pPr>
            <a:r>
              <a:rPr lang="es-PR" altLang="es-PR" sz="2100" b="1">
                <a:solidFill>
                  <a:srgbClr val="000000"/>
                </a:solidFill>
                <a:latin typeface="Calibri" pitchFamily="34" charset="0"/>
              </a:rPr>
              <a:t> Disponer de apoyo emocional y social</a:t>
            </a:r>
            <a:r>
              <a:rPr lang="es-PR" altLang="es-PR" sz="1800" b="1">
                <a:solidFill>
                  <a:srgbClr val="000000"/>
                </a:solidFill>
              </a:rPr>
              <a:t> </a:t>
            </a:r>
            <a:endParaRPr lang="es-PR" altLang="es-PR" sz="2000" b="1">
              <a:latin typeface="Calibri" pitchFamily="34" charset="0"/>
            </a:endParaRPr>
          </a:p>
        </p:txBody>
      </p:sp>
    </p:spTree>
    <p:custDataLst>
      <p:tags r:id="rId1"/>
    </p:custDataLst>
  </p:cSld>
  <p:clrMapOvr>
    <a:masterClrMapping/>
  </p:clrMapOvr>
  <p:transition spd="slow">
    <p:pull dir="r"/>
    <p:sndAc>
      <p:stSnd>
        <p:snd r:embed="rId4" name="breeze.wav"/>
      </p:stSnd>
    </p:sndAc>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179388" y="2133600"/>
            <a:ext cx="8713787"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10000"/>
              </a:lnSpc>
              <a:spcBef>
                <a:spcPct val="20000"/>
              </a:spcBef>
              <a:buClr>
                <a:schemeClr val="tx1"/>
              </a:buClr>
              <a:buFont typeface="Wingdings" pitchFamily="2" charset="2"/>
              <a:buChar char="q"/>
            </a:pPr>
            <a:r>
              <a:rPr lang="es-PR" altLang="es-PR" sz="2400" b="1">
                <a:latin typeface="Calibri" pitchFamily="34" charset="0"/>
              </a:rPr>
              <a:t> Modificación de la Conducta - </a:t>
            </a:r>
            <a:r>
              <a:rPr lang="es-PR" altLang="es-PR" sz="2400" b="1" i="1">
                <a:latin typeface="Calibri" pitchFamily="34" charset="0"/>
              </a:rPr>
              <a:t>Comportamientos Saludables</a:t>
            </a:r>
            <a:r>
              <a:rPr lang="es-PR" altLang="es-PR" sz="2400" b="1">
                <a:latin typeface="Calibri" pitchFamily="34" charset="0"/>
              </a:rPr>
              <a:t>:</a:t>
            </a:r>
            <a:endParaRPr lang="es-PR" altLang="es-PR" sz="24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Cambio en diversos estilos de vida: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Evitar uso de: </a:t>
            </a:r>
            <a:r>
              <a:rPr lang="es-PR" altLang="es-PR" sz="1900" b="1" i="1">
                <a:solidFill>
                  <a:srgbClr val="000000"/>
                </a:solidFill>
                <a:latin typeface="Arial" charset="0"/>
              </a:rPr>
              <a:t>Sustancias Nocivas a la Salud (Ej: tabaquismo)</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Hábitos nutricionales adecuados: </a:t>
            </a:r>
            <a:r>
              <a:rPr lang="es-PR" altLang="es-PR" sz="1900" b="1" i="1">
                <a:solidFill>
                  <a:srgbClr val="000000"/>
                </a:solidFill>
                <a:latin typeface="Arial" charset="0"/>
              </a:rPr>
              <a:t>Incluye Control de MC (Peso)</a:t>
            </a:r>
            <a:endParaRPr lang="es-PR" altLang="es-PR" sz="1800" b="1" i="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Técnicas para el manejo efectivo de circunstancias estresantes</a:t>
            </a:r>
            <a:endParaRPr lang="es-PR" altLang="es-PR" sz="1800" b="1" i="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Tiempo dedicado a dormir: lo adecuado (Ej: 7-8 hoas)</a:t>
            </a:r>
            <a:endParaRPr lang="es-PR" altLang="es-PR" sz="20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Enfatizar en: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Suprimir: </a:t>
            </a:r>
            <a:r>
              <a:rPr lang="es-PR" altLang="es-PR" sz="1900" b="1" u="sng">
                <a:solidFill>
                  <a:srgbClr val="000000"/>
                </a:solidFill>
                <a:latin typeface="Arial" charset="0"/>
              </a:rPr>
              <a:t>Comportamiento Sedentario</a:t>
            </a:r>
            <a:r>
              <a:rPr lang="es-PR" altLang="es-PR" sz="1900" b="1">
                <a:solidFill>
                  <a:srgbClr val="000000"/>
                </a:solidFill>
                <a:latin typeface="Arial" charset="0"/>
              </a:rPr>
              <a:t> - </a:t>
            </a:r>
            <a:r>
              <a:rPr lang="es-PR" altLang="es-PR" sz="1900" b="1" i="1">
                <a:solidFill>
                  <a:srgbClr val="000000"/>
                </a:solidFill>
                <a:latin typeface="Arial" charset="0"/>
              </a:rPr>
              <a:t>Tiempo Sentado</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Incrementar: </a:t>
            </a:r>
            <a:r>
              <a:rPr lang="es-PR" altLang="es-PR" sz="1900" b="1" i="1">
                <a:solidFill>
                  <a:srgbClr val="000000"/>
                </a:solidFill>
                <a:latin typeface="Arial" charset="0"/>
              </a:rPr>
              <a:t>Nivel de</a:t>
            </a:r>
            <a:r>
              <a:rPr lang="es-PR" altLang="es-PR" sz="1900" b="1">
                <a:solidFill>
                  <a:srgbClr val="000000"/>
                </a:solidFill>
                <a:latin typeface="Arial" charset="0"/>
              </a:rPr>
              <a:t> </a:t>
            </a:r>
            <a:r>
              <a:rPr lang="es-PR" altLang="es-PR" sz="1900" b="1" i="1" u="sng">
                <a:solidFill>
                  <a:srgbClr val="000000"/>
                </a:solidFill>
                <a:effectLst>
                  <a:outerShdw blurRad="38100" dist="38100" dir="2700000" algn="tl">
                    <a:srgbClr val="C0C0C0"/>
                  </a:outerShdw>
                </a:effectLst>
                <a:latin typeface="Arial" charset="0"/>
              </a:rPr>
              <a:t>Actividad Física</a:t>
            </a:r>
            <a:r>
              <a:rPr lang="es-PR" altLang="es-PR" sz="1900" b="1">
                <a:solidFill>
                  <a:srgbClr val="000000"/>
                </a:solidFill>
                <a:latin typeface="Arial" charset="0"/>
              </a:rPr>
              <a:t> (USDDHHS, 2008)</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Diseñar un programa de entrenamiento físico:</a:t>
            </a:r>
            <a:endParaRPr lang="es-PR" altLang="es-PR" sz="2100" b="1" i="1">
              <a:solidFill>
                <a:srgbClr val="000000"/>
              </a:solidFill>
              <a:latin typeface="Arial" charset="0"/>
            </a:endParaRPr>
          </a:p>
          <a:p>
            <a:pPr lvl="2">
              <a:lnSpc>
                <a:spcPct val="70000"/>
              </a:lnSpc>
              <a:buClr>
                <a:schemeClr val="tx1"/>
              </a:buClr>
              <a:buFontTx/>
              <a:buNone/>
            </a:pPr>
            <a:r>
              <a:rPr lang="es-PR" altLang="es-PR" sz="2300" b="1">
                <a:solidFill>
                  <a:srgbClr val="000000"/>
                </a:solidFill>
                <a:latin typeface="Calibri" pitchFamily="34" charset="0"/>
              </a:rPr>
              <a:t>   </a:t>
            </a:r>
            <a:r>
              <a:rPr lang="es-PR" altLang="es-PR" sz="2100" b="1" i="1">
                <a:solidFill>
                  <a:srgbClr val="000000"/>
                </a:solidFill>
                <a:latin typeface="Calibri" pitchFamily="34" charset="0"/>
              </a:rPr>
              <a:t>Guías para la: </a:t>
            </a:r>
            <a:r>
              <a:rPr lang="es-PR" altLang="es-PR" sz="2100" b="1" i="1" u="sng">
                <a:solidFill>
                  <a:srgbClr val="000000"/>
                </a:solidFill>
                <a:effectLst>
                  <a:outerShdw blurRad="38100" dist="38100" dir="2700000" algn="tl">
                    <a:srgbClr val="C0C0C0"/>
                  </a:outerShdw>
                </a:effectLst>
                <a:latin typeface="Calibri" pitchFamily="34" charset="0"/>
              </a:rPr>
              <a:t>Prescripción de Ejercicios</a:t>
            </a:r>
            <a:r>
              <a:rPr lang="es-PR" altLang="es-PR" sz="2100" b="1" i="1">
                <a:solidFill>
                  <a:srgbClr val="000000"/>
                </a:solidFill>
                <a:latin typeface="Calibri" pitchFamily="34" charset="0"/>
              </a:rPr>
              <a:t> (ACSM, 2014)</a:t>
            </a:r>
            <a:endParaRPr lang="es-PR" altLang="es-PR" sz="2000" b="1">
              <a:latin typeface="Calibri" pitchFamily="34" charset="0"/>
            </a:endParaRPr>
          </a:p>
          <a:p>
            <a:pPr>
              <a:lnSpc>
                <a:spcPct val="110000"/>
              </a:lnSpc>
              <a:spcBef>
                <a:spcPct val="0"/>
              </a:spcBef>
              <a:buClr>
                <a:schemeClr val="tx1"/>
              </a:buClr>
              <a:buSzPts val="2400"/>
              <a:buFont typeface="Wingdings" pitchFamily="2" charset="2"/>
              <a:buChar char="q"/>
            </a:pPr>
            <a:r>
              <a:rPr lang="es-PR" altLang="es-PR" sz="2400" b="1">
                <a:latin typeface="Calibri" pitchFamily="34" charset="0"/>
              </a:rPr>
              <a:t> Evaluar la efectividad del programa</a:t>
            </a:r>
          </a:p>
          <a:p>
            <a:pPr>
              <a:lnSpc>
                <a:spcPct val="80000"/>
              </a:lnSpc>
              <a:spcBef>
                <a:spcPct val="20000"/>
              </a:spcBef>
              <a:buClr>
                <a:schemeClr val="tx1"/>
              </a:buClr>
              <a:buSzPts val="2400"/>
              <a:buFont typeface="Wingdings" pitchFamily="2" charset="2"/>
              <a:buChar char="q"/>
            </a:pPr>
            <a:r>
              <a:rPr lang="es-PR" altLang="es-PR" sz="2400" b="1">
                <a:latin typeface="Calibri" pitchFamily="34" charset="0"/>
              </a:rPr>
              <a:t> Seguimiento a los participantes</a:t>
            </a:r>
          </a:p>
        </p:txBody>
      </p:sp>
      <p:sp>
        <p:nvSpPr>
          <p:cNvPr id="2" name="Title 1"/>
          <p:cNvSpPr>
            <a:spLocks/>
          </p:cNvSpPr>
          <p:nvPr/>
        </p:nvSpPr>
        <p:spPr bwMode="auto">
          <a:xfrm>
            <a:off x="2411413" y="765175"/>
            <a:ext cx="662463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10000"/>
              </a:lnSpc>
            </a:pPr>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pic>
        <p:nvPicPr>
          <p:cNvPr id="1077252" name="Picture 4" descr="Pair_Mountainbike_Cycling_Effects_Belve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2016125" cy="1454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p:sndAc>
      <p:stSnd>
        <p:snd r:embed="rId4" name="breeze.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908175" y="549275"/>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2006</a:t>
            </a:r>
          </a:p>
        </p:txBody>
      </p:sp>
      <p:sp>
        <p:nvSpPr>
          <p:cNvPr id="10" name="Text Box 6"/>
          <p:cNvSpPr txBox="1">
            <a:spLocks noChangeArrowheads="1"/>
          </p:cNvSpPr>
          <p:nvPr/>
        </p:nvSpPr>
        <p:spPr bwMode="auto">
          <a:xfrm>
            <a:off x="4573588" y="2420938"/>
            <a:ext cx="4319587" cy="223202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2800"/>
              <a:t>Lopategui Corsino, Edgar (2006). </a:t>
            </a:r>
            <a:r>
              <a:rPr lang="es-ES" altLang="es-PR" sz="2800" b="1" i="1"/>
              <a:t>Bienestar y Calidad de Vida</a:t>
            </a:r>
            <a:r>
              <a:rPr lang="es-ES" altLang="es-PR" sz="2800"/>
              <a:t>. New Jersey: John </a:t>
            </a:r>
          </a:p>
          <a:p>
            <a:r>
              <a:rPr lang="es-ES" altLang="es-PR" sz="2800"/>
              <a:t>Wiley &amp; Sons. 580 pp.</a:t>
            </a:r>
            <a:r>
              <a:rPr lang="en-US" altLang="es-PR" sz="2000">
                <a:latin typeface="Times New Roman" pitchFamily="18" charset="0"/>
              </a:rPr>
              <a:t> </a:t>
            </a:r>
          </a:p>
        </p:txBody>
      </p:sp>
      <p:pic>
        <p:nvPicPr>
          <p:cNvPr id="1261572" name="Picture 4" descr="BOOK_CoverPage-TEX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988" y="909638"/>
            <a:ext cx="4257675" cy="55102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618" name="Picture 10" descr="Enfermedades_Cronicas_Responsabilidad_Individual_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622300"/>
            <a:ext cx="7921625" cy="58721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edge/>
    <p:sndAc>
      <p:stSnd>
        <p:snd r:embed="rId4" name="breeze.wav"/>
      </p:stSnd>
    </p:sndAc>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68538" y="725488"/>
            <a:ext cx="66246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p:cNvSpPr>
            <a:spLocks/>
          </p:cNvSpPr>
          <p:nvPr/>
        </p:nvSpPr>
        <p:spPr bwMode="auto">
          <a:xfrm>
            <a:off x="0" y="2060575"/>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sp>
        <p:nvSpPr>
          <p:cNvPr id="7" name="Content Placeholder 2"/>
          <p:cNvSpPr>
            <a:spLocks/>
          </p:cNvSpPr>
          <p:nvPr/>
        </p:nvSpPr>
        <p:spPr bwMode="auto">
          <a:xfrm>
            <a:off x="214313" y="2636838"/>
            <a:ext cx="86058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90000"/>
              </a:lnSpc>
              <a:spcBef>
                <a:spcPct val="20000"/>
              </a:spcBef>
              <a:buClr>
                <a:schemeClr val="tx1"/>
              </a:buClr>
              <a:buSzPts val="2400"/>
              <a:buFont typeface="Wingdings" pitchFamily="2" charset="2"/>
              <a:buChar char="q"/>
            </a:pPr>
            <a:r>
              <a:rPr lang="es-PR" altLang="es-PR" sz="2400" b="1">
                <a:latin typeface="Calibri" pitchFamily="34" charset="0"/>
              </a:rPr>
              <a:t> Pacientes con Múltiples Enfermedades Crónicas:</a:t>
            </a:r>
            <a:endParaRPr lang="es-PR" altLang="es-PR" sz="24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Establecer Metas Generales Alcanzables:</a:t>
            </a:r>
            <a:endParaRPr lang="es-PR" altLang="es-PR" sz="20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El </a:t>
            </a:r>
            <a:r>
              <a:rPr lang="es-PR" altLang="es-PR" sz="1900" b="1" i="1" u="sng">
                <a:solidFill>
                  <a:srgbClr val="000000"/>
                </a:solidFill>
                <a:effectLst>
                  <a:outerShdw blurRad="38100" dist="38100" dir="2700000" algn="tl">
                    <a:srgbClr val="C0C0C0"/>
                  </a:outerShdw>
                </a:effectLst>
                <a:latin typeface="Arial" charset="0"/>
              </a:rPr>
              <a:t>Ejercicio</a:t>
            </a:r>
            <a:r>
              <a:rPr lang="es-PR" altLang="es-PR" sz="1900" b="1">
                <a:solidFill>
                  <a:srgbClr val="000000"/>
                </a:solidFill>
                <a:latin typeface="Arial" charset="0"/>
              </a:rPr>
              <a:t>, como un </a:t>
            </a:r>
            <a:r>
              <a:rPr lang="es-PR" altLang="es-PR" sz="1900" b="1" i="1">
                <a:solidFill>
                  <a:srgbClr val="000000"/>
                </a:solidFill>
                <a:effectLst>
                  <a:outerShdw blurRad="38100" dist="38100" dir="2700000" algn="tl">
                    <a:srgbClr val="C0C0C0"/>
                  </a:outerShdw>
                </a:effectLst>
                <a:latin typeface="Arial" charset="0"/>
              </a:rPr>
              <a:t>Estilo de Vida</a:t>
            </a:r>
            <a:r>
              <a:rPr lang="es-PR" altLang="es-PR" sz="1900" b="1">
                <a:solidFill>
                  <a:srgbClr val="000000"/>
                </a:solidFill>
                <a:latin typeface="Arial" charset="0"/>
              </a:rPr>
              <a:t>:</a:t>
            </a:r>
            <a:endParaRPr lang="es-PR" altLang="es-PR" sz="2100" b="1" i="1">
              <a:solidFill>
                <a:srgbClr val="000000"/>
              </a:solidFill>
              <a:latin typeface="Arial" charset="0"/>
            </a:endParaRPr>
          </a:p>
          <a:p>
            <a:pPr lvl="3">
              <a:buClr>
                <a:schemeClr val="tx1"/>
              </a:buClr>
              <a:buFont typeface="Wingdings" pitchFamily="2" charset="2"/>
              <a:buChar char="ð"/>
            </a:pPr>
            <a:r>
              <a:rPr lang="es-PR" altLang="es-PR" sz="2100" b="1">
                <a:solidFill>
                  <a:srgbClr val="000000"/>
                </a:solidFill>
                <a:latin typeface="Calibri" pitchFamily="34" charset="0"/>
              </a:rPr>
              <a:t> Insertado en el:</a:t>
            </a:r>
            <a:endParaRPr lang="es-PR" altLang="es-PR" sz="2100" b="1" i="1">
              <a:solidFill>
                <a:schemeClr val="tx1"/>
              </a:solidFill>
            </a:endParaRPr>
          </a:p>
          <a:p>
            <a:pPr lvl="4">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Programa para la:</a:t>
            </a:r>
          </a:p>
          <a:p>
            <a:pPr lvl="4">
              <a:lnSpc>
                <a:spcPct val="90000"/>
              </a:lnSpc>
              <a:buClr>
                <a:schemeClr val="tx1"/>
              </a:buClr>
              <a:buFont typeface="Wingdings" pitchFamily="2" charset="2"/>
              <a:buNone/>
            </a:pPr>
            <a:r>
              <a:rPr lang="en-US" altLang="es-PR" sz="1800" b="1">
                <a:solidFill>
                  <a:schemeClr val="tx1"/>
                </a:solidFill>
                <a:sym typeface="Wingdings" pitchFamily="2" charset="2"/>
              </a:rPr>
              <a:t>     </a:t>
            </a:r>
            <a:r>
              <a:rPr lang="en-US" altLang="es-PR" sz="1800" b="1" i="1">
                <a:solidFill>
                  <a:schemeClr val="tx1"/>
                </a:solidFill>
                <a:effectLst>
                  <a:outerShdw blurRad="38100" dist="38100" dir="2700000" algn="tl">
                    <a:srgbClr val="C0C0C0"/>
                  </a:outerShdw>
                </a:effectLst>
                <a:sym typeface="Wingdings" pitchFamily="2" charset="2"/>
              </a:rPr>
              <a:t>Modificación del Comportamiento</a:t>
            </a:r>
            <a:r>
              <a:rPr lang="es-PR" altLang="es-PR" sz="1800" b="1">
                <a:latin typeface="Calibri" pitchFamily="34" charset="0"/>
              </a:rPr>
              <a:t>:</a:t>
            </a:r>
            <a:endParaRPr lang="es-PR" altLang="es-PR" sz="18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Un estilo de vida más activo- </a:t>
            </a:r>
            <a:r>
              <a:rPr lang="es-PR" altLang="es-PR" sz="2000" b="1" i="1">
                <a:solidFill>
                  <a:srgbClr val="000000"/>
                </a:solidFill>
                <a:effectLst>
                  <a:outerShdw blurRad="38100" dist="38100" dir="2700000" algn="tl">
                    <a:srgbClr val="C0C0C0"/>
                  </a:outerShdw>
                </a:effectLst>
              </a:rPr>
              <a:t>Mayor Actividad Física</a:t>
            </a:r>
            <a:r>
              <a:rPr lang="es-PR" altLang="es-PR" sz="2000" b="1">
                <a:solidFill>
                  <a:srgbClr val="000000"/>
                </a:solidFill>
              </a:rPr>
              <a:t>:</a:t>
            </a:r>
            <a:endParaRPr lang="es-PR" altLang="es-PR" sz="20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Mejora el Manejo Médico - </a:t>
            </a:r>
            <a:r>
              <a:rPr lang="es-PR" altLang="es-PR" sz="1900" b="1" i="1">
                <a:solidFill>
                  <a:srgbClr val="000000"/>
                </a:solidFill>
                <a:effectLst>
                  <a:outerShdw blurRad="38100" dist="38100" dir="2700000" algn="tl">
                    <a:srgbClr val="C0C0C0"/>
                  </a:outerShdw>
                </a:effectLst>
                <a:latin typeface="Arial" charset="0"/>
              </a:rPr>
              <a:t>Tratamiente Clínico más Efectivo</a:t>
            </a:r>
            <a:r>
              <a:rPr lang="es-PR" altLang="es-PR" sz="1900" b="1">
                <a:solidFill>
                  <a:srgbClr val="000000"/>
                </a:solidFill>
                <a:latin typeface="Arial" charset="0"/>
              </a:rPr>
              <a:t>:</a:t>
            </a:r>
            <a:endParaRPr lang="es-PR" altLang="es-PR" sz="2100" b="1" i="1">
              <a:solidFill>
                <a:srgbClr val="000000"/>
              </a:solidFill>
              <a:latin typeface="Arial" charset="0"/>
            </a:endParaRPr>
          </a:p>
          <a:p>
            <a:pPr lvl="2">
              <a:lnSpc>
                <a:spcPct val="90000"/>
              </a:lnSpc>
              <a:buClr>
                <a:schemeClr val="tx1"/>
              </a:buClr>
              <a:buFont typeface="Wingdings" pitchFamily="2" charset="2"/>
              <a:buNone/>
            </a:pPr>
            <a:r>
              <a:rPr lang="es-PR" altLang="es-PR" sz="2300" b="1">
                <a:solidFill>
                  <a:srgbClr val="000000"/>
                </a:solidFill>
                <a:latin typeface="Calibri" pitchFamily="34" charset="0"/>
              </a:rPr>
              <a:t>   </a:t>
            </a:r>
            <a:r>
              <a:rPr lang="es-PR" altLang="es-PR" sz="2200" b="1" u="sng">
                <a:solidFill>
                  <a:srgbClr val="000000"/>
                </a:solidFill>
                <a:latin typeface="Calibri" pitchFamily="34" charset="0"/>
              </a:rPr>
              <a:t>RESULTADO NETO</a:t>
            </a:r>
            <a:r>
              <a:rPr lang="es-PR" altLang="es-PR" sz="2200" b="1">
                <a:solidFill>
                  <a:srgbClr val="000000"/>
                </a:solidFill>
                <a:latin typeface="Calibri" pitchFamily="34" charset="0"/>
              </a:rPr>
              <a:t>: </a:t>
            </a:r>
            <a:r>
              <a:rPr lang="es-PR" altLang="es-PR" sz="2200" b="1" i="1">
                <a:solidFill>
                  <a:srgbClr val="000000"/>
                </a:solidFill>
                <a:effectLst>
                  <a:outerShdw blurRad="38100" dist="38100" dir="2700000" algn="tl">
                    <a:srgbClr val="C0C0C0"/>
                  </a:outerShdw>
                </a:effectLst>
                <a:latin typeface="Calibri" pitchFamily="34" charset="0"/>
              </a:rPr>
              <a:t>Mejor </a:t>
            </a:r>
            <a:r>
              <a:rPr lang="es-PR" altLang="es-PR" sz="2200" b="1" i="1" u="sng">
                <a:solidFill>
                  <a:srgbClr val="000000"/>
                </a:solidFill>
                <a:effectLst>
                  <a:outerShdw blurRad="38100" dist="38100" dir="2700000" algn="tl">
                    <a:srgbClr val="C0C0C0"/>
                  </a:outerShdw>
                </a:effectLst>
                <a:latin typeface="Calibri" pitchFamily="34" charset="0"/>
              </a:rPr>
              <a:t>Salud</a:t>
            </a:r>
            <a:r>
              <a:rPr lang="es-PR" altLang="es-PR" sz="2200" b="1" i="1">
                <a:solidFill>
                  <a:srgbClr val="000000"/>
                </a:solidFill>
                <a:effectLst>
                  <a:outerShdw blurRad="38100" dist="38100" dir="2700000" algn="tl">
                    <a:srgbClr val="C0C0C0"/>
                  </a:outerShdw>
                </a:effectLst>
                <a:latin typeface="Calibri" pitchFamily="34" charset="0"/>
              </a:rPr>
              <a:t> General</a:t>
            </a:r>
            <a:endParaRPr lang="es-PR" altLang="es-PR" sz="1900" b="1">
              <a:solidFill>
                <a:srgbClr val="000000"/>
              </a:solidFill>
              <a:latin typeface="Arial" charset="0"/>
            </a:endParaRPr>
          </a:p>
          <a:p>
            <a:pPr lvl="4">
              <a:lnSpc>
                <a:spcPct val="90000"/>
              </a:lnSpc>
              <a:buClr>
                <a:schemeClr val="tx1"/>
              </a:buClr>
              <a:buFont typeface="Wingdings" pitchFamily="2" charset="2"/>
              <a:buNone/>
            </a:pPr>
            <a:endParaRPr lang="es-PR" altLang="es-PR" sz="1700" b="1">
              <a:solidFill>
                <a:srgbClr val="000000"/>
              </a:solidFill>
              <a:latin typeface="Arial" charset="0"/>
            </a:endParaRPr>
          </a:p>
        </p:txBody>
      </p:sp>
      <p:sp>
        <p:nvSpPr>
          <p:cNvPr id="10" name="Text Box 6"/>
          <p:cNvSpPr txBox="1">
            <a:spLocks noChangeArrowheads="1"/>
          </p:cNvSpPr>
          <p:nvPr/>
        </p:nvSpPr>
        <p:spPr bwMode="auto">
          <a:xfrm>
            <a:off x="179388" y="5734050"/>
            <a:ext cx="8640762" cy="7921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“Managing Exercise in Persons with Multiple Chronic Conditions,” por G. E. Moore, P. L. Painter, G. W. Lyerly, &amp; L. L. Durstine. En </a:t>
            </a:r>
            <a:r>
              <a:rPr lang="en-US" altLang="es-PR" sz="1200" b="1" i="1">
                <a:latin typeface="Times New Roman" pitchFamily="18" charset="0"/>
              </a:rPr>
              <a:t>ACSM’s Exercise Management for Persons with Chronic Diseases and Disabilities</a:t>
            </a:r>
            <a:r>
              <a:rPr lang="en-US" altLang="es-PR" sz="1200">
                <a:latin typeface="Times New Roman" pitchFamily="18" charset="0"/>
              </a:rPr>
              <a:t>. 3ra. ed., (p. 36), por J. L. Durstine, G. E. Moore, P. L. Painter, &amp; S. O. Roberts (Eds.), 2009, Champaign, IL: Human Kinetics. Copyright 2009 por: the American College of Sports Medicine.</a:t>
            </a:r>
          </a:p>
        </p:txBody>
      </p:sp>
      <p:pic>
        <p:nvPicPr>
          <p:cNvPr id="1007628" name="Picture 12" descr="Women_Bike_Gym_Belved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1985963" cy="1314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blinds dir="vert"/>
    <p:sndAc>
      <p:stSnd>
        <p:snd r:embed="rId4" name="chimes.wav"/>
      </p:stSnd>
    </p:sndAc>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0" y="2636838"/>
            <a:ext cx="88931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sz="2400" b="1">
                <a:latin typeface="Calibri" pitchFamily="34" charset="0"/>
              </a:rPr>
              <a:t> META - </a:t>
            </a:r>
            <a:r>
              <a:rPr lang="es-PR" altLang="es-PR" sz="2400" b="1" i="1">
                <a:latin typeface="Calibri" pitchFamily="34" charset="0"/>
              </a:rPr>
              <a:t>Atender Interacciones Multifactoriales</a:t>
            </a:r>
            <a:r>
              <a:rPr lang="es-PR" altLang="es-PR" sz="2400" b="1">
                <a:latin typeface="Calibri" pitchFamily="34" charset="0"/>
              </a:rPr>
              <a:t>:</a:t>
            </a:r>
            <a:endParaRPr lang="es-PR" altLang="es-PR" sz="2400" b="1" i="1">
              <a:solidFill>
                <a:srgbClr val="000000"/>
              </a:solidFill>
            </a:endParaRPr>
          </a:p>
          <a:p>
            <a:pPr lvl="1">
              <a:buClr>
                <a:schemeClr val="tx1"/>
              </a:buClr>
              <a:buFont typeface="Wingdings" pitchFamily="2" charset="2"/>
              <a:buChar char="Ø"/>
            </a:pPr>
            <a:r>
              <a:rPr lang="es-PR" altLang="es-PR" sz="2000" b="1">
                <a:solidFill>
                  <a:srgbClr val="000000"/>
                </a:solidFill>
              </a:rPr>
              <a:t> Ejemplos: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Componente psicosocial - </a:t>
            </a:r>
            <a:r>
              <a:rPr lang="es-PR" altLang="es-PR" sz="1900" b="1" i="1">
                <a:solidFill>
                  <a:srgbClr val="000000"/>
                </a:solidFill>
                <a:latin typeface="Arial" charset="0"/>
              </a:rPr>
              <a:t>estrés</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Ejercicio y actividad física</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Dieta</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Estrategias para cesar de fumar</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Otros</a:t>
            </a:r>
            <a:r>
              <a:rPr lang="es-PR" altLang="es-PR" sz="2000" b="1">
                <a:latin typeface="Calibri" pitchFamily="34" charset="0"/>
              </a:rPr>
              <a:t>:</a:t>
            </a:r>
            <a:endParaRPr lang="es-PR" altLang="es-PR" sz="2000" b="1" i="1">
              <a:solidFill>
                <a:srgbClr val="000000"/>
              </a:solidFill>
            </a:endParaRPr>
          </a:p>
          <a:p>
            <a:pPr lvl="1">
              <a:buClr>
                <a:schemeClr val="tx1"/>
              </a:buClr>
              <a:buFont typeface="Wingdings" pitchFamily="2" charset="2"/>
              <a:buChar char="Ø"/>
            </a:pPr>
            <a:r>
              <a:rPr lang="es-PR" altLang="es-PR" sz="2000" b="1">
                <a:solidFill>
                  <a:srgbClr val="000000"/>
                </a:solidFill>
              </a:rPr>
              <a:t> Asuntos importantes: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Sistema de apoyo para el participante</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Motivación y adherencia al programa</a:t>
            </a:r>
            <a:r>
              <a:rPr lang="es-PR" altLang="es-PR" sz="1800" b="1">
                <a:solidFill>
                  <a:srgbClr val="000000"/>
                </a:solidFill>
              </a:rPr>
              <a:t> </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Estrategias para lograr la meta</a:t>
            </a:r>
            <a:endParaRPr lang="es-PR" altLang="es-PR" b="1">
              <a:solidFill>
                <a:schemeClr val="tx1"/>
              </a:solidFill>
              <a:latin typeface="Calibri" pitchFamily="34" charset="0"/>
              <a:sym typeface="Wingdings" pitchFamily="2" charset="2"/>
            </a:endParaRPr>
          </a:p>
        </p:txBody>
      </p:sp>
      <p:pic>
        <p:nvPicPr>
          <p:cNvPr id="968713" name="Picture 9" descr="Jogger_Woman_Over_Grass_Edge_GALL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8475"/>
            <a:ext cx="2195513" cy="1495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124075" y="765175"/>
            <a:ext cx="66246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p:cNvSpPr>
            <a:spLocks/>
          </p:cNvSpPr>
          <p:nvPr/>
        </p:nvSpPr>
        <p:spPr bwMode="auto">
          <a:xfrm>
            <a:off x="0" y="2060575"/>
            <a:ext cx="8964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pic>
        <p:nvPicPr>
          <p:cNvPr id="968716" name="Picture 12" descr="Walking_Shoes_Walker_Belved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3284538"/>
            <a:ext cx="3240088"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dir="ld"/>
    <p:sndAc>
      <p:stSnd>
        <p:snd r:embed="rId4" name="breeze.wav"/>
      </p:stSnd>
    </p:sndAc>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214313" y="2781300"/>
            <a:ext cx="86058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sz="2400" b="1">
                <a:latin typeface="Calibri" pitchFamily="34" charset="0"/>
              </a:rPr>
              <a:t> Función del Programa de Ejercicio:</a:t>
            </a:r>
            <a:endParaRPr lang="es-PR" altLang="es-PR" sz="2400" b="1" i="1">
              <a:solidFill>
                <a:srgbClr val="000000"/>
              </a:solidFill>
            </a:endParaRPr>
          </a:p>
          <a:p>
            <a:pPr lvl="1">
              <a:buClr>
                <a:schemeClr val="tx1"/>
              </a:buClr>
              <a:buFont typeface="Wingdings" pitchFamily="2" charset="2"/>
              <a:buChar char="Ø"/>
            </a:pPr>
            <a:r>
              <a:rPr lang="es-PR" altLang="es-PR" sz="2000" b="1">
                <a:solidFill>
                  <a:srgbClr val="000000"/>
                </a:solidFill>
              </a:rPr>
              <a:t> Metas Medulares:</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Para mediar con los efectos de una enfermedad que limita la habilidad funcional</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Para aumentar la capacidad funcional general y la fortaleza muscular</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Para incrementar un estilo de vida activo y el gasto energético diario</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Para mejorar la efectividad del metabolismo de los hidratos de carbono y lípidos</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Para promover la normalización del la función cardiovascular</a:t>
            </a:r>
            <a:endParaRPr lang="es-PR" altLang="es-PR" sz="1800" b="1">
              <a:solidFill>
                <a:srgbClr val="000000"/>
              </a:solidFill>
            </a:endParaRPr>
          </a:p>
        </p:txBody>
      </p:sp>
      <p:sp>
        <p:nvSpPr>
          <p:cNvPr id="2" name="Title 1"/>
          <p:cNvSpPr>
            <a:spLocks/>
          </p:cNvSpPr>
          <p:nvPr/>
        </p:nvSpPr>
        <p:spPr bwMode="auto">
          <a:xfrm>
            <a:off x="2195513" y="763588"/>
            <a:ext cx="66246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p:cNvSpPr>
            <a:spLocks/>
          </p:cNvSpPr>
          <p:nvPr/>
        </p:nvSpPr>
        <p:spPr bwMode="auto">
          <a:xfrm>
            <a:off x="0" y="2060575"/>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pic>
        <p:nvPicPr>
          <p:cNvPr id="989190" name="Picture 6" descr="Walk_Hicking_Woods_Belved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09600"/>
            <a:ext cx="1944688" cy="1336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trips/>
    <p:sndAc>
      <p:stSnd>
        <p:snd r:embed="rId4" name="breeze.wav"/>
      </p:stSnd>
    </p:sndAc>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214313" y="2997200"/>
            <a:ext cx="86058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90000"/>
              </a:lnSpc>
              <a:spcBef>
                <a:spcPct val="20000"/>
              </a:spcBef>
              <a:buClr>
                <a:schemeClr val="tx1"/>
              </a:buClr>
              <a:buSzPts val="2400"/>
              <a:buFont typeface="Wingdings" pitchFamily="2" charset="2"/>
              <a:buChar char="q"/>
            </a:pPr>
            <a:r>
              <a:rPr lang="es-PR" altLang="es-PR" sz="2400" b="1">
                <a:latin typeface="Calibri" pitchFamily="34" charset="0"/>
              </a:rPr>
              <a:t> Función del Programa de Ejercicio:</a:t>
            </a:r>
            <a:endParaRPr lang="es-PR" altLang="es-PR" sz="2400" b="1" i="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Metas Medulares:</a:t>
            </a:r>
            <a:endParaRPr lang="es-PR" altLang="es-PR" sz="2000" b="1">
              <a:solidFill>
                <a:srgbClr val="000000"/>
              </a:solidFill>
              <a:latin typeface="Tahoma" pitchFamily="34" charset="0"/>
            </a:endParaRPr>
          </a:p>
          <a:p>
            <a:pPr lvl="2">
              <a:lnSpc>
                <a:spcPct val="90000"/>
              </a:lnSpc>
              <a:buClr>
                <a:schemeClr val="tx1"/>
              </a:buClr>
              <a:buFontTx/>
              <a:buChar char="•"/>
            </a:pPr>
            <a:r>
              <a:rPr lang="es-PR" altLang="es-PR" sz="1900" b="1">
                <a:solidFill>
                  <a:srgbClr val="000000"/>
                </a:solidFill>
                <a:latin typeface="Arial" charset="0"/>
              </a:rPr>
              <a:t>Para promover la normalización del la función cardiovascular:</a:t>
            </a:r>
            <a:endParaRPr lang="es-PR" altLang="es-PR" sz="2100" b="1" i="1">
              <a:solidFill>
                <a:srgbClr val="000000"/>
              </a:solidFill>
              <a:latin typeface="Arial" charset="0"/>
            </a:endParaRPr>
          </a:p>
          <a:p>
            <a:pPr lvl="3">
              <a:buClr>
                <a:schemeClr val="tx1"/>
              </a:buClr>
              <a:buFont typeface="Wingdings" pitchFamily="2" charset="2"/>
              <a:buChar char="ð"/>
            </a:pPr>
            <a:r>
              <a:rPr lang="es-PR" altLang="es-PR" b="1">
                <a:solidFill>
                  <a:srgbClr val="000000"/>
                </a:solidFill>
                <a:latin typeface="Calibri" pitchFamily="34" charset="0"/>
              </a:rPr>
              <a:t> Tres principales metas:</a:t>
            </a:r>
            <a:endParaRPr lang="es-PR" altLang="es-PR" b="1" i="1">
              <a:solidFill>
                <a:schemeClr val="tx1"/>
              </a:solidFill>
            </a:endParaRPr>
          </a:p>
          <a:p>
            <a:pPr lvl="4">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Para incrementar la aptitud aeróbica</a:t>
            </a:r>
            <a:endParaRPr lang="es-PR" altLang="es-PR" sz="1900" b="1" i="1">
              <a:solidFill>
                <a:schemeClr val="tx1"/>
              </a:solidFill>
            </a:endParaRPr>
          </a:p>
          <a:p>
            <a:pPr lvl="4">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Para mejorar el control nervioso de la función vascular:</a:t>
            </a:r>
          </a:p>
          <a:p>
            <a:pPr lvl="4">
              <a:lnSpc>
                <a:spcPct val="90000"/>
              </a:lnSpc>
              <a:buClr>
                <a:schemeClr val="tx1"/>
              </a:buClr>
              <a:buFont typeface="Wingdings" pitchFamily="2" charset="2"/>
              <a:buNone/>
            </a:pPr>
            <a:r>
              <a:rPr lang="en-US" altLang="es-PR" sz="1800" b="1">
                <a:solidFill>
                  <a:schemeClr val="tx1"/>
                </a:solidFill>
                <a:sym typeface="Wingdings" pitchFamily="2" charset="2"/>
              </a:rPr>
              <a:t>     </a:t>
            </a:r>
            <a:r>
              <a:rPr lang="en-US" altLang="es-PR" sz="1800" b="1" i="1">
                <a:solidFill>
                  <a:schemeClr val="tx1"/>
                </a:solidFill>
                <a:sym typeface="Wingdings" pitchFamily="2" charset="2"/>
              </a:rPr>
              <a:t>Especialmente, la resistencia en los vasos sanguíneos </a:t>
            </a:r>
          </a:p>
          <a:p>
            <a:pPr lvl="4">
              <a:lnSpc>
                <a:spcPct val="70000"/>
              </a:lnSpc>
              <a:buClr>
                <a:schemeClr val="tx1"/>
              </a:buClr>
              <a:buFont typeface="Wingdings" pitchFamily="2" charset="2"/>
              <a:buNone/>
            </a:pPr>
            <a:r>
              <a:rPr lang="en-US" altLang="es-PR" sz="1800" b="1" i="1">
                <a:solidFill>
                  <a:schemeClr val="tx1"/>
                </a:solidFill>
                <a:sym typeface="Wingdings" pitchFamily="2" charset="2"/>
              </a:rPr>
              <a:t>     de los músculos</a:t>
            </a:r>
            <a:r>
              <a:rPr lang="en-US" altLang="es-PR" sz="1800" b="1">
                <a:solidFill>
                  <a:schemeClr val="tx1"/>
                </a:solidFill>
                <a:sym typeface="Wingdings" pitchFamily="2" charset="2"/>
              </a:rPr>
              <a:t>  </a:t>
            </a:r>
            <a:r>
              <a:rPr lang="en-US" altLang="es-PR" sz="1800" b="1" i="1">
                <a:solidFill>
                  <a:schemeClr val="tx1"/>
                </a:solidFill>
                <a:sym typeface="Wingdings" pitchFamily="2" charset="2"/>
              </a:rPr>
              <a:t>esqueléticos</a:t>
            </a:r>
            <a:endParaRPr lang="es-PR" altLang="es-PR" sz="1900" b="1" i="1">
              <a:solidFill>
                <a:schemeClr val="tx1"/>
              </a:solidFill>
            </a:endParaRPr>
          </a:p>
          <a:p>
            <a:pPr lvl="4">
              <a:lnSpc>
                <a:spcPct val="120000"/>
              </a:lnSpc>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Para mejorar la función endoteliar:</a:t>
            </a:r>
          </a:p>
          <a:p>
            <a:pPr lvl="4">
              <a:lnSpc>
                <a:spcPct val="90000"/>
              </a:lnSpc>
              <a:buClr>
                <a:schemeClr val="tx1"/>
              </a:buClr>
              <a:buFont typeface="Wingdings" pitchFamily="2" charset="2"/>
              <a:buNone/>
            </a:pPr>
            <a:r>
              <a:rPr lang="en-US" altLang="es-PR" sz="1800" b="1">
                <a:solidFill>
                  <a:schemeClr val="tx1"/>
                </a:solidFill>
                <a:sym typeface="Wingdings" pitchFamily="2" charset="2"/>
              </a:rPr>
              <a:t>     </a:t>
            </a:r>
            <a:r>
              <a:rPr lang="en-US" altLang="es-PR" sz="1800" b="1" i="1">
                <a:solidFill>
                  <a:schemeClr val="tx1"/>
                </a:solidFill>
                <a:sym typeface="Wingdings" pitchFamily="2" charset="2"/>
              </a:rPr>
              <a:t>Principalmente en las arterias coronarias</a:t>
            </a:r>
            <a:endParaRPr lang="es-PR" altLang="es-PR" sz="1700" b="1" i="1">
              <a:solidFill>
                <a:srgbClr val="000000"/>
              </a:solidFill>
              <a:latin typeface="Arial" charset="0"/>
            </a:endParaRPr>
          </a:p>
        </p:txBody>
      </p:sp>
      <p:pic>
        <p:nvPicPr>
          <p:cNvPr id="991238" name="Picture 6" descr="Runner_Man_Torso_Green_Edge_GALL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
            <a:ext cx="2268538" cy="16652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124075" y="836613"/>
            <a:ext cx="6624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20000"/>
              </a:lnSpc>
            </a:pPr>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sp>
        <p:nvSpPr>
          <p:cNvPr id="3" name="Title 1"/>
          <p:cNvSpPr>
            <a:spLocks/>
          </p:cNvSpPr>
          <p:nvPr/>
        </p:nvSpPr>
        <p:spPr bwMode="auto">
          <a:xfrm>
            <a:off x="0" y="2278063"/>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spTree>
    <p:custDataLst>
      <p:tags r:id="rId1"/>
    </p:custDataLst>
  </p:cSld>
  <p:clrMapOvr>
    <a:masterClrMapping/>
  </p:clrMapOvr>
  <p:transition spd="slow">
    <p:strips dir="rd"/>
    <p:sndAc>
      <p:stSnd>
        <p:snd r:embed="rId4" name="breeze.wav"/>
      </p:stSnd>
    </p:sndAc>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a:t>
            </a:r>
            <a:r>
              <a:rPr lang="en-US" altLang="es-PR" sz="1200" b="1" i="1">
                <a:latin typeface="Times New Roman" pitchFamily="18" charset="0"/>
              </a:rPr>
              <a:t>Exercise and Disease Management</a:t>
            </a:r>
            <a:r>
              <a:rPr lang="en-US" altLang="es-PR" sz="1200">
                <a:latin typeface="Times New Roman" pitchFamily="18" charset="0"/>
              </a:rPr>
              <a:t>  (p. 3), por B.C. Leutholtz, &amp; I. Ripoll, 1999, Boca Raton, FL: CRC Press. Copyright 1999 por: CRC Press LLC.</a:t>
            </a:r>
          </a:p>
        </p:txBody>
      </p:sp>
      <p:pic>
        <p:nvPicPr>
          <p:cNvPr id="1001479" name="Picture 7" descr="Running_Feets_Edge_GALL_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549275"/>
            <a:ext cx="2305050" cy="1522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484438" y="765175"/>
            <a:ext cx="662463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000">
                <a:solidFill>
                  <a:srgbClr val="484876"/>
                </a:solidFill>
                <a:effectLst>
                  <a:outerShdw blurRad="38100" dist="38100" dir="2700000" algn="tl">
                    <a:srgbClr val="C0C0C0"/>
                  </a:outerShdw>
                </a:effectLst>
                <a:latin typeface="Arial Black" pitchFamily="34" charset="0"/>
                <a:cs typeface="Arial" charset="0"/>
              </a:rPr>
              <a:t>ENFOQUE TERAPÉUTICO PARA LAS ENFERMEDADES CRÓNICO-DEGENERATIVAS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Importancia del Ejercicio y</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a:solidFill>
                  <a:srgbClr val="484876"/>
                </a:solidFill>
                <a:effectLst>
                  <a:outerShdw blurRad="38100" dist="38100" dir="2700000" algn="tl">
                    <a:srgbClr val="C0C0C0"/>
                  </a:outerShdw>
                </a:effectLst>
                <a:latin typeface="Arial Black" pitchFamily="34" charset="0"/>
                <a:cs typeface="Arial" charset="0"/>
              </a:rPr>
              <a:t>la Actividad Física</a:t>
            </a:r>
          </a:p>
        </p:txBody>
      </p:sp>
      <p:sp>
        <p:nvSpPr>
          <p:cNvPr id="7" name="Content Placeholder 2"/>
          <p:cNvSpPr>
            <a:spLocks/>
          </p:cNvSpPr>
          <p:nvPr/>
        </p:nvSpPr>
        <p:spPr bwMode="auto">
          <a:xfrm>
            <a:off x="142875" y="1916113"/>
            <a:ext cx="8893175"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20000"/>
              </a:lnSpc>
              <a:spcBef>
                <a:spcPct val="20000"/>
              </a:spcBef>
              <a:buClr>
                <a:schemeClr val="tx1"/>
              </a:buClr>
              <a:buSzPts val="2400"/>
              <a:buFont typeface="Wingdings" pitchFamily="2" charset="2"/>
              <a:buChar char="q"/>
            </a:pPr>
            <a:r>
              <a:rPr lang="es-PR" altLang="es-PR" sz="2400" b="1">
                <a:latin typeface="Calibri" pitchFamily="34" charset="0"/>
              </a:rPr>
              <a:t> Enfoque Terapéutico Moderno de la Medicina:</a:t>
            </a:r>
            <a:endParaRPr lang="es-PR" altLang="es-PR" sz="2400" b="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Educar al Paciente: </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Responsabilidad individual de la salud:</a:t>
            </a:r>
            <a:endParaRPr lang="es-PR" altLang="es-PR" sz="2100" b="1" i="1">
              <a:solidFill>
                <a:srgbClr val="000000"/>
              </a:solidFill>
              <a:latin typeface="Arial" charset="0"/>
            </a:endParaRPr>
          </a:p>
          <a:p>
            <a:pPr lvl="3">
              <a:buClr>
                <a:schemeClr val="tx1"/>
              </a:buClr>
              <a:buFont typeface="Wingdings" pitchFamily="2" charset="2"/>
              <a:buChar char="ð"/>
            </a:pPr>
            <a:r>
              <a:rPr lang="es-PR" altLang="es-PR" sz="2100" b="1">
                <a:solidFill>
                  <a:srgbClr val="000000"/>
                </a:solidFill>
                <a:latin typeface="Calibri" pitchFamily="34" charset="0"/>
              </a:rPr>
              <a:t> Auto-Cuidado del bienestar:</a:t>
            </a:r>
          </a:p>
          <a:p>
            <a:pPr lvl="3">
              <a:lnSpc>
                <a:spcPct val="70000"/>
              </a:lnSpc>
              <a:buClr>
                <a:schemeClr val="tx1"/>
              </a:buClr>
              <a:buFont typeface="Wingdings" pitchFamily="2" charset="2"/>
              <a:buNone/>
            </a:pPr>
            <a:r>
              <a:rPr lang="es-PR" altLang="es-PR" sz="2100" b="1">
                <a:solidFill>
                  <a:srgbClr val="000000"/>
                </a:solidFill>
                <a:latin typeface="Calibri" pitchFamily="34" charset="0"/>
              </a:rPr>
              <a:t>     </a:t>
            </a:r>
            <a:r>
              <a:rPr lang="es-PR" altLang="es-PR" sz="2100" b="1" i="1">
                <a:solidFill>
                  <a:srgbClr val="000000"/>
                </a:solidFill>
                <a:latin typeface="Calibri" pitchFamily="34" charset="0"/>
              </a:rPr>
              <a:t>Representa un sistema efectivo para el cuidado de la salud</a:t>
            </a:r>
            <a:r>
              <a:rPr lang="es-PR" altLang="es-PR" sz="1800" b="1">
                <a:solidFill>
                  <a:srgbClr val="000000"/>
                </a:solidFill>
              </a:rPr>
              <a:t> </a:t>
            </a:r>
            <a:endParaRPr lang="es-PR" altLang="es-PR" sz="1700" b="1">
              <a:solidFill>
                <a:srgbClr val="000000"/>
              </a:solidFill>
              <a:latin typeface="Tahoma" pitchFamily="34" charset="0"/>
            </a:endParaRPr>
          </a:p>
          <a:p>
            <a:pPr lvl="2">
              <a:lnSpc>
                <a:spcPct val="120000"/>
              </a:lnSpc>
              <a:buClr>
                <a:schemeClr val="tx1"/>
              </a:buClr>
              <a:buFontTx/>
              <a:buChar char="•"/>
            </a:pPr>
            <a:r>
              <a:rPr lang="es-PR" altLang="es-PR" sz="1900" b="1">
                <a:solidFill>
                  <a:srgbClr val="000000"/>
                </a:solidFill>
                <a:latin typeface="Arial" charset="0"/>
              </a:rPr>
              <a:t>Implementar el Tratamiento Médico Convencional:</a:t>
            </a:r>
          </a:p>
          <a:p>
            <a:pPr lvl="2">
              <a:lnSpc>
                <a:spcPct val="70000"/>
              </a:lnSpc>
              <a:buClr>
                <a:schemeClr val="tx1"/>
              </a:buClr>
              <a:buFontTx/>
              <a:buNone/>
            </a:pPr>
            <a:r>
              <a:rPr lang="es-PR" altLang="es-PR" sz="1900" b="1">
                <a:solidFill>
                  <a:srgbClr val="000000"/>
                </a:solidFill>
                <a:latin typeface="Arial" charset="0"/>
              </a:rPr>
              <a:t>   </a:t>
            </a:r>
            <a:r>
              <a:rPr lang="es-PR" altLang="es-PR" sz="1900" b="1" i="1">
                <a:solidFill>
                  <a:srgbClr val="000000"/>
                </a:solidFill>
                <a:latin typeface="Arial" charset="0"/>
              </a:rPr>
              <a:t>(Diagnóstico, Terapia y Cumplimiento dentro de tal Terapia)</a:t>
            </a:r>
            <a:endParaRPr lang="es-PR" altLang="es-PR" sz="2100" b="1" i="1">
              <a:solidFill>
                <a:srgbClr val="000000"/>
              </a:solidFill>
              <a:latin typeface="Arial" charset="0"/>
            </a:endParaRPr>
          </a:p>
          <a:p>
            <a:pPr lvl="3">
              <a:lnSpc>
                <a:spcPct val="110000"/>
              </a:lnSpc>
              <a:buClr>
                <a:schemeClr val="tx1"/>
              </a:buClr>
              <a:buFont typeface="Wingdings" pitchFamily="2" charset="2"/>
              <a:buChar char="ð"/>
            </a:pPr>
            <a:r>
              <a:rPr lang="es-PR" altLang="es-PR" sz="2100" b="1">
                <a:solidFill>
                  <a:srgbClr val="000000"/>
                </a:solidFill>
                <a:latin typeface="Calibri" pitchFamily="34" charset="0"/>
              </a:rPr>
              <a:t> Dentro del contexto de las:</a:t>
            </a:r>
            <a:endParaRPr lang="es-PR" altLang="es-PR" sz="2100" b="1">
              <a:solidFill>
                <a:schemeClr val="tx1"/>
              </a:solidFill>
            </a:endParaRPr>
          </a:p>
          <a:p>
            <a:pPr lvl="4">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Circunstancias Psicosociales y Económicas</a:t>
            </a:r>
          </a:p>
          <a:p>
            <a:pPr lvl="4">
              <a:lnSpc>
                <a:spcPct val="90000"/>
              </a:lnSpc>
              <a:buClr>
                <a:schemeClr val="tx1"/>
              </a:buClr>
              <a:buFont typeface="Wingdings" pitchFamily="2" charset="2"/>
              <a:buNone/>
            </a:pPr>
            <a:r>
              <a:rPr lang="en-US" altLang="es-PR" sz="1800" b="1">
                <a:solidFill>
                  <a:schemeClr val="tx1"/>
                </a:solidFill>
                <a:sym typeface="Wingdings" pitchFamily="2" charset="2"/>
              </a:rPr>
              <a:t>     </a:t>
            </a:r>
            <a:r>
              <a:rPr lang="en-US" altLang="es-PR" sz="1800" b="1" i="1">
                <a:solidFill>
                  <a:schemeClr val="tx1"/>
                </a:solidFill>
                <a:sym typeface="Wingdings" pitchFamily="2" charset="2"/>
              </a:rPr>
              <a:t>del paciente y la familia:</a:t>
            </a:r>
            <a:endParaRPr lang="es-PR" altLang="es-PR" sz="1900" b="1">
              <a:solidFill>
                <a:srgbClr val="000000"/>
              </a:solidFill>
              <a:latin typeface="Calibri" pitchFamily="34" charset="0"/>
            </a:endParaRPr>
          </a:p>
          <a:p>
            <a:pPr lvl="3">
              <a:lnSpc>
                <a:spcPct val="120000"/>
              </a:lnSpc>
              <a:buClr>
                <a:schemeClr val="tx1"/>
              </a:buClr>
              <a:buFont typeface="Wingdings" pitchFamily="2" charset="2"/>
              <a:buNone/>
            </a:pPr>
            <a:r>
              <a:rPr lang="es-PR" altLang="es-PR" sz="2100" b="1">
                <a:solidFill>
                  <a:srgbClr val="000000"/>
                </a:solidFill>
                <a:latin typeface="Calibri" pitchFamily="34" charset="0"/>
              </a:rPr>
              <a:t>        </a:t>
            </a:r>
            <a:r>
              <a:rPr lang="es-PR" altLang="es-PR" sz="2100" b="1" i="1">
                <a:solidFill>
                  <a:srgbClr val="000000"/>
                </a:solidFill>
                <a:latin typeface="Calibri" pitchFamily="34" charset="0"/>
              </a:rPr>
              <a:t>Dolor, sufrimiento, alteración familiar, vida social y ocupacional,</a:t>
            </a:r>
          </a:p>
          <a:p>
            <a:pPr lvl="3">
              <a:lnSpc>
                <a:spcPct val="50000"/>
              </a:lnSpc>
              <a:buClr>
                <a:schemeClr val="tx1"/>
              </a:buClr>
              <a:buFont typeface="Wingdings" pitchFamily="2" charset="2"/>
              <a:buNone/>
            </a:pPr>
            <a:r>
              <a:rPr lang="es-PR" altLang="es-PR" sz="2100" b="1" i="1">
                <a:solidFill>
                  <a:srgbClr val="000000"/>
                </a:solidFill>
                <a:latin typeface="Calibri" pitchFamily="34" charset="0"/>
              </a:rPr>
              <a:t>        consecuencias económicas, e impacto emocional</a:t>
            </a:r>
          </a:p>
        </p:txBody>
      </p:sp>
    </p:spTree>
    <p:custDataLst>
      <p:tags r:id="rId1"/>
    </p:custDataLst>
  </p:cSld>
  <p:clrMapOvr>
    <a:masterClrMapping/>
  </p:clrMapOvr>
  <p:transition spd="slow">
    <p:wipe dir="d"/>
    <p:sndAc>
      <p:stSnd>
        <p:snd r:embed="rId4" name="breeze.wav"/>
      </p:stSnd>
    </p:sndAc>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71438" y="2709863"/>
            <a:ext cx="88931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40000"/>
              </a:lnSpc>
              <a:spcBef>
                <a:spcPct val="20000"/>
              </a:spcBef>
              <a:buClr>
                <a:schemeClr val="tx1"/>
              </a:buClr>
              <a:buSzPts val="2400"/>
              <a:buFont typeface="Wingdings" pitchFamily="2" charset="2"/>
              <a:buChar char="q"/>
            </a:pPr>
            <a:r>
              <a:rPr lang="es-PR" altLang="es-PR" sz="2400" b="1">
                <a:latin typeface="Calibri" pitchFamily="34" charset="0"/>
              </a:rPr>
              <a:t> Enfoque del Programa - </a:t>
            </a:r>
            <a:r>
              <a:rPr lang="es-PR" altLang="es-PR" sz="2400" b="1" i="1" u="sng">
                <a:effectLst>
                  <a:outerShdw blurRad="38100" dist="38100" dir="2700000" algn="tl">
                    <a:srgbClr val="C0C0C0"/>
                  </a:outerShdw>
                </a:effectLst>
                <a:latin typeface="Calibri" pitchFamily="34" charset="0"/>
              </a:rPr>
              <a:t>Transdisciplinario</a:t>
            </a:r>
            <a:r>
              <a:rPr lang="es-PR" altLang="es-PR" sz="2400" b="1">
                <a:latin typeface="Calibri" pitchFamily="34" charset="0"/>
              </a:rPr>
              <a:t>: TRABAJO DE EQUIPO:</a:t>
            </a:r>
            <a:endParaRPr lang="es-PR" altLang="es-PR" sz="2400" b="1">
              <a:solidFill>
                <a:srgbClr val="000000"/>
              </a:solidFill>
            </a:endParaRPr>
          </a:p>
          <a:p>
            <a:pPr lvl="1">
              <a:lnSpc>
                <a:spcPct val="140000"/>
              </a:lnSpc>
              <a:buClr>
                <a:schemeClr val="tx1"/>
              </a:buClr>
              <a:buFont typeface="Wingdings" pitchFamily="2" charset="2"/>
              <a:buChar char="Ø"/>
            </a:pPr>
            <a:r>
              <a:rPr lang="es-PR" altLang="es-PR" sz="2000" b="1">
                <a:solidFill>
                  <a:srgbClr val="000000"/>
                </a:solidFill>
              </a:rPr>
              <a:t> Justificación:</a:t>
            </a:r>
          </a:p>
          <a:p>
            <a:pPr lvl="1">
              <a:lnSpc>
                <a:spcPct val="70000"/>
              </a:lnSpc>
              <a:buClr>
                <a:schemeClr val="tx1"/>
              </a:buClr>
              <a:buFont typeface="Wingdings" pitchFamily="2" charset="2"/>
              <a:buNone/>
            </a:pPr>
            <a:r>
              <a:rPr lang="es-PR" altLang="es-PR" sz="2000" b="1" i="1">
                <a:solidFill>
                  <a:srgbClr val="000000"/>
                </a:solidFill>
                <a:latin typeface="Calibri" pitchFamily="34" charset="0"/>
              </a:rPr>
              <a:t>     Enfoque de equipo interdisciplinario para el cuidado total de participante</a:t>
            </a:r>
            <a:r>
              <a:rPr lang="es-PR" altLang="es-PR" sz="2000" b="1">
                <a:solidFill>
                  <a:srgbClr val="000000"/>
                </a:solidFill>
              </a:rPr>
              <a:t> </a:t>
            </a:r>
            <a:endParaRPr lang="es-PR" altLang="es-PR" sz="1900" b="1">
              <a:solidFill>
                <a:srgbClr val="000000"/>
              </a:solidFill>
              <a:latin typeface="Tahoma" pitchFamily="34" charset="0"/>
            </a:endParaRPr>
          </a:p>
          <a:p>
            <a:pPr lvl="2">
              <a:lnSpc>
                <a:spcPct val="140000"/>
              </a:lnSpc>
              <a:buClr>
                <a:schemeClr val="tx1"/>
              </a:buClr>
              <a:buFontTx/>
              <a:buChar char="•"/>
            </a:pPr>
            <a:r>
              <a:rPr lang="es-PR" altLang="es-PR" sz="1900" b="1">
                <a:solidFill>
                  <a:srgbClr val="000000"/>
                </a:solidFill>
                <a:latin typeface="Arial" charset="0"/>
              </a:rPr>
              <a:t>Atender una diversidad de necesidades - ENTE BIOPSICOSOCIAL:</a:t>
            </a:r>
            <a:endParaRPr lang="es-PR" altLang="es-PR" sz="2100" b="1" i="1">
              <a:solidFill>
                <a:srgbClr val="000000"/>
              </a:solidFill>
              <a:latin typeface="Arial" charset="0"/>
            </a:endParaRPr>
          </a:p>
          <a:p>
            <a:pPr lvl="3">
              <a:lnSpc>
                <a:spcPct val="140000"/>
              </a:lnSpc>
              <a:buClr>
                <a:schemeClr val="tx1"/>
              </a:buClr>
              <a:buFont typeface="Wingdings" pitchFamily="2" charset="2"/>
              <a:buChar char="ð"/>
            </a:pPr>
            <a:r>
              <a:rPr lang="es-PR" altLang="es-PR" sz="2100" b="1">
                <a:solidFill>
                  <a:srgbClr val="000000"/>
                </a:solidFill>
                <a:latin typeface="Calibri" pitchFamily="34" charset="0"/>
              </a:rPr>
              <a:t> Pacientes Médicamente Complejos:</a:t>
            </a:r>
            <a:endParaRPr lang="es-PR" altLang="es-PR" sz="2100" b="1">
              <a:solidFill>
                <a:schemeClr val="tx1"/>
              </a:solidFill>
            </a:endParaRPr>
          </a:p>
          <a:p>
            <a:pPr lvl="4">
              <a:lnSpc>
                <a:spcPct val="140000"/>
              </a:lnSpc>
              <a:buClr>
                <a:schemeClr val="tx1"/>
              </a:buClr>
              <a:buFont typeface="Wingdings" pitchFamily="2" charset="2"/>
              <a:buNone/>
            </a:pPr>
            <a:r>
              <a:rPr lang="en-US" altLang="es-PR" sz="1900" b="1">
                <a:solidFill>
                  <a:schemeClr val="tx1"/>
                </a:solidFill>
                <a:sym typeface="Wingdings" pitchFamily="2" charset="2"/>
              </a:rPr>
              <a:t> </a:t>
            </a:r>
            <a:r>
              <a:rPr lang="en-US" altLang="es-PR" sz="1800" b="1">
                <a:solidFill>
                  <a:schemeClr val="tx1"/>
                </a:solidFill>
                <a:sym typeface="Wingdings" pitchFamily="2" charset="2"/>
              </a:rPr>
              <a:t>◊ REQUIERE: Tratamiento Multifactorial</a:t>
            </a:r>
          </a:p>
          <a:p>
            <a:pPr lvl="4">
              <a:lnSpc>
                <a:spcPct val="90000"/>
              </a:lnSpc>
              <a:buClr>
                <a:schemeClr val="tx1"/>
              </a:buClr>
              <a:buFont typeface="Wingdings" pitchFamily="2" charset="2"/>
              <a:buNone/>
            </a:pPr>
            <a:r>
              <a:rPr lang="en-US" altLang="es-PR" sz="1800" b="1">
                <a:solidFill>
                  <a:schemeClr val="tx1"/>
                </a:solidFill>
                <a:sym typeface="Wingdings" pitchFamily="2" charset="2"/>
              </a:rPr>
              <a:t>     </a:t>
            </a:r>
            <a:r>
              <a:rPr lang="en-US" altLang="es-PR" sz="1800" b="1" i="1">
                <a:solidFill>
                  <a:schemeClr val="tx1"/>
                </a:solidFill>
                <a:sym typeface="Wingdings" pitchFamily="2" charset="2"/>
              </a:rPr>
              <a:t>Modificación integrada de la conducta</a:t>
            </a:r>
            <a:endParaRPr lang="es-PR" altLang="es-PR" sz="2100" b="1" i="1">
              <a:solidFill>
                <a:schemeClr val="tx1"/>
              </a:solidFill>
            </a:endParaRPr>
          </a:p>
        </p:txBody>
      </p:sp>
      <p:sp>
        <p:nvSpPr>
          <p:cNvPr id="2" name="Title 1"/>
          <p:cNvSpPr>
            <a:spLocks/>
          </p:cNvSpPr>
          <p:nvPr/>
        </p:nvSpPr>
        <p:spPr bwMode="auto">
          <a:xfrm>
            <a:off x="2124075" y="765175"/>
            <a:ext cx="66246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200">
                <a:solidFill>
                  <a:srgbClr val="484876"/>
                </a:solidFill>
                <a:effectLst>
                  <a:outerShdw blurRad="38100" dist="38100" dir="2700000" algn="tl">
                    <a:srgbClr val="C0C0C0"/>
                  </a:outerShdw>
                </a:effectLst>
                <a:latin typeface="Arial Black" pitchFamily="34" charset="0"/>
                <a:cs typeface="Arial" charset="0"/>
              </a:rPr>
              <a:t>DISEÑO DE PROGRAMAS DE EJERCICIO Y 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Para:</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200">
                <a:solidFill>
                  <a:srgbClr val="484876"/>
                </a:solidFill>
                <a:effectLst>
                  <a:outerShdw blurRad="38100" dist="38100" dir="2700000" algn="tl">
                    <a:srgbClr val="C0C0C0"/>
                  </a:outerShdw>
                </a:effectLst>
                <a:latin typeface="Arial Black" pitchFamily="34" charset="0"/>
                <a:cs typeface="Arial" charset="0"/>
              </a:rPr>
              <a:t>Diversas Patologías y Poblaciones</a:t>
            </a:r>
          </a:p>
        </p:txBody>
      </p:sp>
      <p:pic>
        <p:nvPicPr>
          <p:cNvPr id="999428" name="Picture 4" descr="Jogger_Woman_Race_Belved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82613"/>
            <a:ext cx="1728788" cy="1311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734050"/>
            <a:ext cx="8640762" cy="7921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“Managing Exercise in Persons with Multiple Chronic Conditions,” por G. E. Moore, P. L. Painter, G. W. Lyerly, &amp; L. L. Durstine. En </a:t>
            </a:r>
            <a:r>
              <a:rPr lang="en-US" altLang="es-PR" sz="1200" b="1" i="1">
                <a:latin typeface="Times New Roman" pitchFamily="18" charset="0"/>
              </a:rPr>
              <a:t>ACSM’s Exercise Management for Persons with Chronic Diseases and Disabilities</a:t>
            </a:r>
            <a:r>
              <a:rPr lang="en-US" altLang="es-PR" sz="1200">
                <a:latin typeface="Times New Roman" pitchFamily="18" charset="0"/>
              </a:rPr>
              <a:t>. 3ra. ed., (pp. 32-33), por J. L. Durstine, G. E. Moore, P. L. Painter, &amp; S. O. Roberts (Eds.), 2009, Champaign, IL: Human Kinetics. Copyright 2009 por: the American College of Sports Medicine.</a:t>
            </a:r>
          </a:p>
        </p:txBody>
      </p:sp>
      <p:sp>
        <p:nvSpPr>
          <p:cNvPr id="3" name="Title 1"/>
          <p:cNvSpPr>
            <a:spLocks/>
          </p:cNvSpPr>
          <p:nvPr/>
        </p:nvSpPr>
        <p:spPr bwMode="auto">
          <a:xfrm>
            <a:off x="0" y="2060575"/>
            <a:ext cx="8964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40000"/>
              </a:lnSpc>
            </a:pPr>
            <a:r>
              <a:rPr lang="es-PR" altLang="es-PR" sz="1700">
                <a:cs typeface="Arial" charset="0"/>
              </a:rPr>
              <a:t> </a:t>
            </a:r>
            <a:r>
              <a:rPr lang="es-PR" altLang="es-PR" sz="1700">
                <a:solidFill>
                  <a:srgbClr val="484876"/>
                </a:solidFill>
                <a:effectLst>
                  <a:outerShdw blurRad="38100" dist="38100" dir="2700000" algn="tl">
                    <a:srgbClr val="C0C0C0"/>
                  </a:outerShdw>
                </a:effectLst>
                <a:latin typeface="Arial Black" pitchFamily="34" charset="0"/>
                <a:cs typeface="Arial" charset="0"/>
              </a:rPr>
              <a:t>PLANIFICACIÓN DE ESTRATEGIAS DE EJERCICIOS Y ACTIVIDAD FÍSICA:</a:t>
            </a:r>
            <a:br>
              <a:rPr lang="es-PR" altLang="es-PR" sz="1700">
                <a:solidFill>
                  <a:srgbClr val="484876"/>
                </a:solidFill>
                <a:effectLst>
                  <a:outerShdw blurRad="38100" dist="38100" dir="2700000" algn="tl">
                    <a:srgbClr val="C0C0C0"/>
                  </a:outerShdw>
                </a:effectLst>
                <a:latin typeface="Arial Black" pitchFamily="34" charset="0"/>
                <a:cs typeface="Arial" charset="0"/>
              </a:rPr>
            </a:br>
            <a:r>
              <a:rPr lang="es-PR" altLang="es-PR" sz="1700">
                <a:solidFill>
                  <a:srgbClr val="484876"/>
                </a:solidFill>
                <a:effectLst>
                  <a:outerShdw blurRad="38100" dist="38100" dir="2700000" algn="tl">
                    <a:srgbClr val="C0C0C0"/>
                  </a:outerShdw>
                </a:effectLst>
                <a:latin typeface="Arial Black" pitchFamily="34" charset="0"/>
                <a:cs typeface="Arial" charset="0"/>
              </a:rPr>
              <a:t>INDIVIDUOS CON: </a:t>
            </a:r>
            <a:r>
              <a:rPr lang="es-PR" altLang="es-PR" sz="1700" b="1" i="1">
                <a:solidFill>
                  <a:srgbClr val="484876"/>
                </a:solidFill>
                <a:effectLst>
                  <a:outerShdw blurRad="38100" dist="38100" dir="2700000" algn="tl">
                    <a:srgbClr val="C0C0C0"/>
                  </a:outerShdw>
                </a:effectLst>
                <a:latin typeface="Arial Black" pitchFamily="34" charset="0"/>
                <a:cs typeface="Arial" charset="0"/>
              </a:rPr>
              <a:t>MÚLTIPLES ENFERMEDADES CRÓNICAS</a:t>
            </a:r>
          </a:p>
        </p:txBody>
      </p:sp>
    </p:spTree>
    <p:custDataLst>
      <p:tags r:id="rId1"/>
    </p:custDataLst>
  </p:cSld>
  <p:clrMapOvr>
    <a:masterClrMapping/>
  </p:clrMapOvr>
  <p:transition spd="slow">
    <p:wipe/>
    <p:sndAc>
      <p:stSnd>
        <p:snd r:embed="rId4" name="breeze.wav"/>
      </p:stSnd>
    </p:sndAc>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6" name="Picture 8" descr="Folded_Page_Gui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whoosh.wav"/>
          </p:stSnd>
        </p:sndAc>
      </p:transition>
    </mc:Choice>
    <mc:Fallback xmlns="">
      <p:transition spd="slow">
        <p:fade/>
        <p:sndAc>
          <p:stSnd>
            <p:snd r:embed="rId6" name="whoosh.wav"/>
          </p:stSnd>
        </p:sndAc>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2" name="Rectangle 6"/>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418823" name="Picture 7" descr="PA_2008_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836613"/>
            <a:ext cx="6991350" cy="5911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79388" y="620713"/>
            <a:ext cx="8785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50000"/>
              </a:lnSpc>
            </a:pPr>
            <a:r>
              <a:rPr lang="es-PR" altLang="es-PR" sz="3200">
                <a:cs typeface="Arial" charset="0"/>
              </a:rPr>
              <a:t> </a:t>
            </a:r>
            <a:r>
              <a:rPr lang="es-PR" altLang="es-PR" sz="1600">
                <a:solidFill>
                  <a:srgbClr val="484876"/>
                </a:solidFill>
                <a:effectLst>
                  <a:outerShdw blurRad="38100" dist="38100" dir="2700000" algn="tl">
                    <a:srgbClr val="C0C0C0"/>
                  </a:outerShdw>
                </a:effectLst>
                <a:latin typeface="Arial Black" pitchFamily="34" charset="0"/>
                <a:cs typeface="Arial" charset="0"/>
              </a:rPr>
              <a:t>WEB: </a:t>
            </a:r>
            <a:r>
              <a:rPr lang="es-PR" altLang="es-PR" sz="1400" i="1">
                <a:solidFill>
                  <a:srgbClr val="484876"/>
                </a:solidFill>
                <a:effectLst>
                  <a:outerShdw blurRad="38100" dist="38100" dir="2700000" algn="tl">
                    <a:srgbClr val="C0C0C0"/>
                  </a:outerShdw>
                </a:effectLst>
                <a:latin typeface="Arial Black" pitchFamily="34" charset="0"/>
              </a:rPr>
              <a:t>http://www.health.gov/paguidelines/</a:t>
            </a:r>
            <a:endParaRPr lang="es-PR" altLang="es-PR" sz="160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comb/>
    <p:sndAc>
      <p:stSnd>
        <p:snd r:embed="rId4" name="chimes.wav"/>
      </p:stSnd>
    </p:sndAc>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4" name="Picture 2" descr="TAB-3_Cronologia_Actividdaes_Fisicas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765175"/>
            <a:ext cx="8928100" cy="5664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breeze.wav"/>
          </p:stSnd>
        </p:sndAc>
      </p:transition>
    </mc:Choice>
    <mc:Fallback xmlns="">
      <p:transition spd="slow">
        <p:fade/>
        <p:sndAc>
          <p:stSnd>
            <p:snd r:embed="rId6" name="breez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979613" y="549275"/>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2006</a:t>
            </a:r>
          </a:p>
        </p:txBody>
      </p:sp>
      <p:sp>
        <p:nvSpPr>
          <p:cNvPr id="10" name="Text Box 6"/>
          <p:cNvSpPr txBox="1">
            <a:spLocks noChangeArrowheads="1"/>
          </p:cNvSpPr>
          <p:nvPr/>
        </p:nvSpPr>
        <p:spPr bwMode="auto">
          <a:xfrm>
            <a:off x="4665663" y="2060575"/>
            <a:ext cx="4370387" cy="309721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2800"/>
              <a:t>Lopategui Corsino, Edgar (2006). </a:t>
            </a:r>
            <a:r>
              <a:rPr lang="es-ES" altLang="es-PR" sz="2800" b="1" i="1"/>
              <a:t>Experiencias de Laboratorio: Bienestar y </a:t>
            </a:r>
          </a:p>
          <a:p>
            <a:r>
              <a:rPr lang="es-ES" altLang="es-PR" sz="2800" b="1" i="1"/>
              <a:t>Calidad de Vida</a:t>
            </a:r>
            <a:r>
              <a:rPr lang="es-ES" altLang="es-PR" sz="2800"/>
              <a:t>. New Jersey: John Wiley &amp; Sons. 282 pp. </a:t>
            </a:r>
            <a:endParaRPr lang="en-US" altLang="es-PR" sz="2800"/>
          </a:p>
        </p:txBody>
      </p:sp>
      <p:pic>
        <p:nvPicPr>
          <p:cNvPr id="1262596" name="Picture 4" descr="LABS_CoverPage-TEX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488" y="909638"/>
            <a:ext cx="4283075" cy="55435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6" name="Picture 4" descr="GN5_Principios_Act-Fis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888" y="625475"/>
            <a:ext cx="6481762" cy="58531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wind.wav"/>
          </p:stSnd>
        </p:sndAc>
      </p:transition>
    </mc:Choice>
    <mc:Fallback xmlns="">
      <p:transition spd="slow">
        <p:fade/>
        <p:sndAc>
          <p:stSnd>
            <p:snd r:embed="rId6" name="wind.wav"/>
          </p:stSnd>
        </p:sndAc>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100">
                <a:solidFill>
                  <a:srgbClr val="484876"/>
                </a:solidFill>
                <a:effectLst>
                  <a:outerShdw blurRad="38100" dist="38100" dir="2700000" algn="tl">
                    <a:srgbClr val="C0C0C0"/>
                  </a:outerShdw>
                </a:effectLst>
                <a:latin typeface="Arial Black" pitchFamily="34" charset="0"/>
                <a:cs typeface="Arial" charset="0"/>
              </a:rPr>
              <a:t>PRIMERAS RECOMENDACIONES FORMALES DE:</a:t>
            </a:r>
            <a:br>
              <a:rPr lang="es-PR" altLang="es-PR" sz="2100">
                <a:solidFill>
                  <a:srgbClr val="484876"/>
                </a:solidFill>
                <a:effectLst>
                  <a:outerShdw blurRad="38100" dist="38100" dir="2700000" algn="tl">
                    <a:srgbClr val="C0C0C0"/>
                  </a:outerShdw>
                </a:effectLst>
                <a:latin typeface="Arial Black" pitchFamily="34" charset="0"/>
                <a:cs typeface="Arial" charset="0"/>
              </a:rPr>
            </a:br>
            <a:r>
              <a:rPr lang="es-PR" altLang="es-PR" sz="2100" i="1">
                <a:solidFill>
                  <a:srgbClr val="484876"/>
                </a:solidFill>
                <a:effectLst>
                  <a:outerShdw blurRad="38100" dist="38100" dir="2700000" algn="tl">
                    <a:srgbClr val="C0C0C0"/>
                  </a:outerShdw>
                </a:effectLst>
                <a:latin typeface="Arial Black" pitchFamily="34" charset="0"/>
                <a:cs typeface="Arial" charset="0"/>
              </a:rPr>
              <a:t>ACTIVIDAD FÍSICA PARA ADULTOS</a:t>
            </a:r>
            <a:endParaRPr lang="es-PR" altLang="es-PR" sz="2100">
              <a:solidFill>
                <a:srgbClr val="484876"/>
              </a:solidFill>
              <a:effectLst>
                <a:outerShdw blurRad="38100" dist="38100" dir="2700000" algn="tl">
                  <a:srgbClr val="C0C0C0"/>
                </a:outerShdw>
              </a:effectLst>
              <a:latin typeface="Arial Black" pitchFamily="34" charset="0"/>
              <a:cs typeface="Arial" charset="0"/>
            </a:endParaRPr>
          </a:p>
        </p:txBody>
      </p:sp>
      <p:pic>
        <p:nvPicPr>
          <p:cNvPr id="424966" name="Picture 6" descr="GT8_Guias_Act-Fis1995-1996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268413"/>
            <a:ext cx="8569325" cy="5175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sndAc>
          <p:stSnd>
            <p:snd r:embed="rId4" name="wind.wav"/>
          </p:stSnd>
        </p:sndAc>
      </p:transition>
    </mc:Choice>
    <mc:Fallback xmlns="">
      <p:transition spd="slow">
        <p:fade/>
        <p:sndAc>
          <p:stSnd>
            <p:snd r:embed="rId6" name="wind.wav"/>
          </p:stSnd>
        </p:sndAc>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06463"/>
            <a:ext cx="9144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100">
                <a:solidFill>
                  <a:srgbClr val="484876"/>
                </a:solidFill>
                <a:effectLst>
                  <a:outerShdw blurRad="38100" dist="38100" dir="2700000" algn="tl">
                    <a:srgbClr val="C0C0C0"/>
                  </a:outerShdw>
                </a:effectLst>
                <a:latin typeface="Arial Black" pitchFamily="34" charset="0"/>
                <a:cs typeface="Arial" charset="0"/>
              </a:rPr>
              <a:t>RECOMENDACIONES ACTUALES DE:</a:t>
            </a:r>
            <a:br>
              <a:rPr lang="es-PR" altLang="es-PR" sz="2100">
                <a:solidFill>
                  <a:srgbClr val="484876"/>
                </a:solidFill>
                <a:effectLst>
                  <a:outerShdw blurRad="38100" dist="38100" dir="2700000" algn="tl">
                    <a:srgbClr val="C0C0C0"/>
                  </a:outerShdw>
                </a:effectLst>
                <a:latin typeface="Arial Black" pitchFamily="34" charset="0"/>
                <a:cs typeface="Arial" charset="0"/>
              </a:rPr>
            </a:br>
            <a:r>
              <a:rPr lang="es-PR" altLang="es-PR" sz="2100" i="1">
                <a:solidFill>
                  <a:srgbClr val="484876"/>
                </a:solidFill>
                <a:effectLst>
                  <a:outerShdw blurRad="38100" dist="38100" dir="2700000" algn="tl">
                    <a:srgbClr val="C0C0C0"/>
                  </a:outerShdw>
                </a:effectLst>
                <a:latin typeface="Arial Black" pitchFamily="34" charset="0"/>
                <a:cs typeface="Arial" charset="0"/>
              </a:rPr>
              <a:t>ACTIVIDAD FÍSICA PARA ADULTOS</a:t>
            </a:r>
            <a:br>
              <a:rPr lang="es-PR" altLang="es-PR" sz="2100" i="1">
                <a:solidFill>
                  <a:srgbClr val="484876"/>
                </a:solidFill>
                <a:effectLst>
                  <a:outerShdw blurRad="38100" dist="38100" dir="2700000" algn="tl">
                    <a:srgbClr val="C0C0C0"/>
                  </a:outerShdw>
                </a:effectLst>
                <a:latin typeface="Arial Black" pitchFamily="34" charset="0"/>
                <a:cs typeface="Arial" charset="0"/>
              </a:rPr>
            </a:br>
            <a:endParaRPr lang="es-PR" altLang="es-PR" sz="2100">
              <a:solidFill>
                <a:srgbClr val="484876"/>
              </a:solidFill>
              <a:effectLst>
                <a:outerShdw blurRad="38100" dist="38100" dir="2700000" algn="tl">
                  <a:srgbClr val="C0C0C0"/>
                </a:outerShdw>
              </a:effectLst>
              <a:latin typeface="Arial Black" pitchFamily="34" charset="0"/>
              <a:cs typeface="Arial" charset="0"/>
            </a:endParaRPr>
          </a:p>
        </p:txBody>
      </p:sp>
      <p:pic>
        <p:nvPicPr>
          <p:cNvPr id="427012" name="Picture 4" descr="GT10_Guias_Act-Fis2008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1268413"/>
            <a:ext cx="8064500" cy="5327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diamond/>
    <p:sndAc>
      <p:stSnd>
        <p:snd r:embed="rId4" name="wind.wav"/>
      </p:stSnd>
    </p:sndAc>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692150"/>
            <a:ext cx="91440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2000">
                <a:solidFill>
                  <a:srgbClr val="484876"/>
                </a:solidFill>
                <a:effectLst>
                  <a:outerShdw blurRad="38100" dist="38100" dir="2700000" algn="tl">
                    <a:srgbClr val="C0C0C0"/>
                  </a:outerShdw>
                </a:effectLst>
                <a:latin typeface="Arial Black" pitchFamily="34" charset="0"/>
                <a:cs typeface="Arial" charset="0"/>
              </a:rPr>
              <a:t>DISEÑO Y PLANIFICACIÓN DE PROGRAMAS DE EJERCICIOS:</a:t>
            </a:r>
            <a:br>
              <a:rPr lang="es-PR" altLang="es-PR" sz="2000">
                <a:solidFill>
                  <a:srgbClr val="484876"/>
                </a:solidFill>
                <a:effectLst>
                  <a:outerShdw blurRad="38100" dist="38100" dir="2700000" algn="tl">
                    <a:srgbClr val="C0C0C0"/>
                  </a:outerShdw>
                </a:effectLst>
                <a:latin typeface="Arial Black" pitchFamily="34" charset="0"/>
                <a:cs typeface="Arial" charset="0"/>
              </a:rPr>
            </a:br>
            <a:r>
              <a:rPr lang="es-PR" altLang="es-PR" sz="2000" i="1">
                <a:solidFill>
                  <a:srgbClr val="484876"/>
                </a:solidFill>
                <a:effectLst>
                  <a:outerShdw blurRad="38100" dist="38100" dir="2700000" algn="tl">
                    <a:srgbClr val="C0C0C0"/>
                  </a:outerShdw>
                </a:effectLst>
                <a:latin typeface="Arial Black" pitchFamily="34" charset="0"/>
                <a:cs typeface="Arial" charset="0"/>
              </a:rPr>
              <a:t>NIÑOS Y ADOLESCENTES</a:t>
            </a:r>
            <a:br>
              <a:rPr lang="es-PR" altLang="es-PR" sz="2000" i="1">
                <a:solidFill>
                  <a:srgbClr val="484876"/>
                </a:solidFill>
                <a:effectLst>
                  <a:outerShdw blurRad="38100" dist="38100" dir="2700000" algn="tl">
                    <a:srgbClr val="C0C0C0"/>
                  </a:outerShdw>
                </a:effectLst>
                <a:latin typeface="Arial Black" pitchFamily="34" charset="0"/>
                <a:cs typeface="Arial" charset="0"/>
              </a:rPr>
            </a:br>
            <a:r>
              <a:rPr lang="es-PR" altLang="es-PR" sz="2000" i="1">
                <a:solidFill>
                  <a:srgbClr val="484876"/>
                </a:solidFill>
                <a:effectLst>
                  <a:outerShdw blurRad="38100" dist="38100" dir="2700000" algn="tl">
                    <a:srgbClr val="C0C0C0"/>
                  </a:outerShdw>
                </a:effectLst>
                <a:latin typeface="Arial Black" pitchFamily="34" charset="0"/>
                <a:cs typeface="Arial" charset="0"/>
              </a:rPr>
              <a:t>* Recomendaciones de Actividad Física *</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p>
        </p:txBody>
      </p:sp>
      <p:sp>
        <p:nvSpPr>
          <p:cNvPr id="939011" name="Rectangle 3"/>
          <p:cNvSpPr>
            <a:spLocks noChangeArrowheads="1"/>
          </p:cNvSpPr>
          <p:nvPr/>
        </p:nvSpPr>
        <p:spPr bwMode="auto">
          <a:xfrm>
            <a:off x="0" y="6551613"/>
            <a:ext cx="9144000" cy="333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6165850"/>
            <a:ext cx="8642350"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Tomado de: </a:t>
            </a:r>
            <a:r>
              <a:rPr lang="en-US" altLang="es-PR" sz="1200" b="1" i="1">
                <a:latin typeface="Times New Roman" pitchFamily="18" charset="0"/>
              </a:rPr>
              <a:t>Resource Manual for</a:t>
            </a:r>
            <a:r>
              <a:rPr lang="en-US" altLang="es-PR" sz="1200">
                <a:latin typeface="Times New Roman" pitchFamily="18" charset="0"/>
              </a:rPr>
              <a:t> </a:t>
            </a:r>
            <a:r>
              <a:rPr lang="en-US" altLang="es-PR" sz="1200" b="1" i="1">
                <a:latin typeface="Times New Roman" pitchFamily="18" charset="0"/>
              </a:rPr>
              <a:t>Guidelines for Exercise Testing and Prescription</a:t>
            </a:r>
            <a:r>
              <a:rPr lang="en-US" altLang="es-PR" sz="1200">
                <a:latin typeface="Times New Roman" pitchFamily="18" charset="0"/>
              </a:rPr>
              <a:t>. 9na. ed.; (p. 569), por American College of Sports Medicine, 2014, Philadelphia: Lippincott Williams &amp; Wilkins. Copyright 2014 por: American College of Sports Medicine</a:t>
            </a:r>
            <a:endParaRPr lang="en-US" altLang="es-PR">
              <a:latin typeface="Times New Roman" pitchFamily="18" charset="0"/>
            </a:endParaRPr>
          </a:p>
        </p:txBody>
      </p:sp>
      <p:sp>
        <p:nvSpPr>
          <p:cNvPr id="7" name="Content Placeholder 2"/>
          <p:cNvSpPr>
            <a:spLocks/>
          </p:cNvSpPr>
          <p:nvPr/>
        </p:nvSpPr>
        <p:spPr bwMode="auto">
          <a:xfrm>
            <a:off x="250825" y="2708275"/>
            <a:ext cx="86423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lnSpc>
                <a:spcPct val="110000"/>
              </a:lnSpc>
              <a:spcBef>
                <a:spcPct val="20000"/>
              </a:spcBef>
              <a:buClr>
                <a:schemeClr val="tx1"/>
              </a:buClr>
              <a:buSzPts val="2400"/>
              <a:buFont typeface="Wingdings" pitchFamily="2" charset="2"/>
              <a:buChar char="q"/>
            </a:pPr>
            <a:r>
              <a:rPr lang="es-PR" altLang="es-PR" sz="2600" b="1">
                <a:latin typeface="Calibri" pitchFamily="34" charset="0"/>
              </a:rPr>
              <a:t> Frecuencia</a:t>
            </a:r>
            <a:r>
              <a:rPr lang="es-PR" altLang="es-PR" sz="2400" b="1">
                <a:latin typeface="Calibri" pitchFamily="34" charset="0"/>
              </a:rPr>
              <a:t>:</a:t>
            </a:r>
            <a:endParaRPr lang="es-PR" altLang="es-PR" sz="2400" b="1">
              <a:solidFill>
                <a:srgbClr val="000000"/>
              </a:solidFill>
            </a:endParaRPr>
          </a:p>
          <a:p>
            <a:pPr lvl="1">
              <a:lnSpc>
                <a:spcPct val="110000"/>
              </a:lnSpc>
              <a:buClr>
                <a:schemeClr val="tx1"/>
              </a:buClr>
              <a:buFont typeface="Wingdings" pitchFamily="2" charset="2"/>
              <a:buChar char="Ø"/>
            </a:pPr>
            <a:r>
              <a:rPr lang="es-PR" altLang="es-PR" sz="2000" b="1">
                <a:solidFill>
                  <a:srgbClr val="000000"/>
                </a:solidFill>
              </a:rPr>
              <a:t> </a:t>
            </a:r>
            <a:r>
              <a:rPr lang="es-PR" altLang="es-PR" sz="2000" b="1" i="1">
                <a:solidFill>
                  <a:srgbClr val="000000"/>
                </a:solidFill>
              </a:rPr>
              <a:t>3 - 4 veces/semana</a:t>
            </a:r>
            <a:r>
              <a:rPr lang="es-PR" altLang="es-PR" sz="2200" b="1">
                <a:latin typeface="Calibri" pitchFamily="34" charset="0"/>
              </a:rPr>
              <a:t>:</a:t>
            </a:r>
            <a:endParaRPr lang="es-PR" altLang="es-PR" sz="2200" b="1">
              <a:solidFill>
                <a:srgbClr val="000000"/>
              </a:solidFill>
            </a:endParaRPr>
          </a:p>
          <a:p>
            <a:pPr lvl="1">
              <a:lnSpc>
                <a:spcPct val="90000"/>
              </a:lnSpc>
              <a:buClr>
                <a:schemeClr val="tx1"/>
              </a:buClr>
              <a:buFont typeface="Wingdings" pitchFamily="2" charset="2"/>
              <a:buChar char="Ø"/>
            </a:pPr>
            <a:r>
              <a:rPr lang="es-PR" altLang="es-PR" sz="2000" b="1">
                <a:solidFill>
                  <a:srgbClr val="000000"/>
                </a:solidFill>
              </a:rPr>
              <a:t> </a:t>
            </a:r>
            <a:r>
              <a:rPr lang="es-PR" altLang="es-PR" sz="2000" b="1" i="1">
                <a:solidFill>
                  <a:srgbClr val="000000"/>
                </a:solidFill>
              </a:rPr>
              <a:t>Preferiblemente todos lo días</a:t>
            </a:r>
            <a:r>
              <a:rPr lang="es-PR" altLang="es-PR" b="1">
                <a:latin typeface="Calibri" pitchFamily="34" charset="0"/>
              </a:rPr>
              <a:t> </a:t>
            </a:r>
          </a:p>
          <a:p>
            <a:pPr>
              <a:lnSpc>
                <a:spcPct val="90000"/>
              </a:lnSpc>
              <a:spcBef>
                <a:spcPct val="20000"/>
              </a:spcBef>
              <a:buClr>
                <a:schemeClr val="tx1"/>
              </a:buClr>
              <a:buSzPts val="2400"/>
              <a:buFont typeface="Wingdings" pitchFamily="2" charset="2"/>
              <a:buChar char="q"/>
            </a:pPr>
            <a:r>
              <a:rPr lang="es-PR" altLang="es-PR" sz="2600" b="1">
                <a:latin typeface="Calibri" pitchFamily="34" charset="0"/>
              </a:rPr>
              <a:t> Intensidad: </a:t>
            </a:r>
            <a:r>
              <a:rPr lang="es-PR" altLang="es-PR" sz="2600" b="1" i="1">
                <a:latin typeface="Calibri" pitchFamily="34" charset="0"/>
              </a:rPr>
              <a:t>Moderada o Vigorosa</a:t>
            </a:r>
          </a:p>
          <a:p>
            <a:pPr>
              <a:lnSpc>
                <a:spcPct val="90000"/>
              </a:lnSpc>
              <a:spcBef>
                <a:spcPct val="20000"/>
              </a:spcBef>
              <a:buClr>
                <a:schemeClr val="tx1"/>
              </a:buClr>
              <a:buSzPts val="2400"/>
              <a:buFont typeface="Wingdings" pitchFamily="2" charset="2"/>
              <a:buChar char="q"/>
            </a:pPr>
            <a:r>
              <a:rPr lang="es-PR" altLang="es-PR" sz="2600" b="1">
                <a:latin typeface="Calibri" pitchFamily="34" charset="0"/>
              </a:rPr>
              <a:t> Duración: </a:t>
            </a:r>
            <a:r>
              <a:rPr lang="es-PR" altLang="es-PR" sz="2600" b="1" i="1">
                <a:latin typeface="Calibri" pitchFamily="34" charset="0"/>
              </a:rPr>
              <a:t>60 minutos (acumulativo)</a:t>
            </a:r>
          </a:p>
          <a:p>
            <a:pPr>
              <a:lnSpc>
                <a:spcPct val="90000"/>
              </a:lnSpc>
              <a:spcBef>
                <a:spcPct val="20000"/>
              </a:spcBef>
              <a:buClr>
                <a:schemeClr val="tx1"/>
              </a:buClr>
              <a:buSzPts val="2400"/>
              <a:buFont typeface="Wingdings" pitchFamily="2" charset="2"/>
              <a:buChar char="q"/>
            </a:pPr>
            <a:r>
              <a:rPr lang="es-PR" altLang="es-PR" sz="2600" b="1">
                <a:latin typeface="Calibri" pitchFamily="34" charset="0"/>
              </a:rPr>
              <a:t> Tipo/Modo:</a:t>
            </a:r>
            <a:endParaRPr lang="es-PR" altLang="es-PR" b="1">
              <a:solidFill>
                <a:srgbClr val="000000"/>
              </a:solidFill>
              <a:latin typeface="Calibri" pitchFamily="34" charset="0"/>
            </a:endParaRPr>
          </a:p>
          <a:p>
            <a:pPr lvl="1">
              <a:lnSpc>
                <a:spcPct val="110000"/>
              </a:lnSpc>
              <a:buClr>
                <a:schemeClr val="tx1"/>
              </a:buClr>
              <a:buFont typeface="Wingdings" pitchFamily="2" charset="2"/>
              <a:buChar char="Ø"/>
            </a:pPr>
            <a:r>
              <a:rPr lang="es-PR" altLang="es-PR" sz="2000" b="1">
                <a:solidFill>
                  <a:srgbClr val="000000"/>
                </a:solidFill>
              </a:rPr>
              <a:t> Actividades que son divertidas</a:t>
            </a:r>
            <a:endParaRPr lang="es-PR" altLang="es-PR" b="1">
              <a:solidFill>
                <a:srgbClr val="000000"/>
              </a:solidFill>
              <a:latin typeface="Calibri" pitchFamily="34" charset="0"/>
            </a:endParaRPr>
          </a:p>
          <a:p>
            <a:pPr lvl="1">
              <a:lnSpc>
                <a:spcPct val="90000"/>
              </a:lnSpc>
              <a:buClr>
                <a:schemeClr val="tx1"/>
              </a:buClr>
              <a:buFont typeface="Wingdings" pitchFamily="2" charset="2"/>
              <a:buChar char="Ø"/>
            </a:pPr>
            <a:r>
              <a:rPr lang="es-PR" altLang="es-PR" sz="2000" b="1">
                <a:solidFill>
                  <a:srgbClr val="000000"/>
                </a:solidFill>
              </a:rPr>
              <a:t> Movimientos físicos que promuevan el desarrollo del niño</a:t>
            </a:r>
            <a:endParaRPr lang="es-PR" altLang="es-PR" sz="2500" b="1" i="1">
              <a:solidFill>
                <a:srgbClr val="000000"/>
              </a:solidFill>
              <a:latin typeface="Calibri" pitchFamily="34" charset="0"/>
            </a:endParaRPr>
          </a:p>
        </p:txBody>
      </p:sp>
      <p:pic>
        <p:nvPicPr>
          <p:cNvPr id="939015" name="Picture 7" descr="Child_EXER_Belved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916113"/>
            <a:ext cx="2209800" cy="3673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wind.wav"/>
          </p:stSnd>
        </p:sndAc>
      </p:transition>
    </mc:Choice>
    <mc:Fallback xmlns="">
      <p:transition spd="slow">
        <p:fade/>
        <p:sndAc>
          <p:stSnd>
            <p:snd r:embed="rId6" name="wind.wav"/>
          </p:stSnd>
        </p:sndAc>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6207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80000"/>
              </a:lnSpc>
            </a:pPr>
            <a:r>
              <a:rPr lang="es-PR" altLang="es-PR" sz="2800">
                <a:cs typeface="Arial" charset="0"/>
              </a:rPr>
              <a:t> </a:t>
            </a:r>
            <a:r>
              <a:rPr lang="es-PR" altLang="es-PR" sz="1400">
                <a:solidFill>
                  <a:srgbClr val="484876"/>
                </a:solidFill>
                <a:effectLst>
                  <a:outerShdw blurRad="38100" dist="38100" dir="2700000" algn="tl">
                    <a:srgbClr val="C0C0C0"/>
                  </a:outerShdw>
                </a:effectLst>
                <a:latin typeface="Arial Black" pitchFamily="34" charset="0"/>
                <a:cs typeface="Arial" charset="0"/>
              </a:rPr>
              <a:t>SALUD PÚBLICA Y RECOMENDACIONES DE ACTIVIDAD FÍSICA:</a:t>
            </a:r>
            <a:br>
              <a:rPr lang="es-PR" altLang="es-PR" sz="1400">
                <a:solidFill>
                  <a:srgbClr val="484876"/>
                </a:solidFill>
                <a:effectLst>
                  <a:outerShdw blurRad="38100" dist="38100" dir="2700000" algn="tl">
                    <a:srgbClr val="C0C0C0"/>
                  </a:outerShdw>
                </a:effectLst>
                <a:latin typeface="Arial Black" pitchFamily="34" charset="0"/>
                <a:cs typeface="Arial" charset="0"/>
              </a:rPr>
            </a:br>
            <a:r>
              <a:rPr lang="es-PR" altLang="es-PR" sz="1400" i="1">
                <a:solidFill>
                  <a:srgbClr val="484876"/>
                </a:solidFill>
                <a:effectLst>
                  <a:outerShdw blurRad="38100" dist="38100" dir="2700000" algn="tl">
                    <a:srgbClr val="C0C0C0"/>
                  </a:outerShdw>
                </a:effectLst>
                <a:latin typeface="Arial Black" pitchFamily="34" charset="0"/>
                <a:cs typeface="Arial" charset="0"/>
              </a:rPr>
              <a:t>EJEMPLOS DE ACTIVIDADES FÍSICAS DE INTENSIDAD MODERADA</a:t>
            </a:r>
            <a:endParaRPr lang="es-PR" altLang="es-PR" sz="1400" i="1">
              <a:cs typeface="Arial" charset="0"/>
            </a:endParaRPr>
          </a:p>
        </p:txBody>
      </p:sp>
      <p:pic>
        <p:nvPicPr>
          <p:cNvPr id="486407" name="Picture 7" descr="TABLE-7_Examples_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1146175"/>
            <a:ext cx="7705725" cy="53101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sndAc>
          <p:stSnd>
            <p:snd r:embed="rId4" name="breeze.wav"/>
          </p:stSnd>
        </p:sndAc>
      </p:transition>
    </mc:Choice>
    <mc:Fallback xmlns="">
      <p:transition spd="slow">
        <p:fade/>
        <p:sndAc>
          <p:stSnd>
            <p:snd r:embed="rId6" name="breeze.wav"/>
          </p:stSnd>
        </p:sndAc>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700088"/>
            <a:ext cx="9144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3200">
                <a:cs typeface="Arial" charset="0"/>
              </a:rPr>
              <a:t> </a:t>
            </a:r>
            <a:r>
              <a:rPr lang="es-PR" altLang="es-PR" sz="1600">
                <a:solidFill>
                  <a:srgbClr val="484876"/>
                </a:solidFill>
                <a:effectLst>
                  <a:outerShdw blurRad="38100" dist="38100" dir="2700000" algn="tl">
                    <a:srgbClr val="C0C0C0"/>
                  </a:outerShdw>
                </a:effectLst>
                <a:latin typeface="Arial Black" pitchFamily="34" charset="0"/>
                <a:cs typeface="Arial" charset="0"/>
              </a:rPr>
              <a:t>SALUD PÚBLICA Y RECOMENDACIONES DE ACTIVIDAD FÍSICA:</a:t>
            </a:r>
            <a:br>
              <a:rPr lang="es-PR" altLang="es-PR" sz="1600">
                <a:solidFill>
                  <a:srgbClr val="484876"/>
                </a:solidFill>
                <a:effectLst>
                  <a:outerShdw blurRad="38100" dist="38100" dir="2700000" algn="tl">
                    <a:srgbClr val="C0C0C0"/>
                  </a:outerShdw>
                </a:effectLst>
                <a:latin typeface="Arial Black" pitchFamily="34" charset="0"/>
                <a:cs typeface="Arial" charset="0"/>
              </a:rPr>
            </a:br>
            <a:r>
              <a:rPr lang="es-PR" altLang="es-PR" sz="1600" i="1">
                <a:solidFill>
                  <a:srgbClr val="484876"/>
                </a:solidFill>
                <a:effectLst>
                  <a:outerShdw blurRad="38100" dist="38100" dir="2700000" algn="tl">
                    <a:srgbClr val="C0C0C0"/>
                  </a:outerShdw>
                </a:effectLst>
                <a:latin typeface="Arial Black" pitchFamily="34" charset="0"/>
                <a:cs typeface="Arial" charset="0"/>
              </a:rPr>
              <a:t>EJEMPLOS DE ACTIVIDADES FÍSICAS DE INTENSIDAD MODERADA</a:t>
            </a:r>
            <a:endParaRPr lang="es-PR" altLang="es-PR" sz="1600" i="1">
              <a:cs typeface="Arial" charset="0"/>
            </a:endParaRPr>
          </a:p>
        </p:txBody>
      </p:sp>
      <p:pic>
        <p:nvPicPr>
          <p:cNvPr id="1252355" name="Picture 3" descr="TABLE-8_Examples_PA_Moderada_Hog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492250"/>
            <a:ext cx="8785225" cy="4889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6" name="breeze.wav"/>
          </p:stSnd>
        </p:sndAc>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9266" name="Picture 2" descr="GN19_Piramide_AF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476250"/>
            <a:ext cx="7937500" cy="599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0" y="6381750"/>
            <a:ext cx="9144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"The Activity Pyramid: A New Easy-to-Follow Physical Activity Guide to Help you get Fit &amp; Stay Healthy", [Brochure]. Copyright 1996 por Institute for Research and Education HealthSystem Minnesota.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6" name="chimes.wav"/>
          </p:stSnd>
        </p:sndAc>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4" name="Picture 4"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757363"/>
            <a:ext cx="8424862" cy="4624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549275"/>
            <a:ext cx="8964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4400">
                <a:cs typeface="Arial" charset="0"/>
              </a:rPr>
              <a:t> </a:t>
            </a:r>
            <a:r>
              <a:rPr lang="es-PR" altLang="es-PR" sz="2200">
                <a:solidFill>
                  <a:srgbClr val="484876"/>
                </a:solidFill>
                <a:effectLst>
                  <a:outerShdw blurRad="38100" dist="38100" dir="2700000" algn="tl">
                    <a:srgbClr val="C0C0C0"/>
                  </a:outerShdw>
                </a:effectLst>
                <a:latin typeface="Arial Black" pitchFamily="34" charset="0"/>
                <a:cs typeface="Arial" charset="0"/>
              </a:rPr>
              <a:t>ACTIVIDAD FÍSICA - </a:t>
            </a:r>
            <a:r>
              <a:rPr lang="es-PR" altLang="es-PR" sz="2200" i="1">
                <a:solidFill>
                  <a:srgbClr val="484876"/>
                </a:solidFill>
                <a:effectLst>
                  <a:outerShdw blurRad="38100" dist="38100" dir="2700000" algn="tl">
                    <a:srgbClr val="C0C0C0"/>
                  </a:outerShdw>
                </a:effectLst>
                <a:latin typeface="Arial Black" pitchFamily="34" charset="0"/>
                <a:cs typeface="Arial" charset="0"/>
              </a:rPr>
              <a:t>MONITOREO DIARIO:</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400" i="1">
                <a:solidFill>
                  <a:srgbClr val="484876"/>
                </a:solidFill>
                <a:effectLst>
                  <a:outerShdw blurRad="38100" dist="38100" dir="2700000" algn="tl">
                    <a:srgbClr val="C0C0C0"/>
                  </a:outerShdw>
                </a:effectLst>
                <a:latin typeface="Arial Black" pitchFamily="34" charset="0"/>
                <a:cs typeface="Arial" charset="0"/>
              </a:rPr>
              <a:t>RECOMENDACIONES DE PASOS POR DÍA</a:t>
            </a:r>
            <a:endParaRPr lang="es-PR" altLang="es-PR" sz="2400" i="1">
              <a:cs typeface="Arial"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breeze.wav"/>
          </p:stSnd>
        </p:sndAc>
      </p:transition>
    </mc:Choice>
    <mc:Fallback xmlns="">
      <p:transition spd="slow">
        <p:fade/>
        <p:sndAc>
          <p:stSnd>
            <p:snd r:embed="rId6" name="breeze.wav"/>
          </p:stSnd>
        </p:sndAc>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5" name="Picture 5" descr="Comportamiento Sedentario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81075"/>
            <a:ext cx="8964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4400">
                <a:cs typeface="Arial" charset="0"/>
              </a:rPr>
              <a:t> </a:t>
            </a:r>
            <a:r>
              <a:rPr lang="es-PR" altLang="es-PR" sz="2400">
                <a:solidFill>
                  <a:srgbClr val="484876"/>
                </a:solidFill>
                <a:effectLst>
                  <a:outerShdw blurRad="38100" dist="38100" dir="2700000" algn="tl">
                    <a:srgbClr val="C0C0C0"/>
                  </a:outerShdw>
                </a:effectLst>
                <a:latin typeface="Arial Black" pitchFamily="34" charset="0"/>
                <a:cs typeface="Arial" charset="0"/>
              </a:rPr>
              <a:t>EVOLUCIÓN DEL SER HUMANO - </a:t>
            </a:r>
            <a:r>
              <a:rPr lang="es-PR" altLang="es-PR" sz="2400" i="1">
                <a:solidFill>
                  <a:srgbClr val="484876"/>
                </a:solidFill>
                <a:effectLst>
                  <a:outerShdw blurRad="38100" dist="38100" dir="2700000" algn="tl">
                    <a:srgbClr val="C0C0C0"/>
                  </a:outerShdw>
                </a:effectLst>
                <a:latin typeface="Arial Black" pitchFamily="34" charset="0"/>
                <a:cs typeface="Arial" charset="0"/>
              </a:rPr>
              <a:t>SEDENTARISMO</a:t>
            </a:r>
            <a:r>
              <a:rPr lang="es-PR" altLang="es-PR" sz="2400">
                <a:solidFill>
                  <a:srgbClr val="484876"/>
                </a:solidFill>
                <a:effectLst>
                  <a:outerShdw blurRad="38100" dist="38100" dir="2700000" algn="tl">
                    <a:srgbClr val="C0C0C0"/>
                  </a:outerShdw>
                </a:effectLst>
                <a:latin typeface="Arial Black" pitchFamily="34" charset="0"/>
                <a:cs typeface="Arial" charset="0"/>
              </a:rPr>
              <a:t>:</a:t>
            </a:r>
            <a:br>
              <a:rPr lang="es-PR" altLang="es-PR" sz="2400">
                <a:solidFill>
                  <a:srgbClr val="484876"/>
                </a:solidFill>
                <a:effectLst>
                  <a:outerShdw blurRad="38100" dist="38100" dir="2700000" algn="tl">
                    <a:srgbClr val="C0C0C0"/>
                  </a:outerShdw>
                </a:effectLst>
                <a:latin typeface="Arial Black" pitchFamily="34" charset="0"/>
                <a:cs typeface="Arial" charset="0"/>
              </a:rPr>
            </a:br>
            <a:r>
              <a:rPr lang="es-PR" altLang="es-PR" sz="2400">
                <a:solidFill>
                  <a:srgbClr val="484876"/>
                </a:solidFill>
                <a:effectLst>
                  <a:outerShdw blurRad="38100" dist="38100" dir="2700000" algn="tl">
                    <a:srgbClr val="C0C0C0"/>
                  </a:outerShdw>
                </a:effectLst>
                <a:latin typeface="Arial Black" pitchFamily="34" charset="0"/>
                <a:cs typeface="Arial" charset="0"/>
              </a:rPr>
              <a:t>“</a:t>
            </a:r>
            <a:r>
              <a:rPr lang="es-PR" altLang="es-PR" sz="2400" i="1">
                <a:solidFill>
                  <a:srgbClr val="484876"/>
                </a:solidFill>
                <a:effectLst>
                  <a:outerShdw blurRad="38100" dist="38100" dir="2700000" algn="tl">
                    <a:srgbClr val="C0C0C0"/>
                  </a:outerShdw>
                </a:effectLst>
                <a:latin typeface="Arial Black" pitchFamily="34" charset="0"/>
                <a:cs typeface="Arial" charset="0"/>
              </a:rPr>
              <a:t>TV SAPIENS</a:t>
            </a:r>
            <a:r>
              <a:rPr lang="es-PR" altLang="es-PR" sz="2400">
                <a:solidFill>
                  <a:srgbClr val="484876"/>
                </a:solidFill>
                <a:effectLst>
                  <a:outerShdw blurRad="38100" dist="38100" dir="2700000" algn="tl">
                    <a:srgbClr val="C0C0C0"/>
                  </a:outerShdw>
                </a:effectLst>
                <a:latin typeface="Arial Black" pitchFamily="34" charset="0"/>
                <a:cs typeface="Arial" charset="0"/>
              </a:rPr>
              <a:t>”</a:t>
            </a:r>
          </a:p>
        </p:txBody>
      </p:sp>
      <p:pic>
        <p:nvPicPr>
          <p:cNvPr id="1352707" name="Picture 3" descr="Homo_Sapiens_to_T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781300"/>
            <a:ext cx="8785225" cy="25193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92825"/>
            <a:ext cx="8785225"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Pederson, B. K. (s.f.). Physical activity and health - What are the challenges?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6" name="chimes.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908175" y="549275"/>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1997</a:t>
            </a:r>
          </a:p>
        </p:txBody>
      </p:sp>
      <p:sp>
        <p:nvSpPr>
          <p:cNvPr id="10" name="Text Box 6"/>
          <p:cNvSpPr txBox="1">
            <a:spLocks noChangeArrowheads="1"/>
          </p:cNvSpPr>
          <p:nvPr/>
        </p:nvSpPr>
        <p:spPr bwMode="auto">
          <a:xfrm>
            <a:off x="4716463" y="1989138"/>
            <a:ext cx="4225925" cy="309721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2800"/>
              <a:t>Lopategui Corsino, E. (1997). </a:t>
            </a:r>
            <a:r>
              <a:rPr lang="es-ES" altLang="es-PR" sz="2800" b="1" i="1"/>
              <a:t>El Ser Humano y la Salud</a:t>
            </a:r>
            <a:r>
              <a:rPr lang="es-ES" altLang="es-PR" sz="2800"/>
              <a:t> (7ma. ed). Hato Rey, Puerto Rico: Publicaciones Puertorriqueñas</a:t>
            </a:r>
            <a:r>
              <a:rPr lang="en-US" altLang="es-PR" sz="2800"/>
              <a:t>, Inc. 438 pp.</a:t>
            </a:r>
          </a:p>
          <a:p>
            <a:endParaRPr lang="en-US" altLang="es-PR" sz="2000">
              <a:latin typeface="Times New Roman" pitchFamily="18" charset="0"/>
            </a:endParaRPr>
          </a:p>
        </p:txBody>
      </p:sp>
      <p:pic>
        <p:nvPicPr>
          <p:cNvPr id="1255429" name="Picture 5" descr="El_Ser_Humano_y_la_Salud_From-PPT-to-JPE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862013"/>
            <a:ext cx="4330700" cy="55197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descr="caid=-comp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161925"/>
            <a:ext cx="10080625" cy="7019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73025" y="44450"/>
            <a:ext cx="91821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5400">
                <a:cs typeface="Arial" charset="0"/>
              </a:rPr>
              <a:t> </a:t>
            </a:r>
            <a:r>
              <a:rPr lang="es-PR" altLang="es-PR" sz="2800">
                <a:solidFill>
                  <a:srgbClr val="660066"/>
                </a:solidFill>
                <a:effectLst>
                  <a:outerShdw blurRad="38100" dist="38100" dir="2700000" algn="tl">
                    <a:srgbClr val="C0C0C0"/>
                  </a:outerShdw>
                </a:effectLst>
                <a:latin typeface="Arial Black" pitchFamily="34" charset="0"/>
                <a:cs typeface="Arial" charset="0"/>
              </a:rPr>
              <a:t>LA ENFERMEDAD DEL TIEMPO SENTADO:</a:t>
            </a:r>
            <a:br>
              <a:rPr lang="es-PR" altLang="es-PR" sz="2800">
                <a:solidFill>
                  <a:srgbClr val="660066"/>
                </a:solidFill>
                <a:effectLst>
                  <a:outerShdw blurRad="38100" dist="38100" dir="2700000" algn="tl">
                    <a:srgbClr val="C0C0C0"/>
                  </a:outerShdw>
                </a:effectLst>
                <a:latin typeface="Arial Black" pitchFamily="34" charset="0"/>
                <a:cs typeface="Arial" charset="0"/>
              </a:rPr>
            </a:br>
            <a:r>
              <a:rPr lang="es-PR" altLang="es-PR" sz="2800" i="1">
                <a:solidFill>
                  <a:srgbClr val="660066"/>
                </a:solidFill>
                <a:effectLst>
                  <a:outerShdw blurRad="38100" dist="38100" dir="2700000" algn="tl">
                    <a:srgbClr val="C0C0C0"/>
                  </a:outerShdw>
                </a:effectLst>
                <a:latin typeface="Arial Black" pitchFamily="34" charset="0"/>
                <a:cs typeface="Arial" charset="0"/>
              </a:rPr>
              <a:t>“SITTING DISEASE”</a:t>
            </a:r>
            <a:endParaRPr lang="es-PR" altLang="es-PR" sz="2800">
              <a:solidFill>
                <a:srgbClr val="660066"/>
              </a:solidFill>
              <a:effectLst>
                <a:outerShdw blurRad="38100" dist="38100" dir="2700000" algn="tl">
                  <a:srgbClr val="C0C0C0"/>
                </a:outerShdw>
              </a:effectLst>
              <a:latin typeface="Arial Black" pitchFamily="34" charset="0"/>
              <a:cs typeface="Arial" charset="0"/>
            </a:endParaRPr>
          </a:p>
        </p:txBody>
      </p:sp>
      <p:sp>
        <p:nvSpPr>
          <p:cNvPr id="3" name="Title 1"/>
          <p:cNvSpPr>
            <a:spLocks/>
          </p:cNvSpPr>
          <p:nvPr/>
        </p:nvSpPr>
        <p:spPr bwMode="auto">
          <a:xfrm>
            <a:off x="0" y="1412875"/>
            <a:ext cx="896461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5400">
                <a:cs typeface="Arial" charset="0"/>
              </a:rPr>
              <a:t> </a:t>
            </a:r>
            <a:r>
              <a:rPr lang="es-PR" altLang="es-PR" sz="3000">
                <a:solidFill>
                  <a:srgbClr val="484876"/>
                </a:solidFill>
                <a:effectLst>
                  <a:outerShdw blurRad="38100" dist="38100" dir="2700000" algn="tl">
                    <a:srgbClr val="C0C0C0"/>
                  </a:outerShdw>
                </a:effectLst>
                <a:latin typeface="Arial Black" pitchFamily="34" charset="0"/>
                <a:cs typeface="Arial" charset="0"/>
              </a:rPr>
              <a:t>Los efectos perjudiciales a la salud por</a:t>
            </a:r>
            <a:br>
              <a:rPr lang="es-PR" altLang="es-PR" sz="3000">
                <a:solidFill>
                  <a:srgbClr val="484876"/>
                </a:solidFill>
                <a:effectLst>
                  <a:outerShdw blurRad="38100" dist="38100" dir="2700000" algn="tl">
                    <a:srgbClr val="C0C0C0"/>
                  </a:outerShdw>
                </a:effectLst>
                <a:latin typeface="Arial Black" pitchFamily="34" charset="0"/>
                <a:cs typeface="Arial" charset="0"/>
              </a:rPr>
            </a:br>
            <a:r>
              <a:rPr lang="es-PR" altLang="es-PR" sz="3000">
                <a:solidFill>
                  <a:srgbClr val="484876"/>
                </a:solidFill>
                <a:effectLst>
                  <a:outerShdw blurRad="38100" dist="38100" dir="2700000" algn="tl">
                    <a:srgbClr val="C0C0C0"/>
                  </a:outerShdw>
                </a:effectLst>
                <a:latin typeface="Arial Black" pitchFamily="34" charset="0"/>
                <a:cs typeface="Arial" charset="0"/>
              </a:rPr>
              <a:t>tiempos prolongados sentado,</a:t>
            </a:r>
            <a:br>
              <a:rPr lang="es-PR" altLang="es-PR" sz="3000">
                <a:solidFill>
                  <a:srgbClr val="484876"/>
                </a:solidFill>
                <a:effectLst>
                  <a:outerShdw blurRad="38100" dist="38100" dir="2700000" algn="tl">
                    <a:srgbClr val="C0C0C0"/>
                  </a:outerShdw>
                </a:effectLst>
                <a:latin typeface="Arial Black" pitchFamily="34" charset="0"/>
                <a:cs typeface="Arial" charset="0"/>
              </a:rPr>
            </a:br>
            <a:r>
              <a:rPr lang="es-PR" altLang="es-PR" sz="3000">
                <a:solidFill>
                  <a:srgbClr val="484876"/>
                </a:solidFill>
                <a:effectLst>
                  <a:outerShdw blurRad="38100" dist="38100" dir="2700000" algn="tl">
                    <a:srgbClr val="C0C0C0"/>
                  </a:outerShdw>
                </a:effectLst>
                <a:latin typeface="Arial Black" pitchFamily="34" charset="0"/>
                <a:cs typeface="Arial" charset="0"/>
              </a:rPr>
              <a:t>la mayoría de los días de la semana</a:t>
            </a:r>
            <a:endParaRPr lang="es-PR" altLang="es-PR" sz="3200" i="1">
              <a:cs typeface="Arial" charset="0"/>
            </a:endParaRPr>
          </a:p>
        </p:txBody>
      </p:sp>
      <p:sp>
        <p:nvSpPr>
          <p:cNvPr id="10" name="Text Box 6"/>
          <p:cNvSpPr txBox="1">
            <a:spLocks noChangeArrowheads="1"/>
          </p:cNvSpPr>
          <p:nvPr/>
        </p:nvSpPr>
        <p:spPr bwMode="auto">
          <a:xfrm>
            <a:off x="107950" y="6283325"/>
            <a:ext cx="9036050" cy="5746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solidFill>
                  <a:srgbClr val="FFFF00"/>
                </a:solidFill>
                <a:latin typeface="Times New Roman" pitchFamily="18" charset="0"/>
                <a:cs typeface="Times New Roman" pitchFamily="18" charset="0"/>
              </a:rPr>
              <a:t>NOTA</a:t>
            </a:r>
            <a:r>
              <a:rPr lang="en-US" altLang="es-PR" sz="1200" b="1">
                <a:solidFill>
                  <a:srgbClr val="FFFF00"/>
                </a:solidFill>
                <a:latin typeface="Times New Roman" pitchFamily="18" charset="0"/>
                <a:cs typeface="Times New Roman" pitchFamily="18" charset="0"/>
              </a:rPr>
              <a:t>.</a:t>
            </a:r>
            <a:r>
              <a:rPr lang="en-US" altLang="es-PR" sz="1200">
                <a:solidFill>
                  <a:srgbClr val="FFFF00"/>
                </a:solidFill>
                <a:latin typeface="Times New Roman" pitchFamily="18" charset="0"/>
                <a:cs typeface="Times New Roman" pitchFamily="18" charset="0"/>
              </a:rPr>
              <a:t> Reproducido de: </a:t>
            </a:r>
            <a:r>
              <a:rPr lang="en-US" altLang="es-PR" sz="1200" b="1" i="1">
                <a:solidFill>
                  <a:srgbClr val="FFFF00"/>
                </a:solidFill>
                <a:latin typeface="Times New Roman" pitchFamily="18" charset="0"/>
                <a:cs typeface="Times New Roman" pitchFamily="18" charset="0"/>
              </a:rPr>
              <a:t>Lifetime Physical Fitness &amp; Wellness: A Personalized Program</a:t>
            </a:r>
            <a:r>
              <a:rPr lang="en-US" altLang="es-PR" sz="1200">
                <a:solidFill>
                  <a:srgbClr val="FFFF00"/>
                </a:solidFill>
                <a:latin typeface="Times New Roman" pitchFamily="18" charset="0"/>
                <a:cs typeface="Times New Roman" pitchFamily="18" charset="0"/>
              </a:rPr>
              <a:t>. 14th. ed.; (p. 11), por W. W. K. Hoeger, S. A. Hoeger, C. I. Hoeger, &amp; A. L. Fawson, 2017, Boston, MA: Cengage Learning. Copyright 2017, 2015 por Cengage Learning.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dir="d"/>
        <p:sndAc>
          <p:stSnd>
            <p:snd r:embed="rId4" name="chimes.wav"/>
          </p:stSnd>
        </p:sndAc>
      </p:transition>
    </mc:Choice>
    <mc:Fallback xmlns="">
      <p:transition spd="slow">
        <p:fade/>
        <p:sndAc>
          <p:stSnd>
            <p:snd r:embed="rId6" name="chimes.wav"/>
          </p:stSnd>
        </p:sndAc>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0658" name="Picture 2" descr="Obese_Woman_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5763" y="1916113"/>
            <a:ext cx="1717675" cy="2401887"/>
          </a:xfrm>
          <a:prstGeom prst="rect">
            <a:avLst/>
          </a:prstGeom>
          <a:noFill/>
          <a:extLst>
            <a:ext uri="{909E8E84-426E-40DD-AFC4-6F175D3DCCD1}">
              <a14:hiddenFill xmlns:a14="http://schemas.microsoft.com/office/drawing/2010/main">
                <a:solidFill>
                  <a:srgbClr val="FFFFFF"/>
                </a:solidFill>
              </a14:hiddenFill>
            </a:ext>
          </a:extLst>
        </p:spPr>
      </p:pic>
      <p:pic>
        <p:nvPicPr>
          <p:cNvPr id="1350659" name="Picture 3" descr="la_ technician_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1628775"/>
            <a:ext cx="1870075" cy="2520950"/>
          </a:xfrm>
          <a:prstGeom prst="rect">
            <a:avLst/>
          </a:prstGeom>
          <a:noFill/>
          <a:extLst>
            <a:ext uri="{909E8E84-426E-40DD-AFC4-6F175D3DCCD1}">
              <a14:hiddenFill xmlns:a14="http://schemas.microsoft.com/office/drawing/2010/main">
                <a:solidFill>
                  <a:srgbClr val="FFFFFF"/>
                </a:solidFill>
              </a14:hiddenFill>
            </a:ext>
          </a:extLst>
        </p:spPr>
      </p:pic>
      <p:pic>
        <p:nvPicPr>
          <p:cNvPr id="1350660" name="Picture 4" descr="Sfignomanometer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1484313"/>
            <a:ext cx="1958975" cy="3168650"/>
          </a:xfrm>
          <a:prstGeom prst="rect">
            <a:avLst/>
          </a:prstGeom>
          <a:noFill/>
          <a:extLst>
            <a:ext uri="{909E8E84-426E-40DD-AFC4-6F175D3DCCD1}">
              <a14:hiddenFill xmlns:a14="http://schemas.microsoft.com/office/drawing/2010/main">
                <a:solidFill>
                  <a:srgbClr val="FFFFFF"/>
                </a:solidFill>
              </a14:hiddenFill>
            </a:ext>
          </a:extLst>
        </p:spPr>
      </p:pic>
      <p:pic>
        <p:nvPicPr>
          <p:cNvPr id="1350661" name="Picture 5" descr="Ve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9800" y="1196975"/>
            <a:ext cx="1422400" cy="5300663"/>
          </a:xfrm>
          <a:prstGeom prst="rect">
            <a:avLst/>
          </a:prstGeom>
          <a:noFill/>
          <a:extLst>
            <a:ext uri="{909E8E84-426E-40DD-AFC4-6F175D3DCCD1}">
              <a14:hiddenFill xmlns:a14="http://schemas.microsoft.com/office/drawing/2010/main">
                <a:solidFill>
                  <a:srgbClr val="FFFFFF"/>
                </a:solidFill>
              </a14:hiddenFill>
            </a:ext>
          </a:extLst>
        </p:spPr>
      </p:pic>
      <p:pic>
        <p:nvPicPr>
          <p:cNvPr id="1350662" name="Picture 6" descr="Pancrea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825" y="4581525"/>
            <a:ext cx="2773363" cy="17605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549275"/>
            <a:ext cx="8964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4400">
                <a:cs typeface="Arial" charset="0"/>
              </a:rPr>
              <a:t> </a:t>
            </a:r>
            <a:r>
              <a:rPr lang="es-PR" altLang="es-PR" sz="22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22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2200">
                <a:solidFill>
                  <a:srgbClr val="484876"/>
                </a:solidFill>
                <a:effectLst>
                  <a:outerShdw blurRad="38100" dist="38100" dir="2700000" algn="tl">
                    <a:srgbClr val="C0C0C0"/>
                  </a:outerShdw>
                </a:effectLst>
                <a:latin typeface="Arial Black" pitchFamily="34" charset="0"/>
                <a:cs typeface="Arial" charset="0"/>
              </a:rPr>
              <a:t>:</a:t>
            </a:r>
            <a:br>
              <a:rPr lang="es-PR" altLang="es-PR" sz="2200">
                <a:solidFill>
                  <a:srgbClr val="484876"/>
                </a:solidFill>
                <a:effectLst>
                  <a:outerShdw blurRad="38100" dist="38100" dir="2700000" algn="tl">
                    <a:srgbClr val="C0C0C0"/>
                  </a:outerShdw>
                </a:effectLst>
                <a:latin typeface="Arial Black" pitchFamily="34" charset="0"/>
                <a:cs typeface="Arial" charset="0"/>
              </a:rPr>
            </a:br>
            <a:r>
              <a:rPr lang="es-PR" altLang="es-PR" sz="2400" i="1">
                <a:solidFill>
                  <a:srgbClr val="484876"/>
                </a:solidFill>
                <a:effectLst>
                  <a:outerShdw blurRad="38100" dist="38100" dir="2700000" algn="tl">
                    <a:srgbClr val="C0C0C0"/>
                  </a:outerShdw>
                </a:effectLst>
                <a:latin typeface="Arial Black" pitchFamily="34" charset="0"/>
                <a:cs typeface="Arial" charset="0"/>
              </a:rPr>
              <a:t>LA ENFERMEDAD DE ESTAR SENTADO</a:t>
            </a:r>
            <a:endParaRPr lang="es-PR" altLang="es-PR" sz="2400" i="1">
              <a:cs typeface="Arial" charset="0"/>
            </a:endParaRPr>
          </a:p>
        </p:txBody>
      </p:sp>
      <p:pic>
        <p:nvPicPr>
          <p:cNvPr id="1350664" name="Picture 8" descr="Stethoscop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2575" y="4735513"/>
            <a:ext cx="2016125" cy="1501775"/>
          </a:xfrm>
          <a:prstGeom prst="rect">
            <a:avLst/>
          </a:prstGeom>
          <a:noFill/>
          <a:extLst>
            <a:ext uri="{909E8E84-426E-40DD-AFC4-6F175D3DCCD1}">
              <a14:hiddenFill xmlns:a14="http://schemas.microsoft.com/office/drawing/2010/main">
                <a:solidFill>
                  <a:srgbClr val="FFFFFF"/>
                </a:solidFill>
              </a14:hiddenFill>
            </a:ext>
          </a:extLst>
        </p:spPr>
      </p:pic>
      <p:pic>
        <p:nvPicPr>
          <p:cNvPr id="1350665" name="Picture 9" descr="Li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2138" y="4652963"/>
            <a:ext cx="2303462" cy="17129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p:cNvSpPr>
          <p:nvPr/>
        </p:nvSpPr>
        <p:spPr bwMode="auto">
          <a:xfrm>
            <a:off x="142875" y="2276475"/>
            <a:ext cx="27003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40000"/>
              </a:lnSpc>
            </a:pPr>
            <a:r>
              <a:rPr lang="es-PR" altLang="es-PR">
                <a:solidFill>
                  <a:srgbClr val="FF0000"/>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HIPERLIPIDEMIA:</a:t>
            </a:r>
            <a:endParaRPr lang="es-PR" altLang="es-PR" sz="2000" i="1">
              <a:solidFill>
                <a:srgbClr val="FF0000"/>
              </a:solidFill>
              <a:cs typeface="Arial" charset="0"/>
            </a:endParaRPr>
          </a:p>
        </p:txBody>
      </p:sp>
      <p:sp>
        <p:nvSpPr>
          <p:cNvPr id="4" name="Title 1"/>
          <p:cNvSpPr>
            <a:spLocks/>
          </p:cNvSpPr>
          <p:nvPr/>
        </p:nvSpPr>
        <p:spPr bwMode="auto">
          <a:xfrm>
            <a:off x="2843213" y="2709863"/>
            <a:ext cx="1800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Obesidad</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Abdominal</a:t>
            </a:r>
            <a:endParaRPr lang="es-PR" altLang="es-PR" sz="2000" i="1">
              <a:solidFill>
                <a:srgbClr val="660066"/>
              </a:solidFill>
              <a:cs typeface="Arial" charset="0"/>
            </a:endParaRPr>
          </a:p>
        </p:txBody>
      </p:sp>
      <p:sp>
        <p:nvSpPr>
          <p:cNvPr id="5" name="Title 1"/>
          <p:cNvSpPr>
            <a:spLocks/>
          </p:cNvSpPr>
          <p:nvPr/>
        </p:nvSpPr>
        <p:spPr bwMode="auto">
          <a:xfrm>
            <a:off x="4500563" y="3429000"/>
            <a:ext cx="24114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Hipertensión</a:t>
            </a:r>
            <a:endParaRPr lang="es-PR" altLang="es-PR" sz="2000" i="1">
              <a:solidFill>
                <a:srgbClr val="660066"/>
              </a:solidFill>
              <a:cs typeface="Arial" charset="0"/>
            </a:endParaRPr>
          </a:p>
        </p:txBody>
      </p:sp>
      <p:sp>
        <p:nvSpPr>
          <p:cNvPr id="6" name="Title 1"/>
          <p:cNvSpPr>
            <a:spLocks/>
          </p:cNvSpPr>
          <p:nvPr/>
        </p:nvSpPr>
        <p:spPr bwMode="auto">
          <a:xfrm>
            <a:off x="250825" y="4941888"/>
            <a:ext cx="24479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Hiperglucemia</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y</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Diabetes</a:t>
            </a:r>
            <a:endParaRPr lang="es-PR" altLang="es-PR" sz="2000" i="1">
              <a:solidFill>
                <a:srgbClr val="660066"/>
              </a:solidFill>
              <a:cs typeface="Arial" charset="0"/>
            </a:endParaRPr>
          </a:p>
        </p:txBody>
      </p:sp>
      <p:sp>
        <p:nvSpPr>
          <p:cNvPr id="7" name="Title 1"/>
          <p:cNvSpPr>
            <a:spLocks/>
          </p:cNvSpPr>
          <p:nvPr/>
        </p:nvSpPr>
        <p:spPr bwMode="auto">
          <a:xfrm>
            <a:off x="0" y="2565400"/>
            <a:ext cx="30591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70000"/>
              </a:lnSpc>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Hipercolesterolemia</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e</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Hipertrigicemia</a:t>
            </a:r>
            <a:endParaRPr lang="es-PR" altLang="es-PR" sz="2000" i="1">
              <a:solidFill>
                <a:srgbClr val="660066"/>
              </a:solidFill>
              <a:cs typeface="Arial" charset="0"/>
            </a:endParaRPr>
          </a:p>
        </p:txBody>
      </p:sp>
      <p:sp>
        <p:nvSpPr>
          <p:cNvPr id="8" name="Title 1"/>
          <p:cNvSpPr>
            <a:spLocks/>
          </p:cNvSpPr>
          <p:nvPr/>
        </p:nvSpPr>
        <p:spPr bwMode="auto">
          <a:xfrm>
            <a:off x="3130550" y="4652963"/>
            <a:ext cx="43211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000">
                <a:solidFill>
                  <a:srgbClr val="FF0000"/>
                </a:solidFill>
                <a:effectLst>
                  <a:outerShdw blurRad="38100" dist="38100" dir="2700000" algn="tl">
                    <a:srgbClr val="C0C0C0"/>
                  </a:outerShdw>
                </a:effectLst>
                <a:latin typeface="Arial Black" pitchFamily="34" charset="0"/>
                <a:cs typeface="Arial" charset="0"/>
              </a:rPr>
              <a:t>SÍNDROME METABÓLICO:</a:t>
            </a:r>
            <a:endParaRPr lang="es-PR" altLang="es-PR" sz="2000" i="1">
              <a:solidFill>
                <a:srgbClr val="FF0000"/>
              </a:solidFill>
              <a:cs typeface="Arial" charset="0"/>
            </a:endParaRPr>
          </a:p>
        </p:txBody>
      </p:sp>
      <p:sp>
        <p:nvSpPr>
          <p:cNvPr id="9" name="Title 1"/>
          <p:cNvSpPr>
            <a:spLocks/>
          </p:cNvSpPr>
          <p:nvPr/>
        </p:nvSpPr>
        <p:spPr bwMode="auto">
          <a:xfrm>
            <a:off x="3562350" y="5173663"/>
            <a:ext cx="36718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80000"/>
              </a:lnSpc>
            </a:pPr>
            <a:r>
              <a:rPr lang="es-PR" altLang="es-PR">
                <a:solidFill>
                  <a:srgbClr val="660066"/>
                </a:solidFill>
                <a:cs typeface="Arial" charset="0"/>
              </a:rPr>
              <a:t> </a:t>
            </a:r>
            <a:r>
              <a:rPr lang="es-PR" altLang="es-PR" sz="2000">
                <a:solidFill>
                  <a:srgbClr val="660066"/>
                </a:solidFill>
                <a:effectLst>
                  <a:outerShdw blurRad="38100" dist="38100" dir="2700000" algn="tl">
                    <a:srgbClr val="C0C0C0"/>
                  </a:outerShdw>
                </a:effectLst>
                <a:latin typeface="Arial Black" pitchFamily="34" charset="0"/>
                <a:cs typeface="Arial" charset="0"/>
              </a:rPr>
              <a:t>Disglicemia</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Alta Presión Arterial</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Elevados Triglicéridos</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Bajos Niveles de HDL-C</a:t>
            </a:r>
            <a:br>
              <a:rPr lang="es-PR" altLang="es-PR" sz="2000">
                <a:solidFill>
                  <a:srgbClr val="660066"/>
                </a:solidFill>
                <a:effectLst>
                  <a:outerShdw blurRad="38100" dist="38100" dir="2700000" algn="tl">
                    <a:srgbClr val="C0C0C0"/>
                  </a:outerShdw>
                </a:effectLst>
                <a:latin typeface="Arial Black" pitchFamily="34" charset="0"/>
                <a:cs typeface="Arial" charset="0"/>
              </a:rPr>
            </a:br>
            <a:r>
              <a:rPr lang="es-PR" altLang="es-PR" sz="2000">
                <a:solidFill>
                  <a:srgbClr val="660066"/>
                </a:solidFill>
                <a:effectLst>
                  <a:outerShdw blurRad="38100" dist="38100" dir="2700000" algn="tl">
                    <a:srgbClr val="C0C0C0"/>
                  </a:outerShdw>
                </a:effectLst>
                <a:latin typeface="Arial Black" pitchFamily="34" charset="0"/>
                <a:cs typeface="Arial" charset="0"/>
              </a:rPr>
              <a:t>Obesidad Central</a:t>
            </a:r>
            <a:br>
              <a:rPr lang="es-PR" altLang="es-PR" sz="2000">
                <a:solidFill>
                  <a:srgbClr val="660066"/>
                </a:solidFill>
                <a:effectLst>
                  <a:outerShdw blurRad="38100" dist="38100" dir="2700000" algn="tl">
                    <a:srgbClr val="C0C0C0"/>
                  </a:outerShdw>
                </a:effectLst>
                <a:latin typeface="Arial Black" pitchFamily="34" charset="0"/>
                <a:cs typeface="Arial" charset="0"/>
              </a:rPr>
            </a:br>
            <a:endParaRPr lang="es-PR" altLang="es-PR" sz="2000" i="1">
              <a:solidFill>
                <a:srgbClr val="660066"/>
              </a:solidFill>
              <a:cs typeface="Arial" charset="0"/>
            </a:endParaRPr>
          </a:p>
        </p:txBody>
      </p:sp>
      <p:sp>
        <p:nvSpPr>
          <p:cNvPr id="10" name="Title 1"/>
          <p:cNvSpPr>
            <a:spLocks/>
          </p:cNvSpPr>
          <p:nvPr/>
        </p:nvSpPr>
        <p:spPr bwMode="auto">
          <a:xfrm>
            <a:off x="7058025" y="1271588"/>
            <a:ext cx="18351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BAJOS NIVELES</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ENZIMA:</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i="1">
                <a:solidFill>
                  <a:srgbClr val="FF0000"/>
                </a:solidFill>
                <a:effectLst>
                  <a:outerShdw blurRad="38100" dist="38100" dir="2700000" algn="tl">
                    <a:srgbClr val="C0C0C0"/>
                  </a:outerShdw>
                </a:effectLst>
                <a:latin typeface="Arial Black" pitchFamily="34" charset="0"/>
                <a:cs typeface="Arial" charset="0"/>
              </a:rPr>
              <a:t>Lipasa</a:t>
            </a:r>
            <a:endParaRPr lang="es-PR" altLang="es-PR" sz="2000" i="1">
              <a:solidFill>
                <a:srgbClr val="FF0000"/>
              </a:solidFill>
              <a:cs typeface="Arial" charset="0"/>
            </a:endParaRPr>
          </a:p>
        </p:txBody>
      </p:sp>
      <p:sp>
        <p:nvSpPr>
          <p:cNvPr id="11" name="Title 1"/>
          <p:cNvSpPr>
            <a:spLocks/>
          </p:cNvSpPr>
          <p:nvPr/>
        </p:nvSpPr>
        <p:spPr bwMode="auto">
          <a:xfrm>
            <a:off x="7092950" y="4579938"/>
            <a:ext cx="1835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Trombosis</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Venosa</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Profunda</a:t>
            </a:r>
            <a:endParaRPr lang="es-PR" altLang="es-PR" sz="2000" i="1">
              <a:solidFill>
                <a:srgbClr val="FF0000"/>
              </a:solidFill>
              <a:cs typeface="Arial" charset="0"/>
            </a:endParaRPr>
          </a:p>
        </p:txBody>
      </p:sp>
      <p:sp>
        <p:nvSpPr>
          <p:cNvPr id="1350675" name="Line 19"/>
          <p:cNvSpPr>
            <a:spLocks noChangeShapeType="1"/>
          </p:cNvSpPr>
          <p:nvPr/>
        </p:nvSpPr>
        <p:spPr bwMode="auto">
          <a:xfrm>
            <a:off x="8029575" y="2566988"/>
            <a:ext cx="0" cy="285750"/>
          </a:xfrm>
          <a:prstGeom prst="line">
            <a:avLst/>
          </a:prstGeom>
          <a:noFill/>
          <a:ln w="38100">
            <a:solidFill>
              <a:srgbClr val="00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R"/>
          </a:p>
        </p:txBody>
      </p:sp>
      <p:sp>
        <p:nvSpPr>
          <p:cNvPr id="12" name="Title 1"/>
          <p:cNvSpPr>
            <a:spLocks/>
          </p:cNvSpPr>
          <p:nvPr/>
        </p:nvSpPr>
        <p:spPr bwMode="auto">
          <a:xfrm>
            <a:off x="6877050" y="2708275"/>
            <a:ext cx="23050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 Meta TG</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 TG Sangre</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000">
                <a:solidFill>
                  <a:srgbClr val="FF0000"/>
                </a:solidFill>
                <a:effectLst>
                  <a:outerShdw blurRad="38100" dist="38100" dir="2700000" algn="tl">
                    <a:srgbClr val="C0C0C0"/>
                  </a:outerShdw>
                </a:effectLst>
                <a:latin typeface="Arial Black" pitchFamily="34" charset="0"/>
                <a:cs typeface="Arial" charset="0"/>
              </a:rPr>
              <a:t>+ Aterosclerosis</a:t>
            </a:r>
            <a:endParaRPr lang="es-PR" altLang="es-PR" sz="2000" i="1">
              <a:solidFill>
                <a:srgbClr val="FF0000"/>
              </a:solidFill>
              <a:cs typeface="Arial"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4" name="breeze.wav"/>
          </p:stSnd>
        </p:sndAc>
      </p:transition>
    </mc:Choice>
    <mc:Fallback xmlns="">
      <p:transition spd="slow">
        <p:fade/>
        <p:sndAc>
          <p:stSnd>
            <p:snd r:embed="rId12" name="breeze.wav"/>
          </p:stSnd>
        </p:sndAc>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07950" y="7651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4800">
                <a:cs typeface="Arial" charset="0"/>
              </a:rPr>
              <a:t> </a:t>
            </a:r>
            <a:r>
              <a:rPr lang="es-PR" altLang="es-PR" sz="2600">
                <a:solidFill>
                  <a:srgbClr val="484876"/>
                </a:solidFill>
                <a:effectLst>
                  <a:outerShdw blurRad="38100" dist="38100" dir="2700000" algn="tl">
                    <a:srgbClr val="C0C0C0"/>
                  </a:outerShdw>
                </a:effectLst>
                <a:latin typeface="Arial Black" pitchFamily="34" charset="0"/>
                <a:cs typeface="Arial" charset="0"/>
              </a:rPr>
              <a:t>ESCALA CONTINUA DEL MOVIMIENTO FÍSICO</a:t>
            </a:r>
            <a:endParaRPr lang="es-PR" altLang="es-PR" sz="2600" i="1">
              <a:cs typeface="Arial" charset="0"/>
            </a:endParaRPr>
          </a:p>
        </p:txBody>
      </p:sp>
      <p:pic>
        <p:nvPicPr>
          <p:cNvPr id="1345539" name="Picture 3" descr="GN6_Contunuum_Mov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1706563"/>
            <a:ext cx="8964613" cy="3768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"Physiological and health implications of a sedentary lifestyle," por M. S. Tremblay, R. C., Colley, T. J., Saunders, G. N., Healy, y N. Owen, 2010, </a:t>
            </a:r>
            <a:r>
              <a:rPr lang="en-US" altLang="es-PR" sz="1200" b="1" i="1">
                <a:latin typeface="Times New Roman" pitchFamily="18" charset="0"/>
              </a:rPr>
              <a:t>Applied Physiology, Nutrition, and Metabolism, 35(</a:t>
            </a:r>
            <a:r>
              <a:rPr lang="en-US" altLang="es-PR" sz="1200">
                <a:latin typeface="Times New Roman" pitchFamily="18" charset="0"/>
              </a:rPr>
              <a:t>6), p. 726. doi:10.1139/H10-079. Recuperado de </a:t>
            </a:r>
            <a:r>
              <a:rPr lang="en-US" altLang="es-PR" sz="1200" b="1" i="1">
                <a:latin typeface="Times New Roman" pitchFamily="18" charset="0"/>
                <a:hlinkClick r:id="rId6"/>
              </a:rPr>
              <a:t>http://www.sfu.ca/~leyland/Kin343 Files/sedentary review paper.pdf</a:t>
            </a:r>
            <a:endParaRPr lang="en-US" altLang="es-PR" sz="1200" b="1" i="1">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14:shred pattern="rectangle" dir="out"/>
        <p:sndAc>
          <p:stSnd>
            <p:snd r:embed="rId4" name="chimes.wav"/>
          </p:stSnd>
        </p:sndAc>
      </p:transition>
    </mc:Choice>
    <mc:Fallback xmlns="">
      <p:transition spd="slow">
        <p:fade/>
        <p:sndAc>
          <p:stSnd>
            <p:snd r:embed="rId7" name="chimes.wav"/>
          </p:stSnd>
        </p:sndAc>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3" name="Picture 5" descr="GN7_Actividades_24h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692150"/>
            <a:ext cx="7667625" cy="5775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breeze.wav"/>
          </p:stSnd>
        </p:sndAc>
      </p:transition>
    </mc:Choice>
    <mc:Fallback xmlns="">
      <p:transition spd="slow">
        <p:fade/>
        <p:sndAc>
          <p:stSnd>
            <p:snd r:embed="rId6" name="breeze.wav"/>
          </p:stSnd>
        </p:sndAc>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7" name="Picture 5" descr="GN8_Distribucion_Actividades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3" y="565150"/>
            <a:ext cx="6761162" cy="52371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Datos de: "Objectively measured sedentary time, physical activity, and metabolic risk: the Australian Diabetes, Obesity and Lifestyle Study (AusDiab)," por G. N. Healy, K. Wijndaele, D. W. Dunstan, J. E., Shaw, J., Salmon, P. Z., Zimmet y N. Owen N., 2008, </a:t>
            </a:r>
            <a:r>
              <a:rPr lang="en-US" altLang="es-PR" sz="1200" b="1" i="1">
                <a:latin typeface="Times New Roman" pitchFamily="18" charset="0"/>
              </a:rPr>
              <a:t>Diabetes Care, 31</a:t>
            </a:r>
            <a:r>
              <a:rPr lang="en-US" altLang="es-PR" sz="1200">
                <a:latin typeface="Times New Roman" pitchFamily="18" charset="0"/>
              </a:rPr>
              <a:t>(2), 369-371. Recuperado de </a:t>
            </a:r>
            <a:r>
              <a:rPr lang="en-US" altLang="es-PR" sz="1200" b="1" i="1">
                <a:latin typeface="Times New Roman" pitchFamily="18" charset="0"/>
                <a:hlinkClick r:id="rId6"/>
              </a:rPr>
              <a:t>http://care.diabetesjournals.org/content/31/2/369.full.pdf+html</a:t>
            </a:r>
            <a:endParaRPr lang="en-US" altLang="es-PR" sz="1200" b="1" i="1">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4" name="wind.wav"/>
          </p:stSnd>
        </p:sndAc>
      </p:transition>
    </mc:Choice>
    <mc:Fallback xmlns="">
      <p:transition spd="slow">
        <p:fade/>
        <p:sndAc>
          <p:stSnd>
            <p:snd r:embed="rId7" name="wind.wav"/>
          </p:stSnd>
        </p:sndAc>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5492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6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 OBSERVANDO TELEVISIÓN</a:t>
            </a:r>
            <a:endParaRPr lang="es-PR" altLang="es-PR" sz="1800" i="1">
              <a:cs typeface="Arial" charset="0"/>
            </a:endParaRPr>
          </a:p>
        </p:txBody>
      </p:sp>
      <p:pic>
        <p:nvPicPr>
          <p:cNvPr id="521219" name="Picture 3" descr="Household_TV-Tunning_Total_Day_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341438"/>
            <a:ext cx="7273925" cy="467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092825"/>
            <a:ext cx="8964612" cy="3603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De: “Nielsen Television Audience 2010 &amp; 2011” (p. 15). Recuperado de </a:t>
            </a:r>
            <a:r>
              <a:rPr lang="en-US" altLang="es-PR" sz="1200" b="1" i="1">
                <a:latin typeface="Times New Roman" pitchFamily="18" charset="0"/>
                <a:hlinkClick r:id="rId6"/>
              </a:rPr>
              <a:t>http://www.nielsen.com/content/dam/corporate/us/en/reports-downloads/2011-Reports/2010-2011-nielsen-television-audience-report.pdf</a:t>
            </a:r>
            <a:endParaRPr lang="en-US" altLang="es-PR" sz="1200" b="1" i="1">
              <a:latin typeface="Times New Roman"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sndAc>
          <p:stSnd>
            <p:snd r:embed="rId4" name="breeze.wav"/>
          </p:stSnd>
        </p:sndAc>
      </p:transition>
    </mc:Choice>
    <mc:Fallback xmlns="">
      <p:transition spd="slow">
        <p:fade/>
        <p:sndAc>
          <p:stSnd>
            <p:snd r:embed="rId7" name="breeze.wav"/>
          </p:stSnd>
        </p:sndAc>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9" name="Picture 5" descr="GN9_Sedentario_CPT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692150"/>
            <a:ext cx="7416800" cy="5794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breeze.wav"/>
          </p:stSnd>
        </p:sndAc>
      </p:transition>
    </mc:Choice>
    <mc:Fallback xmlns="">
      <p:transition spd="slow">
        <p:fade/>
        <p:sndAc>
          <p:stSnd>
            <p:snd r:embed="rId6" name="breeze.wav"/>
          </p:stSnd>
        </p:sndAc>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843213" y="836613"/>
            <a:ext cx="59769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60000"/>
              </a:lnSpc>
            </a:pPr>
            <a:r>
              <a:rPr lang="es-PR" altLang="es-PR" sz="2400">
                <a:solidFill>
                  <a:srgbClr val="484876"/>
                </a:solidFill>
                <a:effectLst>
                  <a:outerShdw blurRad="38100" dist="38100" dir="2700000" algn="tl">
                    <a:srgbClr val="C0C0C0"/>
                  </a:outerShdw>
                </a:effectLst>
                <a:latin typeface="Arial Black" pitchFamily="34" charset="0"/>
                <a:cs typeface="Arial" charset="0"/>
              </a:rPr>
              <a:t>COMPORTAMIENTO SEDENTARIO: </a:t>
            </a:r>
            <a:r>
              <a:rPr lang="es-PR" altLang="es-PR" sz="2400" i="1">
                <a:solidFill>
                  <a:srgbClr val="484876"/>
                </a:solidFill>
                <a:effectLst>
                  <a:outerShdw blurRad="38100" dist="38100" dir="2700000" algn="tl">
                    <a:srgbClr val="C0C0C0"/>
                  </a:outerShdw>
                </a:effectLst>
                <a:latin typeface="Arial Black" pitchFamily="34" charset="0"/>
                <a:cs typeface="Arial" charset="0"/>
              </a:rPr>
              <a:t>CONCEPTO</a:t>
            </a:r>
          </a:p>
        </p:txBody>
      </p:sp>
      <p:sp>
        <p:nvSpPr>
          <p:cNvPr id="1363972" name="Text Box 4"/>
          <p:cNvSpPr txBox="1">
            <a:spLocks noChangeArrowheads="1"/>
          </p:cNvSpPr>
          <p:nvPr/>
        </p:nvSpPr>
        <p:spPr bwMode="auto">
          <a:xfrm>
            <a:off x="646113" y="23558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solidFill>
                  <a:srgbClr val="484876"/>
                </a:solidFill>
                <a:effectLst>
                  <a:outerShdw blurRad="38100" dist="38100" dir="2700000" algn="tl">
                    <a:srgbClr val="C0C0C0"/>
                  </a:outerShdw>
                </a:effectLst>
                <a:latin typeface="Calibri" pitchFamily="34" charset="0"/>
              </a:rPr>
              <a:t>Definición Operacional:</a:t>
            </a:r>
            <a:endParaRPr lang="en-US" altLang="es-PR" sz="2500" i="1">
              <a:solidFill>
                <a:srgbClr val="FF0000"/>
              </a:solidFill>
              <a:latin typeface="Arial Black" pitchFamily="34" charset="0"/>
            </a:endParaRPr>
          </a:p>
        </p:txBody>
      </p:sp>
      <p:pic>
        <p:nvPicPr>
          <p:cNvPr id="1363973" name="Picture 5"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4272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363974" name="Text Box 6"/>
          <p:cNvSpPr txBox="1">
            <a:spLocks noChangeArrowheads="1"/>
          </p:cNvSpPr>
          <p:nvPr/>
        </p:nvSpPr>
        <p:spPr bwMode="auto">
          <a:xfrm>
            <a:off x="1042988" y="4029075"/>
            <a:ext cx="77739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1" i="1">
                <a:solidFill>
                  <a:srgbClr val="FF0000"/>
                </a:solidFill>
                <a:effectLst>
                  <a:outerShdw blurRad="38100" dist="38100" dir="2700000" algn="tl">
                    <a:srgbClr val="C0C0C0"/>
                  </a:outerShdw>
                </a:effectLst>
                <a:latin typeface="Arial" charset="0"/>
                <a:cs typeface="Arial" charset="0"/>
              </a:rPr>
              <a:t>≤</a:t>
            </a:r>
            <a:r>
              <a:rPr lang="es-ES" altLang="es-PR" sz="2200" b="1" i="1">
                <a:solidFill>
                  <a:srgbClr val="FF0000"/>
                </a:solidFill>
                <a:effectLst>
                  <a:outerShdw blurRad="38100" dist="38100" dir="2700000" algn="tl">
                    <a:srgbClr val="C0C0C0"/>
                  </a:outerShdw>
                </a:effectLst>
                <a:latin typeface="Arial" charset="0"/>
              </a:rPr>
              <a:t> 1.5 METS</a:t>
            </a:r>
          </a:p>
          <a:p>
            <a:pPr algn="l" eaLnBrk="0" hangingPunct="0">
              <a:lnSpc>
                <a:spcPct val="90000"/>
              </a:lnSpc>
            </a:pPr>
            <a:r>
              <a:rPr lang="es-ES" altLang="es-PR" sz="2200" b="1" i="1">
                <a:solidFill>
                  <a:srgbClr val="000000"/>
                </a:solidFill>
                <a:latin typeface="Arial" charset="0"/>
              </a:rPr>
              <a:t>(</a:t>
            </a:r>
            <a:r>
              <a:rPr lang="es-ES" altLang="es-PR" sz="2200" b="1" i="1">
                <a:solidFill>
                  <a:srgbClr val="FF0000"/>
                </a:solidFill>
                <a:effectLst>
                  <a:outerShdw blurRad="38100" dist="38100" dir="2700000" algn="tl">
                    <a:srgbClr val="C0C0C0"/>
                  </a:outerShdw>
                </a:effectLst>
                <a:latin typeface="Arial" charset="0"/>
              </a:rPr>
              <a:t>1.0 - 1.5</a:t>
            </a:r>
            <a:r>
              <a:rPr lang="es-ES" altLang="es-PR" sz="2200" b="1" i="1">
                <a:solidFill>
                  <a:srgbClr val="000000"/>
                </a:solidFill>
                <a:latin typeface="Arial" charset="0"/>
              </a:rPr>
              <a:t> unidades de equivalentes metabólicas)</a:t>
            </a:r>
            <a:endParaRPr lang="en-US" altLang="es-PR" sz="2200" i="1">
              <a:solidFill>
                <a:srgbClr val="FF0000"/>
              </a:solidFill>
              <a:effectLst>
                <a:outerShdw blurRad="38100" dist="38100" dir="2700000" algn="tl">
                  <a:srgbClr val="C0C0C0"/>
                </a:outerShdw>
              </a:effectLst>
              <a:latin typeface="Arial Black" pitchFamily="34" charset="0"/>
            </a:endParaRPr>
          </a:p>
        </p:txBody>
      </p:sp>
      <p:sp>
        <p:nvSpPr>
          <p:cNvPr id="1363975" name="Text Box 7"/>
          <p:cNvSpPr txBox="1">
            <a:spLocks noChangeArrowheads="1"/>
          </p:cNvSpPr>
          <p:nvPr/>
        </p:nvSpPr>
        <p:spPr bwMode="auto">
          <a:xfrm>
            <a:off x="1006475" y="2859088"/>
            <a:ext cx="79930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b="1">
                <a:solidFill>
                  <a:srgbClr val="000000"/>
                </a:solidFill>
              </a:rPr>
              <a:t>Aquel comportamiento, </a:t>
            </a:r>
            <a:r>
              <a:rPr lang="en-US" altLang="es-PR" sz="2100" b="1" i="1" u="sng">
                <a:solidFill>
                  <a:srgbClr val="000000"/>
                </a:solidFill>
                <a:effectLst>
                  <a:outerShdw blurRad="38100" dist="38100" dir="2700000" algn="tl">
                    <a:srgbClr val="C0C0C0"/>
                  </a:outerShdw>
                </a:effectLst>
              </a:rPr>
              <a:t>despierto</a:t>
            </a:r>
            <a:r>
              <a:rPr lang="en-US" altLang="es-PR" sz="2100" b="1">
                <a:solidFill>
                  <a:srgbClr val="000000"/>
                </a:solidFill>
              </a:rPr>
              <a:t>, caracterizado por estar sentado, o en decúbido, el cual genera muy poca actividad energética:</a:t>
            </a:r>
            <a:endParaRPr lang="en-US" altLang="es-PR" sz="2100">
              <a:solidFill>
                <a:srgbClr val="FF0000"/>
              </a:solidFill>
              <a:effectLst>
                <a:outerShdw blurRad="38100" dist="38100" dir="2700000" algn="tl">
                  <a:srgbClr val="C0C0C0"/>
                </a:outerShdw>
              </a:effectLst>
              <a:latin typeface="Arial Black" pitchFamily="34" charset="0"/>
            </a:endParaRPr>
          </a:p>
        </p:txBody>
      </p:sp>
      <p:pic>
        <p:nvPicPr>
          <p:cNvPr id="1363976" name="Picture 8" descr="Bullet_Round_Diamond_Maggenta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2930525"/>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250825" y="5013325"/>
            <a:ext cx="8569325" cy="15113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latin typeface="Times New Roman" pitchFamily="18" charset="0"/>
              </a:rPr>
              <a:t>NOTA.</a:t>
            </a:r>
            <a:r>
              <a:rPr lang="en-US" altLang="es-PR" sz="1200">
                <a:latin typeface="Times New Roman" pitchFamily="18" charset="0"/>
              </a:rPr>
              <a:t> Información de: "The evolving definition of ‘‘sedentary’’," por R. R. Pate, J. R. O’neill, y F. Lobelo, 2008, Exercise and Sport Sciences Reviews, 36(4), 173-178. doi:10.1097/JES.0b013e3181877d1a.  Recuperado de </a:t>
            </a:r>
            <a:r>
              <a:rPr lang="en-US" altLang="es-PR" sz="1200" b="1" i="1">
                <a:latin typeface="Times New Roman" pitchFamily="18" charset="0"/>
                <a:hlinkClick r:id="rId7"/>
              </a:rPr>
              <a:t>http://www.sph.sc.edu/usc_cparg/pdf/Sedentary2008.pdf</a:t>
            </a:r>
            <a:r>
              <a:rPr lang="en-US" altLang="es-PR" sz="1200">
                <a:latin typeface="Times New Roman" pitchFamily="18" charset="0"/>
              </a:rPr>
              <a:t>; "Letter to the editor: standardized use of the terms "sedentary" and "sedentary behaviours"," por Sedentary Behaviour Research Network, 2012, Applied Physiology, Nutrition, and Metabolism, 37(3), 540-542. doi: 10.1139/h2012-024. Recuperado de </a:t>
            </a:r>
            <a:r>
              <a:rPr lang="en-US" altLang="es-PR" sz="1200" b="1" i="1">
                <a:latin typeface="Times New Roman" pitchFamily="18" charset="0"/>
                <a:hlinkClick r:id="rId8"/>
              </a:rPr>
              <a:t>http://www.nrcresearchpress.com/doi/pdf/10.1139/h2012-024</a:t>
            </a:r>
            <a:r>
              <a:rPr lang="en-US" altLang="es-PR" sz="1200">
                <a:latin typeface="Times New Roman" pitchFamily="18" charset="0"/>
              </a:rPr>
              <a:t>; "Too much sitting: the population health science of sedentary behavior," por N. Owen, G. N. Healy, C. E. Matthews, y D. W Dunstan, 2010, Exercise and Sport Sciences Reviews, 38(3), 105-113. doi: 10.1097/JES.0b013e3181e373a2.  Recuperado de </a:t>
            </a:r>
            <a:r>
              <a:rPr lang="en-US" altLang="es-PR" sz="1200" b="1" i="1">
                <a:latin typeface="Times New Roman" pitchFamily="18" charset="0"/>
                <a:hlinkClick r:id="rId9"/>
              </a:rPr>
              <a:t>http://www.ncbi.nlm.nih.gov/pmc/articles/PMC3404815/</a:t>
            </a:r>
            <a:endParaRPr lang="en-US" altLang="es-PR" sz="1200" b="1" i="1">
              <a:latin typeface="Times New Roman" pitchFamily="18" charset="0"/>
            </a:endParaRPr>
          </a:p>
        </p:txBody>
      </p:sp>
      <p:pic>
        <p:nvPicPr>
          <p:cNvPr id="1363978" name="Picture 10" descr="Watching_Television_FRAME2_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620713"/>
            <a:ext cx="2376487" cy="1663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p:checker/>
        <p:sndAc>
          <p:stSnd>
            <p:snd r:embed="rId4" name="chimes.wav"/>
          </p:stSnd>
        </p:sndAc>
      </p:transition>
    </mc:Choice>
    <mc:Fallback xmlns="">
      <p:transition spd="slow">
        <p:checker/>
        <p:sndAc>
          <p:stSnd>
            <p:snd r:embed="rId11" name="chimes.wav"/>
          </p:stSnd>
        </p:sndAc>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Rectangle 2"/>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5949950"/>
            <a:ext cx="8820150" cy="7921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Reproducido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itchFamily="18" charset="0"/>
              </a:rPr>
              <a:t>Medicine &amp; Science in Sports &amp; Exercise, 32</a:t>
            </a:r>
            <a:r>
              <a:rPr lang="en-US" altLang="es-PR" sz="1200">
                <a:latin typeface="Times New Roman" pitchFamily="18" charset="0"/>
              </a:rPr>
              <a:t>(9 Suppl), S498-S504. Recuperado de </a:t>
            </a:r>
            <a:r>
              <a:rPr lang="en-US" altLang="es-PR" sz="1200" b="1" i="1">
                <a:latin typeface="Times New Roman" pitchFamily="18" charset="0"/>
                <a:hlinkClick r:id="rId5"/>
              </a:rPr>
              <a:t>http://ocw.um.es/cc.-de-la-salud/alimentacion-y-nutricion-actuales/otros-recursos-1/or-f-003.pdf</a:t>
            </a:r>
            <a:endParaRPr lang="en-US" altLang="es-PR" sz="1200" b="1" i="1">
              <a:latin typeface="Times New Roman" pitchFamily="18" charset="0"/>
            </a:endParaRPr>
          </a:p>
        </p:txBody>
      </p:sp>
      <p:sp>
        <p:nvSpPr>
          <p:cNvPr id="2" name="Title 1"/>
          <p:cNvSpPr>
            <a:spLocks/>
          </p:cNvSpPr>
          <p:nvPr/>
        </p:nvSpPr>
        <p:spPr bwMode="auto">
          <a:xfrm>
            <a:off x="1908175" y="836613"/>
            <a:ext cx="72358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40000"/>
              </a:lnSpc>
            </a:pPr>
            <a:r>
              <a:rPr lang="es-PR" altLang="es-PR" sz="2800">
                <a:solidFill>
                  <a:srgbClr val="484876"/>
                </a:solidFill>
                <a:effectLst>
                  <a:outerShdw blurRad="38100" dist="38100" dir="2700000" algn="tl">
                    <a:srgbClr val="C0C0C0"/>
                  </a:outerShdw>
                </a:effectLst>
                <a:latin typeface="Arial Black" pitchFamily="34" charset="0"/>
                <a:cs typeface="Arial" charset="0"/>
              </a:rPr>
              <a:t>COMPORTAMIENTO SEDENTARIO: </a:t>
            </a:r>
            <a:r>
              <a:rPr lang="es-PR" altLang="es-PR" sz="2800" i="1">
                <a:solidFill>
                  <a:srgbClr val="484876"/>
                </a:solidFill>
                <a:effectLst>
                  <a:outerShdw blurRad="38100" dist="38100" dir="2700000" algn="tl">
                    <a:srgbClr val="C0C0C0"/>
                  </a:outerShdw>
                </a:effectLst>
                <a:latin typeface="Arial Black" pitchFamily="34" charset="0"/>
                <a:cs typeface="Arial" charset="0"/>
              </a:rPr>
              <a:t>CONCEPTO: </a:t>
            </a:r>
            <a:r>
              <a:rPr lang="es-ES" altLang="es-PR" sz="2800" b="1" i="1">
                <a:solidFill>
                  <a:srgbClr val="484876"/>
                </a:solidFill>
                <a:effectLst>
                  <a:outerShdw blurRad="38100" dist="38100" dir="2700000" algn="tl">
                    <a:srgbClr val="C0C0C0"/>
                  </a:outerShdw>
                </a:effectLst>
                <a:latin typeface="Arial Black" pitchFamily="34" charset="0"/>
              </a:rPr>
              <a:t>≤ 1.5 METS</a:t>
            </a:r>
            <a:endParaRPr lang="es-PR" altLang="es-PR" sz="2800" b="1" i="1">
              <a:solidFill>
                <a:srgbClr val="484876"/>
              </a:solidFill>
              <a:effectLst>
                <a:outerShdw blurRad="38100" dist="38100" dir="2700000" algn="tl">
                  <a:srgbClr val="C0C0C0"/>
                </a:outerShdw>
              </a:effectLst>
              <a:latin typeface="Arial Black" pitchFamily="34" charset="0"/>
            </a:endParaRPr>
          </a:p>
        </p:txBody>
      </p:sp>
      <p:pic>
        <p:nvPicPr>
          <p:cNvPr id="1358853" name="Picture 5" descr="woman_reading_outsi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549275"/>
            <a:ext cx="142557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1358854" name="Picture 6" descr="Sedent_Behave_MET_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2636838"/>
            <a:ext cx="8748712" cy="2928937"/>
          </a:xfrm>
          <a:prstGeom prst="rect">
            <a:avLst/>
          </a:prstGeom>
          <a:noFill/>
          <a:extLst>
            <a:ext uri="{909E8E84-426E-40DD-AFC4-6F175D3DCCD1}">
              <a14:hiddenFill xmlns:a14="http://schemas.microsoft.com/office/drawing/2010/main">
                <a:solidFill>
                  <a:srgbClr val="FFFFFF"/>
                </a:solidFill>
              </a14:hiddenFill>
            </a:ext>
          </a:extLst>
        </p:spPr>
      </p:pic>
      <p:sp>
        <p:nvSpPr>
          <p:cNvPr id="1358855" name="Rectangle 7"/>
          <p:cNvSpPr>
            <a:spLocks noChangeArrowheads="1"/>
          </p:cNvSpPr>
          <p:nvPr/>
        </p:nvSpPr>
        <p:spPr bwMode="auto">
          <a:xfrm>
            <a:off x="179388" y="4005263"/>
            <a:ext cx="8785225" cy="287337"/>
          </a:xfrm>
          <a:prstGeom prst="rect">
            <a:avLst/>
          </a:prstGeom>
          <a:solidFill>
            <a:srgbClr val="FFFF00">
              <a:alpha val="2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breeze.wav"/>
          </p:stSnd>
        </p:sndAc>
      </p:transition>
    </mc:Choice>
    <mc:Fallback xmlns="">
      <p:transition spd="slow">
        <p:fade/>
        <p:sndAc>
          <p:stSnd>
            <p:snd r:embed="rId8" name="breeze.wav"/>
          </p:stSnd>
        </p:sndAc>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5732463"/>
            <a:ext cx="8820150" cy="7921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Reproducido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itchFamily="18" charset="0"/>
              </a:rPr>
              <a:t>Medicine &amp; Science in Sports &amp; Exercise, 32</a:t>
            </a:r>
            <a:r>
              <a:rPr lang="en-US" altLang="es-PR" sz="1200">
                <a:latin typeface="Times New Roman" pitchFamily="18" charset="0"/>
              </a:rPr>
              <a:t>(9 Suppl), S498-S504. Recuperado de </a:t>
            </a:r>
            <a:r>
              <a:rPr lang="en-US" altLang="es-PR" sz="1200" b="1" i="1">
                <a:latin typeface="Times New Roman" pitchFamily="18" charset="0"/>
                <a:hlinkClick r:id="rId5"/>
              </a:rPr>
              <a:t>http://ocw.um.es/cc.-de-la-salud/alimentacion-y-nutricion-actuales/otros-recursos-1/or-f-003.pdf</a:t>
            </a:r>
            <a:endParaRPr lang="en-US" altLang="es-PR" sz="1200" b="1" i="1">
              <a:latin typeface="Times New Roman" pitchFamily="18" charset="0"/>
            </a:endParaRPr>
          </a:p>
        </p:txBody>
      </p:sp>
      <p:sp>
        <p:nvSpPr>
          <p:cNvPr id="1371139" name="Rectangle 3"/>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1371140" name="Picture 4" descr="NEAT_Table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174750"/>
            <a:ext cx="8604250" cy="4270375"/>
          </a:xfrm>
          <a:prstGeom prst="rect">
            <a:avLst/>
          </a:prstGeom>
          <a:noFill/>
          <a:extLst>
            <a:ext uri="{909E8E84-426E-40DD-AFC4-6F175D3DCCD1}">
              <a14:hiddenFill xmlns:a14="http://schemas.microsoft.com/office/drawing/2010/main">
                <a:solidFill>
                  <a:srgbClr val="FFFFFF"/>
                </a:solidFill>
              </a14:hiddenFill>
            </a:ext>
          </a:extLst>
        </p:spPr>
      </p:pic>
      <p:sp>
        <p:nvSpPr>
          <p:cNvPr id="1371141" name="Rectangle 5"/>
          <p:cNvSpPr>
            <a:spLocks noChangeArrowheads="1"/>
          </p:cNvSpPr>
          <p:nvPr/>
        </p:nvSpPr>
        <p:spPr bwMode="auto">
          <a:xfrm>
            <a:off x="395288" y="5157788"/>
            <a:ext cx="8497887" cy="287337"/>
          </a:xfrm>
          <a:prstGeom prst="rect">
            <a:avLst/>
          </a:prstGeom>
          <a:solidFill>
            <a:srgbClr val="FFFF00">
              <a:alpha val="2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sndAc>
          <p:stSnd>
            <p:snd r:embed="rId4" name="breeze.wav"/>
          </p:stSnd>
        </p:sndAc>
      </p:transition>
    </mc:Choice>
    <mc:Fallback xmlns="">
      <p:transition spd="slow">
        <p:fade/>
        <p:sndAc>
          <p:stSnd>
            <p:snd r:embed="rId7" name="breez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4787900" y="1154113"/>
            <a:ext cx="4356100" cy="50117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a:t>Hoeger, W. W. K., Hoeger, S. A., Hoeger, C. I., &amp; Fawson, A. L., (2017). </a:t>
            </a:r>
            <a:r>
              <a:rPr lang="en-US" altLang="es-PR" b="1" i="1"/>
              <a:t>Lifetime Physical Fitness &amp; Wellness: A Personalized Program</a:t>
            </a:r>
            <a:r>
              <a:rPr lang="en-US" altLang="es-PR"/>
              <a:t> (14th ed.). Boston, MA: Cengage Learning. 587 pp.</a:t>
            </a:r>
            <a:endParaRPr lang="en-US" altLang="es-PR" sz="2800"/>
          </a:p>
        </p:txBody>
      </p:sp>
      <p:pic>
        <p:nvPicPr>
          <p:cNvPr id="1274883" name="Picture 3" descr="Cover_20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836613"/>
            <a:ext cx="4346575" cy="5616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154238" y="476250"/>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2017</a:t>
            </a:r>
          </a:p>
        </p:txBody>
      </p:sp>
    </p:spTree>
    <p:custDataLst>
      <p:tags r:id="rId1"/>
    </p:custDataLst>
  </p:cSld>
  <p:clrMapOvr>
    <a:masterClrMapping/>
  </p:clrMapOvr>
  <p:transition spd="slow">
    <p:newsflash/>
    <p:sndAc>
      <p:stSnd>
        <p:snd r:embed="rId4" name="breeze.wav"/>
      </p:stSnd>
    </p:sndAc>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052638" y="908050"/>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2600">
                <a:solidFill>
                  <a:srgbClr val="484876"/>
                </a:solidFill>
                <a:effectLst>
                  <a:outerShdw blurRad="38100" dist="38100" dir="2700000" algn="tl">
                    <a:srgbClr val="C0C0C0"/>
                  </a:outerShdw>
                </a:effectLst>
                <a:latin typeface="Arial Black" pitchFamily="34" charset="0"/>
                <a:cs typeface="Arial" charset="0"/>
              </a:rPr>
              <a:t>COMPORTAMIENTO SEDENTARIO:</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TIEMPO SENTADO</a:t>
            </a:r>
          </a:p>
        </p:txBody>
      </p:sp>
      <p:sp>
        <p:nvSpPr>
          <p:cNvPr id="1356803" name="Text Box 3"/>
          <p:cNvSpPr txBox="1">
            <a:spLocks noChangeArrowheads="1"/>
          </p:cNvSpPr>
          <p:nvPr/>
        </p:nvSpPr>
        <p:spPr bwMode="auto">
          <a:xfrm>
            <a:off x="539750" y="27368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effectLst>
                  <a:outerShdw blurRad="38100" dist="38100" dir="2700000" algn="tl">
                    <a:srgbClr val="C0C0C0"/>
                  </a:outerShdw>
                </a:effectLst>
                <a:latin typeface="Calibri" pitchFamily="34" charset="0"/>
              </a:rPr>
              <a:t>Observando televisión</a:t>
            </a:r>
            <a:endParaRPr lang="en-US" altLang="es-PR" sz="2500" i="1">
              <a:latin typeface="Arial Black" pitchFamily="34" charset="0"/>
            </a:endParaRPr>
          </a:p>
        </p:txBody>
      </p:sp>
      <p:pic>
        <p:nvPicPr>
          <p:cNvPr id="1356804" name="Picture 4"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808288"/>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356805" name="Text Box 5"/>
          <p:cNvSpPr txBox="1">
            <a:spLocks noChangeArrowheads="1"/>
          </p:cNvSpPr>
          <p:nvPr/>
        </p:nvSpPr>
        <p:spPr bwMode="auto">
          <a:xfrm>
            <a:off x="539750" y="35702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effectLst>
                  <a:outerShdw blurRad="38100" dist="38100" dir="2700000" algn="tl">
                    <a:srgbClr val="C0C0C0"/>
                  </a:outerShdw>
                </a:effectLst>
                <a:latin typeface="Calibri" pitchFamily="34" charset="0"/>
              </a:rPr>
              <a:t>Durante el transporte terrestre o aéreo</a:t>
            </a:r>
            <a:endParaRPr lang="en-US" altLang="es-PR" sz="2500" i="1">
              <a:latin typeface="Arial Black" pitchFamily="34" charset="0"/>
            </a:endParaRPr>
          </a:p>
        </p:txBody>
      </p:sp>
      <p:pic>
        <p:nvPicPr>
          <p:cNvPr id="1356806" name="Picture 6"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66871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356807" name="Text Box 7"/>
          <p:cNvSpPr txBox="1">
            <a:spLocks noChangeArrowheads="1"/>
          </p:cNvSpPr>
          <p:nvPr/>
        </p:nvSpPr>
        <p:spPr bwMode="auto">
          <a:xfrm>
            <a:off x="539750" y="453548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effectLst>
                  <a:outerShdw blurRad="38100" dist="38100" dir="2700000" algn="tl">
                    <a:srgbClr val="C0C0C0"/>
                  </a:outerShdw>
                </a:effectLst>
                <a:latin typeface="Calibri" pitchFamily="34" charset="0"/>
              </a:rPr>
              <a:t>Tiempo sentado ocupacional</a:t>
            </a:r>
            <a:endParaRPr lang="en-US" altLang="es-PR" sz="2500" i="1">
              <a:latin typeface="Arial Black" pitchFamily="34" charset="0"/>
            </a:endParaRPr>
          </a:p>
        </p:txBody>
      </p:sp>
      <p:pic>
        <p:nvPicPr>
          <p:cNvPr id="1356808" name="Picture 8"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60692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356809" name="Text Box 9"/>
          <p:cNvSpPr txBox="1">
            <a:spLocks noChangeArrowheads="1"/>
          </p:cNvSpPr>
          <p:nvPr/>
        </p:nvSpPr>
        <p:spPr bwMode="auto">
          <a:xfrm>
            <a:off x="539750" y="54721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effectLst>
                  <a:outerShdw blurRad="38100" dist="38100" dir="2700000" algn="tl">
                    <a:srgbClr val="C0C0C0"/>
                  </a:outerShdw>
                </a:effectLst>
                <a:latin typeface="Calibri" pitchFamily="34" charset="0"/>
              </a:rPr>
              <a:t>En actividades recreativas sedentarias</a:t>
            </a:r>
            <a:endParaRPr lang="en-US" altLang="es-PR" sz="2500" i="1">
              <a:latin typeface="Arial Black" pitchFamily="34" charset="0"/>
            </a:endParaRPr>
          </a:p>
        </p:txBody>
      </p:sp>
      <p:pic>
        <p:nvPicPr>
          <p:cNvPr id="1356810" name="Picture 10"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543550"/>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356811" name="Picture 11" desc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2492375"/>
            <a:ext cx="1150938" cy="904875"/>
          </a:xfrm>
          <a:prstGeom prst="rect">
            <a:avLst/>
          </a:prstGeom>
          <a:noFill/>
          <a:extLst>
            <a:ext uri="{909E8E84-426E-40DD-AFC4-6F175D3DCCD1}">
              <a14:hiddenFill xmlns:a14="http://schemas.microsoft.com/office/drawing/2010/main">
                <a:solidFill>
                  <a:srgbClr val="FFFFFF"/>
                </a:solidFill>
              </a14:hiddenFill>
            </a:ext>
          </a:extLst>
        </p:spPr>
      </p:pic>
      <p:pic>
        <p:nvPicPr>
          <p:cNvPr id="1356812" name="Picture 12" descr="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3213100"/>
            <a:ext cx="13684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56813" name="Picture 13"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4149725"/>
            <a:ext cx="900113"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356814" name="Picture 14" descr="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5300663"/>
            <a:ext cx="1296987" cy="865187"/>
          </a:xfrm>
          <a:prstGeom prst="rect">
            <a:avLst/>
          </a:prstGeom>
          <a:noFill/>
          <a:extLst>
            <a:ext uri="{909E8E84-426E-40DD-AFC4-6F175D3DCCD1}">
              <a14:hiddenFill xmlns:a14="http://schemas.microsoft.com/office/drawing/2010/main">
                <a:solidFill>
                  <a:srgbClr val="FFFFFF"/>
                </a:solidFill>
              </a14:hiddenFill>
            </a:ext>
          </a:extLst>
        </p:spPr>
      </p:pic>
      <p:pic>
        <p:nvPicPr>
          <p:cNvPr id="1356815" name="Picture 15" descr="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620713"/>
            <a:ext cx="1441450" cy="1917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breeze.wav"/>
          </p:stSnd>
        </p:sndAc>
      </p:transition>
    </mc:Choice>
    <mc:Fallback xmlns="">
      <p:transition spd="slow">
        <p:fade/>
        <p:sndAc>
          <p:stSnd>
            <p:snd r:embed="rId11" name="breeze.wav"/>
          </p:stSnd>
        </p:sndAc>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2" name="Picture 4" descr="Folded_Page_EFECTOS ADVERS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descr="GN10_Efectos_Sedentarismo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75" y="692150"/>
            <a:ext cx="7559675" cy="5873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6" name="breeze.wav"/>
          </p:stSnd>
        </p:sndAc>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9" name="Picture 7" descr="GN11_Metabol_Sedentarismo_PPT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875" y="701675"/>
            <a:ext cx="8351838" cy="5749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omb/>
    <p:sndAc>
      <p:stSnd>
        <p:snd r:embed="rId4" name="chimes.wav"/>
      </p:stSnd>
    </p:sndAc>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5" name="Picture 5" descr="GN11_Metabol_Sedentarismo_PPT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692150"/>
            <a:ext cx="8531225" cy="5816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breeze.wav"/>
          </p:stSnd>
        </p:sndAc>
      </p:transition>
    </mc:Choice>
    <mc:Fallback xmlns="">
      <p:transition spd="slow">
        <p:fade/>
        <p:sndAc>
          <p:stSnd>
            <p:snd r:embed="rId6" name="breeze.wav"/>
          </p:stSnd>
        </p:sndAc>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7042" name="Picture 2" descr="Folded_Page_SB_INTERU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21" name="Picture 9" descr="GN12_Interrupciones1_PP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747713"/>
            <a:ext cx="8316912" cy="5705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breeze.wav"/>
          </p:stSnd>
        </p:sndAc>
      </p:transition>
    </mc:Choice>
    <mc:Fallback xmlns="">
      <p:transition spd="slow">
        <p:fade/>
        <p:sndAc>
          <p:stSnd>
            <p:snd r:embed="rId6" name="breeze.wav"/>
          </p:stSnd>
        </p:sndAc>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52" name="Picture 8" descr="GN13_Interrupciones_Bene_PPT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692150"/>
            <a:ext cx="7848600" cy="5808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breeze.wav"/>
          </p:stSnd>
        </p:sndAc>
      </p:transition>
    </mc:Choice>
    <mc:Fallback xmlns="">
      <p:transition spd="slow">
        <p:fade/>
        <p:sndAc>
          <p:stSnd>
            <p:snd r:embed="rId6" name="breeze.wav"/>
          </p:stSnd>
        </p:sndAc>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7" name="Picture 5" descr="GN13_Interrupciones_Bene_PPT4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575" y="692150"/>
            <a:ext cx="7056438" cy="5781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4" name="breeze.wav"/>
          </p:stSnd>
        </p:sndAc>
      </p:transition>
    </mc:Choice>
    <mc:Fallback xmlns="">
      <p:transition spd="slow">
        <p:fade/>
        <p:sndAc>
          <p:stSnd>
            <p:snd r:embed="rId6" name="breeze.wav"/>
          </p:stSnd>
        </p:sndAc>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010" name="Picture 2" descr="GN13_Interrupciones_Bene_PPT4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08050"/>
            <a:ext cx="8569325" cy="5403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4" name="breeze.wav"/>
          </p:stSnd>
        </p:sndAc>
      </p:transition>
    </mc:Choice>
    <mc:Fallback xmlns="">
      <p:transition spd="slow">
        <p:fade/>
        <p:sndAc>
          <p:stSnd>
            <p:snd r:embed="rId6" name="breez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2017</a:t>
            </a:r>
          </a:p>
        </p:txBody>
      </p:sp>
      <p:sp>
        <p:nvSpPr>
          <p:cNvPr id="10" name="Text Box 6"/>
          <p:cNvSpPr txBox="1">
            <a:spLocks noChangeArrowheads="1"/>
          </p:cNvSpPr>
          <p:nvPr/>
        </p:nvSpPr>
        <p:spPr bwMode="auto">
          <a:xfrm>
            <a:off x="4787900" y="2420938"/>
            <a:ext cx="4356100" cy="249078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dirty="0" err="1"/>
              <a:t>Donatelle</a:t>
            </a:r>
            <a:r>
              <a:rPr lang="en-US" altLang="es-PR" dirty="0"/>
              <a:t>, R. J. (2017). </a:t>
            </a:r>
            <a:r>
              <a:rPr lang="en-US" altLang="es-PR" b="1" i="1" dirty="0"/>
              <a:t>Health: The Basics</a:t>
            </a:r>
            <a:r>
              <a:rPr lang="en-US" altLang="es-PR" dirty="0"/>
              <a:t> (12th ed.). New York, NY: Pearson Education, Inc. 576 pp.</a:t>
            </a:r>
          </a:p>
        </p:txBody>
      </p:sp>
      <p:pic>
        <p:nvPicPr>
          <p:cNvPr id="1271819" name="Picture 11" descr="Cov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908050"/>
            <a:ext cx="4346575" cy="5546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5492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6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endParaRPr lang="es-PR" altLang="es-PR" sz="1800" i="1">
              <a:cs typeface="Arial" charset="0"/>
            </a:endParaRPr>
          </a:p>
        </p:txBody>
      </p:sp>
      <p:pic>
        <p:nvPicPr>
          <p:cNvPr id="1373187" name="Picture 3" descr="Standing_Desk_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150" y="1341438"/>
            <a:ext cx="5943600" cy="4457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948363"/>
            <a:ext cx="8964612" cy="43338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nSpc>
                <a:spcPct val="80000"/>
              </a:lnSpc>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De</a:t>
            </a:r>
            <a:r>
              <a:rPr lang="en-US" altLang="es-PR" sz="1200">
                <a:latin typeface="Times New Roman" pitchFamily="18" charset="0"/>
              </a:rPr>
              <a:t>: “Sitting less and moving about more could be more important than vigorous exercise to reduce your risk of type 2 diabetes” . Copyright </a:t>
            </a:r>
            <a:r>
              <a:rPr lang="de-DE" altLang="es-PR" sz="1200">
                <a:latin typeface="Times New Roman" pitchFamily="18" charset="0"/>
              </a:rPr>
              <a:t>por Google.</a:t>
            </a:r>
            <a:r>
              <a:rPr lang="en-US" altLang="es-PR" sz="2000"/>
              <a:t> </a:t>
            </a:r>
            <a:r>
              <a:rPr lang="en-US" altLang="es-PR" sz="1200">
                <a:latin typeface="Times New Roman" pitchFamily="18" charset="0"/>
              </a:rPr>
              <a:t>Recuperado de </a:t>
            </a:r>
            <a:r>
              <a:rPr lang="en-US" altLang="es-PR" sz="1200" b="1" i="1">
                <a:latin typeface="Times New Roman" pitchFamily="18" charset="0"/>
                <a:hlinkClick r:id="rId6"/>
              </a:rPr>
              <a:t>https://plus.google.com/115785601687445616629/posts/bpgoEtGd8LS</a:t>
            </a:r>
            <a:endParaRPr lang="en-US" altLang="es-PR" sz="1200" b="1" i="1">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dir="u"/>
        <p:sndAc>
          <p:stSnd>
            <p:snd r:embed="rId4" name="chimes.wav"/>
          </p:stSnd>
        </p:sndAc>
      </p:transition>
    </mc:Choice>
    <mc:Fallback xmlns="">
      <p:transition spd="slow">
        <p:fade/>
        <p:sndAc>
          <p:stSnd>
            <p:snd r:embed="rId7" name="chimes.wav"/>
          </p:stSnd>
        </p:sndAc>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547813" y="908050"/>
            <a:ext cx="75612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br>
              <a:rPr lang="es-PR" altLang="es-PR" sz="1800" i="1">
                <a:solidFill>
                  <a:srgbClr val="484876"/>
                </a:solidFill>
                <a:effectLst>
                  <a:outerShdw blurRad="38100" dist="38100" dir="2700000" algn="tl">
                    <a:srgbClr val="C0C0C0"/>
                  </a:outerShdw>
                </a:effectLst>
                <a:latin typeface="Arial Black" pitchFamily="34" charset="0"/>
                <a:cs typeface="Arial" charset="0"/>
              </a:rPr>
            </a:br>
            <a:endParaRPr lang="es-PR" altLang="es-PR" sz="1800" i="1">
              <a:cs typeface="Arial" charset="0"/>
            </a:endParaRPr>
          </a:p>
        </p:txBody>
      </p:sp>
      <p:pic>
        <p:nvPicPr>
          <p:cNvPr id="1375235" name="Picture 3" descr="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1176338" cy="16557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p:cNvSpPr>
          <p:nvPr/>
        </p:nvSpPr>
        <p:spPr bwMode="auto">
          <a:xfrm>
            <a:off x="1476375" y="1558925"/>
            <a:ext cx="7488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1800">
                <a:solidFill>
                  <a:srgbClr val="484876"/>
                </a:solidFill>
                <a:effectLst>
                  <a:outerShdw blurRad="38100" dist="38100" dir="2700000" algn="tl">
                    <a:srgbClr val="C0C0C0"/>
                  </a:outerShdw>
                </a:effectLst>
                <a:latin typeface="Arial Black" pitchFamily="34" charset="0"/>
                <a:cs typeface="Arial" charset="0"/>
              </a:rPr>
              <a:t>* Interrupciones del Tiempo Sentado – PAUSAS ACTIVAS*</a:t>
            </a:r>
            <a:r>
              <a:rPr lang="es-PR" altLang="es-PR" sz="1800" i="1">
                <a:solidFill>
                  <a:srgbClr val="484876"/>
                </a:solidFill>
                <a:effectLst>
                  <a:outerShdw blurRad="38100" dist="38100" dir="2700000" algn="tl">
                    <a:srgbClr val="C0C0C0"/>
                  </a:outerShdw>
                </a:effectLst>
                <a:latin typeface="Arial Black" pitchFamily="34" charset="0"/>
                <a:cs typeface="Arial" charset="0"/>
              </a:rPr>
              <a:t> </a:t>
            </a:r>
            <a:endParaRPr lang="es-PR" altLang="es-PR" sz="1800" i="1">
              <a:cs typeface="Arial" charset="0"/>
            </a:endParaRPr>
          </a:p>
        </p:txBody>
      </p:sp>
      <p:pic>
        <p:nvPicPr>
          <p:cNvPr id="1375237" name="Picture 5" descr="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4450" y="3276600"/>
            <a:ext cx="1300163" cy="2600325"/>
          </a:xfrm>
          <a:prstGeom prst="rect">
            <a:avLst/>
          </a:prstGeom>
          <a:noFill/>
          <a:extLst>
            <a:ext uri="{909E8E84-426E-40DD-AFC4-6F175D3DCCD1}">
              <a14:hiddenFill xmlns:a14="http://schemas.microsoft.com/office/drawing/2010/main">
                <a:solidFill>
                  <a:srgbClr val="FFFFFF"/>
                </a:solidFill>
              </a14:hiddenFill>
            </a:ext>
          </a:extLst>
        </p:spPr>
      </p:pic>
      <p:sp>
        <p:nvSpPr>
          <p:cNvPr id="1375238" name="Text Box 6"/>
          <p:cNvSpPr txBox="1">
            <a:spLocks noChangeArrowheads="1"/>
          </p:cNvSpPr>
          <p:nvPr/>
        </p:nvSpPr>
        <p:spPr bwMode="auto">
          <a:xfrm>
            <a:off x="431800" y="2347913"/>
            <a:ext cx="86042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solidFill>
                  <a:srgbClr val="660066"/>
                </a:solidFill>
                <a:effectLst>
                  <a:outerShdw blurRad="38100" dist="38100" dir="2700000" algn="tl">
                    <a:srgbClr val="C0C0C0"/>
                  </a:outerShdw>
                </a:effectLst>
                <a:latin typeface="Calibri" pitchFamily="34" charset="0"/>
              </a:rPr>
              <a:t>Levantarse cada 20-30 min, máx 1 hr sentado – </a:t>
            </a:r>
            <a:r>
              <a:rPr lang="en-US" altLang="es-PR" sz="2800" b="1" i="1">
                <a:solidFill>
                  <a:srgbClr val="660066"/>
                </a:solidFill>
                <a:effectLst>
                  <a:outerShdw blurRad="38100" dist="38100" dir="2700000" algn="tl">
                    <a:srgbClr val="C0C0C0"/>
                  </a:outerShdw>
                </a:effectLst>
                <a:latin typeface="Calibri" pitchFamily="34" charset="0"/>
              </a:rPr>
              <a:t>Durante:</a:t>
            </a:r>
          </a:p>
          <a:p>
            <a:pPr algn="l">
              <a:lnSpc>
                <a:spcPct val="90000"/>
              </a:lnSpc>
              <a:spcBef>
                <a:spcPct val="20000"/>
              </a:spcBef>
            </a:pPr>
            <a:r>
              <a:rPr lang="en-US" altLang="es-PR" sz="2800" b="1" i="1">
                <a:effectLst>
                  <a:outerShdw blurRad="38100" dist="38100" dir="2700000" algn="tl">
                    <a:srgbClr val="C0C0C0"/>
                  </a:outerShdw>
                </a:effectLst>
                <a:latin typeface="Calibri" pitchFamily="34" charset="0"/>
              </a:rPr>
              <a:t>3 - 5 min, o durante 5 min por cada hora sentado</a:t>
            </a:r>
            <a:endParaRPr lang="en-US" altLang="es-PR" sz="2500" i="1">
              <a:latin typeface="Arial Black" pitchFamily="34" charset="0"/>
            </a:endParaRPr>
          </a:p>
        </p:txBody>
      </p:sp>
      <p:pic>
        <p:nvPicPr>
          <p:cNvPr id="1375239" name="Picture 7" descr="Bullets_Arrow_Blue1_Right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241935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375240" name="Text Box 8"/>
          <p:cNvSpPr txBox="1">
            <a:spLocks noChangeArrowheads="1"/>
          </p:cNvSpPr>
          <p:nvPr/>
        </p:nvSpPr>
        <p:spPr bwMode="auto">
          <a:xfrm>
            <a:off x="431800" y="3500438"/>
            <a:ext cx="87487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solidFill>
                  <a:srgbClr val="660066"/>
                </a:solidFill>
                <a:effectLst>
                  <a:outerShdw blurRad="38100" dist="38100" dir="2700000" algn="tl">
                    <a:srgbClr val="C0C0C0"/>
                  </a:outerShdw>
                </a:effectLst>
                <a:latin typeface="Calibri" pitchFamily="34" charset="0"/>
              </a:rPr>
              <a:t>Caminar cada 20-30 min, máx 1 hr </a:t>
            </a:r>
            <a:r>
              <a:rPr lang="en-US" altLang="es-PR" sz="2800" b="1" i="1">
                <a:solidFill>
                  <a:srgbClr val="660066"/>
                </a:solidFill>
                <a:effectLst>
                  <a:outerShdw blurRad="38100" dist="38100" dir="2700000" algn="tl">
                    <a:srgbClr val="C0C0C0"/>
                  </a:outerShdw>
                </a:effectLst>
                <a:latin typeface="Calibri" pitchFamily="34" charset="0"/>
              </a:rPr>
              <a:t>– Durante:</a:t>
            </a:r>
          </a:p>
          <a:p>
            <a:pPr algn="l">
              <a:lnSpc>
                <a:spcPct val="90000"/>
              </a:lnSpc>
              <a:spcBef>
                <a:spcPct val="20000"/>
              </a:spcBef>
            </a:pPr>
            <a:r>
              <a:rPr lang="en-US" altLang="es-PR" sz="2800" b="1" i="1">
                <a:effectLst>
                  <a:outerShdw blurRad="38100" dist="38100" dir="2700000" algn="tl">
                    <a:srgbClr val="C0C0C0"/>
                  </a:outerShdw>
                </a:effectLst>
                <a:latin typeface="Calibri" pitchFamily="34" charset="0"/>
              </a:rPr>
              <a:t>3 – 5 min, o durante 5 min por cada hora sentado</a:t>
            </a:r>
            <a:endParaRPr lang="en-US" altLang="es-PR" sz="2500" i="1">
              <a:latin typeface="Arial Black" pitchFamily="34" charset="0"/>
            </a:endParaRPr>
          </a:p>
        </p:txBody>
      </p:sp>
      <p:pic>
        <p:nvPicPr>
          <p:cNvPr id="1375241" name="Picture 9" descr="Bullets_Arrow_Blue1_Right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359886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375242" name="Text Box 10"/>
          <p:cNvSpPr txBox="1">
            <a:spLocks noChangeArrowheads="1"/>
          </p:cNvSpPr>
          <p:nvPr/>
        </p:nvSpPr>
        <p:spPr bwMode="auto">
          <a:xfrm>
            <a:off x="431800" y="4652963"/>
            <a:ext cx="83185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solidFill>
                  <a:srgbClr val="660066"/>
                </a:solidFill>
                <a:effectLst>
                  <a:outerShdw blurRad="38100" dist="38100" dir="2700000" algn="tl">
                    <a:srgbClr val="C0C0C0"/>
                  </a:outerShdw>
                </a:effectLst>
                <a:latin typeface="Calibri" pitchFamily="34" charset="0"/>
              </a:rPr>
              <a:t>Movimiento articular - Estiramiento/Calistenia:</a:t>
            </a:r>
          </a:p>
          <a:p>
            <a:pPr algn="l">
              <a:lnSpc>
                <a:spcPct val="90000"/>
              </a:lnSpc>
              <a:spcBef>
                <a:spcPct val="20000"/>
              </a:spcBef>
            </a:pPr>
            <a:r>
              <a:rPr lang="en-US" altLang="es-PR" sz="2800" b="1" i="1">
                <a:effectLst>
                  <a:outerShdw blurRad="38100" dist="38100" dir="2700000" algn="tl">
                    <a:srgbClr val="C0C0C0"/>
                  </a:outerShdw>
                </a:effectLst>
                <a:latin typeface="Calibri" pitchFamily="34" charset="0"/>
              </a:rPr>
              <a:t>Actividades físicas de baja intensidad</a:t>
            </a:r>
            <a:endParaRPr lang="en-US" altLang="es-PR" sz="2500" i="1">
              <a:latin typeface="Arial Black" pitchFamily="34" charset="0"/>
            </a:endParaRPr>
          </a:p>
        </p:txBody>
      </p:sp>
      <p:pic>
        <p:nvPicPr>
          <p:cNvPr id="1375243" name="Picture 11" descr="Bullets_Arrow_Blue1_Right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47244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375244" name="Text Box 12"/>
          <p:cNvSpPr txBox="1">
            <a:spLocks noChangeArrowheads="1"/>
          </p:cNvSpPr>
          <p:nvPr/>
        </p:nvSpPr>
        <p:spPr bwMode="auto">
          <a:xfrm>
            <a:off x="431800" y="57610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effectLst>
                  <a:outerShdw blurRad="38100" dist="38100" dir="2700000" algn="tl">
                    <a:srgbClr val="C0C0C0"/>
                  </a:outerShdw>
                </a:effectLst>
                <a:latin typeface="Calibri" pitchFamily="34" charset="0"/>
              </a:rPr>
              <a:t>Trabajar de pie: </a:t>
            </a:r>
            <a:r>
              <a:rPr lang="en-US" altLang="es-PR" sz="2800" b="1" i="1">
                <a:solidFill>
                  <a:srgbClr val="660066"/>
                </a:solidFill>
                <a:effectLst>
                  <a:outerShdw blurRad="38100" dist="38100" dir="2700000" algn="tl">
                    <a:srgbClr val="C0C0C0"/>
                  </a:outerShdw>
                </a:effectLst>
                <a:latin typeface="Calibri" pitchFamily="34" charset="0"/>
              </a:rPr>
              <a:t>Escritorios que se ajustan la altura</a:t>
            </a:r>
            <a:endParaRPr lang="en-US" altLang="es-PR" sz="2500" i="1">
              <a:solidFill>
                <a:srgbClr val="660066"/>
              </a:solidFill>
              <a:latin typeface="Arial Black" pitchFamily="34" charset="0"/>
            </a:endParaRPr>
          </a:p>
        </p:txBody>
      </p:sp>
      <p:pic>
        <p:nvPicPr>
          <p:cNvPr id="1375245" name="Picture 13" descr="Bullets_Arrow_Blue1_Right_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 y="5832475"/>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lus/>
    <p:sndAc>
      <p:stSnd>
        <p:snd r:embed="rId4" name="breeze.wav"/>
      </p:stSnd>
    </p:sndAc>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395288" y="1484313"/>
            <a:ext cx="67691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b="1">
                <a:latin typeface="Calibri" pitchFamily="34" charset="0"/>
              </a:rPr>
              <a:t> Levantarse - </a:t>
            </a:r>
            <a:r>
              <a:rPr lang="es-PR" altLang="es-PR" b="1" i="1">
                <a:latin typeface="Calibri" pitchFamily="34" charset="0"/>
              </a:rPr>
              <a:t>de Pie</a:t>
            </a:r>
            <a:r>
              <a:rPr lang="es-PR" altLang="es-PR" b="1">
                <a:latin typeface="Calibri" pitchFamily="34" charset="0"/>
              </a:rPr>
              <a:t>:</a:t>
            </a:r>
            <a:endParaRPr lang="es-PR" altLang="es-PR" b="1">
              <a:solidFill>
                <a:srgbClr val="000000"/>
              </a:solidFill>
            </a:endParaRPr>
          </a:p>
          <a:p>
            <a:pPr lvl="1">
              <a:buClr>
                <a:schemeClr val="tx1"/>
              </a:buClr>
              <a:buFont typeface="Wingdings" pitchFamily="2" charset="2"/>
              <a:buChar char="Ø"/>
            </a:pPr>
            <a:r>
              <a:rPr lang="es-PR" altLang="es-PR" sz="2200" b="1">
                <a:solidFill>
                  <a:srgbClr val="000000"/>
                </a:solidFill>
              </a:rPr>
              <a:t> Caminar en los alrededores oficina:</a:t>
            </a:r>
            <a:endParaRPr lang="es-PR" altLang="es-PR" sz="2100" b="1">
              <a:solidFill>
                <a:srgbClr val="000000"/>
              </a:solidFill>
              <a:latin typeface="Tahoma" pitchFamily="34" charset="0"/>
            </a:endParaRPr>
          </a:p>
          <a:p>
            <a:pPr lvl="2">
              <a:buClr>
                <a:schemeClr val="tx1"/>
              </a:buClr>
              <a:buFontTx/>
              <a:buChar char="•"/>
            </a:pPr>
            <a:r>
              <a:rPr lang="es-PR" altLang="es-PR" sz="2100" b="1">
                <a:solidFill>
                  <a:srgbClr val="000000"/>
                </a:solidFill>
                <a:latin typeface="Arial" charset="0"/>
              </a:rPr>
              <a:t>Durante 2 a 5 minutos:</a:t>
            </a:r>
            <a:endParaRPr lang="es-PR" altLang="es-PR" sz="1900" b="1">
              <a:solidFill>
                <a:schemeClr val="tx1"/>
              </a:solidFill>
              <a:latin typeface="Arial" charset="0"/>
            </a:endParaRPr>
          </a:p>
          <a:p>
            <a:pPr lvl="3">
              <a:buClr>
                <a:schemeClr val="tx1"/>
              </a:buClr>
              <a:buFont typeface="Wingdings" pitchFamily="2" charset="2"/>
              <a:buChar char="ð"/>
            </a:pPr>
            <a:r>
              <a:rPr lang="es-PR" altLang="es-PR" b="1">
                <a:solidFill>
                  <a:srgbClr val="000000"/>
                </a:solidFill>
                <a:latin typeface="Calibri" pitchFamily="34" charset="0"/>
              </a:rPr>
              <a:t> Por cada 20 a 30 minutos sentado</a:t>
            </a:r>
            <a:endParaRPr lang="es-PR" altLang="es-PR" sz="1900" b="1">
              <a:solidFill>
                <a:srgbClr val="000000"/>
              </a:solidFill>
              <a:latin typeface="Tahoma" pitchFamily="34" charset="0"/>
            </a:endParaRPr>
          </a:p>
          <a:p>
            <a:pPr lvl="2">
              <a:buClr>
                <a:schemeClr val="tx1"/>
              </a:buClr>
              <a:buFontTx/>
              <a:buChar char="•"/>
            </a:pPr>
            <a:r>
              <a:rPr lang="es-PR" altLang="es-PR" sz="2100" b="1">
                <a:solidFill>
                  <a:srgbClr val="000000"/>
                </a:solidFill>
                <a:latin typeface="Arial" charset="0"/>
              </a:rPr>
              <a:t>MÍNIMO: Durante 5 minutos:</a:t>
            </a:r>
            <a:endParaRPr lang="es-PR" altLang="es-PR" sz="1900" b="1">
              <a:solidFill>
                <a:schemeClr val="tx1"/>
              </a:solidFill>
              <a:latin typeface="Arial" charset="0"/>
            </a:endParaRPr>
          </a:p>
          <a:p>
            <a:pPr lvl="3">
              <a:buClr>
                <a:schemeClr val="tx1"/>
              </a:buClr>
              <a:buFont typeface="Wingdings" pitchFamily="2" charset="2"/>
              <a:buChar char="ð"/>
            </a:pPr>
            <a:r>
              <a:rPr lang="es-PR" altLang="es-PR" b="1">
                <a:solidFill>
                  <a:srgbClr val="000000"/>
                </a:solidFill>
                <a:latin typeface="Calibri" pitchFamily="34" charset="0"/>
              </a:rPr>
              <a:t> Por cada 60 minutos (1 hora) sentado</a:t>
            </a:r>
            <a:endParaRPr lang="es-PR" altLang="es-PR" b="1">
              <a:solidFill>
                <a:schemeClr val="tx1"/>
              </a:solidFill>
            </a:endParaRPr>
          </a:p>
          <a:p>
            <a:pPr>
              <a:lnSpc>
                <a:spcPct val="80000"/>
              </a:lnSpc>
              <a:spcBef>
                <a:spcPct val="20000"/>
              </a:spcBef>
              <a:buClr>
                <a:schemeClr val="tx1"/>
              </a:buClr>
              <a:buSzPts val="2400"/>
              <a:buFont typeface="Wingdings" pitchFamily="2" charset="2"/>
              <a:buChar char="q"/>
            </a:pPr>
            <a:r>
              <a:rPr lang="es-PR" altLang="es-PR" b="1">
                <a:latin typeface="Calibri" pitchFamily="34" charset="0"/>
              </a:rPr>
              <a:t> “Coffee break” y almuerzo:</a:t>
            </a:r>
            <a:endParaRPr lang="es-PR" altLang="es-PR" b="1">
              <a:solidFill>
                <a:srgbClr val="000000"/>
              </a:solidFill>
            </a:endParaRPr>
          </a:p>
          <a:p>
            <a:pPr lvl="1">
              <a:buClr>
                <a:schemeClr val="tx1"/>
              </a:buClr>
              <a:buFont typeface="Wingdings" pitchFamily="2" charset="2"/>
              <a:buChar char="Ø"/>
            </a:pPr>
            <a:r>
              <a:rPr lang="es-PR" altLang="es-PR" sz="2200" b="1">
                <a:solidFill>
                  <a:srgbClr val="000000"/>
                </a:solidFill>
              </a:rPr>
              <a:t> Ser más activos</a:t>
            </a:r>
            <a:endParaRPr lang="es-PR" altLang="es-PR" b="1" i="1">
              <a:latin typeface="Calibri" pitchFamily="34" charset="0"/>
            </a:endParaRPr>
          </a:p>
          <a:p>
            <a:pPr>
              <a:lnSpc>
                <a:spcPct val="80000"/>
              </a:lnSpc>
              <a:spcBef>
                <a:spcPct val="20000"/>
              </a:spcBef>
              <a:buClr>
                <a:schemeClr val="tx1"/>
              </a:buClr>
              <a:buSzPts val="2400"/>
              <a:buFont typeface="Wingdings" pitchFamily="2" charset="2"/>
              <a:buChar char="q"/>
            </a:pPr>
            <a:r>
              <a:rPr lang="es-PR" altLang="es-PR" b="1">
                <a:latin typeface="Calibri" pitchFamily="34" charset="0"/>
              </a:rPr>
              <a:t> Intermitentemente:</a:t>
            </a:r>
            <a:endParaRPr lang="es-PR" altLang="es-PR" b="1">
              <a:solidFill>
                <a:srgbClr val="000000"/>
              </a:solidFill>
            </a:endParaRPr>
          </a:p>
          <a:p>
            <a:pPr lvl="1">
              <a:buClr>
                <a:schemeClr val="tx1"/>
              </a:buClr>
              <a:buFont typeface="Wingdings" pitchFamily="2" charset="2"/>
              <a:buChar char="Ø"/>
            </a:pPr>
            <a:r>
              <a:rPr lang="es-PR" altLang="es-PR" sz="2200" b="1">
                <a:solidFill>
                  <a:srgbClr val="000000"/>
                </a:solidFill>
              </a:rPr>
              <a:t> Ejercicios de flexibilidad e isométricos:</a:t>
            </a:r>
            <a:endParaRPr lang="es-PR" altLang="es-PR" sz="2100" b="1">
              <a:solidFill>
                <a:srgbClr val="000000"/>
              </a:solidFill>
              <a:latin typeface="Tahoma" pitchFamily="34" charset="0"/>
            </a:endParaRPr>
          </a:p>
          <a:p>
            <a:pPr lvl="2">
              <a:buClr>
                <a:schemeClr val="tx1"/>
              </a:buClr>
              <a:buFontTx/>
              <a:buChar char="•"/>
            </a:pPr>
            <a:r>
              <a:rPr lang="es-PR" altLang="es-PR" sz="2100" b="1">
                <a:solidFill>
                  <a:srgbClr val="000000"/>
                </a:solidFill>
                <a:latin typeface="Arial" charset="0"/>
              </a:rPr>
              <a:t>Involucrar:</a:t>
            </a:r>
            <a:endParaRPr lang="es-PR" altLang="es-PR" sz="1900" b="1">
              <a:solidFill>
                <a:schemeClr val="tx1"/>
              </a:solidFill>
              <a:latin typeface="Arial" charset="0"/>
            </a:endParaRPr>
          </a:p>
          <a:p>
            <a:pPr lvl="3">
              <a:buClr>
                <a:schemeClr val="tx1"/>
              </a:buClr>
              <a:buFont typeface="Wingdings" pitchFamily="2" charset="2"/>
              <a:buChar char="ð"/>
            </a:pPr>
            <a:r>
              <a:rPr lang="es-PR" altLang="es-PR" b="1">
                <a:solidFill>
                  <a:srgbClr val="000000"/>
                </a:solidFill>
                <a:latin typeface="Calibri" pitchFamily="34" charset="0"/>
              </a:rPr>
              <a:t> Extremidades superiores e inferiores</a:t>
            </a:r>
          </a:p>
          <a:p>
            <a:pPr lvl="3">
              <a:lnSpc>
                <a:spcPct val="80000"/>
              </a:lnSpc>
              <a:buClr>
                <a:schemeClr val="tx1"/>
              </a:buClr>
              <a:buFont typeface="Wingdings" pitchFamily="2" charset="2"/>
              <a:buChar char="ð"/>
            </a:pPr>
            <a:r>
              <a:rPr lang="es-PR" altLang="es-PR" b="1">
                <a:solidFill>
                  <a:srgbClr val="000000"/>
                </a:solidFill>
                <a:latin typeface="Calibri" pitchFamily="34" charset="0"/>
              </a:rPr>
              <a:t> Región abdominal</a:t>
            </a:r>
            <a:endParaRPr lang="es-PR" altLang="es-PR" b="1">
              <a:solidFill>
                <a:srgbClr val="000000"/>
              </a:solidFill>
            </a:endParaRPr>
          </a:p>
        </p:txBody>
      </p:sp>
      <p:sp>
        <p:nvSpPr>
          <p:cNvPr id="2" name="Title 1"/>
          <p:cNvSpPr>
            <a:spLocks/>
          </p:cNvSpPr>
          <p:nvPr/>
        </p:nvSpPr>
        <p:spPr bwMode="auto">
          <a:xfrm>
            <a:off x="179388" y="692150"/>
            <a:ext cx="87137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10000"/>
              </a:lnSpc>
            </a:pPr>
            <a:r>
              <a:rPr lang="es-PR" altLang="es-PR" sz="2300">
                <a:solidFill>
                  <a:srgbClr val="484876"/>
                </a:solidFill>
                <a:effectLst>
                  <a:outerShdw blurRad="38100" dist="38100" dir="2700000" algn="tl">
                    <a:srgbClr val="C0C0C0"/>
                  </a:outerShdw>
                </a:effectLst>
                <a:latin typeface="Arial Black" pitchFamily="34" charset="0"/>
                <a:cs typeface="Arial" charset="0"/>
              </a:rPr>
              <a:t>ACTIVIDADES F</a:t>
            </a:r>
            <a:r>
              <a:rPr lang="en-US" altLang="es-PR" sz="2300">
                <a:solidFill>
                  <a:srgbClr val="484876"/>
                </a:solidFill>
                <a:effectLst>
                  <a:outerShdw blurRad="38100" dist="38100" dir="2700000" algn="tl">
                    <a:srgbClr val="C0C0C0"/>
                  </a:outerShdw>
                </a:effectLst>
                <a:latin typeface="Arial Black" pitchFamily="34" charset="0"/>
                <a:cs typeface="Arial" charset="0"/>
              </a:rPr>
              <a:t>ÍSICAS RECOMENDADAS</a:t>
            </a:r>
            <a:r>
              <a:rPr lang="es-PR" altLang="es-PR" sz="2300">
                <a:solidFill>
                  <a:srgbClr val="484876"/>
                </a:solidFill>
                <a:effectLst>
                  <a:outerShdw blurRad="38100" dist="38100" dir="2700000" algn="tl">
                    <a:srgbClr val="C0C0C0"/>
                  </a:outerShdw>
                </a:effectLst>
                <a:latin typeface="Arial Black" pitchFamily="34" charset="0"/>
                <a:cs typeface="Arial" charset="0"/>
              </a:rPr>
              <a:t>:</a:t>
            </a:r>
            <a:br>
              <a:rPr lang="es-PR" altLang="es-PR" sz="2300">
                <a:solidFill>
                  <a:srgbClr val="484876"/>
                </a:solidFill>
                <a:effectLst>
                  <a:outerShdw blurRad="38100" dist="38100" dir="2700000" algn="tl">
                    <a:srgbClr val="C0C0C0"/>
                  </a:outerShdw>
                </a:effectLst>
                <a:latin typeface="Arial Black" pitchFamily="34" charset="0"/>
                <a:cs typeface="Arial" charset="0"/>
              </a:rPr>
            </a:br>
            <a:r>
              <a:rPr lang="es-PR" altLang="es-PR" sz="2300" i="1">
                <a:solidFill>
                  <a:srgbClr val="484876"/>
                </a:solidFill>
                <a:effectLst>
                  <a:outerShdw blurRad="38100" dist="38100" dir="2700000" algn="tl">
                    <a:srgbClr val="C0C0C0"/>
                  </a:outerShdw>
                </a:effectLst>
                <a:latin typeface="Arial Black" pitchFamily="34" charset="0"/>
                <a:cs typeface="Arial" charset="0"/>
              </a:rPr>
              <a:t>PARA TRABAJOS CONFINADOS A UN ESCRITORIO</a:t>
            </a:r>
            <a:endParaRPr lang="es-PR" altLang="es-PR" sz="2300">
              <a:solidFill>
                <a:srgbClr val="484876"/>
              </a:solidFill>
              <a:effectLst>
                <a:outerShdw blurRad="38100" dist="38100" dir="2700000" algn="tl">
                  <a:srgbClr val="C0C0C0"/>
                </a:outerShdw>
              </a:effectLst>
              <a:latin typeface="Arial Black" pitchFamily="34" charset="0"/>
              <a:cs typeface="Arial" charset="0"/>
            </a:endParaRPr>
          </a:p>
        </p:txBody>
      </p:sp>
      <p:pic>
        <p:nvPicPr>
          <p:cNvPr id="1378308" name="Picture 4" descr="Businessman_Wal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1628775"/>
            <a:ext cx="2212975" cy="4679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sndAc>
          <p:stSnd>
            <p:snd r:embed="rId4" name="breeze.wav"/>
          </p:stSnd>
        </p:sndAc>
      </p:transition>
    </mc:Choice>
    <mc:Fallback xmlns="">
      <p:transition spd="slow">
        <p:fade/>
        <p:sndAc>
          <p:stSnd>
            <p:snd r:embed="rId6" name="breeze.wav"/>
          </p:stSnd>
        </p:sndAc>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549275"/>
            <a:ext cx="8785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6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endParaRPr lang="es-PR" altLang="es-PR" sz="1800" i="1">
              <a:cs typeface="Arial" charset="0"/>
            </a:endParaRPr>
          </a:p>
        </p:txBody>
      </p:sp>
      <p:pic>
        <p:nvPicPr>
          <p:cNvPr id="478212" name="Picture 4" descr="Sedentary_Bahavior_GUIDE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73175"/>
            <a:ext cx="8642350" cy="5260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stSnd>
            <p:snd r:embed="rId4" name="chimes.wav"/>
          </p:stSnd>
        </p:sndAc>
      </p:transition>
    </mc:Choice>
    <mc:Fallback xmlns="">
      <p:transition spd="slow">
        <p:dissolve/>
        <p:sndAc>
          <p:stSnd>
            <p:snd r:embed="rId6" name="chimes.wav"/>
          </p:stSnd>
        </p:sndAc>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765175"/>
            <a:ext cx="8785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800">
                <a:cs typeface="Arial" charset="0"/>
              </a:rPr>
              <a:t> </a:t>
            </a:r>
            <a:r>
              <a:rPr lang="es-PR" altLang="es-PR" sz="1800">
                <a:solidFill>
                  <a:srgbClr val="484876"/>
                </a:solidFill>
                <a:effectLst>
                  <a:outerShdw blurRad="38100" dist="38100" dir="2700000" algn="tl">
                    <a:srgbClr val="C0C0C0"/>
                  </a:outerShdw>
                </a:effectLst>
                <a:latin typeface="Arial Black" pitchFamily="34" charset="0"/>
                <a:cs typeface="Arial" charset="0"/>
              </a:rPr>
              <a:t>COMPORTAMIENTO SEDENTARIO - </a:t>
            </a:r>
            <a:r>
              <a:rPr lang="es-PR" altLang="es-PR" sz="1800" i="1">
                <a:solidFill>
                  <a:srgbClr val="484876"/>
                </a:solidFill>
                <a:effectLst>
                  <a:outerShdw blurRad="38100" dist="38100" dir="2700000" algn="tl">
                    <a:srgbClr val="C0C0C0"/>
                  </a:outerShdw>
                </a:effectLst>
                <a:latin typeface="Arial Black" pitchFamily="34" charset="0"/>
                <a:cs typeface="Arial" charset="0"/>
              </a:rPr>
              <a:t>TIEMPO SENTADO</a:t>
            </a:r>
            <a:r>
              <a:rPr lang="es-PR" altLang="es-PR" sz="1800">
                <a:solidFill>
                  <a:srgbClr val="484876"/>
                </a:solidFill>
                <a:effectLst>
                  <a:outerShdw blurRad="38100" dist="38100" dir="2700000" algn="tl">
                    <a:srgbClr val="C0C0C0"/>
                  </a:outerShdw>
                </a:effectLst>
                <a:latin typeface="Arial Black" pitchFamily="34" charset="0"/>
                <a:cs typeface="Arial" charset="0"/>
              </a:rPr>
              <a:t>:</a:t>
            </a:r>
            <a:br>
              <a:rPr lang="es-PR" altLang="es-PR" sz="1800">
                <a:solidFill>
                  <a:srgbClr val="484876"/>
                </a:solidFill>
                <a:effectLst>
                  <a:outerShdw blurRad="38100" dist="38100" dir="2700000" algn="tl">
                    <a:srgbClr val="C0C0C0"/>
                  </a:outerShdw>
                </a:effectLst>
                <a:latin typeface="Arial Black" pitchFamily="34" charset="0"/>
                <a:cs typeface="Arial" charset="0"/>
              </a:rPr>
            </a:br>
            <a:r>
              <a:rPr lang="es-PR" altLang="es-PR" sz="1800" i="1">
                <a:solidFill>
                  <a:srgbClr val="484876"/>
                </a:solidFill>
                <a:effectLst>
                  <a:outerShdw blurRad="38100" dist="38100" dir="2700000" algn="tl">
                    <a:srgbClr val="C0C0C0"/>
                  </a:outerShdw>
                </a:effectLst>
                <a:latin typeface="Arial Black" pitchFamily="34" charset="0"/>
                <a:cs typeface="Arial" charset="0"/>
              </a:rPr>
              <a:t>ESTRATEGIAS PARA COMBATIR EL TIEMPO SEDENTARIO</a:t>
            </a:r>
            <a:endParaRPr lang="es-PR" altLang="es-PR" sz="1800" i="1">
              <a:cs typeface="Arial" charset="0"/>
            </a:endParaRPr>
          </a:p>
        </p:txBody>
      </p:sp>
      <p:pic>
        <p:nvPicPr>
          <p:cNvPr id="484355" name="Picture 3" descr="Sedentary_Bahavior_GUIDE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68413"/>
            <a:ext cx="8642350" cy="52562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breeze.wav"/>
          </p:stSnd>
        </p:sndAc>
      </p:transition>
    </mc:Choice>
    <mc:Fallback xmlns="">
      <p:transition spd="slow">
        <p:fade/>
        <p:sndAc>
          <p:stSnd>
            <p:snd r:embed="rId6" name="breeze.wav"/>
          </p:stSnd>
        </p:sndAc>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1378" name="Picture 2" descr="Folded_Page_RELA-ACTIV-F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7905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Text Box 2"/>
          <p:cNvSpPr txBox="1">
            <a:spLocks noChangeArrowheads="1"/>
          </p:cNvSpPr>
          <p:nvPr/>
        </p:nvSpPr>
        <p:spPr bwMode="auto">
          <a:xfrm>
            <a:off x="646113" y="42481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solidFill>
                  <a:srgbClr val="484876"/>
                </a:solidFill>
                <a:effectLst>
                  <a:outerShdw blurRad="38100" dist="38100" dir="2700000" algn="tl">
                    <a:srgbClr val="C0C0C0"/>
                  </a:outerShdw>
                </a:effectLst>
                <a:latin typeface="Calibri" pitchFamily="34" charset="0"/>
              </a:rPr>
              <a:t>Cumple con las guías de actividades físicas:</a:t>
            </a:r>
            <a:endParaRPr lang="en-US" altLang="es-PR" sz="2500" i="1">
              <a:solidFill>
                <a:srgbClr val="FF0000"/>
              </a:solidFill>
              <a:latin typeface="Arial Black" pitchFamily="34" charset="0"/>
            </a:endParaRPr>
          </a:p>
        </p:txBody>
      </p:sp>
      <p:pic>
        <p:nvPicPr>
          <p:cNvPr id="1380355" name="Picture 3"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4319588"/>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380356" name="Text Box 4"/>
          <p:cNvSpPr txBox="1">
            <a:spLocks noChangeArrowheads="1"/>
          </p:cNvSpPr>
          <p:nvPr/>
        </p:nvSpPr>
        <p:spPr bwMode="auto">
          <a:xfrm>
            <a:off x="1006475" y="4724400"/>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b="1">
                <a:effectLst>
                  <a:outerShdw blurRad="38100" dist="38100" dir="2700000" algn="tl">
                    <a:srgbClr val="C0C0C0"/>
                  </a:outerShdw>
                </a:effectLst>
              </a:rPr>
              <a:t>De moderada a vigorosa actividad</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1380357" name="Picture 5" descr="Bullet_Round_Diamond_Maggenta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4795838"/>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380358" name="Text Box 6"/>
          <p:cNvSpPr txBox="1">
            <a:spLocks noChangeArrowheads="1"/>
          </p:cNvSpPr>
          <p:nvPr/>
        </p:nvSpPr>
        <p:spPr bwMode="auto">
          <a:xfrm>
            <a:off x="1406525" y="5229225"/>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1" i="1">
                <a:solidFill>
                  <a:srgbClr val="CC3300"/>
                </a:solidFill>
                <a:effectLst>
                  <a:outerShdw blurRad="38100" dist="38100" dir="2700000" algn="tl">
                    <a:srgbClr val="C0C0C0"/>
                  </a:outerShdw>
                </a:effectLst>
                <a:latin typeface="Arial" charset="0"/>
              </a:rPr>
              <a:t>PERO</a:t>
            </a:r>
            <a:r>
              <a:rPr lang="es-ES" altLang="es-PR" sz="2200" b="1">
                <a:solidFill>
                  <a:srgbClr val="FF0000"/>
                </a:solidFill>
                <a:latin typeface="Arial" charset="0"/>
              </a:rPr>
              <a:t>:</a:t>
            </a:r>
            <a:r>
              <a:rPr lang="es-ES" altLang="es-PR" sz="2200" b="1">
                <a:solidFill>
                  <a:srgbClr val="000000"/>
                </a:solidFill>
                <a:latin typeface="Arial" charset="0"/>
              </a:rPr>
              <a:t> </a:t>
            </a:r>
            <a:r>
              <a:rPr lang="es-ES" altLang="es-PR" sz="2200" b="1">
                <a:solidFill>
                  <a:srgbClr val="660066"/>
                </a:solidFill>
                <a:latin typeface="Arial" charset="0"/>
              </a:rPr>
              <a:t>Durante su Tiempo Libre o laboral</a:t>
            </a:r>
            <a:r>
              <a:rPr lang="es-ES" altLang="es-PR" sz="2200" b="1">
                <a:solidFill>
                  <a:srgbClr val="000000"/>
                </a:solidFill>
                <a:latin typeface="Arial" charset="0"/>
              </a:rPr>
              <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1380359" name="Picture 7"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5262563"/>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380360" name="Text Box 8"/>
          <p:cNvSpPr txBox="1">
            <a:spLocks noChangeArrowheads="1"/>
          </p:cNvSpPr>
          <p:nvPr/>
        </p:nvSpPr>
        <p:spPr bwMode="auto">
          <a:xfrm>
            <a:off x="1403350" y="5622925"/>
            <a:ext cx="72707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1" i="1">
                <a:solidFill>
                  <a:srgbClr val="000000"/>
                </a:solidFill>
                <a:latin typeface="Calibri" pitchFamily="34" charset="0"/>
              </a:rPr>
              <a:t>Incurren en periodos extensos de inactividad física</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2" name="Title 1"/>
          <p:cNvSpPr>
            <a:spLocks/>
          </p:cNvSpPr>
          <p:nvPr/>
        </p:nvSpPr>
        <p:spPr bwMode="auto">
          <a:xfrm>
            <a:off x="1979613" y="908050"/>
            <a:ext cx="66246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2600">
                <a:solidFill>
                  <a:srgbClr val="484876"/>
                </a:solidFill>
                <a:effectLst>
                  <a:outerShdw blurRad="38100" dist="38100" dir="2700000" algn="tl">
                    <a:srgbClr val="C0C0C0"/>
                  </a:outerShdw>
                </a:effectLst>
                <a:latin typeface="Arial Black" pitchFamily="34" charset="0"/>
                <a:cs typeface="Arial" charset="0"/>
              </a:rPr>
              <a:t>COMPORTAMIENTO SEDENTARIO:</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ACTIVE COUCH POTATO</a:t>
            </a:r>
          </a:p>
        </p:txBody>
      </p:sp>
      <p:sp>
        <p:nvSpPr>
          <p:cNvPr id="1380362" name="Rectangle 10"/>
          <p:cNvSpPr>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6165850"/>
            <a:ext cx="8964612" cy="69215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"Too much sitting: the population health science of sedentary behavior", por: N. Owen, G. N. Healy, C. E, Matthews, y D. W. Dunstan, 2010, </a:t>
            </a:r>
            <a:r>
              <a:rPr lang="en-US" altLang="es-PR" sz="1200" b="1" i="1">
                <a:latin typeface="Times New Roman" pitchFamily="18" charset="0"/>
              </a:rPr>
              <a:t>Exercise and Sport Sciences Reviews, 38</a:t>
            </a:r>
            <a:r>
              <a:rPr lang="en-US" altLang="es-PR" sz="1200">
                <a:latin typeface="Times New Roman" pitchFamily="18" charset="0"/>
              </a:rPr>
              <a:t>(3), 105-113. doi: 10.1097/JES.0b013e3181e373a2. Recuperado de </a:t>
            </a:r>
            <a:r>
              <a:rPr lang="en-US" altLang="es-PR" sz="1200" b="1" i="1">
                <a:latin typeface="Times New Roman" pitchFamily="18" charset="0"/>
                <a:hlinkClick r:id="rId8"/>
              </a:rPr>
              <a:t>http://www.uq.edu.au/uqwellness/docs/Too-much-sitting.pdf</a:t>
            </a:r>
            <a:endParaRPr lang="en-US" altLang="es-PR" sz="1200" b="1" i="1">
              <a:latin typeface="Times New Roman" pitchFamily="18" charset="0"/>
            </a:endParaRPr>
          </a:p>
        </p:txBody>
      </p:sp>
      <p:pic>
        <p:nvPicPr>
          <p:cNvPr id="1380364" name="Picture 12" descr="woman_walking_dog_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313" y="908050"/>
            <a:ext cx="2462212" cy="3168650"/>
          </a:xfrm>
          <a:prstGeom prst="rect">
            <a:avLst/>
          </a:prstGeom>
          <a:noFill/>
          <a:extLst>
            <a:ext uri="{909E8E84-426E-40DD-AFC4-6F175D3DCCD1}">
              <a14:hiddenFill xmlns:a14="http://schemas.microsoft.com/office/drawing/2010/main">
                <a:solidFill>
                  <a:srgbClr val="FFFFFF"/>
                </a:solidFill>
              </a14:hiddenFill>
            </a:ext>
          </a:extLst>
        </p:spPr>
      </p:pic>
      <p:pic>
        <p:nvPicPr>
          <p:cNvPr id="1380365" name="Picture 13" descr="women_talk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175" y="2060575"/>
            <a:ext cx="3024188" cy="20589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wind.wav"/>
          </p:stSnd>
        </p:sndAc>
      </p:transition>
    </mc:Choice>
    <mc:Fallback xmlns="">
      <p:transition spd="slow">
        <p:fade/>
        <p:sndAc>
          <p:stSnd>
            <p:snd r:embed="rId11" name="wind.wav"/>
          </p:stSnd>
        </p:sndAc>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2548" name="Picture 4" descr="Ejercicio_Medicina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02" name="Picture 2" descr="Doctor_Writing_Woman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92150"/>
            <a:ext cx="1722438" cy="215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484438" y="1125538"/>
            <a:ext cx="3887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50000"/>
              </a:lnSpc>
            </a:pPr>
            <a:r>
              <a:rPr lang="es-PR" altLang="es-PR" sz="3600">
                <a:solidFill>
                  <a:srgbClr val="484876"/>
                </a:solidFill>
                <a:effectLst>
                  <a:outerShdw blurRad="38100" dist="38100" dir="2700000" algn="tl">
                    <a:srgbClr val="C0C0C0"/>
                  </a:outerShdw>
                </a:effectLst>
                <a:latin typeface="Arial Black" pitchFamily="34" charset="0"/>
                <a:cs typeface="Arial" charset="0"/>
              </a:rPr>
              <a:t>EL EJERCICIO</a:t>
            </a:r>
            <a:br>
              <a:rPr lang="es-PR" altLang="es-PR" sz="3600">
                <a:solidFill>
                  <a:srgbClr val="484876"/>
                </a:solidFill>
                <a:effectLst>
                  <a:outerShdw blurRad="38100" dist="38100" dir="2700000" algn="tl">
                    <a:srgbClr val="C0C0C0"/>
                  </a:outerShdw>
                </a:effectLst>
                <a:latin typeface="Arial Black" pitchFamily="34" charset="0"/>
                <a:cs typeface="Arial" charset="0"/>
              </a:rPr>
            </a:br>
            <a:r>
              <a:rPr lang="es-PR" altLang="es-PR" sz="3600">
                <a:solidFill>
                  <a:srgbClr val="484876"/>
                </a:solidFill>
                <a:effectLst>
                  <a:outerShdw blurRad="38100" dist="38100" dir="2700000" algn="tl">
                    <a:srgbClr val="C0C0C0"/>
                  </a:outerShdw>
                </a:effectLst>
                <a:latin typeface="Arial Black" pitchFamily="34" charset="0"/>
                <a:cs typeface="Arial" charset="0"/>
              </a:rPr>
              <a:t>ES MEDICINA</a:t>
            </a:r>
            <a:r>
              <a:rPr lang="es-PR" altLang="es-PR" sz="4800" baseline="30000">
                <a:effectLst>
                  <a:outerShdw blurRad="38100" dist="38100" dir="2700000" algn="tl">
                    <a:srgbClr val="C0C0C0"/>
                  </a:outerShdw>
                </a:effectLst>
              </a:rPr>
              <a:t>®</a:t>
            </a:r>
          </a:p>
        </p:txBody>
      </p:sp>
      <p:pic>
        <p:nvPicPr>
          <p:cNvPr id="1382404" name="Picture 4" descr="Inline_Skater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620713"/>
            <a:ext cx="1566862" cy="20240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p:cNvSpPr>
          <p:nvPr/>
        </p:nvSpPr>
        <p:spPr bwMode="auto">
          <a:xfrm>
            <a:off x="395288" y="27082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sz="2400" b="1">
                <a:latin typeface="Calibri" pitchFamily="34" charset="0"/>
              </a:rPr>
              <a:t> Descripción:</a:t>
            </a:r>
            <a:endParaRPr lang="es-PR" altLang="es-PR" sz="2400" b="1">
              <a:solidFill>
                <a:srgbClr val="000000"/>
              </a:solidFill>
            </a:endParaRPr>
          </a:p>
          <a:p>
            <a:pPr lvl="1">
              <a:buClr>
                <a:schemeClr val="tx1"/>
              </a:buClr>
              <a:buFont typeface="Wingdings" pitchFamily="2" charset="2"/>
              <a:buChar char="Ø"/>
            </a:pPr>
            <a:r>
              <a:rPr lang="es-PR" altLang="es-PR" sz="2000" b="1">
                <a:solidFill>
                  <a:srgbClr val="000000"/>
                </a:solidFill>
              </a:rPr>
              <a:t> Iniciativa transdisciplinaria:</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Dirigida a:</a:t>
            </a:r>
            <a:endParaRPr lang="es-PR" altLang="es-PR" sz="1700" b="1">
              <a:solidFill>
                <a:srgbClr val="000000"/>
              </a:solidFill>
              <a:latin typeface="Tahoma" pitchFamily="34" charset="0"/>
            </a:endParaRPr>
          </a:p>
          <a:p>
            <a:pPr lvl="2">
              <a:buClr>
                <a:schemeClr val="tx1"/>
              </a:buClr>
              <a:buFontTx/>
              <a:buNone/>
            </a:pPr>
            <a:r>
              <a:rPr lang="es-PR" altLang="es-PR" sz="1900" b="1">
                <a:solidFill>
                  <a:srgbClr val="000000"/>
                </a:solidFill>
                <a:latin typeface="Arial" charset="0"/>
              </a:rPr>
              <a:t>   </a:t>
            </a:r>
            <a:r>
              <a:rPr lang="es-PR" altLang="es-PR" sz="1900" b="1" i="1">
                <a:solidFill>
                  <a:srgbClr val="000000"/>
                </a:solidFill>
                <a:latin typeface="Arial" charset="0"/>
              </a:rPr>
              <a:t>Fomentar la actividad física y el ejercicio en un ámbito clínico</a:t>
            </a:r>
            <a:endParaRPr lang="es-PR" altLang="es-PR" sz="2000" b="1">
              <a:solidFill>
                <a:srgbClr val="000000"/>
              </a:solidFill>
            </a:endParaRPr>
          </a:p>
          <a:p>
            <a:pPr lvl="1">
              <a:buClr>
                <a:schemeClr val="tx1"/>
              </a:buClr>
              <a:buFont typeface="Wingdings" pitchFamily="2" charset="2"/>
              <a:buChar char="Ø"/>
            </a:pPr>
            <a:r>
              <a:rPr lang="es-PR" altLang="es-PR" sz="2000" b="1">
                <a:solidFill>
                  <a:srgbClr val="000000"/>
                </a:solidFill>
              </a:rPr>
              <a:t> Propósito:</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Integrar el movimiento humano en los</a:t>
            </a:r>
            <a:endParaRPr lang="es-PR" altLang="es-PR" sz="1700" b="1">
              <a:solidFill>
                <a:srgbClr val="000000"/>
              </a:solidFill>
              <a:latin typeface="Tahoma" pitchFamily="34" charset="0"/>
            </a:endParaRPr>
          </a:p>
          <a:p>
            <a:pPr lvl="2">
              <a:lnSpc>
                <a:spcPct val="110000"/>
              </a:lnSpc>
              <a:buClr>
                <a:schemeClr val="tx1"/>
              </a:buClr>
              <a:buFontTx/>
              <a:buNone/>
            </a:pPr>
            <a:r>
              <a:rPr lang="es-PR" altLang="es-PR" sz="1900" b="1">
                <a:solidFill>
                  <a:srgbClr val="000000"/>
                </a:solidFill>
                <a:latin typeface="Arial" charset="0"/>
              </a:rPr>
              <a:t>   </a:t>
            </a:r>
            <a:r>
              <a:rPr lang="es-PR" altLang="es-PR" sz="1900" b="1" i="1">
                <a:solidFill>
                  <a:srgbClr val="000000"/>
                </a:solidFill>
                <a:latin typeface="Arial" charset="0"/>
              </a:rPr>
              <a:t>Sistemas preventivo y terapéuticos de la medicina</a:t>
            </a:r>
            <a:endParaRPr lang="es-PR" altLang="es-PR" sz="2000" b="1">
              <a:solidFill>
                <a:srgbClr val="000000"/>
              </a:solidFill>
            </a:endParaRPr>
          </a:p>
          <a:p>
            <a:pPr lvl="1">
              <a:buClr>
                <a:schemeClr val="tx1"/>
              </a:buClr>
              <a:buFont typeface="Wingdings" pitchFamily="2" charset="2"/>
              <a:buChar char="Ø"/>
            </a:pPr>
            <a:r>
              <a:rPr lang="es-PR" altLang="es-PR" sz="2000" b="1">
                <a:solidFill>
                  <a:srgbClr val="000000"/>
                </a:solidFill>
              </a:rPr>
              <a:t> Involucra una comunidad internacional:</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Meta:</a:t>
            </a:r>
            <a:endParaRPr lang="es-PR" altLang="es-PR" sz="2100" b="1" i="1">
              <a:solidFill>
                <a:srgbClr val="000000"/>
              </a:solidFill>
              <a:latin typeface="Arial" charset="0"/>
            </a:endParaRPr>
          </a:p>
          <a:p>
            <a:pPr lvl="3">
              <a:lnSpc>
                <a:spcPct val="90000"/>
              </a:lnSpc>
              <a:buClr>
                <a:schemeClr val="tx1"/>
              </a:buClr>
              <a:buFont typeface="Wingdings" pitchFamily="2" charset="2"/>
              <a:buChar char="ð"/>
            </a:pPr>
            <a:r>
              <a:rPr lang="es-PR" altLang="es-PR" sz="2100" b="1">
                <a:solidFill>
                  <a:srgbClr val="000000"/>
                </a:solidFill>
                <a:latin typeface="Calibri" pitchFamily="34" charset="0"/>
              </a:rPr>
              <a:t> Incorporar el movimiento de el </a:t>
            </a:r>
            <a:r>
              <a:rPr lang="es-PR" altLang="es-PR" sz="2100" b="1" u="sng">
                <a:solidFill>
                  <a:srgbClr val="000000"/>
                </a:solidFill>
                <a:effectLst>
                  <a:outerShdw blurRad="38100" dist="38100" dir="2700000" algn="tl">
                    <a:srgbClr val="C0C0C0"/>
                  </a:outerShdw>
                </a:effectLst>
                <a:latin typeface="Calibri" pitchFamily="34" charset="0"/>
              </a:rPr>
              <a:t>Ejercicio es Medicina</a:t>
            </a:r>
            <a:r>
              <a:rPr lang="es-PR" altLang="es-PR" sz="2100" b="1">
                <a:solidFill>
                  <a:schemeClr val="tx1"/>
                </a:solidFill>
                <a:latin typeface="Calibri" pitchFamily="34" charset="0"/>
              </a:rPr>
              <a:t>®</a:t>
            </a:r>
            <a:r>
              <a:rPr lang="es-PR" altLang="es-PR" sz="2100" b="1">
                <a:solidFill>
                  <a:srgbClr val="000000"/>
                </a:solidFill>
                <a:latin typeface="Calibri" pitchFamily="34" charset="0"/>
              </a:rPr>
              <a:t>:</a:t>
            </a:r>
            <a:endParaRPr lang="es-PR" altLang="es-PR" sz="2100" b="1" i="1">
              <a:solidFill>
                <a:srgbClr val="000000"/>
              </a:solidFill>
              <a:latin typeface="Arial" charset="0"/>
            </a:endParaRPr>
          </a:p>
          <a:p>
            <a:pPr lvl="3">
              <a:lnSpc>
                <a:spcPct val="70000"/>
              </a:lnSpc>
              <a:buClr>
                <a:schemeClr val="tx1"/>
              </a:buClr>
              <a:buFont typeface="Wingdings" pitchFamily="2" charset="2"/>
              <a:buNone/>
            </a:pPr>
            <a:r>
              <a:rPr lang="es-PR" altLang="es-PR" sz="2100" b="1" i="1">
                <a:solidFill>
                  <a:srgbClr val="000000"/>
                </a:solidFill>
                <a:latin typeface="Calibri" pitchFamily="34" charset="0"/>
              </a:rPr>
              <a:t>     La mayor cantidad de paises posibles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4" name="chimes.wav"/>
          </p:stSnd>
        </p:sndAc>
      </p:transition>
    </mc:Choice>
    <mc:Fallback xmlns="">
      <p:transition spd="slow">
        <p:blinds dir="vert"/>
        <p:sndAc>
          <p:stSnd>
            <p:snd r:embed="rId7" name="chimes.wav"/>
          </p:stSnd>
        </p:sndAc>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411413" y="1052513"/>
            <a:ext cx="3887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50000"/>
              </a:lnSpc>
            </a:pPr>
            <a:r>
              <a:rPr lang="es-PR" altLang="es-PR" sz="3600">
                <a:solidFill>
                  <a:srgbClr val="484876"/>
                </a:solidFill>
                <a:effectLst>
                  <a:outerShdw blurRad="38100" dist="38100" dir="2700000" algn="tl">
                    <a:srgbClr val="C0C0C0"/>
                  </a:outerShdw>
                </a:effectLst>
                <a:latin typeface="Arial Black" pitchFamily="34" charset="0"/>
                <a:cs typeface="Arial" charset="0"/>
              </a:rPr>
              <a:t>EL EJERCICIO</a:t>
            </a:r>
            <a:br>
              <a:rPr lang="es-PR" altLang="es-PR" sz="3600">
                <a:solidFill>
                  <a:srgbClr val="484876"/>
                </a:solidFill>
                <a:effectLst>
                  <a:outerShdw blurRad="38100" dist="38100" dir="2700000" algn="tl">
                    <a:srgbClr val="C0C0C0"/>
                  </a:outerShdw>
                </a:effectLst>
                <a:latin typeface="Arial Black" pitchFamily="34" charset="0"/>
                <a:cs typeface="Arial" charset="0"/>
              </a:rPr>
            </a:br>
            <a:r>
              <a:rPr lang="es-PR" altLang="es-PR" sz="3600">
                <a:solidFill>
                  <a:srgbClr val="484876"/>
                </a:solidFill>
                <a:effectLst>
                  <a:outerShdw blurRad="38100" dist="38100" dir="2700000" algn="tl">
                    <a:srgbClr val="C0C0C0"/>
                  </a:outerShdw>
                </a:effectLst>
                <a:latin typeface="Arial Black" pitchFamily="34" charset="0"/>
                <a:cs typeface="Arial" charset="0"/>
              </a:rPr>
              <a:t>ES MEDICINA</a:t>
            </a:r>
            <a:r>
              <a:rPr lang="es-PR" altLang="es-PR" sz="4800" baseline="30000">
                <a:effectLst>
                  <a:outerShdw blurRad="38100" dist="38100" dir="2700000" algn="tl">
                    <a:srgbClr val="C0C0C0"/>
                  </a:outerShdw>
                </a:effectLst>
              </a:rPr>
              <a:t>®</a:t>
            </a:r>
          </a:p>
        </p:txBody>
      </p:sp>
      <p:sp>
        <p:nvSpPr>
          <p:cNvPr id="7" name="Content Placeholder 2"/>
          <p:cNvSpPr>
            <a:spLocks/>
          </p:cNvSpPr>
          <p:nvPr/>
        </p:nvSpPr>
        <p:spPr bwMode="auto">
          <a:xfrm>
            <a:off x="395288" y="27082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sz="2400" b="1">
                <a:latin typeface="Calibri" pitchFamily="34" charset="0"/>
              </a:rPr>
              <a:t> Equipo - </a:t>
            </a:r>
            <a:r>
              <a:rPr lang="es-PR" altLang="es-PR" sz="2400" b="1" i="1">
                <a:latin typeface="Calibri" pitchFamily="34" charset="0"/>
              </a:rPr>
              <a:t>Recursos humanos</a:t>
            </a:r>
            <a:r>
              <a:rPr lang="es-PR" altLang="es-PR" sz="2400" b="1">
                <a:latin typeface="Calibri" pitchFamily="34" charset="0"/>
              </a:rPr>
              <a:t>:</a:t>
            </a:r>
            <a:endParaRPr lang="es-PR" altLang="es-PR" sz="2400" b="1">
              <a:solidFill>
                <a:srgbClr val="000000"/>
              </a:solidFill>
            </a:endParaRPr>
          </a:p>
          <a:p>
            <a:pPr lvl="1">
              <a:buClr>
                <a:schemeClr val="tx1"/>
              </a:buClr>
              <a:buFont typeface="Wingdings" pitchFamily="2" charset="2"/>
              <a:buChar char="Ø"/>
            </a:pPr>
            <a:r>
              <a:rPr lang="es-PR" altLang="es-PR" sz="2000" b="1">
                <a:solidFill>
                  <a:srgbClr val="000000"/>
                </a:solidFill>
              </a:rPr>
              <a:t> Profesionales aliados a la salud:</a:t>
            </a:r>
            <a:endParaRPr lang="es-PR" altLang="es-PR" sz="19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Fisiólogos del ejercicio clínicos</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Médicos</a:t>
            </a:r>
            <a:endParaRPr lang="es-PR" altLang="es-PR" sz="1800" b="1">
              <a:solidFill>
                <a:srgbClr val="000000"/>
              </a:solidFill>
              <a:latin typeface="Tahoma" pitchFamily="34" charset="0"/>
            </a:endParaRPr>
          </a:p>
          <a:p>
            <a:pPr lvl="2">
              <a:buClr>
                <a:schemeClr val="tx1"/>
              </a:buClr>
              <a:buFontTx/>
              <a:buChar char="•"/>
            </a:pPr>
            <a:r>
              <a:rPr lang="es-PR" altLang="es-PR" sz="1900" b="1">
                <a:solidFill>
                  <a:srgbClr val="000000"/>
                </a:solidFill>
                <a:latin typeface="Arial" charset="0"/>
              </a:rPr>
              <a:t>Maestros de educación física</a:t>
            </a:r>
          </a:p>
          <a:p>
            <a:pPr lvl="2">
              <a:buClr>
                <a:schemeClr val="tx1"/>
              </a:buClr>
              <a:buFontTx/>
              <a:buChar char="•"/>
            </a:pPr>
            <a:r>
              <a:rPr lang="es-PR" altLang="es-PR" sz="1900" b="1">
                <a:solidFill>
                  <a:srgbClr val="000000"/>
                </a:solidFill>
                <a:latin typeface="Arial" charset="0"/>
              </a:rPr>
              <a:t>Entrenadores personales</a:t>
            </a:r>
          </a:p>
          <a:p>
            <a:pPr lvl="2">
              <a:buClr>
                <a:schemeClr val="tx1"/>
              </a:buClr>
              <a:buFontTx/>
              <a:buChar char="•"/>
            </a:pPr>
            <a:r>
              <a:rPr lang="es-PR" altLang="es-PR" sz="1900" b="1">
                <a:solidFill>
                  <a:srgbClr val="000000"/>
                </a:solidFill>
                <a:latin typeface="Arial" charset="0"/>
              </a:rPr>
              <a:t>Terapistas físicos</a:t>
            </a:r>
          </a:p>
          <a:p>
            <a:pPr lvl="2">
              <a:buClr>
                <a:schemeClr val="tx1"/>
              </a:buClr>
              <a:buFontTx/>
              <a:buChar char="•"/>
            </a:pPr>
            <a:r>
              <a:rPr lang="es-PR" altLang="es-PR" sz="1900" b="1">
                <a:solidFill>
                  <a:srgbClr val="000000"/>
                </a:solidFill>
                <a:latin typeface="Arial" charset="0"/>
              </a:rPr>
              <a:t>Enfermeras</a:t>
            </a:r>
          </a:p>
          <a:p>
            <a:pPr lvl="2">
              <a:buClr>
                <a:schemeClr val="tx1"/>
              </a:buClr>
              <a:buFontTx/>
              <a:buChar char="•"/>
            </a:pPr>
            <a:r>
              <a:rPr lang="es-PR" altLang="es-PR" sz="1900" b="1">
                <a:solidFill>
                  <a:srgbClr val="000000"/>
                </a:solidFill>
                <a:latin typeface="Arial" charset="0"/>
              </a:rPr>
              <a:t>Educadores en salud</a:t>
            </a:r>
          </a:p>
          <a:p>
            <a:pPr lvl="2">
              <a:buClr>
                <a:schemeClr val="tx1"/>
              </a:buClr>
              <a:buFontTx/>
              <a:buChar char="•"/>
            </a:pPr>
            <a:r>
              <a:rPr lang="es-PR" altLang="es-PR" sz="1900" b="1">
                <a:solidFill>
                  <a:srgbClr val="000000"/>
                </a:solidFill>
                <a:latin typeface="Arial" charset="0"/>
              </a:rPr>
              <a:t>Nutricionistas</a:t>
            </a:r>
          </a:p>
          <a:p>
            <a:pPr lvl="2">
              <a:buClr>
                <a:schemeClr val="tx1"/>
              </a:buClr>
              <a:buFontTx/>
              <a:buChar char="•"/>
            </a:pPr>
            <a:r>
              <a:rPr lang="es-PR" altLang="es-PR" sz="1900" b="1">
                <a:solidFill>
                  <a:srgbClr val="000000"/>
                </a:solidFill>
                <a:latin typeface="Arial" charset="0"/>
              </a:rPr>
              <a:t>Otros </a:t>
            </a:r>
            <a:endParaRPr lang="es-PR" altLang="es-PR" sz="2300" b="1" i="1">
              <a:solidFill>
                <a:srgbClr val="000000"/>
              </a:solidFill>
              <a:latin typeface="Calibri" pitchFamily="34" charset="0"/>
            </a:endParaRPr>
          </a:p>
        </p:txBody>
      </p:sp>
      <p:pic>
        <p:nvPicPr>
          <p:cNvPr id="844806" name="Picture 6" descr="Bicycle_Mountain_Man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924175"/>
            <a:ext cx="1470025" cy="3478213"/>
          </a:xfrm>
          <a:prstGeom prst="rect">
            <a:avLst/>
          </a:prstGeom>
          <a:noFill/>
          <a:extLst>
            <a:ext uri="{909E8E84-426E-40DD-AFC4-6F175D3DCCD1}">
              <a14:hiddenFill xmlns:a14="http://schemas.microsoft.com/office/drawing/2010/main">
                <a:solidFill>
                  <a:srgbClr val="FFFFFF"/>
                </a:solidFill>
              </a14:hiddenFill>
            </a:ext>
          </a:extLst>
        </p:spPr>
      </p:pic>
      <p:pic>
        <p:nvPicPr>
          <p:cNvPr id="844807" name="Picture 7" descr="Doctor_Close-up_Man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692150"/>
            <a:ext cx="2122487" cy="1941513"/>
          </a:xfrm>
          <a:prstGeom prst="rect">
            <a:avLst/>
          </a:prstGeom>
          <a:noFill/>
          <a:extLst>
            <a:ext uri="{909E8E84-426E-40DD-AFC4-6F175D3DCCD1}">
              <a14:hiddenFill xmlns:a14="http://schemas.microsoft.com/office/drawing/2010/main">
                <a:solidFill>
                  <a:srgbClr val="FFFFFF"/>
                </a:solidFill>
              </a14:hiddenFill>
            </a:ext>
          </a:extLst>
        </p:spPr>
      </p:pic>
      <p:pic>
        <p:nvPicPr>
          <p:cNvPr id="844808" name="Picture 8" descr="Dumbells_Woman_Curls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620713"/>
            <a:ext cx="1765300" cy="2016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14:shred/>
        <p:sndAc>
          <p:stSnd>
            <p:snd r:embed="rId4" name="chimes.wav"/>
          </p:stSnd>
        </p:sndAc>
      </p:transition>
    </mc:Choice>
    <mc:Fallback xmlns="">
      <p:transition spd="slow">
        <p:fade/>
        <p:sndAc>
          <p:stSnd>
            <p:snd r:embed="rId8"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dirty="0">
                <a:solidFill>
                  <a:srgbClr val="484876"/>
                </a:solidFill>
                <a:effectLst>
                  <a:outerShdw blurRad="38100" dist="38100" dir="2700000" algn="tl">
                    <a:srgbClr val="C0C0C0"/>
                  </a:outerShdw>
                </a:effectLst>
                <a:latin typeface="Arial Black" pitchFamily="34" charset="0"/>
                <a:cs typeface="Arial" charset="0"/>
              </a:rPr>
              <a:t>2017</a:t>
            </a:r>
          </a:p>
        </p:txBody>
      </p:sp>
      <p:sp>
        <p:nvSpPr>
          <p:cNvPr id="10" name="Text Box 6"/>
          <p:cNvSpPr txBox="1">
            <a:spLocks noChangeArrowheads="1"/>
          </p:cNvSpPr>
          <p:nvPr/>
        </p:nvSpPr>
        <p:spPr bwMode="auto">
          <a:xfrm>
            <a:off x="5292725" y="1700213"/>
            <a:ext cx="3706813" cy="352901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dirty="0"/>
              <a:t>Hales, D. (2017). </a:t>
            </a:r>
            <a:r>
              <a:rPr lang="en-US" altLang="es-PR" b="1" i="1" dirty="0"/>
              <a:t>An Invitation to Health</a:t>
            </a:r>
            <a:r>
              <a:rPr lang="en-US" altLang="es-PR" dirty="0"/>
              <a:t> (17th ed.). Boston, MA: Cengage Learning. 666 pp.</a:t>
            </a:r>
          </a:p>
        </p:txBody>
      </p:sp>
      <p:pic>
        <p:nvPicPr>
          <p:cNvPr id="1277959" name="Picture 7" descr="1-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4960938" cy="55451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6" name="Picture 8" descr="Leg_Curl_Machine_Woman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688" y="692150"/>
            <a:ext cx="2012950" cy="2449513"/>
          </a:xfrm>
          <a:prstGeom prst="rect">
            <a:avLst/>
          </a:prstGeom>
          <a:noFill/>
          <a:extLst>
            <a:ext uri="{909E8E84-426E-40DD-AFC4-6F175D3DCCD1}">
              <a14:hiddenFill xmlns:a14="http://schemas.microsoft.com/office/drawing/2010/main">
                <a:solidFill>
                  <a:srgbClr val="FFFFFF"/>
                </a:solidFill>
              </a14:hiddenFill>
            </a:ext>
          </a:extLst>
        </p:spPr>
      </p:pic>
      <p:pic>
        <p:nvPicPr>
          <p:cNvPr id="846859" name="Picture 11" descr="Lab_Technician_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025" y="765175"/>
            <a:ext cx="1763713" cy="23764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2628900" y="1125538"/>
            <a:ext cx="38877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70000"/>
              </a:lnSpc>
            </a:pPr>
            <a:r>
              <a:rPr lang="es-PR" altLang="es-PR" sz="3600">
                <a:solidFill>
                  <a:srgbClr val="484876"/>
                </a:solidFill>
                <a:effectLst>
                  <a:outerShdw blurRad="38100" dist="38100" dir="2700000" algn="tl">
                    <a:srgbClr val="C0C0C0"/>
                  </a:outerShdw>
                </a:effectLst>
                <a:latin typeface="Arial Black" pitchFamily="34" charset="0"/>
                <a:cs typeface="Arial" charset="0"/>
              </a:rPr>
              <a:t>EL EJERCICIO</a:t>
            </a:r>
            <a:br>
              <a:rPr lang="es-PR" altLang="es-PR" sz="3600">
                <a:solidFill>
                  <a:srgbClr val="484876"/>
                </a:solidFill>
                <a:effectLst>
                  <a:outerShdw blurRad="38100" dist="38100" dir="2700000" algn="tl">
                    <a:srgbClr val="C0C0C0"/>
                  </a:outerShdw>
                </a:effectLst>
                <a:latin typeface="Arial Black" pitchFamily="34" charset="0"/>
                <a:cs typeface="Arial" charset="0"/>
              </a:rPr>
            </a:br>
            <a:r>
              <a:rPr lang="es-PR" altLang="es-PR" sz="3600">
                <a:solidFill>
                  <a:srgbClr val="484876"/>
                </a:solidFill>
                <a:effectLst>
                  <a:outerShdw blurRad="38100" dist="38100" dir="2700000" algn="tl">
                    <a:srgbClr val="C0C0C0"/>
                  </a:outerShdw>
                </a:effectLst>
                <a:latin typeface="Arial Black" pitchFamily="34" charset="0"/>
                <a:cs typeface="Arial" charset="0"/>
              </a:rPr>
              <a:t>ES MEDICINA</a:t>
            </a:r>
            <a:r>
              <a:rPr lang="es-PR" altLang="es-PR" sz="4800" baseline="30000">
                <a:effectLst>
                  <a:outerShdw blurRad="38100" dist="38100" dir="2700000" algn="tl">
                    <a:srgbClr val="C0C0C0"/>
                  </a:outerShdw>
                </a:effectLst>
              </a:rPr>
              <a:t>®</a:t>
            </a:r>
          </a:p>
        </p:txBody>
      </p:sp>
      <p:pic>
        <p:nvPicPr>
          <p:cNvPr id="846861" name="Picture 13" descr="Bicycle_Mountain_Man_LAT_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9988" y="3789363"/>
            <a:ext cx="2447925" cy="26638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p:cNvSpPr>
          <p:nvPr/>
        </p:nvSpPr>
        <p:spPr bwMode="auto">
          <a:xfrm>
            <a:off x="250825" y="3284538"/>
            <a:ext cx="8424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gn="l">
              <a:spcBef>
                <a:spcPts val="300"/>
              </a:spcBef>
              <a:buClr>
                <a:srgbClr val="A04DA3"/>
              </a:buClr>
              <a:buFont typeface="Georgia" pitchFamily="18" charset="0"/>
              <a:buChar char="•"/>
              <a:defRPr sz="2800">
                <a:solidFill>
                  <a:schemeClr val="tx1"/>
                </a:solidFill>
                <a:latin typeface="Georgia" pitchFamily="18" charset="0"/>
              </a:defRPr>
            </a:lvl1pPr>
            <a:lvl2pPr marL="657225" indent="-246063" algn="l">
              <a:spcBef>
                <a:spcPts val="300"/>
              </a:spcBef>
              <a:buClr>
                <a:schemeClr val="accent2"/>
              </a:buClr>
              <a:buFont typeface="Georgia" pitchFamily="18" charset="0"/>
              <a:buChar char="▫"/>
              <a:defRPr sz="2600">
                <a:solidFill>
                  <a:schemeClr val="accent2"/>
                </a:solidFill>
                <a:latin typeface="Georgia" pitchFamily="18" charset="0"/>
              </a:defRPr>
            </a:lvl2pPr>
            <a:lvl3pPr marL="922338" indent="-219075" algn="l">
              <a:spcBef>
                <a:spcPts val="300"/>
              </a:spcBef>
              <a:buClr>
                <a:schemeClr val="accent1"/>
              </a:buClr>
              <a:buFont typeface="Wingdings 2" pitchFamily="18" charset="2"/>
              <a:buChar char=""/>
              <a:defRPr sz="2400">
                <a:solidFill>
                  <a:schemeClr val="accent1"/>
                </a:solidFill>
                <a:latin typeface="Georgia" pitchFamily="18" charset="0"/>
              </a:defRPr>
            </a:lvl3pPr>
            <a:lvl4pPr marL="1179513" indent="-200025" algn="l">
              <a:spcBef>
                <a:spcPts val="300"/>
              </a:spcBef>
              <a:buClr>
                <a:schemeClr val="accent1"/>
              </a:buClr>
              <a:buFont typeface="Wingdings 2" pitchFamily="18" charset="2"/>
              <a:buChar char=""/>
              <a:defRPr sz="2200">
                <a:solidFill>
                  <a:schemeClr val="accent1"/>
                </a:solidFill>
                <a:latin typeface="Georgia" pitchFamily="18" charset="0"/>
              </a:defRPr>
            </a:lvl4pPr>
            <a:lvl5pPr marL="1389063" indent="-182563" algn="l">
              <a:spcBef>
                <a:spcPts val="300"/>
              </a:spcBef>
              <a:buClr>
                <a:srgbClr val="A04DA3"/>
              </a:buClr>
              <a:buFont typeface="Georgia" pitchFamily="18" charset="0"/>
              <a:buChar char="▫"/>
              <a:defRPr sz="2000">
                <a:solidFill>
                  <a:srgbClr val="A04DA3"/>
                </a:solidFill>
                <a:latin typeface="Georgia" pitchFamily="18" charset="0"/>
              </a:defRPr>
            </a:lvl5pPr>
            <a:lvl6pPr marL="18462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6pPr>
            <a:lvl7pPr marL="23034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7pPr>
            <a:lvl8pPr marL="27606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8pPr>
            <a:lvl9pPr marL="3217863" indent="-182563" fontAlgn="base">
              <a:spcBef>
                <a:spcPts val="300"/>
              </a:spcBef>
              <a:spcAft>
                <a:spcPct val="0"/>
              </a:spcAft>
              <a:buClr>
                <a:srgbClr val="A04DA3"/>
              </a:buClr>
              <a:buFont typeface="Georgia" pitchFamily="18" charset="0"/>
              <a:buChar char="▫"/>
              <a:defRPr sz="2000">
                <a:solidFill>
                  <a:srgbClr val="A04DA3"/>
                </a:solidFill>
                <a:latin typeface="Georgia" pitchFamily="18" charset="0"/>
              </a:defRPr>
            </a:lvl9pPr>
          </a:lstStyle>
          <a:p>
            <a:pPr>
              <a:spcBef>
                <a:spcPct val="20000"/>
              </a:spcBef>
              <a:buClr>
                <a:schemeClr val="tx1"/>
              </a:buClr>
              <a:buSzPts val="2400"/>
              <a:buFont typeface="Wingdings" pitchFamily="2" charset="2"/>
              <a:buChar char="q"/>
            </a:pPr>
            <a:r>
              <a:rPr lang="es-PR" altLang="es-PR" sz="2400" b="1">
                <a:latin typeface="Calibri" pitchFamily="34" charset="0"/>
              </a:rPr>
              <a:t> Instituciones, Comunidades, Corporaciones y Organizaciones:</a:t>
            </a:r>
            <a:endParaRPr lang="es-PR" altLang="es-PR" sz="2400" b="1">
              <a:solidFill>
                <a:srgbClr val="000000"/>
              </a:solidFill>
            </a:endParaRPr>
          </a:p>
          <a:p>
            <a:pPr lvl="1">
              <a:buClr>
                <a:schemeClr val="tx1"/>
              </a:buClr>
              <a:buFont typeface="Wingdings" pitchFamily="2" charset="2"/>
              <a:buChar char="Ø"/>
            </a:pPr>
            <a:r>
              <a:rPr lang="es-PR" altLang="es-PR" sz="2000" b="1">
                <a:solidFill>
                  <a:srgbClr val="000000"/>
                </a:solidFill>
              </a:rPr>
              <a:t> Universidades</a:t>
            </a:r>
            <a:endParaRPr lang="es-PR" altLang="es-PR" sz="2200" b="1">
              <a:solidFill>
                <a:srgbClr val="000000"/>
              </a:solidFill>
            </a:endParaRPr>
          </a:p>
          <a:p>
            <a:pPr lvl="1">
              <a:buClr>
                <a:schemeClr val="tx1"/>
              </a:buClr>
              <a:buFont typeface="Wingdings" pitchFamily="2" charset="2"/>
              <a:buChar char="Ø"/>
            </a:pPr>
            <a:r>
              <a:rPr lang="es-PR" altLang="es-PR" sz="2000" b="1">
                <a:solidFill>
                  <a:srgbClr val="000000"/>
                </a:solidFill>
              </a:rPr>
              <a:t> Hospitales</a:t>
            </a:r>
            <a:endParaRPr lang="es-PR" altLang="es-PR" sz="2200" b="1">
              <a:solidFill>
                <a:srgbClr val="000000"/>
              </a:solidFill>
            </a:endParaRPr>
          </a:p>
          <a:p>
            <a:pPr lvl="1">
              <a:buClr>
                <a:schemeClr val="tx1"/>
              </a:buClr>
              <a:buFont typeface="Wingdings" pitchFamily="2" charset="2"/>
              <a:buChar char="Ø"/>
            </a:pPr>
            <a:r>
              <a:rPr lang="es-PR" altLang="es-PR" sz="2000" b="1">
                <a:solidFill>
                  <a:srgbClr val="000000"/>
                </a:solidFill>
              </a:rPr>
              <a:t> Comunidades sin fines de lucro</a:t>
            </a:r>
          </a:p>
          <a:p>
            <a:pPr lvl="1">
              <a:buClr>
                <a:schemeClr val="tx1"/>
              </a:buClr>
              <a:buFont typeface="Wingdings" pitchFamily="2" charset="2"/>
              <a:buChar char="Ø"/>
            </a:pPr>
            <a:r>
              <a:rPr lang="es-PR" altLang="es-PR" sz="2000" b="1">
                <a:solidFill>
                  <a:srgbClr val="000000"/>
                </a:solidFill>
              </a:rPr>
              <a:t> Centros para el cuidado de envejecientes</a:t>
            </a:r>
          </a:p>
          <a:p>
            <a:pPr lvl="1">
              <a:buClr>
                <a:schemeClr val="tx1"/>
              </a:buClr>
              <a:buFont typeface="Wingdings" pitchFamily="2" charset="2"/>
              <a:buChar char="Ø"/>
            </a:pPr>
            <a:r>
              <a:rPr lang="es-PR" altLang="es-PR" sz="2000" b="1">
                <a:solidFill>
                  <a:srgbClr val="000000"/>
                </a:solidFill>
              </a:rPr>
              <a:t> Centros de cuidado pediátrico</a:t>
            </a:r>
          </a:p>
          <a:p>
            <a:pPr lvl="1">
              <a:buClr>
                <a:schemeClr val="tx1"/>
              </a:buClr>
              <a:buFont typeface="Wingdings" pitchFamily="2" charset="2"/>
              <a:buChar char="Ø"/>
            </a:pPr>
            <a:r>
              <a:rPr lang="es-PR" altLang="es-PR" sz="2000" b="1">
                <a:solidFill>
                  <a:srgbClr val="000000"/>
                </a:solidFill>
              </a:rPr>
              <a:t> Centros de ayuda para la mujer</a:t>
            </a:r>
            <a:endParaRPr lang="es-PR" altLang="es-PR" sz="2200" b="1">
              <a:solidFill>
                <a:srgbClr val="000000"/>
              </a:solidFill>
            </a:endParaRPr>
          </a:p>
          <a:p>
            <a:pPr lvl="1">
              <a:buClr>
                <a:schemeClr val="tx1"/>
              </a:buClr>
              <a:buFont typeface="Wingdings" pitchFamily="2" charset="2"/>
              <a:buChar char="Ø"/>
            </a:pPr>
            <a:r>
              <a:rPr lang="es-PR" altLang="es-PR" sz="2000" b="1">
                <a:solidFill>
                  <a:srgbClr val="000000"/>
                </a:solidFill>
              </a:rPr>
              <a:t> Corporaciones/industrias</a:t>
            </a:r>
            <a:endParaRPr lang="es-PR" altLang="es-PR" sz="2200" b="1">
              <a:solidFill>
                <a:srgbClr val="000000"/>
              </a:solidFill>
            </a:endParaRPr>
          </a:p>
          <a:p>
            <a:pPr lvl="1">
              <a:buClr>
                <a:schemeClr val="tx1"/>
              </a:buClr>
              <a:buFont typeface="Wingdings" pitchFamily="2" charset="2"/>
              <a:buChar char="Ø"/>
            </a:pPr>
            <a:r>
              <a:rPr lang="es-PR" altLang="es-PR" sz="2000" b="1">
                <a:solidFill>
                  <a:srgbClr val="000000"/>
                </a:solidFill>
              </a:rPr>
              <a:t> Otros</a:t>
            </a:r>
            <a:endParaRPr lang="es-PR" altLang="es-PR" sz="2100" b="1">
              <a:solidFill>
                <a:srgbClr val="000000"/>
              </a:solidFill>
              <a:latin typeface="Arial" charset="0"/>
            </a:endParaRPr>
          </a:p>
        </p:txBody>
      </p:sp>
    </p:spTree>
    <p:custDataLst>
      <p:tags r:id="rId1"/>
    </p:custDataLst>
  </p:cSld>
  <p:clrMapOvr>
    <a:masterClrMapping/>
  </p:clrMapOvr>
  <p:transition spd="slow">
    <p:split dir="in"/>
    <p:sndAc>
      <p:stSnd>
        <p:snd r:embed="rId4" name="breeze.wav"/>
      </p:stSnd>
    </p:sndAc>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a:solidFill>
                  <a:srgbClr val="484876"/>
                </a:solidFill>
                <a:effectLst>
                  <a:outerShdw blurRad="38100" dist="38100" dir="2700000" algn="tl">
                    <a:srgbClr val="C0C0C0"/>
                  </a:outerShdw>
                </a:effectLst>
                <a:latin typeface="Arial Black" pitchFamily="34" charset="0"/>
                <a:cs typeface="Arial" charset="0"/>
              </a:rPr>
              <a:t>EL EJERCICIO ES MEDICINA</a:t>
            </a:r>
            <a:r>
              <a:rPr lang="es-PR" altLang="es-PR" sz="1700" b="1" baseline="30000">
                <a:effectLst>
                  <a:outerShdw blurRad="38100" dist="38100" dir="2700000" algn="tl">
                    <a:srgbClr val="C0C0C0"/>
                  </a:outerShdw>
                </a:effectLst>
                <a:latin typeface="Arial" charset="0"/>
              </a:rPr>
              <a:t>®</a:t>
            </a:r>
            <a:r>
              <a:rPr lang="es-PR" altLang="es-PR" sz="1700">
                <a:solidFill>
                  <a:srgbClr val="484876"/>
                </a:solidFill>
                <a:effectLst>
                  <a:outerShdw blurRad="38100" dist="38100" dir="2700000" algn="tl">
                    <a:srgbClr val="C0C0C0"/>
                  </a:outerShdw>
                </a:effectLst>
                <a:latin typeface="Arial Black" pitchFamily="34" charset="0"/>
                <a:cs typeface="Arial" charset="0"/>
              </a:rPr>
              <a:t> : </a:t>
            </a:r>
            <a:r>
              <a:rPr lang="es-PR" altLang="es-PR" sz="1700" i="1">
                <a:solidFill>
                  <a:srgbClr val="484876"/>
                </a:solidFill>
                <a:effectLst>
                  <a:outerShdw blurRad="38100" dist="38100" dir="2700000" algn="tl">
                    <a:srgbClr val="C0C0C0"/>
                  </a:outerShdw>
                </a:effectLst>
                <a:latin typeface="Arial Black" pitchFamily="34" charset="0"/>
                <a:cs typeface="Arial" charset="0"/>
              </a:rPr>
              <a:t>EXERCSE IS MEDICINE</a:t>
            </a:r>
            <a:r>
              <a:rPr lang="es-PR" altLang="es-PR" sz="1700" i="1">
                <a:solidFill>
                  <a:srgbClr val="484876"/>
                </a:solidFill>
                <a:effectLst>
                  <a:outerShdw blurRad="38100" dist="38100" dir="2700000" algn="tl">
                    <a:srgbClr val="C0C0C0"/>
                  </a:outerShdw>
                </a:effectLst>
                <a:latin typeface="Arial" charset="0"/>
                <a:cs typeface="Arial" charset="0"/>
              </a:rPr>
              <a:t> </a:t>
            </a:r>
            <a:r>
              <a:rPr lang="es-PR" altLang="es-PR" sz="1700" b="1" i="1" baseline="30000">
                <a:effectLst>
                  <a:outerShdw blurRad="38100" dist="38100" dir="2700000" algn="tl">
                    <a:srgbClr val="C0C0C0"/>
                  </a:outerShdw>
                </a:effectLst>
                <a:latin typeface="Arial" charset="0"/>
              </a:rPr>
              <a:t>®</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http://exerciseismedicine.org/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1085443" name="Picture 3" descr="Exercise_is_Medicine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216025"/>
            <a:ext cx="7200900" cy="53292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breeze.wav"/>
          </p:stSnd>
        </p:sndAc>
      </p:transition>
    </mc:Choice>
    <mc:Fallback xmlns="">
      <p:transition spd="slow">
        <p:fade/>
        <p:sndAc>
          <p:stSnd>
            <p:snd r:embed="rId6" name="breeze.wav"/>
          </p:stSnd>
        </p:sndAc>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5" name="Picture 5" descr="ACSM_Exercise_is_Medic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500" y="1123950"/>
            <a:ext cx="3459163" cy="5400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a:solidFill>
                  <a:srgbClr val="484876"/>
                </a:solidFill>
                <a:effectLst>
                  <a:outerShdw blurRad="38100" dist="38100" dir="2700000" algn="tl">
                    <a:srgbClr val="C0C0C0"/>
                  </a:outerShdw>
                </a:effectLst>
                <a:latin typeface="Arial Black" pitchFamily="34" charset="0"/>
                <a:cs typeface="Arial" charset="0"/>
              </a:rPr>
              <a:t>EL EJERCICIO ES MEDICINA</a:t>
            </a:r>
            <a:r>
              <a:rPr lang="es-PR" altLang="es-PR" sz="1700" b="1" baseline="30000">
                <a:effectLst>
                  <a:outerShdw blurRad="38100" dist="38100" dir="2700000" algn="tl">
                    <a:srgbClr val="C0C0C0"/>
                  </a:outerShdw>
                </a:effectLst>
                <a:latin typeface="Arial" charset="0"/>
              </a:rPr>
              <a:t>®</a:t>
            </a:r>
            <a:r>
              <a:rPr lang="es-PR" altLang="es-PR" sz="1700">
                <a:solidFill>
                  <a:srgbClr val="484876"/>
                </a:solidFill>
                <a:effectLst>
                  <a:outerShdw blurRad="38100" dist="38100" dir="2700000" algn="tl">
                    <a:srgbClr val="C0C0C0"/>
                  </a:outerShdw>
                </a:effectLst>
                <a:latin typeface="Arial Black" pitchFamily="34" charset="0"/>
                <a:cs typeface="Arial" charset="0"/>
              </a:rPr>
              <a:t> : </a:t>
            </a:r>
            <a:r>
              <a:rPr lang="es-PR" altLang="es-PR" sz="1700" i="1">
                <a:solidFill>
                  <a:srgbClr val="484876"/>
                </a:solidFill>
                <a:effectLst>
                  <a:outerShdw blurRad="38100" dist="38100" dir="2700000" algn="tl">
                    <a:srgbClr val="C0C0C0"/>
                  </a:outerShdw>
                </a:effectLst>
                <a:latin typeface="Arial Black" pitchFamily="34" charset="0"/>
                <a:cs typeface="Arial" charset="0"/>
              </a:rPr>
              <a:t>EXERCSE IS MEDICINE</a:t>
            </a:r>
            <a:r>
              <a:rPr lang="es-PR" altLang="es-PR" sz="1700" i="1">
                <a:solidFill>
                  <a:srgbClr val="484876"/>
                </a:solidFill>
                <a:effectLst>
                  <a:outerShdw blurRad="38100" dist="38100" dir="2700000" algn="tl">
                    <a:srgbClr val="C0C0C0"/>
                  </a:outerShdw>
                </a:effectLst>
                <a:latin typeface="Arial" charset="0"/>
                <a:cs typeface="Arial" charset="0"/>
              </a:rPr>
              <a:t> </a:t>
            </a:r>
            <a:r>
              <a:rPr lang="es-PR" altLang="es-PR" sz="1700" b="1" i="1" baseline="30000">
                <a:effectLst>
                  <a:outerShdw blurRad="38100" dist="38100" dir="2700000" algn="tl">
                    <a:srgbClr val="C0C0C0"/>
                  </a:outerShdw>
                </a:effectLst>
                <a:latin typeface="Arial" charset="0"/>
              </a:rPr>
              <a:t>®</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LIBRO BASE PARA MÉDICOS: Prescripción de Ejercicio</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6" name="chimes.wav"/>
          </p:stSnd>
        </p:sndAc>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668" name="Picture 4" descr="ELC_10K_Llegada_PPT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75"/>
            <a:ext cx="9144000" cy="693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258888" y="3284538"/>
            <a:ext cx="76676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8100" dirty="0">
                <a:solidFill>
                  <a:srgbClr val="00CC00"/>
                </a:solidFill>
                <a:effectLst>
                  <a:outerShdw blurRad="38100" dist="38100" dir="2700000" algn="tl">
                    <a:srgbClr val="C0C0C0"/>
                  </a:outerShdw>
                </a:effectLst>
                <a:latin typeface="Arial Black" pitchFamily="34" charset="0"/>
                <a:cs typeface="Arial" charset="0"/>
              </a:rPr>
              <a:t>GRACIAS</a:t>
            </a:r>
            <a:endParaRPr lang="es-PR" altLang="es-PR" sz="8100" i="1" dirty="0">
              <a:solidFill>
                <a:srgbClr val="00CC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u"/>
        <p:sndAc>
          <p:stSnd>
            <p:snd r:embed="rId4" name="chimes.wav"/>
          </p:stSnd>
        </p:sndAc>
      </p:transition>
    </mc:Choice>
    <mc:Fallback xmlns="">
      <p:transition spd="slow">
        <p:fade/>
        <p:sndAc>
          <p:stSnd>
            <p:snd r:embed="rId6" name="chimes.wav"/>
          </p:stSnd>
        </p:sndAc>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268" y="-171400"/>
            <a:ext cx="11107452" cy="7035370"/>
          </a:xfrm>
          <a:prstGeom prst="rect">
            <a:avLst/>
          </a:prstGeom>
        </p:spPr>
      </p:pic>
      <p:sp>
        <p:nvSpPr>
          <p:cNvPr id="7" name="Title 1"/>
          <p:cNvSpPr>
            <a:spLocks/>
          </p:cNvSpPr>
          <p:nvPr/>
        </p:nvSpPr>
        <p:spPr bwMode="auto">
          <a:xfrm>
            <a:off x="-91225" y="2636912"/>
            <a:ext cx="9540551"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8100" dirty="0">
                <a:solidFill>
                  <a:srgbClr val="00CC00"/>
                </a:solidFill>
                <a:effectLst>
                  <a:outerShdw blurRad="38100" dist="38100" dir="2700000" algn="tl">
                    <a:srgbClr val="C0C0C0"/>
                  </a:outerShdw>
                </a:effectLst>
                <a:latin typeface="Arial Black" pitchFamily="34" charset="0"/>
                <a:cs typeface="Arial" charset="0"/>
              </a:rPr>
              <a:t>¿PREGUNTAS?</a:t>
            </a:r>
            <a:endParaRPr lang="es-PR" altLang="es-PR" sz="8100" i="1" dirty="0">
              <a:solidFill>
                <a:srgbClr val="00CC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sndAc>
          <p:stSnd>
            <p:snd r:embed="rId4" name="chimes.wav"/>
          </p:stSnd>
        </p:sndAc>
      </p:transition>
    </mc:Choice>
    <mc:Fallback xmlns="">
      <p:transition spd="slow">
        <p:fade/>
        <p:sndAc>
          <p:stSnd>
            <p:snd r:embed="rId6" name="chimes.wav"/>
          </p:stSnd>
        </p:sndAc>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2915816" y="836712"/>
            <a:ext cx="525658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6000" dirty="0">
                <a:solidFill>
                  <a:srgbClr val="484876"/>
                </a:solidFill>
                <a:effectLst>
                  <a:outerShdw blurRad="38100" dist="38100" dir="2700000" algn="tl">
                    <a:srgbClr val="C0C0C0"/>
                  </a:outerShdw>
                </a:effectLst>
                <a:latin typeface="Arial Black" pitchFamily="34" charset="0"/>
                <a:cs typeface="Arial" charset="0"/>
              </a:rPr>
              <a:t>CONTACTO:</a:t>
            </a:r>
          </a:p>
        </p:txBody>
      </p:sp>
      <p:sp>
        <p:nvSpPr>
          <p:cNvPr id="5" name="Text Box 5"/>
          <p:cNvSpPr txBox="1">
            <a:spLocks noChangeArrowheads="1"/>
          </p:cNvSpPr>
          <p:nvPr/>
        </p:nvSpPr>
        <p:spPr bwMode="auto">
          <a:xfrm>
            <a:off x="761627" y="2271677"/>
            <a:ext cx="8058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Correo</a:t>
            </a:r>
            <a:r>
              <a:rPr lang="en-US" altLang="es-PR" sz="2800" b="1" dirty="0">
                <a:latin typeface="Arial" charset="0"/>
              </a:rPr>
              <a:t> </a:t>
            </a:r>
            <a:r>
              <a:rPr lang="en-US" altLang="es-PR" sz="2800" b="1" dirty="0" err="1">
                <a:latin typeface="Arial" charset="0"/>
              </a:rPr>
              <a:t>electrónico</a:t>
            </a:r>
            <a:r>
              <a:rPr lang="en-US" altLang="es-PR" sz="2800" b="1" dirty="0">
                <a:latin typeface="Arial" charset="0"/>
              </a:rPr>
              <a:t>:</a:t>
            </a:r>
            <a:endParaRPr lang="en-US" altLang="es-PR" sz="2800" b="1" i="1" dirty="0">
              <a:latin typeface="Arial" charset="0"/>
            </a:endParaRPr>
          </a:p>
        </p:txBody>
      </p:sp>
      <p:pic>
        <p:nvPicPr>
          <p:cNvPr id="6"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032" y="2338217"/>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798141" y="3483585"/>
            <a:ext cx="61501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Dirección</a:t>
            </a:r>
            <a:r>
              <a:rPr lang="en-US" altLang="es-PR" sz="2800" b="1" dirty="0">
                <a:latin typeface="Arial" charset="0"/>
              </a:rPr>
              <a:t> y </a:t>
            </a:r>
            <a:r>
              <a:rPr lang="en-US" altLang="es-PR" sz="2800" b="1" dirty="0" err="1">
                <a:latin typeface="Arial" charset="0"/>
              </a:rPr>
              <a:t>Teléfono</a:t>
            </a:r>
            <a:r>
              <a:rPr lang="en-US" altLang="es-PR" sz="2800" b="1" dirty="0">
                <a:latin typeface="Arial" charset="0"/>
              </a:rPr>
              <a:t>:</a:t>
            </a:r>
            <a:endParaRPr lang="en-US" altLang="es-PR" sz="2800" b="1" i="1" dirty="0">
              <a:latin typeface="Arial" charset="0"/>
            </a:endParaRPr>
          </a:p>
        </p:txBody>
      </p:sp>
      <p:pic>
        <p:nvPicPr>
          <p:cNvPr id="8"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5" y="3550125"/>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798141" y="5440029"/>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Página</a:t>
            </a:r>
            <a:r>
              <a:rPr lang="en-US" altLang="es-PR" sz="2800" b="1" dirty="0">
                <a:latin typeface="Arial" charset="0"/>
              </a:rPr>
              <a:t> Web:</a:t>
            </a:r>
            <a:endParaRPr lang="en-US" altLang="es-PR" sz="2800" b="1" i="1" dirty="0">
              <a:latin typeface="Arial" charset="0"/>
            </a:endParaRPr>
          </a:p>
        </p:txBody>
      </p:sp>
      <p:pic>
        <p:nvPicPr>
          <p:cNvPr id="10"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5" y="5506569"/>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5"/>
          <p:cNvSpPr txBox="1">
            <a:spLocks noChangeArrowheads="1"/>
          </p:cNvSpPr>
          <p:nvPr/>
        </p:nvSpPr>
        <p:spPr bwMode="auto">
          <a:xfrm>
            <a:off x="761628" y="2847741"/>
            <a:ext cx="7158236"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elopategui@intermetro.edu</a:t>
            </a:r>
            <a:endParaRPr lang="en-US" altLang="es-PR" sz="2800" b="1" i="1" dirty="0">
              <a:latin typeface="Calibri" panose="020F0502020204030204" pitchFamily="34" charset="0"/>
            </a:endParaRPr>
          </a:p>
        </p:txBody>
      </p:sp>
      <p:sp>
        <p:nvSpPr>
          <p:cNvPr id="12" name="Text Box 5"/>
          <p:cNvSpPr txBox="1">
            <a:spLocks noChangeArrowheads="1"/>
          </p:cNvSpPr>
          <p:nvPr/>
        </p:nvSpPr>
        <p:spPr bwMode="auto">
          <a:xfrm>
            <a:off x="832588" y="4059649"/>
            <a:ext cx="733981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b="1" i="1" dirty="0">
                <a:latin typeface="Calibri" panose="020F0502020204030204" pitchFamily="34" charset="0"/>
              </a:rPr>
              <a:t>Universidad </a:t>
            </a:r>
            <a:r>
              <a:rPr lang="en-US" altLang="es-PR" sz="2800" b="1" i="1" dirty="0" err="1">
                <a:latin typeface="Calibri" panose="020F0502020204030204" pitchFamily="34" charset="0"/>
              </a:rPr>
              <a:t>Interamericana</a:t>
            </a:r>
            <a:r>
              <a:rPr lang="en-US" altLang="es-PR" sz="2800" b="1" i="1" dirty="0">
                <a:latin typeface="Calibri" panose="020F0502020204030204" pitchFamily="34" charset="0"/>
              </a:rPr>
              <a:t> de Puerto Rico</a:t>
            </a:r>
          </a:p>
          <a:p>
            <a:pPr algn="l" eaLnBrk="0" hangingPunct="0">
              <a:lnSpc>
                <a:spcPts val="2800"/>
              </a:lnSpc>
              <a:spcBef>
                <a:spcPts val="0"/>
              </a:spcBef>
              <a:spcAft>
                <a:spcPts val="0"/>
              </a:spcAft>
            </a:pPr>
            <a:r>
              <a:rPr lang="en-US" altLang="es-PR" sz="2800" i="1" dirty="0" err="1">
                <a:latin typeface="Calibri" panose="020F0502020204030204" pitchFamily="34" charset="0"/>
              </a:rPr>
              <a:t>Recinto</a:t>
            </a:r>
            <a:r>
              <a:rPr lang="en-US" altLang="es-PR" sz="2800" i="1" dirty="0">
                <a:latin typeface="Calibri" panose="020F0502020204030204" pitchFamily="34" charset="0"/>
              </a:rPr>
              <a:t> </a:t>
            </a:r>
            <a:r>
              <a:rPr lang="en-US" altLang="es-PR" sz="2800" i="1" dirty="0" err="1">
                <a:latin typeface="Calibri" panose="020F0502020204030204" pitchFamily="34" charset="0"/>
              </a:rPr>
              <a:t>Metropolitano</a:t>
            </a:r>
            <a:endParaRPr lang="en-US" altLang="es-PR" sz="2800" b="1" i="1" dirty="0">
              <a:latin typeface="Calibri" panose="020F0502020204030204" pitchFamily="34" charset="0"/>
            </a:endParaRPr>
          </a:p>
          <a:p>
            <a:pPr algn="l" eaLnBrk="0" hangingPunct="0">
              <a:lnSpc>
                <a:spcPts val="2800"/>
              </a:lnSpc>
              <a:spcBef>
                <a:spcPts val="0"/>
              </a:spcBef>
              <a:spcAft>
                <a:spcPts val="0"/>
              </a:spcAft>
            </a:pPr>
            <a:r>
              <a:rPr lang="en-US" altLang="es-PR" sz="2800" i="1" dirty="0">
                <a:latin typeface="Calibri" panose="020F0502020204030204" pitchFamily="34" charset="0"/>
              </a:rPr>
              <a:t>Tel: 787-250-1912, X2286, 2245</a:t>
            </a:r>
            <a:endParaRPr lang="en-US" altLang="es-PR" sz="2800" b="1" i="1" dirty="0">
              <a:latin typeface="Calibri" panose="020F0502020204030204" pitchFamily="34" charset="0"/>
            </a:endParaRPr>
          </a:p>
        </p:txBody>
      </p:sp>
      <p:sp>
        <p:nvSpPr>
          <p:cNvPr id="13" name="Text Box 5"/>
          <p:cNvSpPr txBox="1">
            <a:spLocks noChangeArrowheads="1"/>
          </p:cNvSpPr>
          <p:nvPr/>
        </p:nvSpPr>
        <p:spPr bwMode="auto">
          <a:xfrm>
            <a:off x="832588" y="5996929"/>
            <a:ext cx="7339813"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www.saludmed.com</a:t>
            </a:r>
            <a:endParaRPr lang="en-US" altLang="es-PR" sz="2800" b="1" i="1" dirty="0">
              <a:latin typeface="Calibri" panose="020F050202020403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688578443"/>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9" name="chimes.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p:cNvSpPr>
          <p:nvPr/>
        </p:nvSpPr>
        <p:spPr bwMode="auto">
          <a:xfrm>
            <a:off x="251520" y="1126973"/>
            <a:ext cx="8280920" cy="17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ACCESO A LA PRESENTACIÓN:</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ext Box 2"/>
          <p:cNvSpPr txBox="1">
            <a:spLocks noChangeArrowheads="1"/>
          </p:cNvSpPr>
          <p:nvPr/>
        </p:nvSpPr>
        <p:spPr bwMode="auto">
          <a:xfrm>
            <a:off x="35496" y="3330858"/>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http://www.saludmed.com/articulos/Fisiologia_del_Ejercicio/Salud_Aplicada_al_Movimiento-Humano.pdf</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stSnd>
            <p:snd r:embed="rId4" name="chimes.wav"/>
          </p:stSnd>
        </p:sndAc>
      </p:transition>
    </mc:Choice>
    <mc:Fallback xmlns="">
      <p:transition spd="slow">
        <p:dissolve/>
        <p:sndAc>
          <p:stSnd>
            <p:snd r:embed="rId5"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2016</a:t>
            </a:r>
          </a:p>
        </p:txBody>
      </p:sp>
      <p:sp>
        <p:nvSpPr>
          <p:cNvPr id="10" name="Text Box 6"/>
          <p:cNvSpPr txBox="1">
            <a:spLocks noChangeArrowheads="1"/>
          </p:cNvSpPr>
          <p:nvPr/>
        </p:nvSpPr>
        <p:spPr bwMode="auto">
          <a:xfrm>
            <a:off x="4608513" y="1268760"/>
            <a:ext cx="4211637" cy="496855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dirty="0"/>
              <a:t>Fahey, T. D., </a:t>
            </a:r>
            <a:r>
              <a:rPr lang="en-US" altLang="es-PR" dirty="0" err="1"/>
              <a:t>Insel</a:t>
            </a:r>
            <a:r>
              <a:rPr lang="en-US" altLang="es-PR" dirty="0"/>
              <a:t>, P., &amp; Roth, W. (2016). </a:t>
            </a:r>
            <a:r>
              <a:rPr lang="en-US" altLang="es-PR" b="1" i="1" dirty="0"/>
              <a:t>Fit &amp; Well: Core Concepts and Labs in Physical Fitness and Wellness</a:t>
            </a:r>
            <a:r>
              <a:rPr lang="en-US" altLang="es-PR" dirty="0"/>
              <a:t> (12th ed.). New York, NY: The McGraw-Hill Companies, Inc. 512 pp.</a:t>
            </a:r>
          </a:p>
          <a:p>
            <a:r>
              <a:rPr lang="en-US" altLang="es-PR" dirty="0"/>
              <a:t> </a:t>
            </a:r>
          </a:p>
        </p:txBody>
      </p:sp>
      <p:pic>
        <p:nvPicPr>
          <p:cNvPr id="1275913" name="Picture 9" descr="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36613"/>
            <a:ext cx="4289425" cy="55451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dirty="0">
                <a:solidFill>
                  <a:srgbClr val="484876"/>
                </a:solidFill>
                <a:effectLst>
                  <a:outerShdw blurRad="38100" dist="38100" dir="2700000" algn="tl">
                    <a:srgbClr val="C0C0C0"/>
                  </a:outerShdw>
                </a:effectLst>
                <a:latin typeface="Arial Black" pitchFamily="34" charset="0"/>
                <a:cs typeface="Arial" charset="0"/>
              </a:rPr>
              <a:t>2016</a:t>
            </a:r>
          </a:p>
        </p:txBody>
      </p:sp>
      <p:sp>
        <p:nvSpPr>
          <p:cNvPr id="10" name="Text Box 6"/>
          <p:cNvSpPr txBox="1">
            <a:spLocks noChangeArrowheads="1"/>
          </p:cNvSpPr>
          <p:nvPr/>
        </p:nvSpPr>
        <p:spPr bwMode="auto">
          <a:xfrm>
            <a:off x="4788024" y="2060848"/>
            <a:ext cx="4032448" cy="295232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dirty="0" err="1"/>
              <a:t>Donatelle</a:t>
            </a:r>
            <a:r>
              <a:rPr lang="en-US" altLang="es-PR" dirty="0"/>
              <a:t>, R. J., &amp; </a:t>
            </a:r>
            <a:r>
              <a:rPr lang="en-US" altLang="es-PR" dirty="0" err="1"/>
              <a:t>Ketcham</a:t>
            </a:r>
            <a:r>
              <a:rPr lang="en-US" altLang="es-PR" dirty="0"/>
              <a:t>, P. (2016). </a:t>
            </a:r>
            <a:r>
              <a:rPr lang="en-US" altLang="es-PR" b="1" i="1" dirty="0"/>
              <a:t>Access to Health</a:t>
            </a:r>
            <a:r>
              <a:rPr lang="en-US" altLang="es-PR" dirty="0"/>
              <a:t> (14th ed.). New York, NY: Pearson Education. 768 pp.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16" y="836613"/>
            <a:ext cx="4305300" cy="5495925"/>
          </a:xfrm>
          <a:prstGeom prst="rect">
            <a:avLst/>
          </a:prstGeom>
        </p:spPr>
      </p:pic>
    </p:spTree>
    <p:custDataLst>
      <p:tags r:id="rId1"/>
    </p:custDataLst>
    <p:extLst>
      <p:ext uri="{BB962C8B-B14F-4D97-AF65-F5344CB8AC3E}">
        <p14:creationId xmlns:p14="http://schemas.microsoft.com/office/powerpoint/2010/main" val="1675124511"/>
      </p:ext>
    </p:extLst>
  </p:cSld>
  <p:clrMapOvr>
    <a:masterClrMapping/>
  </p:clrMapOvr>
  <p:transition spd="slow">
    <p:newsflash/>
    <p:sndAc>
      <p:stSnd>
        <p:snd r:embed="rId4" name="breez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2016</a:t>
            </a:r>
          </a:p>
        </p:txBody>
      </p:sp>
      <p:sp>
        <p:nvSpPr>
          <p:cNvPr id="10" name="Text Box 6"/>
          <p:cNvSpPr txBox="1">
            <a:spLocks noChangeArrowheads="1"/>
          </p:cNvSpPr>
          <p:nvPr/>
        </p:nvSpPr>
        <p:spPr bwMode="auto">
          <a:xfrm>
            <a:off x="4570413" y="1628775"/>
            <a:ext cx="4356100" cy="41052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a:t>Anspaugh, D. J., Hamrick, M. H., &amp; Rosato, F. D. (2016). </a:t>
            </a:r>
            <a:r>
              <a:rPr lang="en-US" altLang="es-PR" b="1" i="1"/>
              <a:t>Wellness: Concepts and Applications</a:t>
            </a:r>
            <a:r>
              <a:rPr lang="en-US" altLang="es-PR"/>
              <a:t> (9na. ed.). New York: The McGraw-Hill Companies. 544 pp.</a:t>
            </a:r>
          </a:p>
          <a:p>
            <a:endParaRPr lang="en-US" altLang="es-PR"/>
          </a:p>
        </p:txBody>
      </p:sp>
      <p:pic>
        <p:nvPicPr>
          <p:cNvPr id="1402885" name="Picture 5" descr="0-1-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4129087" cy="52752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200275" y="547688"/>
            <a:ext cx="863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2015</a:t>
            </a:r>
          </a:p>
        </p:txBody>
      </p:sp>
      <p:sp>
        <p:nvSpPr>
          <p:cNvPr id="10" name="Text Box 6"/>
          <p:cNvSpPr txBox="1">
            <a:spLocks noChangeArrowheads="1"/>
          </p:cNvSpPr>
          <p:nvPr/>
        </p:nvSpPr>
        <p:spPr bwMode="auto">
          <a:xfrm>
            <a:off x="4643438" y="908050"/>
            <a:ext cx="4356100" cy="54737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a:t>Corbin, C. B., Welk, G. J., Corbin, W. R., &amp; Welk, K. A. (2015). </a:t>
            </a:r>
            <a:r>
              <a:rPr lang="en-US" altLang="es-PR" b="1" i="1"/>
              <a:t>Concepts of Fitness &amp; Wellness: A Comprehensive Lifestyle Approach</a:t>
            </a:r>
            <a:r>
              <a:rPr lang="en-US" altLang="es-PR"/>
              <a:t> (11th ed.). New York: The McGraw-Hill Companies, Inc. 544 pp.</a:t>
            </a:r>
          </a:p>
        </p:txBody>
      </p:sp>
      <p:pic>
        <p:nvPicPr>
          <p:cNvPr id="1390596" name="Picture 4" descr="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4332288" cy="55641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980630" y="476250"/>
            <a:ext cx="86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dirty="0">
                <a:solidFill>
                  <a:srgbClr val="484876"/>
                </a:solidFill>
                <a:effectLst>
                  <a:outerShdw blurRad="38100" dist="38100" dir="2700000" algn="tl">
                    <a:srgbClr val="C0C0C0"/>
                  </a:outerShdw>
                </a:effectLst>
                <a:latin typeface="Arial Black" pitchFamily="34" charset="0"/>
                <a:cs typeface="Arial" charset="0"/>
              </a:rPr>
              <a:t>2014</a:t>
            </a:r>
          </a:p>
        </p:txBody>
      </p:sp>
      <p:sp>
        <p:nvSpPr>
          <p:cNvPr id="10" name="Text Box 6"/>
          <p:cNvSpPr txBox="1">
            <a:spLocks noChangeArrowheads="1"/>
          </p:cNvSpPr>
          <p:nvPr/>
        </p:nvSpPr>
        <p:spPr bwMode="auto">
          <a:xfrm>
            <a:off x="4716016" y="1556792"/>
            <a:ext cx="4176713" cy="3960266"/>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2800" dirty="0"/>
              <a:t>McConnell, K. E., Corbin, C. B., Corbin, D. E., &amp; Farrar, T. D. (2014). </a:t>
            </a:r>
            <a:r>
              <a:rPr lang="en-US" altLang="es-PR" sz="2800" b="1" i="1" dirty="0"/>
              <a:t>Health for Life: Includes Student Web Resources</a:t>
            </a:r>
            <a:r>
              <a:rPr lang="en-US" altLang="es-PR" sz="2800" dirty="0"/>
              <a:t>. Champaign, IL: Human Kinetics. 424 pp.44</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834766"/>
            <a:ext cx="4104456" cy="5546562"/>
          </a:xfrm>
          <a:prstGeom prst="rect">
            <a:avLst/>
          </a:prstGeom>
        </p:spPr>
      </p:pic>
    </p:spTree>
    <p:custDataLst>
      <p:tags r:id="rId1"/>
    </p:custDataLst>
  </p:cSld>
  <p:clrMapOvr>
    <a:masterClrMapping/>
  </p:clrMapOvr>
  <p:transition spd="slow">
    <p:newsflash/>
    <p:sndAc>
      <p:stSnd>
        <p:snd r:embed="rId4" name="breeze.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979613" y="476250"/>
            <a:ext cx="86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2014</a:t>
            </a:r>
          </a:p>
        </p:txBody>
      </p:sp>
      <p:sp>
        <p:nvSpPr>
          <p:cNvPr id="10" name="Text Box 6"/>
          <p:cNvSpPr txBox="1">
            <a:spLocks noChangeArrowheads="1"/>
          </p:cNvSpPr>
          <p:nvPr/>
        </p:nvSpPr>
        <p:spPr bwMode="auto">
          <a:xfrm>
            <a:off x="4894263" y="620713"/>
            <a:ext cx="4176712" cy="58324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a:t>Cottrell, R. R., Girvan, J. T., &amp; McKenzie, J. F. (2014). </a:t>
            </a:r>
            <a:r>
              <a:rPr lang="en-US" altLang="es-PR" b="1" i="1"/>
              <a:t>Principles and Foundations of Health Promotion and Education</a:t>
            </a:r>
            <a:r>
              <a:rPr lang="en-US" altLang="es-PR"/>
              <a:t> (6ta. ed.). New York, NY: Benjamin Cummings, Pearson Education, Inc. 400 pp.</a:t>
            </a:r>
          </a:p>
        </p:txBody>
      </p:sp>
      <p:pic>
        <p:nvPicPr>
          <p:cNvPr id="1280005" name="Picture 5" descr="0-1-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836613"/>
            <a:ext cx="4479925" cy="5600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newsflash/>
    <p:sndAc>
      <p:stSnd>
        <p:snd r:embed="rId4" name="breeze.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052638" y="476250"/>
            <a:ext cx="86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i="1">
                <a:solidFill>
                  <a:srgbClr val="484876"/>
                </a:solidFill>
                <a:effectLst>
                  <a:outerShdw blurRad="38100" dist="38100" dir="2700000" algn="tl">
                    <a:srgbClr val="C0C0C0"/>
                  </a:outerShdw>
                </a:effectLst>
                <a:latin typeface="Arial Black" pitchFamily="34" charset="0"/>
                <a:cs typeface="Arial" charset="0"/>
              </a:rPr>
              <a:t>2013</a:t>
            </a:r>
          </a:p>
        </p:txBody>
      </p:sp>
      <p:sp>
        <p:nvSpPr>
          <p:cNvPr id="10" name="Text Box 6"/>
          <p:cNvSpPr txBox="1">
            <a:spLocks noChangeArrowheads="1"/>
          </p:cNvSpPr>
          <p:nvPr/>
        </p:nvSpPr>
        <p:spPr bwMode="auto">
          <a:xfrm>
            <a:off x="4895850" y="2205038"/>
            <a:ext cx="4176713" cy="2662237"/>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2800"/>
              <a:t>Insel, P. M, &amp; Roth, W. T. (2013). </a:t>
            </a:r>
            <a:r>
              <a:rPr lang="en-US" altLang="es-PR" sz="2800" b="1" i="1"/>
              <a:t>Connect Core Concepts in Health</a:t>
            </a:r>
            <a:r>
              <a:rPr lang="en-US" altLang="es-PR" sz="2800"/>
              <a:t> (13th ed.). New York: The McGraw-Hill Companies, Inc. 424 pp.</a:t>
            </a:r>
          </a:p>
        </p:txBody>
      </p:sp>
      <p:pic>
        <p:nvPicPr>
          <p:cNvPr id="1404932"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836613"/>
            <a:ext cx="4440238" cy="56880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0760697"/>
      </p:ext>
    </p:extLst>
  </p:cSld>
  <p:clrMapOvr>
    <a:masterClrMapping/>
  </p:clrMapOvr>
  <p:transition spd="slow">
    <p:newsflash/>
    <p:sndAc>
      <p:stSnd>
        <p:snd r:embed="rId4" name="breeze.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48" y="961224"/>
            <a:ext cx="8001000" cy="5276088"/>
          </a:xfrm>
          <a:prstGeom prst="rect">
            <a:avLst/>
          </a:prstGeom>
        </p:spPr>
      </p:pic>
    </p:spTree>
    <p:custDataLst>
      <p:tags r:id="rId1"/>
    </p:custDataLst>
    <p:extLst>
      <p:ext uri="{BB962C8B-B14F-4D97-AF65-F5344CB8AC3E}">
        <p14:creationId xmlns:p14="http://schemas.microsoft.com/office/powerpoint/2010/main" val="1587156013"/>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67171" y="5658614"/>
            <a:ext cx="8569325" cy="650706"/>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itchFamily="18" charset="0"/>
              </a:defRPr>
            </a:lvl1pPr>
            <a:lvl2pPr marL="742950" indent="-285750" eaLnBrk="0" hangingPunct="0">
              <a:tabLst>
                <a:tab pos="7485063" algn="l"/>
              </a:tabLst>
              <a:defRPr sz="2000">
                <a:solidFill>
                  <a:schemeClr val="tx1"/>
                </a:solidFill>
                <a:latin typeface="Georgia" pitchFamily="18" charset="0"/>
              </a:defRPr>
            </a:lvl2pPr>
            <a:lvl3pPr marL="1143000" indent="-228600" eaLnBrk="0" hangingPunct="0">
              <a:tabLst>
                <a:tab pos="7485063" algn="l"/>
              </a:tabLst>
              <a:defRPr sz="2000">
                <a:solidFill>
                  <a:schemeClr val="tx1"/>
                </a:solidFill>
                <a:latin typeface="Georgia" pitchFamily="18" charset="0"/>
              </a:defRPr>
            </a:lvl3pPr>
            <a:lvl4pPr marL="1600200" indent="-228600" eaLnBrk="0" hangingPunct="0">
              <a:tabLst>
                <a:tab pos="7485063" algn="l"/>
              </a:tabLst>
              <a:defRPr sz="2000">
                <a:solidFill>
                  <a:schemeClr val="tx1"/>
                </a:solidFill>
                <a:latin typeface="Georgia" pitchFamily="18" charset="0"/>
              </a:defRPr>
            </a:lvl4pPr>
            <a:lvl5pPr marL="2057400" indent="-228600" eaLnBrk="0" hangingPunct="0">
              <a:tabLst>
                <a:tab pos="7485063" algn="l"/>
              </a:tabLst>
              <a:defRPr sz="2000">
                <a:solidFill>
                  <a:schemeClr val="tx1"/>
                </a:solidFill>
                <a:latin typeface="Georgia"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itchFamily="18" charset="0"/>
              </a:defRPr>
            </a:lvl9pPr>
          </a:lstStyle>
          <a:p>
            <a:pPr algn="l" eaLnBrk="1" hangingPunct="1"/>
            <a:r>
              <a:rPr lang="en-US" altLang="es-PR" sz="1200" dirty="0" err="1">
                <a:latin typeface="Times New Roman" pitchFamily="18" charset="0"/>
                <a:cs typeface="Times New Roman" pitchFamily="18" charset="0"/>
              </a:rPr>
              <a:t>Xiangli</a:t>
            </a:r>
            <a:r>
              <a:rPr lang="en-US" altLang="es-PR" sz="1200" dirty="0">
                <a:latin typeface="Times New Roman" pitchFamily="18" charset="0"/>
                <a:cs typeface="Times New Roman" pitchFamily="18" charset="0"/>
              </a:rPr>
              <a:t>, G., Mei, C., &amp; </a:t>
            </a:r>
            <a:r>
              <a:rPr lang="en-US" altLang="es-PR" sz="1200" dirty="0" err="1">
                <a:latin typeface="Times New Roman" pitchFamily="18" charset="0"/>
                <a:cs typeface="Times New Roman" pitchFamily="18" charset="0"/>
              </a:rPr>
              <a:t>Solmon</a:t>
            </a:r>
            <a:r>
              <a:rPr lang="en-US" altLang="es-PR" sz="1200" dirty="0">
                <a:latin typeface="Times New Roman" pitchFamily="18" charset="0"/>
                <a:cs typeface="Times New Roman" pitchFamily="18" charset="0"/>
              </a:rPr>
              <a:t>, M. A. (2016). Physical activity, physical Fitness, and health-related quality of life in school-aged children. </a:t>
            </a:r>
            <a:r>
              <a:rPr lang="en-US" altLang="es-PR" sz="1200" b="1" i="1" dirty="0">
                <a:latin typeface="Times New Roman" pitchFamily="18" charset="0"/>
                <a:cs typeface="Times New Roman" pitchFamily="18" charset="0"/>
              </a:rPr>
              <a:t>Journal of Teaching in Physical Education, 35(</a:t>
            </a:r>
            <a:r>
              <a:rPr lang="en-US" altLang="es-PR" sz="1200" dirty="0">
                <a:latin typeface="Times New Roman" pitchFamily="18" charset="0"/>
                <a:cs typeface="Times New Roman" pitchFamily="18" charset="0"/>
              </a:rPr>
              <a:t>2), 117-126. </a:t>
            </a:r>
            <a:r>
              <a:rPr lang="en-US" altLang="es-PR" sz="1200" dirty="0" err="1">
                <a:latin typeface="Times New Roman" pitchFamily="18" charset="0"/>
                <a:cs typeface="Times New Roman" pitchFamily="18" charset="0"/>
              </a:rPr>
              <a:t>Recuperado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hlinkClick r:id="rId5"/>
              </a:rPr>
              <a:t>http://mstt.hu/hirujsag/201601/PA_PF_Quality.pdf</a:t>
            </a:r>
            <a:endParaRPr lang="en-US" altLang="es-PR" sz="1200" b="1" i="1" dirty="0">
              <a:latin typeface="Times New Roman" pitchFamily="18" charset="0"/>
              <a:cs typeface="Times New Roman" pitchFamily="18" charset="0"/>
            </a:endParaRPr>
          </a:p>
          <a:p>
            <a:pPr algn="l" eaLnBrk="1" hangingPunct="1"/>
            <a:endParaRPr lang="en-US" altLang="es-PR" sz="1600" b="1" i="1" dirty="0">
              <a:latin typeface="Times New Roman" pitchFamily="18" charset="0"/>
              <a:cs typeface="Times New Roman" pitchFamily="18" charset="0"/>
            </a:endParaRPr>
          </a:p>
        </p:txBody>
      </p:sp>
      <p:sp>
        <p:nvSpPr>
          <p:cNvPr id="7" name="Title 1"/>
          <p:cNvSpPr>
            <a:spLocks/>
          </p:cNvSpPr>
          <p:nvPr/>
        </p:nvSpPr>
        <p:spPr bwMode="auto">
          <a:xfrm>
            <a:off x="3492500" y="620688"/>
            <a:ext cx="201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itchFamily="34" charset="0"/>
              </a:defRPr>
            </a:lvl1pPr>
            <a:lvl2pPr algn="l" eaLnBrk="0" hangingPunct="0">
              <a:defRPr sz="4000">
                <a:solidFill>
                  <a:schemeClr val="tx2"/>
                </a:solidFill>
                <a:latin typeface="Trebuchet MS" pitchFamily="34" charset="0"/>
              </a:defRPr>
            </a:lvl2pPr>
            <a:lvl3pPr algn="l" eaLnBrk="0" hangingPunct="0">
              <a:defRPr sz="4000">
                <a:solidFill>
                  <a:schemeClr val="tx2"/>
                </a:solidFill>
                <a:latin typeface="Trebuchet MS" pitchFamily="34" charset="0"/>
              </a:defRPr>
            </a:lvl3pPr>
            <a:lvl4pPr algn="l" eaLnBrk="0" hangingPunct="0">
              <a:defRPr sz="4000">
                <a:solidFill>
                  <a:schemeClr val="tx2"/>
                </a:solidFill>
                <a:latin typeface="Trebuchet MS" pitchFamily="34" charset="0"/>
              </a:defRPr>
            </a:lvl4pPr>
            <a:lvl5pPr algn="l" eaLnBrk="0" hangingPunct="0">
              <a:defRPr sz="4000">
                <a:solidFill>
                  <a:schemeClr val="tx2"/>
                </a:solidFill>
                <a:latin typeface="Trebuchet MS" pitchFamily="34" charset="0"/>
              </a:defRPr>
            </a:lvl5pPr>
            <a:lvl6pPr marL="457200" eaLnBrk="0" fontAlgn="base" hangingPunct="0">
              <a:spcBef>
                <a:spcPct val="0"/>
              </a:spcBef>
              <a:spcAft>
                <a:spcPct val="0"/>
              </a:spcAft>
              <a:defRPr sz="4000">
                <a:solidFill>
                  <a:schemeClr val="tx2"/>
                </a:solidFill>
                <a:latin typeface="Trebuchet MS" pitchFamily="34" charset="0"/>
              </a:defRPr>
            </a:lvl6pPr>
            <a:lvl7pPr marL="914400" eaLnBrk="0" fontAlgn="base" hangingPunct="0">
              <a:spcBef>
                <a:spcPct val="0"/>
              </a:spcBef>
              <a:spcAft>
                <a:spcPct val="0"/>
              </a:spcAft>
              <a:defRPr sz="4000">
                <a:solidFill>
                  <a:schemeClr val="tx2"/>
                </a:solidFill>
                <a:latin typeface="Trebuchet MS" pitchFamily="34" charset="0"/>
              </a:defRPr>
            </a:lvl7pPr>
            <a:lvl8pPr marL="1371600" eaLnBrk="0" fontAlgn="base" hangingPunct="0">
              <a:spcBef>
                <a:spcPct val="0"/>
              </a:spcBef>
              <a:spcAft>
                <a:spcPct val="0"/>
              </a:spcAft>
              <a:defRPr sz="4000">
                <a:solidFill>
                  <a:schemeClr val="tx2"/>
                </a:solidFill>
                <a:latin typeface="Trebuchet MS" pitchFamily="34" charset="0"/>
              </a:defRPr>
            </a:lvl8pPr>
            <a:lvl9pPr marL="1828800" eaLnBrk="0" fontAlgn="base" hangingPunct="0">
              <a:spcBef>
                <a:spcPct val="0"/>
              </a:spcBef>
              <a:spcAft>
                <a:spcPct val="0"/>
              </a:spcAft>
              <a:defRPr sz="4000">
                <a:solidFill>
                  <a:schemeClr val="tx2"/>
                </a:solidFill>
                <a:latin typeface="Trebuchet MS" pitchFamily="34" charset="0"/>
              </a:defRPr>
            </a:lvl9pPr>
          </a:lstStyle>
          <a:p>
            <a:pPr algn="ctr"/>
            <a:r>
              <a:rPr lang="es-PR" altLang="es-PR" sz="3600" i="1" dirty="0">
                <a:solidFill>
                  <a:srgbClr val="484876"/>
                </a:solidFill>
                <a:effectLst>
                  <a:outerShdw blurRad="38100" dist="38100" dir="2700000" algn="tl">
                    <a:srgbClr val="C0C0C0"/>
                  </a:outerShdw>
                </a:effectLst>
                <a:latin typeface="Arial Black" pitchFamily="34" charset="0"/>
                <a:cs typeface="Arial" charset="0"/>
              </a:rPr>
              <a:t>2016</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750" y="1619250"/>
            <a:ext cx="8572500" cy="3619500"/>
          </a:xfrm>
          <a:prstGeom prst="rect">
            <a:avLst/>
          </a:prstGeom>
        </p:spPr>
      </p:pic>
    </p:spTree>
    <p:custDataLst>
      <p:tags r:id="rId1"/>
    </p:custDataLst>
    <p:extLst>
      <p:ext uri="{BB962C8B-B14F-4D97-AF65-F5344CB8AC3E}">
        <p14:creationId xmlns:p14="http://schemas.microsoft.com/office/powerpoint/2010/main" val="2789971262"/>
      </p:ext>
    </p:extLst>
  </p:cSld>
  <p:clrMapOvr>
    <a:masterClrMapping/>
  </p:clrMapOvr>
  <p:transition spd="slow">
    <p:newsflash/>
    <p:sndAc>
      <p:stSnd>
        <p:snd r:embed="rId4" name="breeze.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539179" y="5658614"/>
            <a:ext cx="8569325" cy="650706"/>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itchFamily="18" charset="0"/>
              </a:defRPr>
            </a:lvl1pPr>
            <a:lvl2pPr marL="742950" indent="-285750" eaLnBrk="0" hangingPunct="0">
              <a:tabLst>
                <a:tab pos="7485063" algn="l"/>
              </a:tabLst>
              <a:defRPr sz="2000">
                <a:solidFill>
                  <a:schemeClr val="tx1"/>
                </a:solidFill>
                <a:latin typeface="Georgia" pitchFamily="18" charset="0"/>
              </a:defRPr>
            </a:lvl2pPr>
            <a:lvl3pPr marL="1143000" indent="-228600" eaLnBrk="0" hangingPunct="0">
              <a:tabLst>
                <a:tab pos="7485063" algn="l"/>
              </a:tabLst>
              <a:defRPr sz="2000">
                <a:solidFill>
                  <a:schemeClr val="tx1"/>
                </a:solidFill>
                <a:latin typeface="Georgia" pitchFamily="18" charset="0"/>
              </a:defRPr>
            </a:lvl3pPr>
            <a:lvl4pPr marL="1600200" indent="-228600" eaLnBrk="0" hangingPunct="0">
              <a:tabLst>
                <a:tab pos="7485063" algn="l"/>
              </a:tabLst>
              <a:defRPr sz="2000">
                <a:solidFill>
                  <a:schemeClr val="tx1"/>
                </a:solidFill>
                <a:latin typeface="Georgia" pitchFamily="18" charset="0"/>
              </a:defRPr>
            </a:lvl4pPr>
            <a:lvl5pPr marL="2057400" indent="-228600" eaLnBrk="0" hangingPunct="0">
              <a:tabLst>
                <a:tab pos="7485063" algn="l"/>
              </a:tabLst>
              <a:defRPr sz="2000">
                <a:solidFill>
                  <a:schemeClr val="tx1"/>
                </a:solidFill>
                <a:latin typeface="Georgia"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itchFamily="18" charset="0"/>
              </a:defRPr>
            </a:lvl9pPr>
          </a:lstStyle>
          <a:p>
            <a:pPr algn="l" eaLnBrk="1" hangingPunct="1"/>
            <a:r>
              <a:rPr lang="en-US" altLang="es-PR" sz="1200" dirty="0" err="1">
                <a:latin typeface="Times New Roman" pitchFamily="18" charset="0"/>
                <a:cs typeface="Times New Roman" pitchFamily="18" charset="0"/>
              </a:rPr>
              <a:t>Quartiroli</a:t>
            </a:r>
            <a:r>
              <a:rPr lang="en-US" altLang="es-PR" sz="1200" dirty="0">
                <a:latin typeface="Times New Roman" pitchFamily="18" charset="0"/>
                <a:cs typeface="Times New Roman" pitchFamily="18" charset="0"/>
              </a:rPr>
              <a:t>, A., &amp; Maeda, H. (2016). The effects of a Lifetime Physical Fitness (LPF) curse on college students' health behaviors. </a:t>
            </a:r>
            <a:r>
              <a:rPr lang="en-US" altLang="es-PR" sz="1200" b="1" i="1" dirty="0">
                <a:latin typeface="Times New Roman" pitchFamily="18" charset="0"/>
                <a:cs typeface="Times New Roman" pitchFamily="18" charset="0"/>
              </a:rPr>
              <a:t>International Journal of Exercise Science, 9</a:t>
            </a:r>
            <a:r>
              <a:rPr lang="en-US" altLang="es-PR" sz="1200" dirty="0">
                <a:latin typeface="Times New Roman" pitchFamily="18" charset="0"/>
                <a:cs typeface="Times New Roman" pitchFamily="18" charset="0"/>
              </a:rPr>
              <a:t>(2), 136-148. </a:t>
            </a:r>
            <a:r>
              <a:rPr lang="en-US" altLang="es-PR" sz="1200" dirty="0" err="1">
                <a:latin typeface="Times New Roman" pitchFamily="18" charset="0"/>
                <a:cs typeface="Times New Roman" pitchFamily="18" charset="0"/>
              </a:rPr>
              <a:t>Recuperado</a:t>
            </a:r>
            <a:r>
              <a:rPr lang="en-US" altLang="es-PR" sz="1200" dirty="0">
                <a:latin typeface="Times New Roman" pitchFamily="18" charset="0"/>
                <a:cs typeface="Times New Roman" pitchFamily="18" charset="0"/>
              </a:rPr>
              <a:t> de http://digitalcommons.wku.edu/cgi/viewcontent.cgi?article=1696&amp;context=ijes</a:t>
            </a:r>
            <a:endParaRPr lang="en-US" altLang="es-PR" sz="1600" b="1" i="1" dirty="0">
              <a:latin typeface="Times New Roman" pitchFamily="18" charset="0"/>
              <a:cs typeface="Times New Roman" pitchFamily="18" charset="0"/>
            </a:endParaRPr>
          </a:p>
        </p:txBody>
      </p:sp>
      <p:sp>
        <p:nvSpPr>
          <p:cNvPr id="3" name="Title 1"/>
          <p:cNvSpPr>
            <a:spLocks/>
          </p:cNvSpPr>
          <p:nvPr/>
        </p:nvSpPr>
        <p:spPr bwMode="auto">
          <a:xfrm>
            <a:off x="3492500" y="620688"/>
            <a:ext cx="201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itchFamily="34" charset="0"/>
              </a:defRPr>
            </a:lvl1pPr>
            <a:lvl2pPr algn="l" eaLnBrk="0" hangingPunct="0">
              <a:defRPr sz="4000">
                <a:solidFill>
                  <a:schemeClr val="tx2"/>
                </a:solidFill>
                <a:latin typeface="Trebuchet MS" pitchFamily="34" charset="0"/>
              </a:defRPr>
            </a:lvl2pPr>
            <a:lvl3pPr algn="l" eaLnBrk="0" hangingPunct="0">
              <a:defRPr sz="4000">
                <a:solidFill>
                  <a:schemeClr val="tx2"/>
                </a:solidFill>
                <a:latin typeface="Trebuchet MS" pitchFamily="34" charset="0"/>
              </a:defRPr>
            </a:lvl3pPr>
            <a:lvl4pPr algn="l" eaLnBrk="0" hangingPunct="0">
              <a:defRPr sz="4000">
                <a:solidFill>
                  <a:schemeClr val="tx2"/>
                </a:solidFill>
                <a:latin typeface="Trebuchet MS" pitchFamily="34" charset="0"/>
              </a:defRPr>
            </a:lvl4pPr>
            <a:lvl5pPr algn="l" eaLnBrk="0" hangingPunct="0">
              <a:defRPr sz="4000">
                <a:solidFill>
                  <a:schemeClr val="tx2"/>
                </a:solidFill>
                <a:latin typeface="Trebuchet MS" pitchFamily="34" charset="0"/>
              </a:defRPr>
            </a:lvl5pPr>
            <a:lvl6pPr marL="457200" eaLnBrk="0" fontAlgn="base" hangingPunct="0">
              <a:spcBef>
                <a:spcPct val="0"/>
              </a:spcBef>
              <a:spcAft>
                <a:spcPct val="0"/>
              </a:spcAft>
              <a:defRPr sz="4000">
                <a:solidFill>
                  <a:schemeClr val="tx2"/>
                </a:solidFill>
                <a:latin typeface="Trebuchet MS" pitchFamily="34" charset="0"/>
              </a:defRPr>
            </a:lvl6pPr>
            <a:lvl7pPr marL="914400" eaLnBrk="0" fontAlgn="base" hangingPunct="0">
              <a:spcBef>
                <a:spcPct val="0"/>
              </a:spcBef>
              <a:spcAft>
                <a:spcPct val="0"/>
              </a:spcAft>
              <a:defRPr sz="4000">
                <a:solidFill>
                  <a:schemeClr val="tx2"/>
                </a:solidFill>
                <a:latin typeface="Trebuchet MS" pitchFamily="34" charset="0"/>
              </a:defRPr>
            </a:lvl7pPr>
            <a:lvl8pPr marL="1371600" eaLnBrk="0" fontAlgn="base" hangingPunct="0">
              <a:spcBef>
                <a:spcPct val="0"/>
              </a:spcBef>
              <a:spcAft>
                <a:spcPct val="0"/>
              </a:spcAft>
              <a:defRPr sz="4000">
                <a:solidFill>
                  <a:schemeClr val="tx2"/>
                </a:solidFill>
                <a:latin typeface="Trebuchet MS" pitchFamily="34" charset="0"/>
              </a:defRPr>
            </a:lvl8pPr>
            <a:lvl9pPr marL="1828800" eaLnBrk="0" fontAlgn="base" hangingPunct="0">
              <a:spcBef>
                <a:spcPct val="0"/>
              </a:spcBef>
              <a:spcAft>
                <a:spcPct val="0"/>
              </a:spcAft>
              <a:defRPr sz="4000">
                <a:solidFill>
                  <a:schemeClr val="tx2"/>
                </a:solidFill>
                <a:latin typeface="Trebuchet MS" pitchFamily="34" charset="0"/>
              </a:defRPr>
            </a:lvl9pPr>
          </a:lstStyle>
          <a:p>
            <a:pPr algn="ctr"/>
            <a:r>
              <a:rPr lang="es-PR" altLang="es-PR" sz="3600" i="1" dirty="0">
                <a:solidFill>
                  <a:srgbClr val="484876"/>
                </a:solidFill>
                <a:effectLst>
                  <a:outerShdw blurRad="38100" dist="38100" dir="2700000" algn="tl">
                    <a:srgbClr val="C0C0C0"/>
                  </a:outerShdw>
                </a:effectLst>
                <a:latin typeface="Arial Black" pitchFamily="34" charset="0"/>
                <a:cs typeface="Arial" charset="0"/>
              </a:rPr>
              <a:t>2016</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556792"/>
            <a:ext cx="8374707" cy="3547249"/>
          </a:xfrm>
          <a:prstGeom prst="rect">
            <a:avLst/>
          </a:prstGeom>
        </p:spPr>
      </p:pic>
    </p:spTree>
    <p:custDataLst>
      <p:tags r:id="rId1"/>
    </p:custDataLst>
    <p:extLst>
      <p:ext uri="{BB962C8B-B14F-4D97-AF65-F5344CB8AC3E}">
        <p14:creationId xmlns:p14="http://schemas.microsoft.com/office/powerpoint/2010/main" val="422526466"/>
      </p:ext>
    </p:extLst>
  </p:cSld>
  <p:clrMapOvr>
    <a:masterClrMapping/>
  </p:clrMapOvr>
  <p:transition spd="slow">
    <p:newsflash/>
    <p:sndAc>
      <p:stSnd>
        <p:snd r:embed="rId4" name="breeze.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6" name="Picture 36" descr="W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621282"/>
            <a:ext cx="3193384" cy="15664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3707457" y="1100857"/>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600"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22" name="Text Box 2"/>
          <p:cNvSpPr txBox="1">
            <a:spLocks noChangeArrowheads="1"/>
          </p:cNvSpPr>
          <p:nvPr/>
        </p:nvSpPr>
        <p:spPr bwMode="auto">
          <a:xfrm>
            <a:off x="826569" y="2438053"/>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600" b="1" dirty="0">
                <a:latin typeface="Arial" panose="020B0604020202020204" pitchFamily="34" charset="0"/>
                <a:cs typeface="Arial" panose="020B0604020202020204" pitchFamily="34" charset="0"/>
              </a:rPr>
              <a:t>Agradecimientos</a:t>
            </a:r>
          </a:p>
        </p:txBody>
      </p:sp>
      <p:pic>
        <p:nvPicPr>
          <p:cNvPr id="23"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62" y="243805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4"/>
          <p:cNvSpPr txBox="1">
            <a:spLocks noChangeArrowheads="1"/>
          </p:cNvSpPr>
          <p:nvPr/>
        </p:nvSpPr>
        <p:spPr bwMode="auto">
          <a:xfrm>
            <a:off x="826570" y="3132482"/>
            <a:ext cx="574869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Propósito principal de la: </a:t>
            </a:r>
            <a:r>
              <a:rPr lang="es-PR" altLang="es-PR" sz="2600" b="1" i="1" dirty="0">
                <a:latin typeface="Arial" panose="020B0604020202020204" pitchFamily="34" charset="0"/>
                <a:cs typeface="Arial" panose="020B0604020202020204" pitchFamily="34" charset="0"/>
              </a:rPr>
              <a:t>Ponencia</a:t>
            </a:r>
          </a:p>
        </p:txBody>
      </p:sp>
      <p:pic>
        <p:nvPicPr>
          <p:cNvPr id="25"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62" y="308929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p:cNvSpPr txBox="1">
            <a:spLocks noChangeArrowheads="1"/>
          </p:cNvSpPr>
          <p:nvPr/>
        </p:nvSpPr>
        <p:spPr bwMode="auto">
          <a:xfrm>
            <a:off x="826570" y="3755180"/>
            <a:ext cx="812814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Material educativo: </a:t>
            </a:r>
            <a:r>
              <a:rPr lang="es-PR" altLang="es-PR" sz="2600" b="1" i="1" dirty="0">
                <a:latin typeface="Arial" panose="020B0604020202020204" pitchFamily="34" charset="0"/>
                <a:cs typeface="Arial" panose="020B0604020202020204" pitchFamily="34" charset="0"/>
              </a:rPr>
              <a:t>Recursos y publicaciones</a:t>
            </a:r>
          </a:p>
        </p:txBody>
      </p:sp>
      <p:pic>
        <p:nvPicPr>
          <p:cNvPr id="27"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62" y="373737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1"/>
          <p:cNvSpPr txBox="1">
            <a:spLocks noChangeArrowheads="1"/>
          </p:cNvSpPr>
          <p:nvPr/>
        </p:nvSpPr>
        <p:spPr bwMode="auto">
          <a:xfrm>
            <a:off x="826570" y="4419142"/>
            <a:ext cx="720181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Consideraciones preliminares: </a:t>
            </a:r>
            <a:r>
              <a:rPr lang="es-PR" altLang="es-PR" sz="2600" b="1" i="1" dirty="0">
                <a:latin typeface="Arial" panose="020B0604020202020204" pitchFamily="34" charset="0"/>
                <a:cs typeface="Arial" panose="020B0604020202020204" pitchFamily="34" charset="0"/>
              </a:rPr>
              <a:t>Introducción</a:t>
            </a:r>
          </a:p>
        </p:txBody>
      </p:sp>
      <p:pic>
        <p:nvPicPr>
          <p:cNvPr id="29" name="Picture 12"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62" y="4385442"/>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4"/>
          <p:cNvSpPr txBox="1">
            <a:spLocks noChangeArrowheads="1"/>
          </p:cNvSpPr>
          <p:nvPr/>
        </p:nvSpPr>
        <p:spPr bwMode="auto">
          <a:xfrm>
            <a:off x="826570" y="5102533"/>
            <a:ext cx="813791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Terminología</a:t>
            </a:r>
            <a:r>
              <a:rPr lang="en-US" altLang="es-PR" sz="2600" b="1" dirty="0">
                <a:latin typeface="Arial" charset="0"/>
              </a:rPr>
              <a:t> fundamental: </a:t>
            </a:r>
            <a:r>
              <a:rPr lang="en-US" altLang="es-PR" sz="2600" b="1" i="1" dirty="0" err="1">
                <a:latin typeface="Arial" charset="0"/>
              </a:rPr>
              <a:t>Conceptos</a:t>
            </a:r>
            <a:r>
              <a:rPr lang="en-US" altLang="es-PR" sz="2600" b="1" i="1" dirty="0">
                <a:latin typeface="Arial" charset="0"/>
              </a:rPr>
              <a:t> </a:t>
            </a:r>
            <a:r>
              <a:rPr lang="en-US" altLang="es-PR" sz="2600" b="1" i="1" dirty="0" err="1">
                <a:latin typeface="Arial" charset="0"/>
              </a:rPr>
              <a:t>básicos</a:t>
            </a:r>
            <a:endParaRPr lang="en-US" altLang="es-PR" sz="2600" b="1" i="1" dirty="0">
              <a:latin typeface="Arial" charset="0"/>
            </a:endParaRPr>
          </a:p>
        </p:txBody>
      </p:sp>
      <p:pic>
        <p:nvPicPr>
          <p:cNvPr id="31"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62" y="505934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
          <p:cNvSpPr txBox="1">
            <a:spLocks noChangeArrowheads="1"/>
          </p:cNvSpPr>
          <p:nvPr/>
        </p:nvSpPr>
        <p:spPr bwMode="auto">
          <a:xfrm>
            <a:off x="826569" y="5712872"/>
            <a:ext cx="7696594"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Enfoque</a:t>
            </a:r>
            <a:r>
              <a:rPr lang="en-US" altLang="es-PR" sz="2600" b="1" dirty="0">
                <a:latin typeface="Arial" charset="0"/>
              </a:rPr>
              <a:t> de la </a:t>
            </a:r>
            <a:r>
              <a:rPr lang="en-US" altLang="es-PR" sz="2600" b="1" dirty="0" err="1">
                <a:latin typeface="Arial" charset="0"/>
              </a:rPr>
              <a:t>salud</a:t>
            </a:r>
            <a:r>
              <a:rPr lang="en-US" altLang="es-PR" sz="2600" b="1" dirty="0">
                <a:latin typeface="Arial" charset="0"/>
              </a:rPr>
              <a:t> </a:t>
            </a:r>
            <a:r>
              <a:rPr lang="en-US" altLang="es-PR" sz="2600" b="1" dirty="0" err="1">
                <a:latin typeface="Arial" charset="0"/>
              </a:rPr>
              <a:t>pública</a:t>
            </a:r>
            <a:r>
              <a:rPr lang="en-US" altLang="es-PR" sz="2600" b="1" dirty="0">
                <a:latin typeface="Arial" charset="0"/>
              </a:rPr>
              <a:t>: </a:t>
            </a:r>
            <a:r>
              <a:rPr lang="en-US" altLang="es-PR" sz="2600" b="1" i="1" dirty="0" err="1">
                <a:latin typeface="Arial" charset="0"/>
              </a:rPr>
              <a:t>Prevención</a:t>
            </a:r>
            <a:endParaRPr lang="en-US" altLang="es-PR" sz="2600" b="1" i="1" dirty="0">
              <a:latin typeface="Arial" charset="0"/>
            </a:endParaRPr>
          </a:p>
        </p:txBody>
      </p:sp>
      <p:pic>
        <p:nvPicPr>
          <p:cNvPr id="33"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62" y="5712872"/>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7"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23528" y="5658614"/>
            <a:ext cx="8569325" cy="650706"/>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itchFamily="18" charset="0"/>
              </a:defRPr>
            </a:lvl1pPr>
            <a:lvl2pPr marL="742950" indent="-285750" eaLnBrk="0" hangingPunct="0">
              <a:tabLst>
                <a:tab pos="7485063" algn="l"/>
              </a:tabLst>
              <a:defRPr sz="2000">
                <a:solidFill>
                  <a:schemeClr val="tx1"/>
                </a:solidFill>
                <a:latin typeface="Georgia" pitchFamily="18" charset="0"/>
              </a:defRPr>
            </a:lvl2pPr>
            <a:lvl3pPr marL="1143000" indent="-228600" eaLnBrk="0" hangingPunct="0">
              <a:tabLst>
                <a:tab pos="7485063" algn="l"/>
              </a:tabLst>
              <a:defRPr sz="2000">
                <a:solidFill>
                  <a:schemeClr val="tx1"/>
                </a:solidFill>
                <a:latin typeface="Georgia" pitchFamily="18" charset="0"/>
              </a:defRPr>
            </a:lvl3pPr>
            <a:lvl4pPr marL="1600200" indent="-228600" eaLnBrk="0" hangingPunct="0">
              <a:tabLst>
                <a:tab pos="7485063" algn="l"/>
              </a:tabLst>
              <a:defRPr sz="2000">
                <a:solidFill>
                  <a:schemeClr val="tx1"/>
                </a:solidFill>
                <a:latin typeface="Georgia" pitchFamily="18" charset="0"/>
              </a:defRPr>
            </a:lvl4pPr>
            <a:lvl5pPr marL="2057400" indent="-228600" eaLnBrk="0" hangingPunct="0">
              <a:tabLst>
                <a:tab pos="7485063" algn="l"/>
              </a:tabLst>
              <a:defRPr sz="2000">
                <a:solidFill>
                  <a:schemeClr val="tx1"/>
                </a:solidFill>
                <a:latin typeface="Georgia"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itchFamily="18" charset="0"/>
              </a:defRPr>
            </a:lvl9pPr>
          </a:lstStyle>
          <a:p>
            <a:pPr algn="l" eaLnBrk="1" hangingPunct="1"/>
            <a:r>
              <a:rPr lang="en-US" altLang="es-PR" sz="1200" dirty="0">
                <a:latin typeface="Times New Roman" pitchFamily="18" charset="0"/>
                <a:cs typeface="Times New Roman" pitchFamily="18" charset="0"/>
              </a:rPr>
              <a:t>Santos de Castro, F. J., &amp; Cabral de Oliveira, A. C. (2016). Association between health-related physical fitness and academic performance in adolescents. / </a:t>
            </a:r>
            <a:r>
              <a:rPr lang="en-US" altLang="es-PR" sz="1200" dirty="0" err="1">
                <a:latin typeface="Times New Roman" pitchFamily="18" charset="0"/>
                <a:cs typeface="Times New Roman" pitchFamily="18" charset="0"/>
              </a:rPr>
              <a:t>Associação</a:t>
            </a:r>
            <a:r>
              <a:rPr lang="en-US" altLang="es-PR" sz="1200" dirty="0">
                <a:latin typeface="Times New Roman" pitchFamily="18" charset="0"/>
                <a:cs typeface="Times New Roman" pitchFamily="18" charset="0"/>
              </a:rPr>
              <a:t> entre a </a:t>
            </a:r>
            <a:r>
              <a:rPr lang="en-US" altLang="es-PR" sz="1200" dirty="0" err="1">
                <a:latin typeface="Times New Roman" pitchFamily="18" charset="0"/>
                <a:cs typeface="Times New Roman" pitchFamily="18" charset="0"/>
              </a:rPr>
              <a:t>aptidão</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física</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relacionada</a:t>
            </a:r>
            <a:r>
              <a:rPr lang="en-US" altLang="es-PR" sz="1200" dirty="0">
                <a:latin typeface="Times New Roman" pitchFamily="18" charset="0"/>
                <a:cs typeface="Times New Roman" pitchFamily="18" charset="0"/>
              </a:rPr>
              <a:t> à </a:t>
            </a:r>
            <a:r>
              <a:rPr lang="en-US" altLang="es-PR" sz="1200" dirty="0" err="1">
                <a:latin typeface="Times New Roman" pitchFamily="18" charset="0"/>
                <a:cs typeface="Times New Roman" pitchFamily="18" charset="0"/>
              </a:rPr>
              <a:t>saúde</a:t>
            </a:r>
            <a:r>
              <a:rPr lang="en-US" altLang="es-PR" sz="1200" dirty="0">
                <a:latin typeface="Times New Roman" pitchFamily="18" charset="0"/>
                <a:cs typeface="Times New Roman" pitchFamily="18" charset="0"/>
              </a:rPr>
              <a:t> e o </a:t>
            </a:r>
            <a:r>
              <a:rPr lang="en-US" altLang="es-PR" sz="1200" dirty="0" err="1">
                <a:latin typeface="Times New Roman" pitchFamily="18" charset="0"/>
                <a:cs typeface="Times New Roman" pitchFamily="18" charset="0"/>
              </a:rPr>
              <a:t>desempenho</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acadêmico</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em</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adolescentes</a:t>
            </a:r>
            <a:r>
              <a:rPr lang="en-US" altLang="es-PR" sz="1200" dirty="0">
                <a:latin typeface="Times New Roman" pitchFamily="18" charset="0"/>
                <a:cs typeface="Times New Roman" pitchFamily="18" charset="0"/>
              </a:rPr>
              <a:t>. </a:t>
            </a:r>
            <a:r>
              <a:rPr lang="en-US" altLang="es-PR" sz="1200" b="1" i="1" dirty="0">
                <a:latin typeface="Times New Roman" pitchFamily="18" charset="0"/>
                <a:cs typeface="Times New Roman" pitchFamily="18" charset="0"/>
              </a:rPr>
              <a:t>Brazilian Journal of </a:t>
            </a:r>
            <a:r>
              <a:rPr lang="en-US" altLang="es-PR" sz="1200" b="1" i="1" dirty="0" err="1">
                <a:latin typeface="Times New Roman" pitchFamily="18" charset="0"/>
                <a:cs typeface="Times New Roman" pitchFamily="18" charset="0"/>
              </a:rPr>
              <a:t>Kineanthropometry</a:t>
            </a:r>
            <a:r>
              <a:rPr lang="en-US" altLang="es-PR" sz="1200" b="1" i="1" dirty="0">
                <a:latin typeface="Times New Roman" pitchFamily="18" charset="0"/>
                <a:cs typeface="Times New Roman" pitchFamily="18" charset="0"/>
              </a:rPr>
              <a:t> &amp; Human Performance, 18</a:t>
            </a:r>
            <a:r>
              <a:rPr lang="en-US" altLang="es-PR" sz="1200" dirty="0">
                <a:latin typeface="Times New Roman" pitchFamily="18" charset="0"/>
                <a:cs typeface="Times New Roman" pitchFamily="18" charset="0"/>
              </a:rPr>
              <a:t>(4), 441-449. </a:t>
            </a:r>
            <a:r>
              <a:rPr lang="en-US" altLang="es-PR" sz="1200" dirty="0" err="1">
                <a:latin typeface="Times New Roman" pitchFamily="18" charset="0"/>
                <a:cs typeface="Times New Roman" pitchFamily="18" charset="0"/>
              </a:rPr>
              <a:t>Recuperado</a:t>
            </a:r>
            <a:r>
              <a:rPr lang="en-US" altLang="es-PR" sz="1200" dirty="0">
                <a:latin typeface="Times New Roman" pitchFamily="18" charset="0"/>
                <a:cs typeface="Times New Roman" pitchFamily="18" charset="0"/>
              </a:rPr>
              <a:t> de la base de </a:t>
            </a:r>
            <a:r>
              <a:rPr lang="en-US" altLang="es-PR" sz="1200" dirty="0" err="1">
                <a:latin typeface="Times New Roman" pitchFamily="18" charset="0"/>
                <a:cs typeface="Times New Roman" pitchFamily="18" charset="0"/>
              </a:rPr>
              <a:t>datos</a:t>
            </a:r>
            <a:r>
              <a:rPr lang="en-US" altLang="es-PR" sz="1200" dirty="0">
                <a:latin typeface="Times New Roman" pitchFamily="18" charset="0"/>
                <a:cs typeface="Times New Roman" pitchFamily="18" charset="0"/>
              </a:rPr>
              <a:t> de EBSCOhost (</a:t>
            </a:r>
            <a:r>
              <a:rPr lang="en-US" altLang="es-PR" sz="1200" dirty="0" err="1">
                <a:latin typeface="Times New Roman" pitchFamily="18" charset="0"/>
                <a:cs typeface="Times New Roman" pitchFamily="18" charset="0"/>
              </a:rPr>
              <a:t>SPORTDiscus</a:t>
            </a:r>
            <a:r>
              <a:rPr lang="en-US" altLang="es-PR" sz="1200" dirty="0">
                <a:latin typeface="Times New Roman" pitchFamily="18" charset="0"/>
                <a:cs typeface="Times New Roman" pitchFamily="18" charset="0"/>
              </a:rPr>
              <a:t> with Full Text)</a:t>
            </a:r>
            <a:endParaRPr lang="en-US" altLang="es-PR" sz="1600" b="1" i="1" dirty="0">
              <a:latin typeface="Times New Roman" pitchFamily="18" charset="0"/>
              <a:cs typeface="Times New Roman" pitchFamily="18" charset="0"/>
            </a:endParaRPr>
          </a:p>
        </p:txBody>
      </p:sp>
      <p:sp>
        <p:nvSpPr>
          <p:cNvPr id="3" name="Title 1"/>
          <p:cNvSpPr>
            <a:spLocks/>
          </p:cNvSpPr>
          <p:nvPr/>
        </p:nvSpPr>
        <p:spPr bwMode="auto">
          <a:xfrm>
            <a:off x="3563937" y="548680"/>
            <a:ext cx="2016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itchFamily="34" charset="0"/>
              </a:defRPr>
            </a:lvl1pPr>
            <a:lvl2pPr algn="l" eaLnBrk="0" hangingPunct="0">
              <a:defRPr sz="4000">
                <a:solidFill>
                  <a:schemeClr val="tx2"/>
                </a:solidFill>
                <a:latin typeface="Trebuchet MS" pitchFamily="34" charset="0"/>
              </a:defRPr>
            </a:lvl2pPr>
            <a:lvl3pPr algn="l" eaLnBrk="0" hangingPunct="0">
              <a:defRPr sz="4000">
                <a:solidFill>
                  <a:schemeClr val="tx2"/>
                </a:solidFill>
                <a:latin typeface="Trebuchet MS" pitchFamily="34" charset="0"/>
              </a:defRPr>
            </a:lvl3pPr>
            <a:lvl4pPr algn="l" eaLnBrk="0" hangingPunct="0">
              <a:defRPr sz="4000">
                <a:solidFill>
                  <a:schemeClr val="tx2"/>
                </a:solidFill>
                <a:latin typeface="Trebuchet MS" pitchFamily="34" charset="0"/>
              </a:defRPr>
            </a:lvl4pPr>
            <a:lvl5pPr algn="l" eaLnBrk="0" hangingPunct="0">
              <a:defRPr sz="4000">
                <a:solidFill>
                  <a:schemeClr val="tx2"/>
                </a:solidFill>
                <a:latin typeface="Trebuchet MS" pitchFamily="34" charset="0"/>
              </a:defRPr>
            </a:lvl5pPr>
            <a:lvl6pPr marL="457200" eaLnBrk="0" fontAlgn="base" hangingPunct="0">
              <a:spcBef>
                <a:spcPct val="0"/>
              </a:spcBef>
              <a:spcAft>
                <a:spcPct val="0"/>
              </a:spcAft>
              <a:defRPr sz="4000">
                <a:solidFill>
                  <a:schemeClr val="tx2"/>
                </a:solidFill>
                <a:latin typeface="Trebuchet MS" pitchFamily="34" charset="0"/>
              </a:defRPr>
            </a:lvl6pPr>
            <a:lvl7pPr marL="914400" eaLnBrk="0" fontAlgn="base" hangingPunct="0">
              <a:spcBef>
                <a:spcPct val="0"/>
              </a:spcBef>
              <a:spcAft>
                <a:spcPct val="0"/>
              </a:spcAft>
              <a:defRPr sz="4000">
                <a:solidFill>
                  <a:schemeClr val="tx2"/>
                </a:solidFill>
                <a:latin typeface="Trebuchet MS" pitchFamily="34" charset="0"/>
              </a:defRPr>
            </a:lvl7pPr>
            <a:lvl8pPr marL="1371600" eaLnBrk="0" fontAlgn="base" hangingPunct="0">
              <a:spcBef>
                <a:spcPct val="0"/>
              </a:spcBef>
              <a:spcAft>
                <a:spcPct val="0"/>
              </a:spcAft>
              <a:defRPr sz="4000">
                <a:solidFill>
                  <a:schemeClr val="tx2"/>
                </a:solidFill>
                <a:latin typeface="Trebuchet MS" pitchFamily="34" charset="0"/>
              </a:defRPr>
            </a:lvl8pPr>
            <a:lvl9pPr marL="1828800" eaLnBrk="0" fontAlgn="base" hangingPunct="0">
              <a:spcBef>
                <a:spcPct val="0"/>
              </a:spcBef>
              <a:spcAft>
                <a:spcPct val="0"/>
              </a:spcAft>
              <a:defRPr sz="4000">
                <a:solidFill>
                  <a:schemeClr val="tx2"/>
                </a:solidFill>
                <a:latin typeface="Trebuchet MS" pitchFamily="34" charset="0"/>
              </a:defRPr>
            </a:lvl9pPr>
          </a:lstStyle>
          <a:p>
            <a:pPr algn="ctr"/>
            <a:r>
              <a:rPr lang="es-PR" altLang="es-PR" sz="3600" i="1" dirty="0">
                <a:solidFill>
                  <a:srgbClr val="484876"/>
                </a:solidFill>
                <a:effectLst>
                  <a:outerShdw blurRad="38100" dist="38100" dir="2700000" algn="tl">
                    <a:srgbClr val="C0C0C0"/>
                  </a:outerShdw>
                </a:effectLst>
                <a:latin typeface="Arial Black" pitchFamily="34" charset="0"/>
                <a:cs typeface="Arial" charset="0"/>
              </a:rPr>
              <a:t>2016</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 y="1196752"/>
            <a:ext cx="8058150" cy="4324350"/>
          </a:xfrm>
          <a:prstGeom prst="rect">
            <a:avLst/>
          </a:prstGeom>
        </p:spPr>
      </p:pic>
    </p:spTree>
    <p:custDataLst>
      <p:tags r:id="rId1"/>
    </p:custDataLst>
    <p:extLst>
      <p:ext uri="{BB962C8B-B14F-4D97-AF65-F5344CB8AC3E}">
        <p14:creationId xmlns:p14="http://schemas.microsoft.com/office/powerpoint/2010/main" val="1995721400"/>
      </p:ext>
    </p:extLst>
  </p:cSld>
  <p:clrMapOvr>
    <a:masterClrMapping/>
  </p:clrMapOvr>
  <p:transition spd="slow">
    <p:newsflash/>
    <p:sndAc>
      <p:stSnd>
        <p:snd r:embed="rId4" name="breeze.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Recursos_Banners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9393551"/>
      </p:ext>
    </p:extLst>
  </p:cSld>
  <p:clrMapOvr>
    <a:masterClrMapping/>
  </p:clrMapOvr>
  <p:transition spd="slow">
    <p:newsflash/>
    <p:sndAc>
      <p:stSnd>
        <p:snd r:embed="rId4" name="breeze.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08050"/>
            <a:ext cx="91440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a:solidFill>
                  <a:srgbClr val="484876"/>
                </a:solidFill>
                <a:effectLst>
                  <a:outerShdw blurRad="38100" dist="38100" dir="2700000" algn="tl">
                    <a:srgbClr val="C0C0C0"/>
                  </a:outerShdw>
                </a:effectLst>
                <a:latin typeface="Arial Black" pitchFamily="34" charset="0"/>
                <a:cs typeface="Arial" charset="0"/>
              </a:rPr>
              <a:t>ASOCIACIONES DE MEDICINA DEL DEPORTE: </a:t>
            </a:r>
            <a:r>
              <a:rPr lang="es-PR" altLang="es-PR" sz="1700" i="1">
                <a:solidFill>
                  <a:srgbClr val="484876"/>
                </a:solidFill>
                <a:effectLst>
                  <a:outerShdw blurRad="38100" dist="38100" dir="2700000" algn="tl">
                    <a:srgbClr val="C0C0C0"/>
                  </a:outerShdw>
                </a:effectLst>
                <a:latin typeface="Arial Black" pitchFamily="34" charset="0"/>
                <a:cs typeface="Arial" charset="0"/>
              </a:rPr>
              <a:t>ACSM:</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WEB: http://www.acsm.org/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1218567" name="Picture 7" descr="ACSM_Web-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5" y="1246188"/>
            <a:ext cx="7477125" cy="5207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breeze.wav"/>
          </p:stSnd>
        </p:sndAc>
      </p:transition>
    </mc:Choice>
    <mc:Fallback xmlns="">
      <p:transition spd="slow">
        <p:fade/>
        <p:sndAc>
          <p:stSnd>
            <p:snd r:embed="rId6" name="breeze.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908050"/>
            <a:ext cx="91440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a:solidFill>
                  <a:srgbClr val="484876"/>
                </a:solidFill>
                <a:effectLst>
                  <a:outerShdw blurRad="38100" dist="38100" dir="2700000" algn="tl">
                    <a:srgbClr val="C0C0C0"/>
                  </a:outerShdw>
                </a:effectLst>
                <a:latin typeface="Arial Black" pitchFamily="34" charset="0"/>
                <a:cs typeface="Arial" charset="0"/>
              </a:rPr>
              <a:t>ASOCIACIONES DE EDUCACIÓN FÍSICA: </a:t>
            </a:r>
            <a:r>
              <a:rPr lang="es-PR" altLang="es-PR" sz="1700" i="1">
                <a:solidFill>
                  <a:srgbClr val="484876"/>
                </a:solidFill>
                <a:effectLst>
                  <a:outerShdw blurRad="38100" dist="38100" dir="2700000" algn="tl">
                    <a:srgbClr val="C0C0C0"/>
                  </a:outerShdw>
                </a:effectLst>
                <a:latin typeface="Arial Black" pitchFamily="34" charset="0"/>
                <a:cs typeface="Arial" charset="0"/>
              </a:rPr>
              <a:t>AAHPERD:</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WEB: http://www.aahperd.org/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1222661" name="Picture 5" descr="AAHPERD_Web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196975"/>
            <a:ext cx="8569325" cy="5343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4" name="breeze.wav"/>
          </p:stSnd>
        </p:sndAc>
      </p:transition>
    </mc:Choice>
    <mc:Fallback xmlns="">
      <p:transition spd="slow">
        <p:fade/>
        <p:sndAc>
          <p:stSnd>
            <p:snd r:embed="rId6" name="breez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ursos-Sitios-Web_Banners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7905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87742120"/>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a:solidFill>
                  <a:srgbClr val="484876"/>
                </a:solidFill>
                <a:effectLst>
                  <a:outerShdw blurRad="38100" dist="38100" dir="2700000" algn="tl">
                    <a:srgbClr val="C0C0C0"/>
                  </a:outerShdw>
                </a:effectLst>
                <a:latin typeface="Arial Black" pitchFamily="34" charset="0"/>
                <a:cs typeface="Arial" charset="0"/>
              </a:rPr>
              <a:t>EL EJERCICIO ES MEDICINA</a:t>
            </a:r>
            <a:r>
              <a:rPr lang="es-PR" altLang="es-PR" sz="1700" b="1" baseline="30000">
                <a:effectLst>
                  <a:outerShdw blurRad="38100" dist="38100" dir="2700000" algn="tl">
                    <a:srgbClr val="C0C0C0"/>
                  </a:outerShdw>
                </a:effectLst>
                <a:latin typeface="Arial" charset="0"/>
              </a:rPr>
              <a:t>®</a:t>
            </a:r>
            <a:r>
              <a:rPr lang="es-PR" altLang="es-PR" sz="1700">
                <a:solidFill>
                  <a:srgbClr val="484876"/>
                </a:solidFill>
                <a:effectLst>
                  <a:outerShdw blurRad="38100" dist="38100" dir="2700000" algn="tl">
                    <a:srgbClr val="C0C0C0"/>
                  </a:outerShdw>
                </a:effectLst>
                <a:latin typeface="Arial Black" pitchFamily="34" charset="0"/>
                <a:cs typeface="Arial" charset="0"/>
              </a:rPr>
              <a:t> : </a:t>
            </a:r>
            <a:r>
              <a:rPr lang="es-PR" altLang="es-PR" sz="1700" i="1">
                <a:solidFill>
                  <a:srgbClr val="484876"/>
                </a:solidFill>
                <a:effectLst>
                  <a:outerShdw blurRad="38100" dist="38100" dir="2700000" algn="tl">
                    <a:srgbClr val="C0C0C0"/>
                  </a:outerShdw>
                </a:effectLst>
                <a:latin typeface="Arial Black" pitchFamily="34" charset="0"/>
                <a:cs typeface="Arial" charset="0"/>
              </a:rPr>
              <a:t>EXERCSE IS MEDICINE</a:t>
            </a:r>
            <a:r>
              <a:rPr lang="es-PR" altLang="es-PR" sz="1700" i="1">
                <a:solidFill>
                  <a:srgbClr val="484876"/>
                </a:solidFill>
                <a:effectLst>
                  <a:outerShdw blurRad="38100" dist="38100" dir="2700000" algn="tl">
                    <a:srgbClr val="C0C0C0"/>
                  </a:outerShdw>
                </a:effectLst>
                <a:latin typeface="Arial" charset="0"/>
                <a:cs typeface="Arial" charset="0"/>
              </a:rPr>
              <a:t> </a:t>
            </a:r>
            <a:r>
              <a:rPr lang="es-PR" altLang="es-PR" sz="1700" b="1" i="1" baseline="30000">
                <a:effectLst>
                  <a:outerShdw blurRad="38100" dist="38100" dir="2700000" algn="tl">
                    <a:srgbClr val="C0C0C0"/>
                  </a:outerShdw>
                </a:effectLst>
                <a:latin typeface="Arial" charset="0"/>
              </a:rPr>
              <a:t>®</a:t>
            </a:r>
            <a:r>
              <a:rPr lang="es-PR" altLang="es-PR" sz="1700" i="1">
                <a:solidFill>
                  <a:srgbClr val="484876"/>
                </a:solidFill>
                <a:effectLst>
                  <a:outerShdw blurRad="38100" dist="38100" dir="2700000" algn="tl">
                    <a:srgbClr val="C0C0C0"/>
                  </a:outerShdw>
                </a:effectLst>
                <a:latin typeface="Arial Black" pitchFamily="34" charset="0"/>
                <a:cs typeface="Arial" charset="0"/>
              </a:rPr>
              <a:t> </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http://exerciseismedicine.org/</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1224709" name="Picture 5" descr="Exercise_is_Medicine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196975"/>
            <a:ext cx="7200900" cy="53292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breeze.wav"/>
          </p:stSnd>
        </p:sndAc>
      </p:transition>
    </mc:Choice>
    <mc:Fallback xmlns="">
      <p:transition spd="slow">
        <p:fade/>
        <p:sndAc>
          <p:stSnd>
            <p:snd r:embed="rId6" name="breez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1124744"/>
            <a:ext cx="91440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ts val="3100"/>
              </a:lnSpc>
            </a:pPr>
            <a:r>
              <a:rPr lang="es-PR" altLang="es-PR" sz="2000" dirty="0">
                <a:solidFill>
                  <a:srgbClr val="484876"/>
                </a:solidFill>
                <a:effectLst>
                  <a:outerShdw blurRad="38100" dist="38100" dir="2700000" algn="tl">
                    <a:srgbClr val="C0C0C0"/>
                  </a:outerShdw>
                </a:effectLst>
                <a:latin typeface="Arial Black" pitchFamily="34" charset="0"/>
                <a:cs typeface="Arial" charset="0"/>
              </a:rPr>
              <a:t>PERSONAS SALUDABLES 2020 : </a:t>
            </a:r>
            <a:r>
              <a:rPr lang="es-PR" altLang="es-PR" sz="2000" i="1" dirty="0">
                <a:solidFill>
                  <a:srgbClr val="484876"/>
                </a:solidFill>
                <a:effectLst>
                  <a:outerShdw blurRad="38100" dist="38100" dir="2700000" algn="tl">
                    <a:srgbClr val="C0C0C0"/>
                  </a:outerShdw>
                </a:effectLst>
                <a:latin typeface="Arial Black" pitchFamily="34" charset="0"/>
                <a:cs typeface="Arial" charset="0"/>
              </a:rPr>
              <a:t>HEALTHY PEOPLE 2020</a:t>
            </a:r>
            <a:br>
              <a:rPr lang="es-PR" altLang="es-PR" sz="2000" i="1" dirty="0">
                <a:solidFill>
                  <a:srgbClr val="484876"/>
                </a:solidFill>
                <a:effectLst>
                  <a:outerShdw blurRad="38100" dist="38100" dir="2700000" algn="tl">
                    <a:srgbClr val="C0C0C0"/>
                  </a:outerShdw>
                </a:effectLst>
                <a:latin typeface="Arial Black" pitchFamily="34" charset="0"/>
                <a:cs typeface="Arial" charset="0"/>
              </a:rPr>
            </a:br>
            <a:r>
              <a:rPr lang="es-PR" altLang="es-PR" sz="2000" i="1" dirty="0">
                <a:solidFill>
                  <a:srgbClr val="484876"/>
                </a:solidFill>
                <a:effectLst>
                  <a:outerShdw blurRad="38100" dist="38100" dir="2700000" algn="tl">
                    <a:srgbClr val="C0C0C0"/>
                  </a:outerShdw>
                </a:effectLst>
                <a:latin typeface="Arial Black" pitchFamily="34" charset="0"/>
                <a:cs typeface="Arial" charset="0"/>
              </a:rPr>
              <a:t>DIRECCIÓN DEL SITIO WEB: https://www.healthypeople.gov/</a:t>
            </a:r>
            <a:br>
              <a:rPr lang="es-PR" altLang="es-PR" sz="2000" i="1" dirty="0">
                <a:solidFill>
                  <a:srgbClr val="484876"/>
                </a:solidFill>
                <a:effectLst>
                  <a:outerShdw blurRad="38100" dist="38100" dir="2700000" algn="tl">
                    <a:srgbClr val="C0C0C0"/>
                  </a:outerShdw>
                </a:effectLst>
                <a:latin typeface="Arial Black" pitchFamily="34" charset="0"/>
                <a:cs typeface="Arial" charset="0"/>
              </a:rPr>
            </a:br>
            <a:endParaRPr lang="es-PR" altLang="es-PR" sz="200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1800067"/>
            <a:ext cx="8445079" cy="4437245"/>
          </a:xfrm>
          <a:prstGeom prst="rect">
            <a:avLst/>
          </a:prstGeom>
        </p:spPr>
      </p:pic>
    </p:spTree>
    <p:custDataLst>
      <p:tags r:id="rId1"/>
    </p:custDataLst>
    <p:extLst>
      <p:ext uri="{BB962C8B-B14F-4D97-AF65-F5344CB8AC3E}">
        <p14:creationId xmlns:p14="http://schemas.microsoft.com/office/powerpoint/2010/main" val="2202417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4" name="breeze.wav"/>
          </p:stSnd>
        </p:sndAc>
      </p:transition>
    </mc:Choice>
    <mc:Fallback xmlns="">
      <p:transition spd="slow">
        <p:fade/>
        <p:sndAc>
          <p:stSnd>
            <p:snd r:embed="rId6" name="breez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0" y="836613"/>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1700">
                <a:solidFill>
                  <a:srgbClr val="484876"/>
                </a:solidFill>
                <a:effectLst>
                  <a:outerShdw blurRad="38100" dist="38100" dir="2700000" algn="tl">
                    <a:srgbClr val="C0C0C0"/>
                  </a:outerShdw>
                </a:effectLst>
                <a:latin typeface="Arial Black" pitchFamily="34" charset="0"/>
                <a:cs typeface="Arial" charset="0"/>
              </a:rPr>
              <a:t>GUÍAS DE ACTIVIDAD FÍSICA:</a:t>
            </a:r>
            <a:br>
              <a:rPr lang="es-PR" altLang="es-PR" sz="1700" i="1">
                <a:solidFill>
                  <a:srgbClr val="484876"/>
                </a:solidFill>
                <a:effectLst>
                  <a:outerShdw blurRad="38100" dist="38100" dir="2700000" algn="tl">
                    <a:srgbClr val="C0C0C0"/>
                  </a:outerShdw>
                </a:effectLst>
                <a:latin typeface="Arial Black" pitchFamily="34" charset="0"/>
                <a:cs typeface="Arial" charset="0"/>
              </a:rPr>
            </a:br>
            <a:r>
              <a:rPr lang="es-PR" altLang="es-PR" sz="1700" i="1">
                <a:solidFill>
                  <a:srgbClr val="484876"/>
                </a:solidFill>
                <a:effectLst>
                  <a:outerShdw blurRad="38100" dist="38100" dir="2700000" algn="tl">
                    <a:srgbClr val="C0C0C0"/>
                  </a:outerShdw>
                </a:effectLst>
                <a:latin typeface="Arial Black" pitchFamily="34" charset="0"/>
                <a:cs typeface="Arial" charset="0"/>
              </a:rPr>
              <a:t>DIRECCIÓN DEL SITIO WEB: http://www.health.gov/paguidelines/</a:t>
            </a:r>
            <a:br>
              <a:rPr lang="es-PR" altLang="es-PR" sz="1700" i="1">
                <a:solidFill>
                  <a:srgbClr val="484876"/>
                </a:solidFill>
                <a:effectLst>
                  <a:outerShdw blurRad="38100" dist="38100" dir="2700000" algn="tl">
                    <a:srgbClr val="C0C0C0"/>
                  </a:outerShdw>
                </a:effectLst>
                <a:latin typeface="Arial Black" pitchFamily="34" charset="0"/>
                <a:cs typeface="Arial" charset="0"/>
              </a:rPr>
            </a:br>
            <a:endParaRPr lang="es-PR" altLang="es-PR" sz="1700" i="1">
              <a:solidFill>
                <a:srgbClr val="484876"/>
              </a:solidFill>
              <a:effectLst>
                <a:outerShdw blurRad="38100" dist="38100" dir="2700000" algn="tl">
                  <a:srgbClr val="C0C0C0"/>
                </a:outerShdw>
              </a:effectLst>
              <a:latin typeface="Arial Black" pitchFamily="34" charset="0"/>
              <a:cs typeface="Arial" charset="0"/>
            </a:endParaRPr>
          </a:p>
        </p:txBody>
      </p:sp>
      <p:pic>
        <p:nvPicPr>
          <p:cNvPr id="1220611" name="Picture 3" descr="PA_2008_Web_Page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96975"/>
            <a:ext cx="8569325" cy="5211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breeze.wav"/>
          </p:stSnd>
        </p:sndAc>
      </p:transition>
    </mc:Choice>
    <mc:Fallback xmlns="">
      <p:transition spd="slow">
        <p:fade/>
        <p:sndAc>
          <p:stSnd>
            <p:snd r:embed="rId6" name="breez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1074" name="Picture 2" descr="Banner_Folded_Consideraciones-Prelim_BI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3831195"/>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6" name="Picture 2" descr="Playing_Childer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0"/>
            <a:ext cx="9648826" cy="7221538"/>
          </a:xfrm>
          <a:prstGeom prst="rect">
            <a:avLst/>
          </a:prstGeom>
          <a:noFill/>
          <a:extLst>
            <a:ext uri="{909E8E84-426E-40DD-AFC4-6F175D3DCCD1}">
              <a14:hiddenFill xmlns:a14="http://schemas.microsoft.com/office/drawing/2010/main">
                <a:solidFill>
                  <a:srgbClr val="FFFFFF"/>
                </a:solidFill>
              </a14:hiddenFill>
            </a:ext>
          </a:extLst>
        </p:spPr>
      </p:pic>
      <p:sp>
        <p:nvSpPr>
          <p:cNvPr id="1316867" name="Rectangle 3"/>
          <p:cNvSpPr>
            <a:spLocks noChangeArrowheads="1"/>
          </p:cNvSpPr>
          <p:nvPr/>
        </p:nvSpPr>
        <p:spPr bwMode="auto">
          <a:xfrm>
            <a:off x="0" y="1196975"/>
            <a:ext cx="9144000" cy="4464050"/>
          </a:xfrm>
          <a:prstGeom prst="rect">
            <a:avLst/>
          </a:prstGeom>
          <a:solidFill>
            <a:schemeClr val="bg1">
              <a:alpha val="32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2" name="Title 1"/>
          <p:cNvSpPr>
            <a:spLocks/>
          </p:cNvSpPr>
          <p:nvPr/>
        </p:nvSpPr>
        <p:spPr bwMode="auto">
          <a:xfrm>
            <a:off x="179388" y="1558925"/>
            <a:ext cx="86407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300" b="1">
                <a:cs typeface="Arial" charset="0"/>
              </a:rPr>
              <a:t> </a:t>
            </a:r>
            <a:r>
              <a:rPr lang="es-PR" altLang="es-PR" sz="3300" b="1">
                <a:solidFill>
                  <a:srgbClr val="484876"/>
                </a:solidFill>
                <a:effectLst>
                  <a:outerShdw blurRad="38100" dist="38100" dir="2700000" algn="tl">
                    <a:srgbClr val="C0C0C0"/>
                  </a:outerShdw>
                </a:effectLst>
                <a:latin typeface="Arial Black" pitchFamily="34" charset="0"/>
                <a:cs typeface="Arial" charset="0"/>
              </a:rPr>
              <a:t>BASES DEL MOVIMIENTO</a:t>
            </a:r>
            <a:br>
              <a:rPr lang="es-PR" altLang="es-PR" sz="3300" b="1">
                <a:solidFill>
                  <a:srgbClr val="484876"/>
                </a:solidFill>
                <a:effectLst>
                  <a:outerShdw blurRad="38100" dist="38100" dir="2700000" algn="tl">
                    <a:srgbClr val="C0C0C0"/>
                  </a:outerShdw>
                </a:effectLst>
                <a:latin typeface="Arial Black" pitchFamily="34" charset="0"/>
                <a:cs typeface="Arial" charset="0"/>
              </a:rPr>
            </a:br>
            <a:br>
              <a:rPr lang="es-PR" altLang="es-PR" sz="3300" b="1">
                <a:solidFill>
                  <a:srgbClr val="484876"/>
                </a:solidFill>
                <a:effectLst>
                  <a:outerShdw blurRad="38100" dist="38100" dir="2700000" algn="tl">
                    <a:srgbClr val="C0C0C0"/>
                  </a:outerShdw>
                </a:effectLst>
                <a:latin typeface="Arial Black" pitchFamily="34" charset="0"/>
                <a:cs typeface="Arial" charset="0"/>
              </a:rPr>
            </a:br>
            <a:r>
              <a:rPr lang="es-PR" altLang="es-PR" sz="3300" b="1">
                <a:solidFill>
                  <a:srgbClr val="484876"/>
                </a:solidFill>
                <a:effectLst>
                  <a:outerShdw blurRad="38100" dist="38100" dir="2700000" algn="tl">
                    <a:srgbClr val="C0C0C0"/>
                  </a:outerShdw>
                </a:effectLst>
                <a:latin typeface="Arial Black" pitchFamily="34" charset="0"/>
                <a:cs typeface="Arial" charset="0"/>
              </a:rPr>
              <a:t>Y DEL</a:t>
            </a:r>
            <a:br>
              <a:rPr lang="es-PR" altLang="es-PR" sz="3300" b="1">
                <a:solidFill>
                  <a:srgbClr val="484876"/>
                </a:solidFill>
                <a:effectLst>
                  <a:outerShdw blurRad="38100" dist="38100" dir="2700000" algn="tl">
                    <a:srgbClr val="C0C0C0"/>
                  </a:outerShdw>
                </a:effectLst>
                <a:latin typeface="Arial Black" pitchFamily="34" charset="0"/>
                <a:cs typeface="Arial" charset="0"/>
              </a:rPr>
            </a:br>
            <a:br>
              <a:rPr lang="es-PR" altLang="es-PR" sz="3300" b="1">
                <a:solidFill>
                  <a:srgbClr val="484876"/>
                </a:solidFill>
                <a:effectLst>
                  <a:outerShdw blurRad="38100" dist="38100" dir="2700000" algn="tl">
                    <a:srgbClr val="C0C0C0"/>
                  </a:outerShdw>
                </a:effectLst>
                <a:latin typeface="Arial Black" pitchFamily="34" charset="0"/>
                <a:cs typeface="Arial" charset="0"/>
              </a:rPr>
            </a:br>
            <a:r>
              <a:rPr lang="es-PR" altLang="es-PR" sz="3300" b="1">
                <a:solidFill>
                  <a:srgbClr val="484876"/>
                </a:solidFill>
                <a:effectLst>
                  <a:outerShdw blurRad="38100" dist="38100" dir="2700000" algn="tl">
                    <a:srgbClr val="C0C0C0"/>
                  </a:outerShdw>
                </a:effectLst>
                <a:latin typeface="Arial Black" pitchFamily="34" charset="0"/>
                <a:cs typeface="Arial" charset="0"/>
              </a:rPr>
              <a:t>DESARROLLO MOTOR-COGNITIVO</a:t>
            </a:r>
            <a:endParaRPr lang="es-PR" altLang="es-PR" sz="3300" b="1" i="1">
              <a:cs typeface="Arial" charset="0"/>
            </a:endParaRPr>
          </a:p>
        </p:txBody>
      </p:sp>
      <p:sp>
        <p:nvSpPr>
          <p:cNvPr id="3" name="Title 1"/>
          <p:cNvSpPr>
            <a:spLocks/>
          </p:cNvSpPr>
          <p:nvPr/>
        </p:nvSpPr>
        <p:spPr bwMode="auto">
          <a:xfrm>
            <a:off x="0" y="4725988"/>
            <a:ext cx="87852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3200" b="1">
                <a:cs typeface="Arial" charset="0"/>
              </a:rPr>
              <a:t>  -</a:t>
            </a:r>
            <a:r>
              <a:rPr lang="es-PR" altLang="es-PR" sz="3300" b="1" i="1">
                <a:solidFill>
                  <a:srgbClr val="484876"/>
                </a:solidFill>
                <a:effectLst>
                  <a:outerShdw blurRad="38100" dist="38100" dir="2700000" algn="tl">
                    <a:srgbClr val="C0C0C0"/>
                  </a:outerShdw>
                </a:effectLst>
                <a:latin typeface="Arial Black" pitchFamily="34" charset="0"/>
                <a:cs typeface="Arial" charset="0"/>
              </a:rPr>
              <a:t>EDUCACIÓN FÍSICA ELEMENTAL -</a:t>
            </a:r>
            <a:endParaRPr lang="es-PR" altLang="es-PR" sz="3300" b="1" i="1">
              <a:cs typeface="Arial" charset="0"/>
            </a:endParaRPr>
          </a:p>
        </p:txBody>
      </p:sp>
    </p:spTree>
    <p:custDataLst>
      <p:tags r:id="rId1"/>
    </p:custDataLst>
  </p:cSld>
  <p:clrMapOvr>
    <a:masterClrMapping/>
  </p:clrMapOvr>
  <p:transition spd="slow">
    <p:dissolve/>
    <p:sndAc>
      <p:stSnd>
        <p:snd r:embed="rId4" name="breez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606597"/>
            <a:ext cx="1783564" cy="1547851"/>
          </a:xfrm>
          <a:prstGeom prst="rect">
            <a:avLst/>
          </a:prstGeom>
        </p:spPr>
      </p:pic>
      <p:sp>
        <p:nvSpPr>
          <p:cNvPr id="51" name="Title 1"/>
          <p:cNvSpPr>
            <a:spLocks/>
          </p:cNvSpPr>
          <p:nvPr/>
        </p:nvSpPr>
        <p:spPr bwMode="auto">
          <a:xfrm>
            <a:off x="3203848" y="1100857"/>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600"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52" name="Text Box 9"/>
          <p:cNvSpPr txBox="1">
            <a:spLocks noChangeArrowheads="1"/>
          </p:cNvSpPr>
          <p:nvPr/>
        </p:nvSpPr>
        <p:spPr bwMode="auto">
          <a:xfrm>
            <a:off x="738777" y="3014762"/>
            <a:ext cx="836972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Guías</a:t>
            </a:r>
            <a:r>
              <a:rPr lang="en-US" altLang="es-PR" sz="2600" b="1" dirty="0">
                <a:latin typeface="Arial" charset="0"/>
              </a:rPr>
              <a:t> de </a:t>
            </a:r>
            <a:r>
              <a:rPr lang="en-US" altLang="es-PR" sz="2600" b="1" dirty="0" err="1">
                <a:latin typeface="Arial" charset="0"/>
              </a:rPr>
              <a:t>actividad</a:t>
            </a:r>
            <a:r>
              <a:rPr lang="en-US" altLang="es-PR" sz="2600" b="1" dirty="0">
                <a:latin typeface="Arial" charset="0"/>
              </a:rPr>
              <a:t> </a:t>
            </a:r>
            <a:r>
              <a:rPr lang="en-US" altLang="es-PR" sz="2600" b="1" dirty="0" err="1">
                <a:latin typeface="Arial" charset="0"/>
              </a:rPr>
              <a:t>física</a:t>
            </a:r>
            <a:endParaRPr lang="en-US" altLang="es-PR" sz="2600" b="1" i="1" dirty="0">
              <a:latin typeface="Arial" charset="0"/>
            </a:endParaRPr>
          </a:p>
        </p:txBody>
      </p:sp>
      <p:pic>
        <p:nvPicPr>
          <p:cNvPr id="53"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70" y="299695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2"/>
          <p:cNvSpPr txBox="1">
            <a:spLocks noChangeArrowheads="1"/>
          </p:cNvSpPr>
          <p:nvPr/>
        </p:nvSpPr>
        <p:spPr bwMode="auto">
          <a:xfrm>
            <a:off x="738777" y="3650475"/>
            <a:ext cx="812814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Comportamiento</a:t>
            </a:r>
            <a:r>
              <a:rPr lang="en-US" altLang="es-PR" sz="2600" b="1" dirty="0">
                <a:latin typeface="Arial" charset="0"/>
              </a:rPr>
              <a:t> </a:t>
            </a:r>
            <a:r>
              <a:rPr lang="en-US" altLang="es-PR" sz="2600" b="1" dirty="0" err="1">
                <a:latin typeface="Arial" charset="0"/>
              </a:rPr>
              <a:t>sedentario</a:t>
            </a:r>
            <a:r>
              <a:rPr lang="en-US" altLang="es-PR" sz="2600" b="1" dirty="0">
                <a:latin typeface="Arial" charset="0"/>
              </a:rPr>
              <a:t> y el </a:t>
            </a:r>
            <a:r>
              <a:rPr lang="en-US" altLang="es-PR" sz="2600" b="1" dirty="0" err="1">
                <a:latin typeface="Arial" charset="0"/>
              </a:rPr>
              <a:t>tiempo</a:t>
            </a:r>
            <a:r>
              <a:rPr lang="en-US" altLang="es-PR" sz="2600" b="1" dirty="0">
                <a:latin typeface="Arial" charset="0"/>
              </a:rPr>
              <a:t> </a:t>
            </a:r>
            <a:r>
              <a:rPr lang="en-US" altLang="es-PR" sz="2600" b="1" dirty="0" err="1">
                <a:latin typeface="Arial" charset="0"/>
              </a:rPr>
              <a:t>sentado</a:t>
            </a:r>
            <a:endParaRPr lang="en-US" altLang="es-PR" sz="2600" b="1" dirty="0">
              <a:latin typeface="Arial" charset="0"/>
            </a:endParaRPr>
          </a:p>
        </p:txBody>
      </p:sp>
      <p:pic>
        <p:nvPicPr>
          <p:cNvPr id="55"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70" y="365047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4"/>
          <p:cNvSpPr txBox="1">
            <a:spLocks noChangeArrowheads="1"/>
          </p:cNvSpPr>
          <p:nvPr/>
        </p:nvSpPr>
        <p:spPr bwMode="auto">
          <a:xfrm>
            <a:off x="738778" y="5061811"/>
            <a:ext cx="181652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Preguntas</a:t>
            </a:r>
            <a:endParaRPr lang="es-PR" altLang="es-PR" sz="2600" b="1" i="1" dirty="0">
              <a:latin typeface="Arial" panose="020B0604020202020204" pitchFamily="34" charset="0"/>
              <a:cs typeface="Arial" panose="020B0604020202020204" pitchFamily="34" charset="0"/>
            </a:endParaRPr>
          </a:p>
        </p:txBody>
      </p:sp>
      <p:pic>
        <p:nvPicPr>
          <p:cNvPr id="57"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70" y="501862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9"/>
          <p:cNvSpPr txBox="1">
            <a:spLocks noChangeArrowheads="1"/>
          </p:cNvSpPr>
          <p:nvPr/>
        </p:nvSpPr>
        <p:spPr bwMode="auto">
          <a:xfrm>
            <a:off x="738777" y="5680875"/>
            <a:ext cx="836972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Cómo contactar al deponente: </a:t>
            </a:r>
            <a:r>
              <a:rPr lang="es-PR" altLang="es-PR" sz="2600" b="1" i="1" dirty="0">
                <a:latin typeface="Arial" panose="020B0604020202020204" pitchFamily="34" charset="0"/>
                <a:cs typeface="Arial" panose="020B0604020202020204" pitchFamily="34" charset="0"/>
              </a:rPr>
              <a:t>Correo/Teléfono</a:t>
            </a:r>
          </a:p>
        </p:txBody>
      </p:sp>
      <p:pic>
        <p:nvPicPr>
          <p:cNvPr id="59"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70" y="566306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9"/>
          <p:cNvSpPr txBox="1">
            <a:spLocks noChangeArrowheads="1"/>
          </p:cNvSpPr>
          <p:nvPr/>
        </p:nvSpPr>
        <p:spPr bwMode="auto">
          <a:xfrm>
            <a:off x="738777" y="4388365"/>
            <a:ext cx="8369727"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Ejercicio</a:t>
            </a:r>
            <a:r>
              <a:rPr lang="en-US" altLang="es-PR" sz="2600" b="1" dirty="0">
                <a:latin typeface="Arial" charset="0"/>
              </a:rPr>
              <a:t> </a:t>
            </a:r>
            <a:r>
              <a:rPr lang="en-US" altLang="es-PR" sz="2600" b="1" dirty="0" err="1">
                <a:latin typeface="Arial" charset="0"/>
              </a:rPr>
              <a:t>como</a:t>
            </a:r>
            <a:r>
              <a:rPr lang="en-US" altLang="es-PR" sz="2600" b="1" dirty="0">
                <a:latin typeface="Arial" charset="0"/>
              </a:rPr>
              <a:t>: </a:t>
            </a:r>
            <a:r>
              <a:rPr lang="en-US" altLang="es-PR" sz="2600" b="1" i="1" dirty="0" err="1">
                <a:latin typeface="Arial" charset="0"/>
              </a:rPr>
              <a:t>Medicina</a:t>
            </a:r>
            <a:r>
              <a:rPr lang="en-US" altLang="es-PR" sz="2600" b="1" i="1" dirty="0">
                <a:latin typeface="Arial" charset="0"/>
              </a:rPr>
              <a:t> </a:t>
            </a:r>
            <a:r>
              <a:rPr lang="en-US" altLang="es-PR" sz="2600" b="1" i="1" dirty="0" err="1">
                <a:latin typeface="Arial" charset="0"/>
              </a:rPr>
              <a:t>preventiva</a:t>
            </a:r>
            <a:r>
              <a:rPr lang="en-US" altLang="es-PR" sz="2600" b="1" i="1" dirty="0">
                <a:latin typeface="Arial" charset="0"/>
              </a:rPr>
              <a:t> y </a:t>
            </a:r>
            <a:r>
              <a:rPr lang="en-US" altLang="es-PR" sz="2600" b="1" i="1" dirty="0" err="1">
                <a:latin typeface="Arial" charset="0"/>
              </a:rPr>
              <a:t>terapéutica</a:t>
            </a:r>
            <a:endParaRPr lang="en-US" altLang="es-PR" sz="2600" b="1" i="1" dirty="0">
              <a:latin typeface="Arial" charset="0"/>
            </a:endParaRPr>
          </a:p>
          <a:p>
            <a:pPr algn="l">
              <a:lnSpc>
                <a:spcPct val="80000"/>
              </a:lnSpc>
            </a:pPr>
            <a:endParaRPr lang="es-PR" altLang="es-PR" sz="2600" b="1" i="1" dirty="0">
              <a:latin typeface="Arial" panose="020B0604020202020204" pitchFamily="34" charset="0"/>
              <a:cs typeface="Arial" panose="020B0604020202020204" pitchFamily="34" charset="0"/>
            </a:endParaRPr>
          </a:p>
        </p:txBody>
      </p:sp>
      <p:pic>
        <p:nvPicPr>
          <p:cNvPr id="61"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70" y="437055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2" name="Text Box 4"/>
          <p:cNvSpPr txBox="1">
            <a:spLocks noChangeArrowheads="1"/>
          </p:cNvSpPr>
          <p:nvPr/>
        </p:nvSpPr>
        <p:spPr bwMode="auto">
          <a:xfrm>
            <a:off x="738778" y="2392064"/>
            <a:ext cx="813791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Tratamiento</a:t>
            </a:r>
            <a:r>
              <a:rPr lang="en-US" altLang="es-PR" sz="2600" b="1" dirty="0">
                <a:latin typeface="Arial" charset="0"/>
              </a:rPr>
              <a:t> </a:t>
            </a:r>
            <a:r>
              <a:rPr lang="en-US" altLang="es-PR" sz="2600" b="1" dirty="0" err="1">
                <a:latin typeface="Arial" charset="0"/>
              </a:rPr>
              <a:t>moderno</a:t>
            </a:r>
            <a:r>
              <a:rPr lang="en-US" altLang="es-PR" sz="2600" b="1" dirty="0">
                <a:latin typeface="Arial" charset="0"/>
              </a:rPr>
              <a:t> de </a:t>
            </a:r>
            <a:r>
              <a:rPr lang="en-US" altLang="es-PR" sz="2600" b="1" dirty="0" err="1">
                <a:latin typeface="Arial" charset="0"/>
              </a:rPr>
              <a:t>enfermedades</a:t>
            </a:r>
            <a:r>
              <a:rPr lang="en-US" altLang="es-PR" sz="2600" b="1" dirty="0">
                <a:latin typeface="Arial" charset="0"/>
              </a:rPr>
              <a:t> </a:t>
            </a:r>
            <a:r>
              <a:rPr lang="en-US" altLang="es-PR" sz="2600" b="1" dirty="0" err="1">
                <a:latin typeface="Arial" charset="0"/>
              </a:rPr>
              <a:t>crónicas</a:t>
            </a:r>
            <a:endParaRPr lang="en-US" altLang="es-PR" sz="2600" b="1" i="1" dirty="0">
              <a:latin typeface="Arial" charset="0"/>
            </a:endParaRPr>
          </a:p>
        </p:txBody>
      </p:sp>
      <p:pic>
        <p:nvPicPr>
          <p:cNvPr id="63"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970" y="2348880"/>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57659058"/>
      </p:ext>
    </p:extLst>
  </p:cSld>
  <p:clrMapOvr>
    <a:masterClrMapping/>
  </p:clrMapOvr>
  <mc:AlternateContent xmlns:mc="http://schemas.openxmlformats.org/markup-compatibility/2006" xmlns:p14="http://schemas.microsoft.com/office/powerpoint/2010/main">
    <mc:Choice Requires="p14">
      <p:transition spd="slow" p14:dur="3900">
        <p14:glitter dir="d"/>
        <p:sndAc>
          <p:stSnd>
            <p:snd r:embed="rId4" name="chimes.wav"/>
          </p:stSnd>
        </p:sndAc>
      </p:transition>
    </mc:Choice>
    <mc:Fallback xmlns="">
      <p:transition spd="slow">
        <p:fade/>
        <p:sndAc>
          <p:stSnd>
            <p:snd r:embed="rId7" name="chimes.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651" name="Picture 27" descr="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50" y="-84138"/>
            <a:ext cx="10474325" cy="7042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1125538"/>
            <a:ext cx="914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b="1">
                <a:cs typeface="Arial" charset="0"/>
              </a:rPr>
              <a:t> </a:t>
            </a:r>
            <a:r>
              <a:rPr lang="es-PR" altLang="es-PR" b="1">
                <a:solidFill>
                  <a:srgbClr val="484876"/>
                </a:solidFill>
                <a:effectLst>
                  <a:outerShdw blurRad="38100" dist="38100" dir="2700000" algn="tl">
                    <a:srgbClr val="C0C0C0"/>
                  </a:outerShdw>
                </a:effectLst>
                <a:latin typeface="Arial Black" pitchFamily="34" charset="0"/>
                <a:cs typeface="Arial" charset="0"/>
              </a:rPr>
              <a:t>EDUCACIÓN DEL MOVIMIENTO:</a:t>
            </a:r>
            <a:endParaRPr lang="es-PR" altLang="es-PR" b="1" i="1">
              <a:cs typeface="Arial" charset="0"/>
            </a:endParaRPr>
          </a:p>
        </p:txBody>
      </p:sp>
      <p:sp>
        <p:nvSpPr>
          <p:cNvPr id="3" name="Title 1"/>
          <p:cNvSpPr>
            <a:spLocks/>
          </p:cNvSpPr>
          <p:nvPr/>
        </p:nvSpPr>
        <p:spPr bwMode="auto">
          <a:xfrm>
            <a:off x="-144463" y="2565400"/>
            <a:ext cx="9324976"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b="1">
                <a:cs typeface="Arial" charset="0"/>
              </a:rPr>
              <a:t> </a:t>
            </a:r>
            <a:r>
              <a:rPr lang="es-PR" altLang="es-PR" b="1" u="sng">
                <a:solidFill>
                  <a:srgbClr val="484876"/>
                </a:solidFill>
                <a:effectLst>
                  <a:outerShdw blurRad="38100" dist="38100" dir="2700000" algn="tl">
                    <a:srgbClr val="C0C0C0"/>
                  </a:outerShdw>
                </a:effectLst>
                <a:latin typeface="Arial Black" pitchFamily="34" charset="0"/>
                <a:cs typeface="Arial" charset="0"/>
              </a:rPr>
              <a:t>DESARROLLO DE</a:t>
            </a:r>
            <a:r>
              <a:rPr lang="es-PR" altLang="es-PR" b="1" i="1">
                <a:solidFill>
                  <a:srgbClr val="484876"/>
                </a:solidFill>
                <a:effectLst>
                  <a:outerShdw blurRad="38100" dist="38100" dir="2700000" algn="tl">
                    <a:srgbClr val="C0C0C0"/>
                  </a:outerShdw>
                </a:effectLst>
                <a:latin typeface="Arial Black" pitchFamily="34" charset="0"/>
                <a:cs typeface="Arial" charset="0"/>
              </a:rPr>
              <a:t>:</a:t>
            </a:r>
            <a:br>
              <a:rPr lang="es-PR" altLang="es-PR" b="1" i="1">
                <a:solidFill>
                  <a:srgbClr val="484876"/>
                </a:solidFill>
                <a:effectLst>
                  <a:outerShdw blurRad="38100" dist="38100" dir="2700000" algn="tl">
                    <a:srgbClr val="C0C0C0"/>
                  </a:outerShdw>
                </a:effectLst>
                <a:latin typeface="Arial Black" pitchFamily="34" charset="0"/>
                <a:cs typeface="Arial" charset="0"/>
              </a:rPr>
            </a:br>
            <a:r>
              <a:rPr lang="es-PR" altLang="es-PR" b="1" i="1">
                <a:solidFill>
                  <a:srgbClr val="484876"/>
                </a:solidFill>
                <a:effectLst>
                  <a:outerShdw blurRad="38100" dist="38100" dir="2700000" algn="tl">
                    <a:srgbClr val="C0C0C0"/>
                  </a:outerShdw>
                </a:effectLst>
                <a:latin typeface="Arial Black" pitchFamily="34" charset="0"/>
                <a:cs typeface="Arial" charset="0"/>
              </a:rPr>
              <a:t> </a:t>
            </a:r>
            <a:br>
              <a:rPr lang="es-PR" altLang="es-PR" b="1" i="1">
                <a:solidFill>
                  <a:srgbClr val="484876"/>
                </a:solidFill>
                <a:effectLst>
                  <a:outerShdw blurRad="38100" dist="38100" dir="2700000" algn="tl">
                    <a:srgbClr val="C0C0C0"/>
                  </a:outerShdw>
                </a:effectLst>
                <a:latin typeface="Arial Black" pitchFamily="34" charset="0"/>
                <a:cs typeface="Arial" charset="0"/>
              </a:rPr>
            </a:br>
            <a:r>
              <a:rPr lang="es-PR" altLang="es-PR" b="1" i="1">
                <a:solidFill>
                  <a:srgbClr val="484876"/>
                </a:solidFill>
                <a:effectLst>
                  <a:outerShdw blurRad="38100" dist="38100" dir="2700000" algn="tl">
                    <a:srgbClr val="C0C0C0"/>
                  </a:outerShdw>
                </a:effectLst>
                <a:latin typeface="Arial Black" pitchFamily="34" charset="0"/>
                <a:cs typeface="Arial" charset="0"/>
              </a:rPr>
              <a:t>COORDINACIÓN, LATERALIDAD, BALANCE, RITMO, IMAGEN DEL CUERPO Y ORIENTACIÓN</a:t>
            </a:r>
            <a:br>
              <a:rPr lang="es-PR" altLang="es-PR" b="1" i="1">
                <a:solidFill>
                  <a:srgbClr val="484876"/>
                </a:solidFill>
                <a:effectLst>
                  <a:outerShdw blurRad="38100" dist="38100" dir="2700000" algn="tl">
                    <a:srgbClr val="C0C0C0"/>
                  </a:outerShdw>
                </a:effectLst>
                <a:latin typeface="Arial Black" pitchFamily="34" charset="0"/>
                <a:cs typeface="Arial" charset="0"/>
              </a:rPr>
            </a:br>
            <a:r>
              <a:rPr lang="es-PR" altLang="es-PR" b="1" i="1">
                <a:solidFill>
                  <a:srgbClr val="484876"/>
                </a:solidFill>
                <a:effectLst>
                  <a:outerShdw blurRad="38100" dist="38100" dir="2700000" algn="tl">
                    <a:srgbClr val="C0C0C0"/>
                  </a:outerShdw>
                </a:effectLst>
                <a:latin typeface="Arial Black" pitchFamily="34" charset="0"/>
                <a:cs typeface="Arial" charset="0"/>
              </a:rPr>
              <a:t>DE ESPACIO</a:t>
            </a:r>
            <a:endParaRPr lang="es-PR" altLang="es-PR" b="1" i="1">
              <a:cs typeface="Arial"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breeze.wav"/>
          </p:stSnd>
        </p:sndAc>
      </p:transition>
    </mc:Choice>
    <mc:Fallback xmlns="">
      <p:transition spd="slow">
        <p:fade/>
        <p:sndAc>
          <p:stSnd>
            <p:snd r:embed="rId6" name="breeze.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8678" name="Picture 6" descr="Teaching_Element-PE">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765175"/>
            <a:ext cx="6985000" cy="4654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516563"/>
            <a:ext cx="8713787" cy="10080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s-ES" altLang="es-PR" sz="2000" b="1" i="1">
                <a:latin typeface="Times New Roman" pitchFamily="18" charset="0"/>
                <a:cs typeface="Times New Roman" pitchFamily="18" charset="0"/>
              </a:rPr>
              <a:t>NOTA</a:t>
            </a:r>
            <a:r>
              <a:rPr lang="es-ES" altLang="es-PR" sz="2000" b="1">
                <a:latin typeface="Times New Roman" pitchFamily="18" charset="0"/>
                <a:cs typeface="Times New Roman" pitchFamily="18" charset="0"/>
              </a:rPr>
              <a:t>.</a:t>
            </a:r>
            <a:r>
              <a:rPr lang="es-ES" altLang="es-PR" sz="2000">
                <a:latin typeface="Times New Roman" pitchFamily="18" charset="0"/>
                <a:cs typeface="Times New Roman" pitchFamily="18" charset="0"/>
              </a:rPr>
              <a:t> Reproducido de</a:t>
            </a:r>
            <a:r>
              <a:rPr lang="en-US" altLang="es-PR" sz="2000">
                <a:latin typeface="Times New Roman" pitchFamily="18" charset="0"/>
                <a:cs typeface="Times New Roman" pitchFamily="18" charset="0"/>
              </a:rPr>
              <a:t>: </a:t>
            </a:r>
            <a:r>
              <a:rPr lang="en-US" altLang="es-PR" sz="2000" b="1" i="1">
                <a:latin typeface="Times New Roman" pitchFamily="18" charset="0"/>
                <a:cs typeface="Times New Roman" pitchFamily="18" charset="0"/>
              </a:rPr>
              <a:t>Teaching Elementary Physical Education: Fundamental Motor Patterns</a:t>
            </a:r>
            <a:r>
              <a:rPr lang="en-US" altLang="es-PR" sz="2000">
                <a:latin typeface="Times New Roman" pitchFamily="18" charset="0"/>
                <a:cs typeface="Times New Roman" pitchFamily="18" charset="0"/>
              </a:rPr>
              <a:t> [Video], por California State Polytechinc University, 1985, Pomona, CA: ?. Copyright 1985 por: California Stae Polytechnic University</a:t>
            </a:r>
            <a:endParaRPr lang="en-US" altLang="es-PR" sz="2000" b="1" i="1">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sndAc>
          <p:stSnd>
            <p:snd r:embed="rId4" name="breeze.wav"/>
          </p:stSnd>
        </p:sndAc>
      </p:transition>
    </mc:Choice>
    <mc:Fallback xmlns="">
      <p:transition spd="slow">
        <p:fade/>
        <p:sndAc>
          <p:stSnd>
            <p:snd r:embed="rId7" name="breeze.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582" name="Picture 6" descr="Children_Soccer_Team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2088"/>
            <a:ext cx="9251950" cy="7158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0" y="765175"/>
            <a:ext cx="91440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5500" b="1">
                <a:cs typeface="Arial" charset="0"/>
              </a:rPr>
              <a:t> </a:t>
            </a:r>
            <a:r>
              <a:rPr lang="es-PR" altLang="es-PR" sz="5500" b="1">
                <a:solidFill>
                  <a:srgbClr val="FF0000"/>
                </a:solidFill>
                <a:effectLst>
                  <a:outerShdw blurRad="38100" dist="38100" dir="2700000" algn="tl">
                    <a:srgbClr val="C0C0C0"/>
                  </a:outerShdw>
                </a:effectLst>
                <a:latin typeface="Arial Black" pitchFamily="34" charset="0"/>
                <a:cs typeface="Arial" charset="0"/>
              </a:rPr>
              <a:t>PATRONES</a:t>
            </a: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 </a:t>
            </a: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DE</a:t>
            </a:r>
            <a:br>
              <a:rPr lang="es-PR" altLang="es-PR" sz="5500" b="1">
                <a:solidFill>
                  <a:srgbClr val="FF0000"/>
                </a:solidFill>
                <a:effectLst>
                  <a:outerShdw blurRad="38100" dist="38100" dir="2700000" algn="tl">
                    <a:srgbClr val="C0C0C0"/>
                  </a:outerShdw>
                </a:effectLst>
                <a:latin typeface="Arial Black" pitchFamily="34" charset="0"/>
                <a:cs typeface="Arial" charset="0"/>
              </a:rPr>
            </a:b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 MOVIMIENTO</a:t>
            </a:r>
            <a:br>
              <a:rPr lang="es-PR" altLang="es-PR" sz="5500" b="1">
                <a:solidFill>
                  <a:srgbClr val="FF0000"/>
                </a:solidFill>
                <a:effectLst>
                  <a:outerShdw blurRad="38100" dist="38100" dir="2700000" algn="tl">
                    <a:srgbClr val="C0C0C0"/>
                  </a:outerShdw>
                </a:effectLst>
                <a:latin typeface="Arial Black" pitchFamily="34" charset="0"/>
                <a:cs typeface="Arial" charset="0"/>
              </a:rPr>
            </a:br>
            <a:br>
              <a:rPr lang="es-PR" altLang="es-PR" sz="5500" b="1">
                <a:solidFill>
                  <a:srgbClr val="FF0000"/>
                </a:solidFill>
                <a:effectLst>
                  <a:outerShdw blurRad="38100" dist="38100" dir="2700000" algn="tl">
                    <a:srgbClr val="C0C0C0"/>
                  </a:outerShdw>
                </a:effectLst>
                <a:latin typeface="Arial Black" pitchFamily="34" charset="0"/>
                <a:cs typeface="Arial" charset="0"/>
              </a:rPr>
            </a:br>
            <a:r>
              <a:rPr lang="es-PR" altLang="es-PR" sz="5500" b="1">
                <a:solidFill>
                  <a:srgbClr val="FF0000"/>
                </a:solidFill>
                <a:effectLst>
                  <a:outerShdw blurRad="38100" dist="38100" dir="2700000" algn="tl">
                    <a:srgbClr val="C0C0C0"/>
                  </a:outerShdw>
                </a:effectLst>
                <a:latin typeface="Arial Black" pitchFamily="34" charset="0"/>
                <a:cs typeface="Arial" charset="0"/>
              </a:rPr>
              <a:t>FUNDAMENTALES</a:t>
            </a:r>
            <a:endParaRPr lang="es-PR" altLang="es-PR" sz="5500" b="1" i="1">
              <a:solidFill>
                <a:srgbClr val="FF0000"/>
              </a:solidFill>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6" name="chimes.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92696"/>
            <a:ext cx="8757369" cy="5256584"/>
          </a:xfrm>
          <a:prstGeom prst="rect">
            <a:avLst/>
          </a:prstGeom>
        </p:spPr>
      </p:pic>
      <p:sp>
        <p:nvSpPr>
          <p:cNvPr id="6" name="Text Box 6"/>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Dynamic Physical Education for Elementary School Children</a:t>
            </a:r>
            <a:r>
              <a:rPr lang="en-US" altLang="es-PR" sz="1200" dirty="0">
                <a:latin typeface="Times New Roman" pitchFamily="18" charset="0"/>
                <a:cs typeface="Times New Roman" pitchFamily="18" charset="0"/>
              </a:rPr>
              <a:t>. 17ma. ed.; (p. 311),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R. P. </a:t>
            </a:r>
            <a:r>
              <a:rPr lang="en-US" altLang="es-PR" sz="1200" dirty="0" err="1">
                <a:latin typeface="Times New Roman" pitchFamily="18" charset="0"/>
                <a:cs typeface="Times New Roman" pitchFamily="18" charset="0"/>
              </a:rPr>
              <a:t>Pamgrazi</a:t>
            </a:r>
            <a:r>
              <a:rPr lang="en-US" altLang="es-PR" sz="1200" dirty="0">
                <a:latin typeface="Times New Roman" pitchFamily="18" charset="0"/>
                <a:cs typeface="Times New Roman" pitchFamily="18" charset="0"/>
              </a:rPr>
              <a:t>, &amp; A. B. </a:t>
            </a:r>
            <a:r>
              <a:rPr lang="en-US" altLang="es-PR" sz="1200" dirty="0" err="1">
                <a:latin typeface="Times New Roman" pitchFamily="18" charset="0"/>
                <a:cs typeface="Times New Roman" pitchFamily="18" charset="0"/>
              </a:rPr>
              <a:t>Beighle</a:t>
            </a:r>
            <a:r>
              <a:rPr lang="en-US" altLang="es-PR" sz="1200" dirty="0">
                <a:latin typeface="Times New Roman" pitchFamily="18" charset="0"/>
                <a:cs typeface="Times New Roman" pitchFamily="18" charset="0"/>
              </a:rPr>
              <a:t>, 2013, Glenview, IL: Pearson Education, Inc. Copyright 2013,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Pearson Education, Inc.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u"/>
        <p:sndAc>
          <p:stSnd>
            <p:snd r:embed="rId4" name="chimes.wav"/>
          </p:stSnd>
        </p:sndAc>
      </p:transition>
    </mc:Choice>
    <mc:Fallback xmlns="">
      <p:transition spd="slow">
        <p:fade/>
        <p:sndAc>
          <p:stSnd>
            <p:snd r:embed="rId6" name="chimes.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764704"/>
            <a:ext cx="8936492" cy="5040560"/>
          </a:xfrm>
          <a:prstGeom prst="rect">
            <a:avLst/>
          </a:prstGeom>
        </p:spPr>
      </p:pic>
      <p:sp>
        <p:nvSpPr>
          <p:cNvPr id="3" name="Text Box 6"/>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Dynamic Physical Education for Elementary School Children</a:t>
            </a:r>
            <a:r>
              <a:rPr lang="en-US" altLang="es-PR" sz="1200" dirty="0">
                <a:latin typeface="Times New Roman" pitchFamily="18" charset="0"/>
                <a:cs typeface="Times New Roman" pitchFamily="18" charset="0"/>
              </a:rPr>
              <a:t>. 17ma. ed.; (pp. 311, 326-337, 347-357, ),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R. P. </a:t>
            </a:r>
            <a:r>
              <a:rPr lang="en-US" altLang="es-PR" sz="1200" dirty="0" err="1">
                <a:latin typeface="Times New Roman" pitchFamily="18" charset="0"/>
                <a:cs typeface="Times New Roman" pitchFamily="18" charset="0"/>
              </a:rPr>
              <a:t>Pamgrazi</a:t>
            </a:r>
            <a:r>
              <a:rPr lang="en-US" altLang="es-PR" sz="1200" dirty="0">
                <a:latin typeface="Times New Roman" pitchFamily="18" charset="0"/>
                <a:cs typeface="Times New Roman" pitchFamily="18" charset="0"/>
              </a:rPr>
              <a:t>, &amp; A. B. </a:t>
            </a:r>
            <a:r>
              <a:rPr lang="en-US" altLang="es-PR" sz="1200" dirty="0" err="1">
                <a:latin typeface="Times New Roman" pitchFamily="18" charset="0"/>
                <a:cs typeface="Times New Roman" pitchFamily="18" charset="0"/>
              </a:rPr>
              <a:t>Beighle</a:t>
            </a:r>
            <a:r>
              <a:rPr lang="en-US" altLang="es-PR" sz="1200" dirty="0">
                <a:latin typeface="Times New Roman" pitchFamily="18" charset="0"/>
                <a:cs typeface="Times New Roman" pitchFamily="18" charset="0"/>
              </a:rPr>
              <a:t>, 2013, Glenview, IL: Pearson Education, Inc. Copyright 2013,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Pearson Education, Inc. </a:t>
            </a:r>
          </a:p>
        </p:txBody>
      </p:sp>
    </p:spTree>
    <p:custDataLst>
      <p:tags r:id="rId1"/>
    </p:custDataLst>
    <p:extLst>
      <p:ext uri="{BB962C8B-B14F-4D97-AF65-F5344CB8AC3E}">
        <p14:creationId xmlns:p14="http://schemas.microsoft.com/office/powerpoint/2010/main" val="4001088436"/>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sndAc>
          <p:stSnd>
            <p:snd r:embed="rId4" name="chimes.wav"/>
          </p:stSnd>
        </p:sndAc>
      </p:transition>
    </mc:Choice>
    <mc:Fallback xmlns="">
      <p:transition spd="slow">
        <p:fade/>
        <p:sndAc>
          <p:stSnd>
            <p:snd r:embed="rId6" name="chimes.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7" name="Rectangle 3"/>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1434631" name="Picture 7" descr="SALUD_Comportamiento_Grafico_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5" y="115888"/>
            <a:ext cx="5237163" cy="66690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newsflash/>
        <p:sndAc>
          <p:stSnd>
            <p:snd r:embed="rId4" name="breeze.wav"/>
          </p:stSnd>
        </p:sndAc>
      </p:transition>
    </mc:Choice>
    <mc:Fallback xmlns="">
      <p:transition spd="slow">
        <p:newsflash/>
        <p:sndAc>
          <p:stSnd>
            <p:snd r:embed="rId6" name="breeze.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98"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1437699" name="Picture 3" descr="000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 y="130175"/>
            <a:ext cx="9045575" cy="6611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dir="u"/>
    <p:sndAc>
      <p:stSnd>
        <p:snd r:embed="rId4" name="breeze.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74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1439747" name="Picture 3" descr="0000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3175"/>
            <a:ext cx="8820150" cy="6854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p:sndAc>
      <p:stSnd>
        <p:snd r:embed="rId4" name="breeze.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2409825" y="693738"/>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a:solidFill>
                  <a:srgbClr val="484876"/>
                </a:solidFill>
                <a:effectLst>
                  <a:outerShdw blurRad="38100" dist="38100" dir="2700000" algn="tl">
                    <a:srgbClr val="C0C0C0"/>
                  </a:outerShdw>
                </a:effectLst>
                <a:latin typeface="Arial Black" pitchFamily="34" charset="0"/>
                <a:cs typeface="Arial" charset="0"/>
              </a:rPr>
              <a:t>SALUD – Activa</a:t>
            </a:r>
            <a:br>
              <a:rPr lang="es-PR" altLang="es-PR" sz="2800">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PARA TODA LA VIDA: Beneficios</a:t>
            </a:r>
          </a:p>
        </p:txBody>
      </p:sp>
      <p:pic>
        <p:nvPicPr>
          <p:cNvPr id="1452038" name="Picture 23" descr="CURV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288" y="1628775"/>
            <a:ext cx="568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p:cNvSpPr>
          <p:nvPr/>
        </p:nvSpPr>
        <p:spPr bwMode="auto">
          <a:xfrm>
            <a:off x="2698750" y="1700213"/>
            <a:ext cx="5184775"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400" i="1">
                <a:solidFill>
                  <a:srgbClr val="484876"/>
                </a:solidFill>
                <a:effectLst>
                  <a:outerShdw blurRad="38100" dist="38100" dir="2700000" algn="tl">
                    <a:srgbClr val="C0C0C0"/>
                  </a:outerShdw>
                </a:effectLst>
                <a:latin typeface="Arial Black" pitchFamily="34" charset="0"/>
                <a:cs typeface="Arial" charset="0"/>
              </a:rPr>
              <a:t> </a:t>
            </a:r>
            <a:r>
              <a:rPr lang="es-PR" altLang="es-PR" sz="2500" i="1">
                <a:solidFill>
                  <a:srgbClr val="484876"/>
                </a:solidFill>
                <a:effectLst>
                  <a:outerShdw blurRad="38100" dist="38100" dir="2700000" algn="tl">
                    <a:srgbClr val="C0C0C0"/>
                  </a:outerShdw>
                </a:effectLst>
                <a:latin typeface="Arial Black" pitchFamily="34" charset="0"/>
                <a:cs typeface="Arial" charset="0"/>
              </a:rPr>
              <a:t>ESTILOS DE VIDA ACTIVOS</a:t>
            </a:r>
          </a:p>
        </p:txBody>
      </p:sp>
      <p:sp>
        <p:nvSpPr>
          <p:cNvPr id="7" name="Text Box 2"/>
          <p:cNvSpPr txBox="1">
            <a:spLocks noChangeArrowheads="1"/>
          </p:cNvSpPr>
          <p:nvPr/>
        </p:nvSpPr>
        <p:spPr bwMode="auto">
          <a:xfrm>
            <a:off x="539750" y="2493963"/>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El logro de un estado elevado, o bueno, de salud</a:t>
            </a:r>
            <a:endParaRPr lang="en-US" altLang="es-PR" sz="2500" i="1">
              <a:latin typeface="Arial Black" pitchFamily="34" charset="0"/>
            </a:endParaRPr>
          </a:p>
        </p:txBody>
      </p:sp>
      <p:pic>
        <p:nvPicPr>
          <p:cNvPr id="1452041" name="Picture 3"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5717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539750" y="2932113"/>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Incremento en la </a:t>
            </a:r>
            <a:r>
              <a:rPr lang="en-US" altLang="es-PR" sz="2800" b="1" i="1">
                <a:solidFill>
                  <a:srgbClr val="484876"/>
                </a:solidFill>
                <a:effectLst>
                  <a:outerShdw blurRad="38100" dist="38100" dir="2700000" algn="tl">
                    <a:srgbClr val="C0C0C0"/>
                  </a:outerShdw>
                </a:effectLst>
                <a:latin typeface="Calibri" pitchFamily="34" charset="0"/>
              </a:rPr>
              <a:t>capacidad funcional</a:t>
            </a:r>
            <a:endParaRPr lang="en-US" altLang="es-PR" sz="2500" b="1" i="1">
              <a:solidFill>
                <a:srgbClr val="484876"/>
              </a:solidFill>
              <a:latin typeface="Arial Black" pitchFamily="34" charset="0"/>
            </a:endParaRPr>
          </a:p>
        </p:txBody>
      </p:sp>
      <p:pic>
        <p:nvPicPr>
          <p:cNvPr id="1452043" name="Picture 5"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0035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539750" y="3365500"/>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Reducción en las enfermedades crónico-degenerativas</a:t>
            </a:r>
            <a:endParaRPr lang="en-US" altLang="es-PR" sz="2500" i="1">
              <a:latin typeface="Arial Black" pitchFamily="34" charset="0"/>
            </a:endParaRPr>
          </a:p>
        </p:txBody>
      </p:sp>
      <p:pic>
        <p:nvPicPr>
          <p:cNvPr id="1452045" name="Picture 7"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4369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539750" y="4244975"/>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Disminución en la supervisión médica</a:t>
            </a:r>
            <a:endParaRPr lang="en-US" altLang="es-PR" sz="2500" i="1">
              <a:latin typeface="Arial Black" pitchFamily="34" charset="0"/>
            </a:endParaRPr>
          </a:p>
        </p:txBody>
      </p:sp>
      <p:pic>
        <p:nvPicPr>
          <p:cNvPr id="1452047" name="Picture 9"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3164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p:cNvSpPr txBox="1">
            <a:spLocks noChangeArrowheads="1"/>
          </p:cNvSpPr>
          <p:nvPr/>
        </p:nvSpPr>
        <p:spPr bwMode="auto">
          <a:xfrm>
            <a:off x="539750" y="4670425"/>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Mayor expectativa de vida</a:t>
            </a:r>
            <a:endParaRPr lang="en-US" altLang="es-PR" sz="2500" i="1">
              <a:latin typeface="Arial Black" pitchFamily="34" charset="0"/>
            </a:endParaRPr>
          </a:p>
        </p:txBody>
      </p:sp>
      <p:pic>
        <p:nvPicPr>
          <p:cNvPr id="1452049" name="Picture 11"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7418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2"/>
          <p:cNvSpPr txBox="1">
            <a:spLocks noChangeArrowheads="1"/>
          </p:cNvSpPr>
          <p:nvPr/>
        </p:nvSpPr>
        <p:spPr bwMode="auto">
          <a:xfrm>
            <a:off x="539750" y="5086350"/>
            <a:ext cx="8677275"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Menos costos médicos</a:t>
            </a:r>
            <a:endParaRPr lang="en-US" altLang="es-PR" sz="2500" i="1">
              <a:latin typeface="Arial Black" pitchFamily="34" charset="0"/>
            </a:endParaRPr>
          </a:p>
        </p:txBody>
      </p:sp>
      <p:pic>
        <p:nvPicPr>
          <p:cNvPr id="1452051" name="Picture 13"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6038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4"/>
          <p:cNvSpPr txBox="1">
            <a:spLocks noChangeArrowheads="1"/>
          </p:cNvSpPr>
          <p:nvPr/>
        </p:nvSpPr>
        <p:spPr bwMode="auto">
          <a:xfrm>
            <a:off x="539750" y="5516563"/>
            <a:ext cx="8569325"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Vida productiva y plena</a:t>
            </a:r>
            <a:endParaRPr lang="en-US" altLang="es-PR" sz="2500" i="1">
              <a:latin typeface="Arial Black" pitchFamily="34" charset="0"/>
            </a:endParaRPr>
          </a:p>
        </p:txBody>
      </p:sp>
      <p:pic>
        <p:nvPicPr>
          <p:cNvPr id="1452053" name="Picture 15"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1784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107950" y="6094413"/>
            <a:ext cx="9036050" cy="3587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latin typeface="Times New Roman" pitchFamily="18" charset="0"/>
                <a:cs typeface="Times New Roman" pitchFamily="18" charset="0"/>
              </a:rPr>
              <a:t>NOTA</a:t>
            </a:r>
            <a:r>
              <a:rPr lang="en-US" altLang="es-PR" sz="1200" b="1">
                <a:latin typeface="Times New Roman" pitchFamily="18" charset="0"/>
                <a:cs typeface="Times New Roman" pitchFamily="18" charset="0"/>
              </a:rPr>
              <a:t>.</a:t>
            </a:r>
            <a:r>
              <a:rPr lang="en-US" altLang="es-PR" sz="1200">
                <a:latin typeface="Times New Roman" pitchFamily="18" charset="0"/>
                <a:cs typeface="Times New Roman" pitchFamily="18" charset="0"/>
              </a:rPr>
              <a:t> Adaptado de: </a:t>
            </a:r>
            <a:r>
              <a:rPr lang="en-US" altLang="es-PR" sz="1200" b="1" i="1">
                <a:latin typeface="Times New Roman" pitchFamily="18" charset="0"/>
                <a:cs typeface="Times New Roman" pitchFamily="18" charset="0"/>
              </a:rPr>
              <a:t>Lifetime Physical Fitness &amp; Wellness: A Personalized Program</a:t>
            </a:r>
            <a:r>
              <a:rPr lang="en-US" altLang="es-PR" sz="1200">
                <a:latin typeface="Times New Roman" pitchFamily="18" charset="0"/>
                <a:cs typeface="Times New Roman" pitchFamily="18" charset="0"/>
              </a:rPr>
              <a:t>. 14th. ed.; (p. 510), por W. W. K. Hoeger, S. A. Hoeger, C. I. Hoeger, &amp; A. L. Fawson, 2017, Boston, MA: Cengage Learning. Copyright 2017, 2015 por Cengage Learning.</a:t>
            </a:r>
          </a:p>
        </p:txBody>
      </p:sp>
      <p:sp>
        <p:nvSpPr>
          <p:cNvPr id="2" name="Text Box 6"/>
          <p:cNvSpPr txBox="1">
            <a:spLocks noChangeArrowheads="1"/>
          </p:cNvSpPr>
          <p:nvPr/>
        </p:nvSpPr>
        <p:spPr bwMode="auto">
          <a:xfrm>
            <a:off x="539750" y="3817938"/>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Menor incidencia de enfermedades infecto-contagiosas</a:t>
            </a:r>
            <a:endParaRPr lang="en-US" altLang="es-PR" sz="2500" i="1">
              <a:latin typeface="Arial Black" pitchFamily="34" charset="0"/>
            </a:endParaRPr>
          </a:p>
        </p:txBody>
      </p:sp>
      <p:pic>
        <p:nvPicPr>
          <p:cNvPr id="1452058" name="Picture 7" descr="Bullets_Arrow_Blue1_Right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889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059" name="Picture 27" descr="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835025"/>
            <a:ext cx="2160588" cy="1441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p14:flythrough hasBounce="1"/>
        <p:sndAc>
          <p:stSnd>
            <p:snd r:embed="rId4" name="breeze.wav"/>
          </p:stSnd>
        </p:sndAc>
      </p:transition>
    </mc:Choice>
    <mc:Fallback xmlns="">
      <p:transition spd="slow">
        <p:fade/>
        <p:sndAc>
          <p:stSnd>
            <p:snd r:embed="rId8" name="breeze.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387" name="Picture 3" descr="Terminologia_Banners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660" name="Picture 20" descr="Agradecimientos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13981826"/>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434" name="Picture 2" descr="Bannne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0" y="6381750"/>
            <a:ext cx="9144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Adaptado de: “Guide to help you Restore a Sense of Well-Being and Balance in your Life”, [Brochure]. Copyright 1997 por: Park Nicollet </a:t>
            </a:r>
            <a:r>
              <a:rPr lang="en-US" altLang="es-PR" sz="1200" i="1">
                <a:latin typeface="Times New Roman" pitchFamily="18" charset="0"/>
                <a:cs typeface="Times New Roman" pitchFamily="18" charset="0"/>
              </a:rPr>
              <a:t>Health Resourse</a:t>
            </a:r>
            <a:r>
              <a:rPr lang="en-US" altLang="es-PR" sz="1200" baseline="30000">
                <a:latin typeface="Times New Roman" pitchFamily="18" charset="0"/>
                <a:cs typeface="Times New Roman" pitchFamily="18" charset="0"/>
              </a:rPr>
              <a:t>®</a:t>
            </a:r>
            <a:r>
              <a:rPr lang="en-US" altLang="es-PR" sz="1200">
                <a:latin typeface="Times New Roman" pitchFamily="18" charset="0"/>
                <a:cs typeface="Times New Roman" pitchFamily="18" charset="0"/>
              </a:rPr>
              <a:t>.</a:t>
            </a:r>
          </a:p>
        </p:txBody>
      </p:sp>
      <p:pic>
        <p:nvPicPr>
          <p:cNvPr id="1249284" name="Picture 4" descr="Piramide_del_Bienest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50" y="906463"/>
            <a:ext cx="8199438" cy="5475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611188" y="692150"/>
            <a:ext cx="83534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2000">
                <a:solidFill>
                  <a:srgbClr val="484876"/>
                </a:solidFill>
                <a:effectLst>
                  <a:outerShdw blurRad="38100" dist="38100" dir="2700000" algn="tl">
                    <a:srgbClr val="C0C0C0"/>
                  </a:outerShdw>
                </a:effectLst>
                <a:latin typeface="Arial Black" pitchFamily="34" charset="0"/>
                <a:cs typeface="Arial" charset="0"/>
              </a:rPr>
              <a:t>LA PIRÁMIDE DE LA SALUD Y EL BIENESTAR</a:t>
            </a:r>
            <a:endParaRPr lang="es-PR" altLang="es-PR" sz="2000" i="1">
              <a:solidFill>
                <a:srgbClr val="484876"/>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breeze.wav"/>
          </p:stSnd>
        </p:sndAc>
      </p:transition>
    </mc:Choice>
    <mc:Fallback xmlns="">
      <p:transition spd="slow">
        <p:fade/>
        <p:sndAc>
          <p:stSnd>
            <p:snd r:embed="rId6" name="breez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20" name="Rectangle 4"/>
          <p:cNvSpPr>
            <a:spLocks noChangeArrowheads="1"/>
          </p:cNvSpPr>
          <p:nvPr/>
        </p:nvSpPr>
        <p:spPr bwMode="auto">
          <a:xfrm>
            <a:off x="4425950" y="1916113"/>
            <a:ext cx="4610100"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80000"/>
              </a:lnSpc>
              <a:spcBef>
                <a:spcPct val="20000"/>
              </a:spcBef>
            </a:pPr>
            <a:r>
              <a:rPr lang="en-US" altLang="es-PR" sz="3600" b="1">
                <a:latin typeface="Arial" charset="0"/>
                <a:cs typeface="Arial" charset="0"/>
              </a:rPr>
              <a:t>“Un completo</a:t>
            </a:r>
          </a:p>
          <a:p>
            <a:pPr eaLnBrk="0" hangingPunct="0">
              <a:lnSpc>
                <a:spcPct val="80000"/>
              </a:lnSpc>
              <a:spcBef>
                <a:spcPct val="20000"/>
              </a:spcBef>
            </a:pPr>
            <a:r>
              <a:rPr lang="en-US" altLang="es-PR" sz="3600" b="1">
                <a:latin typeface="Arial" charset="0"/>
                <a:cs typeface="Arial" charset="0"/>
              </a:rPr>
              <a:t>estado de bienestar</a:t>
            </a:r>
          </a:p>
          <a:p>
            <a:pPr eaLnBrk="0" hangingPunct="0">
              <a:lnSpc>
                <a:spcPct val="80000"/>
              </a:lnSpc>
              <a:spcBef>
                <a:spcPct val="20000"/>
              </a:spcBef>
            </a:pPr>
            <a:r>
              <a:rPr lang="en-US" altLang="es-PR" sz="3600" b="1">
                <a:latin typeface="Arial" charset="0"/>
                <a:cs typeface="Arial" charset="0"/>
              </a:rPr>
              <a:t>físico, mental y</a:t>
            </a:r>
          </a:p>
          <a:p>
            <a:pPr eaLnBrk="0" hangingPunct="0">
              <a:lnSpc>
                <a:spcPct val="80000"/>
              </a:lnSpc>
              <a:spcBef>
                <a:spcPct val="20000"/>
              </a:spcBef>
            </a:pPr>
            <a:r>
              <a:rPr lang="en-US" altLang="es-PR" sz="3600" b="1">
                <a:latin typeface="Arial" charset="0"/>
                <a:cs typeface="Arial" charset="0"/>
              </a:rPr>
              <a:t>social, y no</a:t>
            </a:r>
          </a:p>
          <a:p>
            <a:pPr eaLnBrk="0" hangingPunct="0">
              <a:lnSpc>
                <a:spcPct val="80000"/>
              </a:lnSpc>
              <a:spcBef>
                <a:spcPct val="20000"/>
              </a:spcBef>
            </a:pPr>
            <a:r>
              <a:rPr lang="en-US" altLang="es-PR" sz="3600" b="1">
                <a:latin typeface="Arial" charset="0"/>
                <a:cs typeface="Arial" charset="0"/>
              </a:rPr>
              <a:t>meramente la</a:t>
            </a:r>
          </a:p>
          <a:p>
            <a:pPr eaLnBrk="0" hangingPunct="0">
              <a:lnSpc>
                <a:spcPct val="80000"/>
              </a:lnSpc>
              <a:spcBef>
                <a:spcPct val="20000"/>
              </a:spcBef>
            </a:pPr>
            <a:r>
              <a:rPr lang="en-US" altLang="es-PR" sz="3600" b="1">
                <a:latin typeface="Arial" charset="0"/>
                <a:cs typeface="Arial" charset="0"/>
              </a:rPr>
              <a:t>ausencia de</a:t>
            </a:r>
          </a:p>
          <a:p>
            <a:pPr eaLnBrk="0" hangingPunct="0">
              <a:lnSpc>
                <a:spcPct val="80000"/>
              </a:lnSpc>
              <a:spcBef>
                <a:spcPct val="20000"/>
              </a:spcBef>
            </a:pPr>
            <a:r>
              <a:rPr lang="en-US" altLang="es-PR" sz="3600" b="1">
                <a:latin typeface="Arial" charset="0"/>
                <a:cs typeface="Arial" charset="0"/>
              </a:rPr>
              <a:t>enfermedad o</a:t>
            </a:r>
          </a:p>
          <a:p>
            <a:pPr eaLnBrk="0" hangingPunct="0">
              <a:lnSpc>
                <a:spcPct val="80000"/>
              </a:lnSpc>
              <a:spcBef>
                <a:spcPct val="20000"/>
              </a:spcBef>
            </a:pPr>
            <a:r>
              <a:rPr lang="en-US" altLang="es-PR" sz="3600" b="1">
                <a:latin typeface="Arial" charset="0"/>
                <a:cs typeface="Arial" charset="0"/>
              </a:rPr>
              <a:t>incapacidad”</a:t>
            </a:r>
          </a:p>
        </p:txBody>
      </p:sp>
      <p:sp>
        <p:nvSpPr>
          <p:cNvPr id="2" name="Title 1"/>
          <p:cNvSpPr>
            <a:spLocks/>
          </p:cNvSpPr>
          <p:nvPr/>
        </p:nvSpPr>
        <p:spPr bwMode="auto">
          <a:xfrm>
            <a:off x="4387850" y="763588"/>
            <a:ext cx="45751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0000"/>
              </a:lnSpc>
            </a:pPr>
            <a:r>
              <a:rPr lang="es-PR" altLang="es-PR">
                <a:solidFill>
                  <a:srgbClr val="484876"/>
                </a:solidFill>
                <a:effectLst>
                  <a:outerShdw blurRad="38100" dist="38100" dir="2700000" algn="tl">
                    <a:srgbClr val="C0C0C0"/>
                  </a:outerShdw>
                </a:effectLst>
                <a:latin typeface="Arial Black" pitchFamily="34" charset="0"/>
                <a:cs typeface="Arial" charset="0"/>
              </a:rPr>
              <a:t>SALUD</a:t>
            </a:r>
            <a:r>
              <a:rPr lang="es-PR" altLang="es-PR" sz="2800">
                <a:solidFill>
                  <a:srgbClr val="484876"/>
                </a:solidFill>
                <a:effectLst>
                  <a:outerShdw blurRad="38100" dist="38100" dir="2700000" algn="tl">
                    <a:srgbClr val="C0C0C0"/>
                  </a:outerShdw>
                </a:effectLst>
                <a:latin typeface="Arial Black" pitchFamily="34" charset="0"/>
                <a:cs typeface="Arial" charset="0"/>
              </a:rPr>
              <a:t> - Concepto:</a:t>
            </a:r>
            <a:br>
              <a:rPr lang="es-PR" altLang="es-PR" sz="2800">
                <a:solidFill>
                  <a:srgbClr val="484876"/>
                </a:solidFill>
                <a:effectLst>
                  <a:outerShdw blurRad="38100" dist="38100" dir="2700000" algn="tl">
                    <a:srgbClr val="C0C0C0"/>
                  </a:outerShdw>
                </a:effectLst>
                <a:latin typeface="Arial Black" pitchFamily="34" charset="0"/>
                <a:cs typeface="Arial" charset="0"/>
              </a:rPr>
            </a:br>
            <a:r>
              <a:rPr lang="es-PR" altLang="es-PR" sz="3500" i="1">
                <a:solidFill>
                  <a:srgbClr val="484876"/>
                </a:solidFill>
                <a:effectLst>
                  <a:outerShdw blurRad="38100" dist="38100" dir="2700000" algn="tl">
                    <a:srgbClr val="C0C0C0"/>
                  </a:outerShdw>
                </a:effectLst>
                <a:latin typeface="Arial Black" pitchFamily="34" charset="0"/>
                <a:cs typeface="Arial" charset="0"/>
              </a:rPr>
              <a:t>WHO, 1947</a:t>
            </a:r>
          </a:p>
        </p:txBody>
      </p:sp>
      <p:pic>
        <p:nvPicPr>
          <p:cNvPr id="1417222" name="Picture 6" descr="hikers_by_lakesho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620713"/>
            <a:ext cx="4056062" cy="5616575"/>
          </a:xfrm>
          <a:prstGeom prst="rect">
            <a:avLst/>
          </a:prstGeom>
          <a:noFill/>
          <a:extLst>
            <a:ext uri="{909E8E84-426E-40DD-AFC4-6F175D3DCCD1}">
              <a14:hiddenFill xmlns:a14="http://schemas.microsoft.com/office/drawing/2010/main">
                <a:solidFill>
                  <a:srgbClr val="FFFFFF"/>
                </a:solidFill>
              </a14:hiddenFill>
            </a:ext>
          </a:extLst>
        </p:spPr>
      </p:pic>
      <p:sp>
        <p:nvSpPr>
          <p:cNvPr id="1417224" name="Rectangle 8"/>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Text Box 6"/>
          <p:cNvSpPr txBox="1">
            <a:spLocks noChangeArrowheads="1"/>
          </p:cNvSpPr>
          <p:nvPr/>
        </p:nvSpPr>
        <p:spPr bwMode="auto">
          <a:xfrm>
            <a:off x="179388" y="6426200"/>
            <a:ext cx="8964612" cy="31591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Tomado de: “Constitution of the World Health Organization", por: World Health Organization, 1947, </a:t>
            </a:r>
            <a:r>
              <a:rPr lang="en-US" altLang="es-PR" sz="1200" b="1" i="1">
                <a:latin typeface="Times New Roman" pitchFamily="18" charset="0"/>
              </a:rPr>
              <a:t>Chronicle of WHO, 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6" name="breeze.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4" name="Picture 14" descr="Dimensiones_Triangulo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3" y="981075"/>
            <a:ext cx="6840537" cy="5324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dir="r"/>
        <p:sndAc>
          <p:stSnd>
            <p:snd r:embed="rId4" name="chimes.wav"/>
          </p:stSnd>
        </p:sndAc>
      </p:transition>
    </mc:Choice>
    <mc:Fallback xmlns="">
      <p:transition spd="slow">
        <p:fade/>
        <p:sndAc>
          <p:stSnd>
            <p:snd r:embed="rId6" name="chimes.wav"/>
          </p:stSnd>
        </p:sndAc>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63" name="Picture 3" descr="GT21_Bienestar_Dimensiones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765175"/>
            <a:ext cx="7345362" cy="5600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breeze.wav"/>
          </p:stSnd>
        </p:sndAc>
      </p:transition>
    </mc:Choice>
    <mc:Fallback xmlns="">
      <p:transition spd="slow">
        <p:fade/>
        <p:sndAc>
          <p:stSnd>
            <p:snd r:embed="rId6" name="breeze.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519" name="Picture 7" descr="SALUD_Dimensiones_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413" y="798513"/>
            <a:ext cx="6659562" cy="5632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107950" y="-26988"/>
            <a:ext cx="3025775"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580000"/>
              </a:lnSpc>
            </a:pPr>
            <a:r>
              <a:rPr lang="es-PR" altLang="es-PR" sz="2800" i="1">
                <a:solidFill>
                  <a:srgbClr val="484876"/>
                </a:solidFill>
                <a:effectLst>
                  <a:outerShdw blurRad="38100" dist="38100" dir="2700000" algn="tl">
                    <a:srgbClr val="C0C0C0"/>
                  </a:outerShdw>
                </a:effectLst>
                <a:latin typeface="Arial Black" pitchFamily="34" charset="0"/>
                <a:cs typeface="Arial" charset="0"/>
              </a:rPr>
              <a:t>DIMENSIONES</a:t>
            </a:r>
            <a:br>
              <a:rPr lang="es-PR" altLang="es-PR" sz="2800" i="1">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DE LA</a:t>
            </a:r>
            <a:br>
              <a:rPr lang="es-PR" altLang="es-PR" sz="2800" i="1">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SALUD</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breeze.wav"/>
          </p:stSnd>
        </p:sndAc>
      </p:transition>
    </mc:Choice>
    <mc:Fallback xmlns="">
      <p:transition spd="slow">
        <p:fade/>
        <p:sndAc>
          <p:stSnd>
            <p:snd r:embed="rId6" name="breeze.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p:cNvSpPr>
          <p:nvPr/>
        </p:nvSpPr>
        <p:spPr bwMode="auto">
          <a:xfrm>
            <a:off x="2483768" y="787466"/>
            <a:ext cx="6120680"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
        <p:nvSpPr>
          <p:cNvPr id="76" name="Text Box 5"/>
          <p:cNvSpPr txBox="1">
            <a:spLocks noChangeArrowheads="1"/>
          </p:cNvSpPr>
          <p:nvPr/>
        </p:nvSpPr>
        <p:spPr bwMode="auto">
          <a:xfrm>
            <a:off x="717550" y="1916832"/>
            <a:ext cx="12811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err="1">
                <a:solidFill>
                  <a:srgbClr val="000000"/>
                </a:solidFill>
                <a:latin typeface="Calibri" pitchFamily="34" charset="0"/>
              </a:rPr>
              <a:t>Física</a:t>
            </a:r>
            <a:r>
              <a:rPr lang="en-US" altLang="es-PR" sz="2800" b="1" dirty="0">
                <a:solidFill>
                  <a:srgbClr val="000000"/>
                </a:solidFill>
                <a:latin typeface="Calibri" pitchFamily="34" charset="0"/>
              </a:rPr>
              <a:t>:</a:t>
            </a:r>
          </a:p>
        </p:txBody>
      </p:sp>
      <p:sp>
        <p:nvSpPr>
          <p:cNvPr id="77" name="Text Box 6"/>
          <p:cNvSpPr txBox="1">
            <a:spLocks noChangeArrowheads="1"/>
          </p:cNvSpPr>
          <p:nvPr/>
        </p:nvSpPr>
        <p:spPr bwMode="auto">
          <a:xfrm>
            <a:off x="1042988" y="2420888"/>
            <a:ext cx="4753148"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Una</a:t>
            </a:r>
            <a:r>
              <a:rPr lang="en-US" altLang="es-PR" sz="2100" b="1" dirty="0">
                <a:solidFill>
                  <a:srgbClr val="000000"/>
                </a:solidFill>
              </a:rPr>
              <a:t> Buena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dirty="0">
                <a:solidFill>
                  <a:srgbClr val="000000"/>
                </a:solidFill>
              </a:rPr>
              <a:t>:</a:t>
            </a:r>
          </a:p>
        </p:txBody>
      </p:sp>
      <p:pic>
        <p:nvPicPr>
          <p:cNvPr id="78" name="Picture 7"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2492326"/>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1988269"/>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9"/>
          <p:cNvSpPr txBox="1">
            <a:spLocks noChangeArrowheads="1"/>
          </p:cNvSpPr>
          <p:nvPr/>
        </p:nvSpPr>
        <p:spPr bwMode="auto">
          <a:xfrm>
            <a:off x="1077664" y="2854276"/>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Reduce el riesgo para las enfermedades crónico-degenerativas, aumenta la energía y </a:t>
            </a:r>
            <a:r>
              <a:rPr lang="es-ES" altLang="es-PR" sz="2200" dirty="0" err="1">
                <a:solidFill>
                  <a:srgbClr val="000000"/>
                </a:solidFill>
                <a:latin typeface="Arial" charset="0"/>
              </a:rPr>
              <a:t>estámina</a:t>
            </a:r>
            <a:r>
              <a:rPr lang="es-ES" altLang="es-PR" sz="2200" dirty="0">
                <a:solidFill>
                  <a:srgbClr val="000000"/>
                </a:solidFill>
                <a:latin typeface="Arial" charset="0"/>
              </a:rPr>
              <a:t>, y puede incrementar la expectativa de vida al nacer</a:t>
            </a:r>
            <a:endParaRPr lang="en-US" altLang="es-PR" sz="2200" dirty="0">
              <a:solidFill>
                <a:srgbClr val="000000"/>
              </a:solidFill>
              <a:latin typeface="Arial" charset="0"/>
            </a:endParaRPr>
          </a:p>
        </p:txBody>
      </p:sp>
      <p:sp>
        <p:nvSpPr>
          <p:cNvPr id="81" name="Text Box 10"/>
          <p:cNvSpPr txBox="1">
            <a:spLocks noChangeArrowheads="1"/>
          </p:cNvSpPr>
          <p:nvPr/>
        </p:nvSpPr>
        <p:spPr bwMode="auto">
          <a:xfrm>
            <a:off x="717550" y="3933056"/>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dirty="0" err="1">
                <a:solidFill>
                  <a:srgbClr val="000000"/>
                </a:solidFill>
                <a:latin typeface="Calibri" pitchFamily="34" charset="0"/>
              </a:rPr>
              <a:t>Emocional</a:t>
            </a:r>
            <a:r>
              <a:rPr lang="en-US" altLang="es-PR" sz="2800" b="1" dirty="0">
                <a:solidFill>
                  <a:srgbClr val="000000"/>
                </a:solidFill>
                <a:latin typeface="Calibri" pitchFamily="34" charset="0"/>
              </a:rPr>
              <a:t>:</a:t>
            </a:r>
          </a:p>
        </p:txBody>
      </p:sp>
      <p:sp>
        <p:nvSpPr>
          <p:cNvPr id="82" name="Text Box 11"/>
          <p:cNvSpPr txBox="1">
            <a:spLocks noChangeArrowheads="1"/>
          </p:cNvSpPr>
          <p:nvPr/>
        </p:nvSpPr>
        <p:spPr bwMode="auto">
          <a:xfrm>
            <a:off x="1042988" y="4468614"/>
            <a:ext cx="7561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adecuada</a:t>
            </a:r>
            <a:r>
              <a:rPr lang="en-US" altLang="es-PR" sz="2100" b="1" dirty="0">
                <a:solidFill>
                  <a:srgbClr val="000000"/>
                </a:solidFill>
              </a:rPr>
              <a:t>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p>
        </p:txBody>
      </p:sp>
      <p:pic>
        <p:nvPicPr>
          <p:cNvPr id="83" name="Picture 12"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4540052"/>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400449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9" name="Text Box 9"/>
          <p:cNvSpPr txBox="1">
            <a:spLocks noChangeArrowheads="1"/>
          </p:cNvSpPr>
          <p:nvPr/>
        </p:nvSpPr>
        <p:spPr bwMode="auto">
          <a:xfrm>
            <a:off x="1077664" y="4942851"/>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Disminuye las tensiones y la ansiedad, libera la depresión, alivia el </a:t>
            </a:r>
            <a:r>
              <a:rPr lang="es-ES" altLang="es-PR" sz="2200" dirty="0" err="1">
                <a:solidFill>
                  <a:srgbClr val="000000"/>
                </a:solidFill>
                <a:latin typeface="Arial" charset="0"/>
              </a:rPr>
              <a:t>distrés</a:t>
            </a:r>
            <a:r>
              <a:rPr lang="es-ES" altLang="es-PR" sz="2200" dirty="0">
                <a:solidFill>
                  <a:srgbClr val="000000"/>
                </a:solidFill>
                <a:latin typeface="Arial" charset="0"/>
              </a:rPr>
              <a:t>, mejora el humor y promueve una auto-imagen positiva</a:t>
            </a:r>
            <a:endParaRPr lang="en-US" altLang="es-PR" sz="2200" dirty="0">
              <a:solidFill>
                <a:srgbClr val="000000"/>
              </a:solidFill>
              <a:latin typeface="Arial" charset="0"/>
            </a:endParaRPr>
          </a:p>
        </p:txBody>
      </p:sp>
      <p:sp>
        <p:nvSpPr>
          <p:cNvPr id="110" name="Text Box 6"/>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982" y="476969"/>
            <a:ext cx="2159794" cy="1439863"/>
          </a:xfrm>
          <a:prstGeom prst="rect">
            <a:avLst/>
          </a:prstGeom>
          <a:effectLst>
            <a:softEdge rad="1270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8" name="breeze.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 Box 5"/>
          <p:cNvSpPr txBox="1">
            <a:spLocks noChangeArrowheads="1"/>
          </p:cNvSpPr>
          <p:nvPr/>
        </p:nvSpPr>
        <p:spPr bwMode="auto">
          <a:xfrm>
            <a:off x="717550" y="1844824"/>
            <a:ext cx="1281113"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a:solidFill>
                  <a:srgbClr val="000000"/>
                </a:solidFill>
                <a:latin typeface="Calibri" pitchFamily="34" charset="0"/>
              </a:rPr>
              <a:t>Social:</a:t>
            </a:r>
          </a:p>
        </p:txBody>
      </p:sp>
      <p:sp>
        <p:nvSpPr>
          <p:cNvPr id="77" name="Text Box 6"/>
          <p:cNvSpPr txBox="1">
            <a:spLocks noChangeArrowheads="1"/>
          </p:cNvSpPr>
          <p:nvPr/>
        </p:nvSpPr>
        <p:spPr bwMode="auto">
          <a:xfrm>
            <a:off x="1042988" y="2348880"/>
            <a:ext cx="6193308"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a:solidFill>
                  <a:srgbClr val="000000"/>
                </a:solidFill>
              </a:rPr>
              <a:t>Las </a:t>
            </a:r>
            <a:r>
              <a:rPr lang="en-US" altLang="es-PR" sz="2100" b="1" dirty="0" err="1">
                <a:solidFill>
                  <a:srgbClr val="000000"/>
                </a:solidFill>
              </a:rPr>
              <a:t>actividades</a:t>
            </a:r>
            <a:r>
              <a:rPr lang="en-US" altLang="es-PR" sz="2100" b="1" dirty="0">
                <a:solidFill>
                  <a:srgbClr val="000000"/>
                </a:solidFill>
              </a:rPr>
              <a:t> </a:t>
            </a:r>
            <a:r>
              <a:rPr lang="en-US" altLang="es-PR" sz="2100" b="1" dirty="0" err="1">
                <a:solidFill>
                  <a:srgbClr val="000000"/>
                </a:solidFill>
              </a:rPr>
              <a:t>físicas</a:t>
            </a:r>
            <a:r>
              <a:rPr lang="en-US" altLang="es-PR" sz="2100" dirty="0">
                <a:solidFill>
                  <a:srgbClr val="000000"/>
                </a:solidFill>
              </a:rPr>
              <a:t>:</a:t>
            </a:r>
          </a:p>
        </p:txBody>
      </p:sp>
      <p:pic>
        <p:nvPicPr>
          <p:cNvPr id="78" name="Picture 7"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242031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191626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9"/>
          <p:cNvSpPr txBox="1">
            <a:spLocks noChangeArrowheads="1"/>
          </p:cNvSpPr>
          <p:nvPr/>
        </p:nvSpPr>
        <p:spPr bwMode="auto">
          <a:xfrm>
            <a:off x="1077664" y="2782268"/>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Proveen oportunidades para conocer personas, así como para interaccionar efectivamente con las amistades y la familia</a:t>
            </a:r>
            <a:endParaRPr lang="en-US" altLang="es-PR" sz="2200" dirty="0">
              <a:solidFill>
                <a:srgbClr val="000000"/>
              </a:solidFill>
              <a:latin typeface="Arial" charset="0"/>
            </a:endParaRPr>
          </a:p>
        </p:txBody>
      </p:sp>
      <p:sp>
        <p:nvSpPr>
          <p:cNvPr id="81" name="Text Box 10"/>
          <p:cNvSpPr txBox="1">
            <a:spLocks noChangeArrowheads="1"/>
          </p:cNvSpPr>
          <p:nvPr/>
        </p:nvSpPr>
        <p:spPr bwMode="auto">
          <a:xfrm>
            <a:off x="717550" y="3861048"/>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dirty="0" err="1">
                <a:solidFill>
                  <a:srgbClr val="000000"/>
                </a:solidFill>
                <a:latin typeface="Calibri" pitchFamily="34" charset="0"/>
              </a:rPr>
              <a:t>Intelectual</a:t>
            </a:r>
            <a:r>
              <a:rPr lang="en-US" altLang="es-PR" sz="2800" b="1" dirty="0">
                <a:solidFill>
                  <a:srgbClr val="000000"/>
                </a:solidFill>
                <a:latin typeface="Calibri" pitchFamily="34" charset="0"/>
              </a:rPr>
              <a:t>:</a:t>
            </a:r>
          </a:p>
        </p:txBody>
      </p:sp>
      <p:sp>
        <p:nvSpPr>
          <p:cNvPr id="82" name="Text Box 11"/>
          <p:cNvSpPr txBox="1">
            <a:spLocks noChangeArrowheads="1"/>
          </p:cNvSpPr>
          <p:nvPr/>
        </p:nvSpPr>
        <p:spPr bwMode="auto">
          <a:xfrm>
            <a:off x="1042988" y="4396606"/>
            <a:ext cx="7561460"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Individuos</a:t>
            </a:r>
            <a:r>
              <a:rPr lang="en-US" altLang="es-PR" sz="2100" b="1" dirty="0">
                <a:solidFill>
                  <a:srgbClr val="000000"/>
                </a:solidFill>
              </a:rPr>
              <a:t> con </a:t>
            </a: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elevada</a:t>
            </a:r>
            <a:r>
              <a:rPr lang="en-US" altLang="es-PR" sz="2100" b="1" dirty="0">
                <a:solidFill>
                  <a:srgbClr val="000000"/>
                </a:solidFill>
              </a:rPr>
              <a:t> aptitude </a:t>
            </a:r>
            <a:r>
              <a:rPr lang="en-US" altLang="es-PR" sz="2100" b="1" dirty="0" err="1">
                <a:solidFill>
                  <a:srgbClr val="000000"/>
                </a:solidFill>
              </a:rPr>
              <a:t>física</a:t>
            </a:r>
            <a:r>
              <a:rPr lang="en-US" altLang="es-PR" sz="2100" b="1" dirty="0">
                <a:solidFill>
                  <a:srgbClr val="000000"/>
                </a:solidFill>
              </a:rPr>
              <a:t>:</a:t>
            </a:r>
          </a:p>
        </p:txBody>
      </p:sp>
      <p:pic>
        <p:nvPicPr>
          <p:cNvPr id="83" name="Picture 12"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4468044"/>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393248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9" name="Text Box 9"/>
          <p:cNvSpPr txBox="1">
            <a:spLocks noChangeArrowheads="1"/>
          </p:cNvSpPr>
          <p:nvPr/>
        </p:nvSpPr>
        <p:spPr bwMode="auto">
          <a:xfrm>
            <a:off x="1077664" y="4870843"/>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Se caracterizan por estar mas alertas, poseen mejor concentración, son más creativos, y presentan estilos de vida/hábitos más apropiados, o saludables</a:t>
            </a:r>
            <a:endParaRPr lang="en-US" altLang="es-PR" sz="2200" dirty="0">
              <a:solidFill>
                <a:srgbClr val="000000"/>
              </a:solidFill>
              <a:latin typeface="Arial" charset="0"/>
            </a:endParaRPr>
          </a:p>
        </p:txBody>
      </p:sp>
      <p:sp>
        <p:nvSpPr>
          <p:cNvPr id="110" name="Text Box 6"/>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sp>
        <p:nvSpPr>
          <p:cNvPr id="14" name="Title 1"/>
          <p:cNvSpPr>
            <a:spLocks/>
          </p:cNvSpPr>
          <p:nvPr/>
        </p:nvSpPr>
        <p:spPr bwMode="auto">
          <a:xfrm>
            <a:off x="2411760" y="787466"/>
            <a:ext cx="6120680"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764" y="505588"/>
            <a:ext cx="2116012" cy="1410674"/>
          </a:xfrm>
          <a:prstGeom prst="rect">
            <a:avLst/>
          </a:prstGeom>
          <a:effectLst>
            <a:softEdge rad="127000"/>
          </a:effectLst>
        </p:spPr>
      </p:pic>
    </p:spTree>
    <p:custDataLst>
      <p:tags r:id="rId1"/>
    </p:custDataLst>
    <p:extLst>
      <p:ext uri="{BB962C8B-B14F-4D97-AF65-F5344CB8AC3E}">
        <p14:creationId xmlns:p14="http://schemas.microsoft.com/office/powerpoint/2010/main" val="3324288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breeze.wav"/>
          </p:stSnd>
        </p:sndAc>
      </p:transition>
    </mc:Choice>
    <mc:Fallback xmlns="">
      <p:transition spd="slow">
        <p:fade/>
        <p:sndAc>
          <p:stSnd>
            <p:snd r:embed="rId8" name="breeze.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 Box 5"/>
          <p:cNvSpPr txBox="1">
            <a:spLocks noChangeArrowheads="1"/>
          </p:cNvSpPr>
          <p:nvPr/>
        </p:nvSpPr>
        <p:spPr bwMode="auto">
          <a:xfrm>
            <a:off x="717550" y="1916832"/>
            <a:ext cx="234228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err="1">
                <a:solidFill>
                  <a:srgbClr val="000000"/>
                </a:solidFill>
                <a:latin typeface="Calibri" pitchFamily="34" charset="0"/>
              </a:rPr>
              <a:t>Ocupacional</a:t>
            </a:r>
            <a:r>
              <a:rPr lang="en-US" altLang="es-PR" sz="2800" b="1" dirty="0">
                <a:solidFill>
                  <a:srgbClr val="000000"/>
                </a:solidFill>
                <a:latin typeface="Calibri" pitchFamily="34" charset="0"/>
              </a:rPr>
              <a:t>:</a:t>
            </a:r>
          </a:p>
        </p:txBody>
      </p:sp>
      <p:sp>
        <p:nvSpPr>
          <p:cNvPr id="77" name="Text Box 6"/>
          <p:cNvSpPr txBox="1">
            <a:spLocks noChangeArrowheads="1"/>
          </p:cNvSpPr>
          <p:nvPr/>
        </p:nvSpPr>
        <p:spPr bwMode="auto">
          <a:xfrm>
            <a:off x="1042987" y="2420888"/>
            <a:ext cx="7704137"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Empleados</a:t>
            </a:r>
            <a:r>
              <a:rPr lang="en-US" altLang="es-PR" sz="2100" b="1" dirty="0">
                <a:solidFill>
                  <a:srgbClr val="000000"/>
                </a:solidFill>
              </a:rPr>
              <a:t> que </a:t>
            </a:r>
            <a:r>
              <a:rPr lang="en-US" altLang="es-PR" sz="2100" b="1" dirty="0" err="1">
                <a:solidFill>
                  <a:srgbClr val="000000"/>
                </a:solidFill>
              </a:rPr>
              <a:t>poseen</a:t>
            </a:r>
            <a:r>
              <a:rPr lang="en-US" altLang="es-PR" sz="2100" b="1" dirty="0">
                <a:solidFill>
                  <a:srgbClr val="000000"/>
                </a:solidFill>
              </a:rPr>
              <a:t> </a:t>
            </a: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apropiada</a:t>
            </a:r>
            <a:r>
              <a:rPr lang="en-US" altLang="es-PR" sz="2100" b="1" dirty="0">
                <a:solidFill>
                  <a:srgbClr val="000000"/>
                </a:solidFill>
              </a:rPr>
              <a:t>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endParaRPr lang="en-US" altLang="es-PR" sz="2100" dirty="0">
              <a:solidFill>
                <a:srgbClr val="000000"/>
              </a:solidFill>
            </a:endParaRPr>
          </a:p>
        </p:txBody>
      </p:sp>
      <p:pic>
        <p:nvPicPr>
          <p:cNvPr id="78" name="Picture 7"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2492326"/>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1988269"/>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9"/>
          <p:cNvSpPr txBox="1">
            <a:spLocks noChangeArrowheads="1"/>
          </p:cNvSpPr>
          <p:nvPr/>
        </p:nvSpPr>
        <p:spPr bwMode="auto">
          <a:xfrm>
            <a:off x="1077664" y="2854276"/>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Se ausentan muy poco del trabajo, son más productivos, se relacionan mejor entre los </a:t>
            </a:r>
            <a:r>
              <a:rPr lang="es-ES" altLang="es-PR" sz="2200" dirty="0" err="1">
                <a:solidFill>
                  <a:srgbClr val="000000"/>
                </a:solidFill>
                <a:latin typeface="Arial" charset="0"/>
              </a:rPr>
              <a:t>comapañeros</a:t>
            </a:r>
            <a:r>
              <a:rPr lang="es-ES" altLang="es-PR" sz="2200" dirty="0">
                <a:solidFill>
                  <a:srgbClr val="000000"/>
                </a:solidFill>
                <a:latin typeface="Arial" charset="0"/>
              </a:rPr>
              <a:t> de trabajo y los con sus jefes, e incurren en menos costos médicos</a:t>
            </a:r>
            <a:endParaRPr lang="en-US" altLang="es-PR" sz="2200" dirty="0">
              <a:solidFill>
                <a:srgbClr val="000000"/>
              </a:solidFill>
              <a:latin typeface="Arial" charset="0"/>
            </a:endParaRPr>
          </a:p>
        </p:txBody>
      </p:sp>
      <p:sp>
        <p:nvSpPr>
          <p:cNvPr id="81" name="Text Box 10"/>
          <p:cNvSpPr txBox="1">
            <a:spLocks noChangeArrowheads="1"/>
          </p:cNvSpPr>
          <p:nvPr/>
        </p:nvSpPr>
        <p:spPr bwMode="auto">
          <a:xfrm>
            <a:off x="717550" y="3933056"/>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dirty="0" err="1">
                <a:solidFill>
                  <a:srgbClr val="000000"/>
                </a:solidFill>
                <a:latin typeface="Calibri" pitchFamily="34" charset="0"/>
              </a:rPr>
              <a:t>Espiritual</a:t>
            </a:r>
            <a:r>
              <a:rPr lang="en-US" altLang="es-PR" sz="2800" b="1" dirty="0">
                <a:solidFill>
                  <a:srgbClr val="000000"/>
                </a:solidFill>
                <a:latin typeface="Calibri" pitchFamily="34" charset="0"/>
              </a:rPr>
              <a:t>:</a:t>
            </a:r>
          </a:p>
        </p:txBody>
      </p:sp>
      <p:sp>
        <p:nvSpPr>
          <p:cNvPr id="82" name="Text Box 11"/>
          <p:cNvSpPr txBox="1">
            <a:spLocks noChangeArrowheads="1"/>
          </p:cNvSpPr>
          <p:nvPr/>
        </p:nvSpPr>
        <p:spPr bwMode="auto">
          <a:xfrm>
            <a:off x="1042988" y="4468614"/>
            <a:ext cx="7561460"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óptima</a:t>
            </a:r>
            <a:r>
              <a:rPr lang="en-US" altLang="es-PR" sz="2100" b="1" dirty="0">
                <a:solidFill>
                  <a:srgbClr val="000000"/>
                </a:solidFill>
              </a:rPr>
              <a:t>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p>
        </p:txBody>
      </p:sp>
      <p:pic>
        <p:nvPicPr>
          <p:cNvPr id="83" name="Picture 12"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4540052"/>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3"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400449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9" name="Text Box 9"/>
          <p:cNvSpPr txBox="1">
            <a:spLocks noChangeArrowheads="1"/>
          </p:cNvSpPr>
          <p:nvPr/>
        </p:nvSpPr>
        <p:spPr bwMode="auto">
          <a:xfrm>
            <a:off x="1077664" y="4942851"/>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Fomenta la apreciación para la relación que existe entre el cuerpo y la mente, y puede conducir hacia una mayor realización de las potencialidades inherentes en el individuo</a:t>
            </a:r>
            <a:endParaRPr lang="en-US" altLang="es-PR" sz="2200" dirty="0">
              <a:solidFill>
                <a:srgbClr val="000000"/>
              </a:solidFill>
              <a:latin typeface="Arial" charset="0"/>
            </a:endParaRPr>
          </a:p>
        </p:txBody>
      </p:sp>
      <p:sp>
        <p:nvSpPr>
          <p:cNvPr id="110" name="Text Box 6"/>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264" y="394928"/>
            <a:ext cx="2385536" cy="1590357"/>
          </a:xfrm>
          <a:prstGeom prst="rect">
            <a:avLst/>
          </a:prstGeom>
          <a:effectLst>
            <a:softEdge rad="127000"/>
          </a:effectLst>
        </p:spPr>
      </p:pic>
      <p:sp>
        <p:nvSpPr>
          <p:cNvPr id="17" name="Title 1"/>
          <p:cNvSpPr>
            <a:spLocks/>
          </p:cNvSpPr>
          <p:nvPr/>
        </p:nvSpPr>
        <p:spPr bwMode="auto">
          <a:xfrm>
            <a:off x="2411760" y="869283"/>
            <a:ext cx="6120680"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Tree>
    <p:custDataLst>
      <p:tags r:id="rId1"/>
    </p:custDataLst>
    <p:extLst>
      <p:ext uri="{BB962C8B-B14F-4D97-AF65-F5344CB8AC3E}">
        <p14:creationId xmlns:p14="http://schemas.microsoft.com/office/powerpoint/2010/main" val="3028248902"/>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4" name="breeze.wav"/>
          </p:stSnd>
        </p:sndAc>
      </p:transition>
    </mc:Choice>
    <mc:Fallback xmlns="">
      <p:transition spd="slow">
        <p:fade/>
        <p:sndAc>
          <p:stSnd>
            <p:snd r:embed="rId8" name="breeze.wav"/>
          </p:stSnd>
        </p:sndAc>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 Box 5"/>
          <p:cNvSpPr txBox="1">
            <a:spLocks noChangeArrowheads="1"/>
          </p:cNvSpPr>
          <p:nvPr/>
        </p:nvSpPr>
        <p:spPr bwMode="auto">
          <a:xfrm>
            <a:off x="717550" y="2853279"/>
            <a:ext cx="234228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err="1">
                <a:solidFill>
                  <a:srgbClr val="000000"/>
                </a:solidFill>
                <a:latin typeface="Calibri" pitchFamily="34" charset="0"/>
              </a:rPr>
              <a:t>Ambiental</a:t>
            </a:r>
            <a:r>
              <a:rPr lang="en-US" altLang="es-PR" sz="2800" b="1" dirty="0">
                <a:solidFill>
                  <a:srgbClr val="000000"/>
                </a:solidFill>
                <a:latin typeface="Calibri" pitchFamily="34" charset="0"/>
              </a:rPr>
              <a:t>:</a:t>
            </a:r>
          </a:p>
        </p:txBody>
      </p:sp>
      <p:sp>
        <p:nvSpPr>
          <p:cNvPr id="77" name="Text Box 6"/>
          <p:cNvSpPr txBox="1">
            <a:spLocks noChangeArrowheads="1"/>
          </p:cNvSpPr>
          <p:nvPr/>
        </p:nvSpPr>
        <p:spPr bwMode="auto">
          <a:xfrm>
            <a:off x="1042987" y="3357335"/>
            <a:ext cx="7704137"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a:solidFill>
                  <a:srgbClr val="000000"/>
                </a:solidFill>
              </a:rPr>
              <a:t>Los </a:t>
            </a:r>
            <a:r>
              <a:rPr lang="en-US" altLang="es-PR" sz="2100" b="1" dirty="0" err="1">
                <a:solidFill>
                  <a:srgbClr val="000000"/>
                </a:solidFill>
              </a:rPr>
              <a:t>individuos</a:t>
            </a:r>
            <a:r>
              <a:rPr lang="en-US" altLang="es-PR" sz="2100" b="1" dirty="0">
                <a:solidFill>
                  <a:srgbClr val="000000"/>
                </a:solidFill>
              </a:rPr>
              <a:t> con un </a:t>
            </a:r>
            <a:r>
              <a:rPr lang="en-US" altLang="es-PR" sz="2100" b="1" dirty="0" err="1">
                <a:solidFill>
                  <a:srgbClr val="000000"/>
                </a:solidFill>
              </a:rPr>
              <a:t>nivel</a:t>
            </a:r>
            <a:r>
              <a:rPr lang="en-US" altLang="es-PR" sz="2100" b="1" dirty="0">
                <a:solidFill>
                  <a:srgbClr val="000000"/>
                </a:solidFill>
              </a:rPr>
              <a:t> </a:t>
            </a:r>
            <a:r>
              <a:rPr lang="en-US" altLang="es-PR" sz="2100" b="1" dirty="0" err="1">
                <a:solidFill>
                  <a:srgbClr val="000000"/>
                </a:solidFill>
              </a:rPr>
              <a:t>elevado</a:t>
            </a:r>
            <a:r>
              <a:rPr lang="en-US" altLang="es-PR" sz="2100" b="1" dirty="0">
                <a:solidFill>
                  <a:srgbClr val="000000"/>
                </a:solidFill>
              </a:rPr>
              <a:t> de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endParaRPr lang="en-US" altLang="es-PR" sz="2100" dirty="0">
              <a:solidFill>
                <a:srgbClr val="000000"/>
              </a:solidFill>
            </a:endParaRPr>
          </a:p>
        </p:txBody>
      </p:sp>
      <p:pic>
        <p:nvPicPr>
          <p:cNvPr id="78" name="Picture 7" descr="Bullet_Round_Diamond_Maggenta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342877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Bullets_Arrow_Blue1_Right_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292471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9"/>
          <p:cNvSpPr txBox="1">
            <a:spLocks noChangeArrowheads="1"/>
          </p:cNvSpPr>
          <p:nvPr/>
        </p:nvSpPr>
        <p:spPr bwMode="auto">
          <a:xfrm>
            <a:off x="1077664" y="3790723"/>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Se preocupan por la necesidad de aire y alimentación sana, y desarrollan un apreciación más profunda del universo físico en el cual se encuentran inmerso</a:t>
            </a:r>
            <a:endParaRPr lang="en-US" altLang="es-PR" sz="2200" dirty="0">
              <a:solidFill>
                <a:srgbClr val="000000"/>
              </a:solidFill>
              <a:latin typeface="Arial" charset="0"/>
            </a:endParaRPr>
          </a:p>
        </p:txBody>
      </p:sp>
      <p:sp>
        <p:nvSpPr>
          <p:cNvPr id="110" name="Text Box 6"/>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244" y="677260"/>
            <a:ext cx="2980604" cy="2161163"/>
          </a:xfrm>
          <a:prstGeom prst="rect">
            <a:avLst/>
          </a:prstGeom>
          <a:effectLst>
            <a:softEdge rad="317500"/>
          </a:effectLst>
        </p:spPr>
      </p:pic>
      <p:sp>
        <p:nvSpPr>
          <p:cNvPr id="12" name="Title 1"/>
          <p:cNvSpPr>
            <a:spLocks/>
          </p:cNvSpPr>
          <p:nvPr/>
        </p:nvSpPr>
        <p:spPr bwMode="auto">
          <a:xfrm>
            <a:off x="2989164" y="1229323"/>
            <a:ext cx="5903316"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Tree>
    <p:custDataLst>
      <p:tags r:id="rId1"/>
    </p:custDataLst>
    <p:extLst>
      <p:ext uri="{BB962C8B-B14F-4D97-AF65-F5344CB8AC3E}">
        <p14:creationId xmlns:p14="http://schemas.microsoft.com/office/powerpoint/2010/main" val="1749970939"/>
      </p:ext>
    </p:ext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8" name="breez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7" descr="Business_Handshak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692696"/>
            <a:ext cx="4118562" cy="216355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p:cNvSpPr>
          <p:nvPr/>
        </p:nvSpPr>
        <p:spPr bwMode="auto">
          <a:xfrm>
            <a:off x="395536" y="981621"/>
            <a:ext cx="864096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6000" dirty="0">
                <a:solidFill>
                  <a:srgbClr val="484876"/>
                </a:solidFill>
                <a:effectLst>
                  <a:outerShdw blurRad="38100" dist="38100" dir="2700000" algn="tl">
                    <a:srgbClr val="C0C0C0"/>
                  </a:outerShdw>
                </a:effectLst>
                <a:latin typeface="Arial Black" pitchFamily="34" charset="0"/>
                <a:cs typeface="Arial" charset="0"/>
              </a:rPr>
              <a:t>AGRADECIMIENTOS</a:t>
            </a:r>
          </a:p>
        </p:txBody>
      </p:sp>
      <p:sp>
        <p:nvSpPr>
          <p:cNvPr id="12" name="Title 1"/>
          <p:cNvSpPr>
            <a:spLocks/>
          </p:cNvSpPr>
          <p:nvPr/>
        </p:nvSpPr>
        <p:spPr bwMode="auto">
          <a:xfrm>
            <a:off x="-35496" y="3067621"/>
            <a:ext cx="917949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rPr>
              <a:t>UNIVERSIDAD AUT</a:t>
            </a:r>
            <a:r>
              <a:rPr lang="en-US" altLang="es-PR"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rPr>
              <a:t>ÓNOMA DE CHIRIQUÍ</a:t>
            </a:r>
            <a:endParaRPr lang="es-PR" altLang="es-PR" sz="30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charset="0"/>
            </a:endParaRPr>
          </a:p>
        </p:txBody>
      </p:sp>
      <p:sp>
        <p:nvSpPr>
          <p:cNvPr id="13" name="Text Box 5"/>
          <p:cNvSpPr txBox="1">
            <a:spLocks noChangeArrowheads="1"/>
          </p:cNvSpPr>
          <p:nvPr/>
        </p:nvSpPr>
        <p:spPr bwMode="auto">
          <a:xfrm>
            <a:off x="545603" y="3717032"/>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Alda</a:t>
            </a:r>
            <a:r>
              <a:rPr lang="en-US" altLang="es-PR" sz="2800" b="1" dirty="0">
                <a:latin typeface="Arial" charset="0"/>
              </a:rPr>
              <a:t> Cano de </a:t>
            </a:r>
            <a:r>
              <a:rPr lang="en-US" altLang="es-PR" sz="2800" b="1" dirty="0" err="1">
                <a:latin typeface="Arial" charset="0"/>
              </a:rPr>
              <a:t>Araúz</a:t>
            </a:r>
            <a:r>
              <a:rPr lang="en-US" altLang="es-PR" sz="2800" b="1" i="1" dirty="0">
                <a:latin typeface="Arial" charset="0"/>
              </a:rPr>
              <a:t>, M. A.</a:t>
            </a:r>
          </a:p>
        </p:txBody>
      </p:sp>
      <p:pic>
        <p:nvPicPr>
          <p:cNvPr id="14"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07" y="3783572"/>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582116" y="5138028"/>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i="1" dirty="0">
                <a:latin typeface="Arial" charset="0"/>
              </a:rPr>
              <a:t>Doctor</a:t>
            </a:r>
            <a:r>
              <a:rPr lang="en-US" altLang="es-PR" sz="2800" b="1" dirty="0">
                <a:latin typeface="Arial" charset="0"/>
              </a:rPr>
              <a:t> Eric Cabrera</a:t>
            </a:r>
            <a:endParaRPr lang="en-US" altLang="es-PR" sz="2800" b="1" i="1" dirty="0">
              <a:latin typeface="Arial" charset="0"/>
            </a:endParaRPr>
          </a:p>
        </p:txBody>
      </p:sp>
      <p:pic>
        <p:nvPicPr>
          <p:cNvPr id="16"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5204568"/>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582116" y="5786100"/>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i="1" dirty="0">
                <a:latin typeface="Arial" charset="0"/>
              </a:rPr>
              <a:t>Magister</a:t>
            </a:r>
            <a:r>
              <a:rPr lang="en-US" altLang="es-PR" sz="2800" b="1" dirty="0">
                <a:latin typeface="Arial" charset="0"/>
              </a:rPr>
              <a:t> Daniel Carrillo</a:t>
            </a:r>
            <a:endParaRPr lang="en-US" altLang="es-PR" sz="2800" b="1" i="1" dirty="0">
              <a:latin typeface="Arial" charset="0"/>
            </a:endParaRPr>
          </a:p>
        </p:txBody>
      </p:sp>
      <p:pic>
        <p:nvPicPr>
          <p:cNvPr id="18"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5852640"/>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5"/>
          <p:cNvSpPr txBox="1">
            <a:spLocks noChangeArrowheads="1"/>
          </p:cNvSpPr>
          <p:nvPr/>
        </p:nvSpPr>
        <p:spPr bwMode="auto">
          <a:xfrm>
            <a:off x="5588681" y="3717032"/>
            <a:ext cx="32307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Erenia</a:t>
            </a:r>
            <a:r>
              <a:rPr lang="en-US" altLang="es-PR" sz="2800" b="1" dirty="0">
                <a:latin typeface="Arial" charset="0"/>
              </a:rPr>
              <a:t> Staff Ruiz</a:t>
            </a:r>
            <a:endParaRPr lang="en-US" altLang="es-PR" sz="2800" b="1" i="1" dirty="0">
              <a:latin typeface="Arial" charset="0"/>
            </a:endParaRPr>
          </a:p>
        </p:txBody>
      </p:sp>
      <p:pic>
        <p:nvPicPr>
          <p:cNvPr id="20"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8085" y="3783572"/>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p:cNvSpPr txBox="1">
            <a:spLocks noChangeArrowheads="1"/>
          </p:cNvSpPr>
          <p:nvPr/>
        </p:nvSpPr>
        <p:spPr bwMode="auto">
          <a:xfrm>
            <a:off x="545603" y="4201924"/>
            <a:ext cx="7158236" cy="81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400" b="1" i="1" dirty="0" err="1">
                <a:latin typeface="Calibri" panose="020F0502020204030204" pitchFamily="34" charset="0"/>
              </a:rPr>
              <a:t>Decana</a:t>
            </a:r>
            <a:endParaRPr lang="en-US" altLang="es-PR" sz="2400" b="1" i="1" dirty="0">
              <a:latin typeface="Calibri" panose="020F0502020204030204" pitchFamily="34" charset="0"/>
            </a:endParaRPr>
          </a:p>
          <a:p>
            <a:pPr algn="l" eaLnBrk="0" hangingPunct="0">
              <a:lnSpc>
                <a:spcPts val="2800"/>
              </a:lnSpc>
              <a:spcBef>
                <a:spcPts val="0"/>
              </a:spcBef>
              <a:spcAft>
                <a:spcPts val="0"/>
              </a:spcAft>
            </a:pPr>
            <a:r>
              <a:rPr lang="en-US" altLang="es-PR" sz="2400" b="1" i="1" dirty="0" err="1">
                <a:latin typeface="Calibri" panose="020F0502020204030204" pitchFamily="34" charset="0"/>
              </a:rPr>
              <a:t>Facultad</a:t>
            </a:r>
            <a:r>
              <a:rPr lang="en-US" altLang="es-PR" sz="2400" b="1" i="1" dirty="0">
                <a:latin typeface="Calibri" panose="020F0502020204030204" pitchFamily="34" charset="0"/>
              </a:rPr>
              <a:t> de </a:t>
            </a:r>
            <a:r>
              <a:rPr lang="en-US" altLang="es-PR" sz="2400" b="1" i="1" dirty="0" err="1">
                <a:latin typeface="Calibri" panose="020F0502020204030204" pitchFamily="34" charset="0"/>
              </a:rPr>
              <a:t>Humanidades</a:t>
            </a:r>
            <a:endParaRPr lang="en-US" altLang="es-PR" sz="2400" b="1" i="1" dirty="0">
              <a:latin typeface="Calibri" panose="020F0502020204030204" pitchFamily="34" charset="0"/>
            </a:endParaRPr>
          </a:p>
        </p:txBody>
      </p:sp>
      <p:sp>
        <p:nvSpPr>
          <p:cNvPr id="22" name="Text Box 5"/>
          <p:cNvSpPr txBox="1">
            <a:spLocks noChangeArrowheads="1"/>
          </p:cNvSpPr>
          <p:nvPr/>
        </p:nvSpPr>
        <p:spPr bwMode="auto">
          <a:xfrm>
            <a:off x="5588681" y="4216860"/>
            <a:ext cx="3555319" cy="81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400" b="1" i="1" dirty="0" err="1">
                <a:latin typeface="Calibri" panose="020F0502020204030204" pitchFamily="34" charset="0"/>
              </a:rPr>
              <a:t>Secretaria-Despacho</a:t>
            </a:r>
            <a:endParaRPr lang="en-US" altLang="es-PR" sz="2400" b="1" i="1" dirty="0">
              <a:latin typeface="Calibri" panose="020F0502020204030204" pitchFamily="34" charset="0"/>
            </a:endParaRPr>
          </a:p>
          <a:p>
            <a:pPr algn="l" eaLnBrk="0" hangingPunct="0">
              <a:lnSpc>
                <a:spcPts val="2800"/>
              </a:lnSpc>
              <a:spcBef>
                <a:spcPts val="0"/>
              </a:spcBef>
              <a:spcAft>
                <a:spcPts val="0"/>
              </a:spcAft>
            </a:pPr>
            <a:r>
              <a:rPr lang="en-US" altLang="es-PR" sz="2400" b="1" i="1" dirty="0" err="1">
                <a:latin typeface="Calibri" panose="020F0502020204030204" pitchFamily="34" charset="0"/>
              </a:rPr>
              <a:t>Facultad</a:t>
            </a:r>
            <a:r>
              <a:rPr lang="en-US" altLang="es-PR" sz="2400" b="1" i="1" dirty="0">
                <a:latin typeface="Calibri" panose="020F0502020204030204" pitchFamily="34" charset="0"/>
              </a:rPr>
              <a:t> de </a:t>
            </a:r>
            <a:r>
              <a:rPr lang="en-US" altLang="es-PR" sz="2400" b="1" i="1" dirty="0" err="1">
                <a:latin typeface="Calibri" panose="020F0502020204030204" pitchFamily="34" charset="0"/>
              </a:rPr>
              <a:t>Humanidades</a:t>
            </a:r>
            <a:endParaRPr lang="en-US" altLang="es-PR" sz="2400" b="1" i="1" dirty="0">
              <a:latin typeface="Calibri" panose="020F0502020204030204" pitchFamily="34" charset="0"/>
            </a:endParaRPr>
          </a:p>
        </p:txBody>
      </p:sp>
    </p:spTree>
    <p:custDataLst>
      <p:tags r:id="rId1"/>
    </p:custDataLst>
    <p:extLst>
      <p:ext uri="{BB962C8B-B14F-4D97-AF65-F5344CB8AC3E}">
        <p14:creationId xmlns:p14="http://schemas.microsoft.com/office/powerpoint/2010/main" val="589482200"/>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7" name="chimes.wav"/>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ChangeArrowheads="1"/>
          </p:cNvSpPr>
          <p:nvPr/>
        </p:nvSpPr>
        <p:spPr bwMode="auto">
          <a:xfrm>
            <a:off x="3492500" y="765175"/>
            <a:ext cx="5113338"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8800">
                <a:solidFill>
                  <a:srgbClr val="484876"/>
                </a:solidFill>
                <a:effectLst>
                  <a:outerShdw blurRad="38100" dist="38100" dir="2700000" algn="tl">
                    <a:srgbClr val="C0C0C0"/>
                  </a:outerShdw>
                </a:effectLst>
                <a:latin typeface="Arial Black" pitchFamily="34" charset="0"/>
              </a:rPr>
              <a:t>SALUD</a:t>
            </a:r>
          </a:p>
        </p:txBody>
      </p:sp>
      <p:sp>
        <p:nvSpPr>
          <p:cNvPr id="1421315" name="Rectangle 3"/>
          <p:cNvSpPr>
            <a:spLocks noChangeArrowheads="1"/>
          </p:cNvSpPr>
          <p:nvPr/>
        </p:nvSpPr>
        <p:spPr bwMode="auto">
          <a:xfrm>
            <a:off x="3490913" y="1803400"/>
            <a:ext cx="5402262"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b="1">
                <a:latin typeface="Arial" charset="0"/>
                <a:cs typeface="Arial" charset="0"/>
              </a:rPr>
              <a:t>Conjunto de </a:t>
            </a:r>
            <a:r>
              <a:rPr lang="en-US" altLang="es-PR" i="1">
                <a:solidFill>
                  <a:srgbClr val="484876"/>
                </a:solidFill>
                <a:effectLst>
                  <a:outerShdw blurRad="38100" dist="38100" dir="2700000" algn="tl">
                    <a:srgbClr val="C0C0C0"/>
                  </a:outerShdw>
                </a:effectLst>
                <a:latin typeface="Arial Black" pitchFamily="34" charset="0"/>
                <a:cs typeface="Arial" charset="0"/>
              </a:rPr>
              <a:t>acciones</a:t>
            </a:r>
          </a:p>
          <a:p>
            <a:pPr eaLnBrk="0" hangingPunct="0">
              <a:spcBef>
                <a:spcPct val="20000"/>
              </a:spcBef>
            </a:pPr>
            <a:r>
              <a:rPr lang="en-US" altLang="es-PR" b="1">
                <a:latin typeface="Arial" charset="0"/>
                <a:cs typeface="Arial" charset="0"/>
              </a:rPr>
              <a:t>dirigidas a establecer un</a:t>
            </a:r>
          </a:p>
          <a:p>
            <a:pPr eaLnBrk="0" hangingPunct="0">
              <a:spcBef>
                <a:spcPct val="20000"/>
              </a:spcBef>
            </a:pPr>
            <a:r>
              <a:rPr lang="en-US" altLang="es-PR" b="1">
                <a:latin typeface="Arial" charset="0"/>
                <a:cs typeface="Arial" charset="0"/>
              </a:rPr>
              <a:t>estado óptimo de</a:t>
            </a:r>
          </a:p>
          <a:p>
            <a:pPr eaLnBrk="0" hangingPunct="0">
              <a:spcBef>
                <a:spcPct val="20000"/>
              </a:spcBef>
            </a:pPr>
            <a:r>
              <a:rPr lang="en-US" altLang="es-PR" i="1">
                <a:solidFill>
                  <a:srgbClr val="484876"/>
                </a:solidFill>
                <a:effectLst>
                  <a:outerShdw blurRad="38100" dist="38100" dir="2700000" algn="tl">
                    <a:srgbClr val="C0C0C0"/>
                  </a:outerShdw>
                </a:effectLst>
                <a:latin typeface="Arial Black" pitchFamily="34" charset="0"/>
                <a:cs typeface="Arial" charset="0"/>
              </a:rPr>
              <a:t>bienestar</a:t>
            </a:r>
            <a:r>
              <a:rPr lang="en-US" altLang="es-PR" b="1">
                <a:latin typeface="Arial" charset="0"/>
                <a:cs typeface="Arial" charset="0"/>
              </a:rPr>
              <a:t> a nivel </a:t>
            </a:r>
            <a:r>
              <a:rPr lang="en-US" altLang="es-PR" i="1">
                <a:solidFill>
                  <a:srgbClr val="660033"/>
                </a:solidFill>
                <a:effectLst>
                  <a:outerShdw blurRad="38100" dist="38100" dir="2700000" algn="tl">
                    <a:srgbClr val="C0C0C0"/>
                  </a:outerShdw>
                </a:effectLst>
                <a:latin typeface="Arial Black" pitchFamily="34" charset="0"/>
                <a:cs typeface="Arial" charset="0"/>
              </a:rPr>
              <a:t>físico</a:t>
            </a:r>
            <a:r>
              <a:rPr lang="en-US" altLang="es-PR" b="1">
                <a:latin typeface="Arial" charset="0"/>
                <a:cs typeface="Arial" charset="0"/>
              </a:rPr>
              <a:t>,</a:t>
            </a:r>
          </a:p>
          <a:p>
            <a:pPr eaLnBrk="0" hangingPunct="0">
              <a:spcBef>
                <a:spcPct val="20000"/>
              </a:spcBef>
            </a:pPr>
            <a:r>
              <a:rPr lang="en-US" altLang="es-PR" i="1">
                <a:solidFill>
                  <a:srgbClr val="660033"/>
                </a:solidFill>
                <a:effectLst>
                  <a:outerShdw blurRad="38100" dist="38100" dir="2700000" algn="tl">
                    <a:srgbClr val="C0C0C0"/>
                  </a:outerShdw>
                </a:effectLst>
                <a:latin typeface="Arial Black" pitchFamily="34" charset="0"/>
                <a:cs typeface="Arial" charset="0"/>
              </a:rPr>
              <a:t>mental</a:t>
            </a:r>
            <a:r>
              <a:rPr lang="en-US" altLang="es-PR" b="1">
                <a:latin typeface="Arial" charset="0"/>
                <a:cs typeface="Arial" charset="0"/>
              </a:rPr>
              <a:t>, </a:t>
            </a:r>
            <a:r>
              <a:rPr lang="en-US" altLang="es-PR" i="1">
                <a:solidFill>
                  <a:srgbClr val="660033"/>
                </a:solidFill>
                <a:effectLst>
                  <a:outerShdw blurRad="38100" dist="38100" dir="2700000" algn="tl">
                    <a:srgbClr val="C0C0C0"/>
                  </a:outerShdw>
                </a:effectLst>
                <a:latin typeface="Arial Black" pitchFamily="34" charset="0"/>
                <a:cs typeface="Arial" charset="0"/>
              </a:rPr>
              <a:t>emocional</a:t>
            </a:r>
            <a:r>
              <a:rPr lang="en-US" altLang="es-PR" b="1">
                <a:latin typeface="Arial" charset="0"/>
                <a:cs typeface="Arial" charset="0"/>
              </a:rPr>
              <a:t>,</a:t>
            </a:r>
          </a:p>
          <a:p>
            <a:pPr eaLnBrk="0" hangingPunct="0">
              <a:spcBef>
                <a:spcPct val="20000"/>
              </a:spcBef>
            </a:pPr>
            <a:r>
              <a:rPr lang="en-US" altLang="es-PR" i="1">
                <a:solidFill>
                  <a:srgbClr val="660033"/>
                </a:solidFill>
                <a:effectLst>
                  <a:outerShdw blurRad="38100" dist="38100" dir="2700000" algn="tl">
                    <a:srgbClr val="C0C0C0"/>
                  </a:outerShdw>
                </a:effectLst>
                <a:latin typeface="Arial Black" pitchFamily="34" charset="0"/>
                <a:cs typeface="Arial" charset="0"/>
              </a:rPr>
              <a:t>social</a:t>
            </a:r>
            <a:r>
              <a:rPr lang="en-US" altLang="es-PR" b="1">
                <a:latin typeface="Arial" charset="0"/>
                <a:cs typeface="Arial" charset="0"/>
              </a:rPr>
              <a:t>, </a:t>
            </a:r>
            <a:r>
              <a:rPr lang="en-US" altLang="es-PR" i="1">
                <a:solidFill>
                  <a:srgbClr val="660033"/>
                </a:solidFill>
                <a:effectLst>
                  <a:outerShdw blurRad="38100" dist="38100" dir="2700000" algn="tl">
                    <a:srgbClr val="C0C0C0"/>
                  </a:outerShdw>
                </a:effectLst>
                <a:latin typeface="Arial Black" pitchFamily="34" charset="0"/>
                <a:cs typeface="Arial" charset="0"/>
              </a:rPr>
              <a:t>espiritual</a:t>
            </a:r>
            <a:r>
              <a:rPr lang="en-US" altLang="es-PR" b="1">
                <a:latin typeface="Arial" charset="0"/>
                <a:cs typeface="Arial" charset="0"/>
              </a:rPr>
              <a:t>,</a:t>
            </a:r>
          </a:p>
          <a:p>
            <a:pPr eaLnBrk="0" hangingPunct="0">
              <a:spcBef>
                <a:spcPct val="20000"/>
              </a:spcBef>
            </a:pPr>
            <a:r>
              <a:rPr lang="en-US" altLang="es-PR" i="1">
                <a:solidFill>
                  <a:srgbClr val="660033"/>
                </a:solidFill>
                <a:effectLst>
                  <a:outerShdw blurRad="38100" dist="38100" dir="2700000" algn="tl">
                    <a:srgbClr val="C0C0C0"/>
                  </a:outerShdw>
                </a:effectLst>
                <a:latin typeface="Arial Black" pitchFamily="34" charset="0"/>
                <a:cs typeface="Arial" charset="0"/>
              </a:rPr>
              <a:t>ecológico</a:t>
            </a:r>
            <a:r>
              <a:rPr lang="en-US" altLang="es-PR" b="1">
                <a:effectLst>
                  <a:outerShdw blurRad="38100" dist="38100" dir="2700000" algn="tl">
                    <a:srgbClr val="C0C0C0"/>
                  </a:outerShdw>
                </a:effectLst>
                <a:latin typeface="Arial" charset="0"/>
                <a:cs typeface="Arial" charset="0"/>
              </a:rPr>
              <a:t>, </a:t>
            </a:r>
            <a:r>
              <a:rPr lang="en-US" altLang="es-PR" b="1" i="1">
                <a:solidFill>
                  <a:srgbClr val="660033"/>
                </a:solidFill>
                <a:effectLst>
                  <a:outerShdw blurRad="38100" dist="38100" dir="2700000" algn="tl">
                    <a:srgbClr val="C0C0C0"/>
                  </a:outerShdw>
                </a:effectLst>
                <a:latin typeface="Arial Black" pitchFamily="34" charset="0"/>
                <a:cs typeface="Arial" charset="0"/>
              </a:rPr>
              <a:t>ocupacional</a:t>
            </a:r>
          </a:p>
          <a:p>
            <a:pPr eaLnBrk="0" hangingPunct="0">
              <a:spcBef>
                <a:spcPct val="20000"/>
              </a:spcBef>
            </a:pPr>
            <a:r>
              <a:rPr lang="en-US" altLang="es-PR" b="1">
                <a:effectLst>
                  <a:outerShdw blurRad="38100" dist="38100" dir="2700000" algn="tl">
                    <a:srgbClr val="C0C0C0"/>
                  </a:outerShdw>
                </a:effectLst>
                <a:latin typeface="Arial" charset="0"/>
                <a:cs typeface="Arial" charset="0"/>
              </a:rPr>
              <a:t>y</a:t>
            </a:r>
            <a:r>
              <a:rPr lang="en-US" altLang="es-PR" b="1" i="1">
                <a:solidFill>
                  <a:srgbClr val="660033"/>
                </a:solidFill>
                <a:effectLst>
                  <a:outerShdw blurRad="38100" dist="38100" dir="2700000" algn="tl">
                    <a:srgbClr val="C0C0C0"/>
                  </a:outerShdw>
                </a:effectLst>
                <a:latin typeface="Arial Black" pitchFamily="34" charset="0"/>
                <a:cs typeface="Arial" charset="0"/>
              </a:rPr>
              <a:t> económica</a:t>
            </a:r>
          </a:p>
        </p:txBody>
      </p:sp>
      <p:pic>
        <p:nvPicPr>
          <p:cNvPr id="1421316" name="Picture 4" descr="Family Wal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3095625" cy="5832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431806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chimes.wav"/>
          </p:stSnd>
        </p:sndAc>
      </p:transition>
    </mc:Choice>
    <mc:Fallback xmlns="">
      <p:transition spd="slow">
        <p:checker/>
        <p:sndAc>
          <p:stSnd>
            <p:snd r:embed="rId6" name="chimes.wav"/>
          </p:stSnd>
        </p:sndAc>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8197" name="Picture 5" descr="Resistance_Dumbells_Woman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584" y="620713"/>
            <a:ext cx="3908425" cy="5970587"/>
          </a:xfrm>
          <a:prstGeom prst="rect">
            <a:avLst/>
          </a:prstGeom>
          <a:noFill/>
          <a:extLst>
            <a:ext uri="{909E8E84-426E-40DD-AFC4-6F175D3DCCD1}">
              <a14:hiddenFill xmlns:a14="http://schemas.microsoft.com/office/drawing/2010/main">
                <a:solidFill>
                  <a:srgbClr val="FFFFFF"/>
                </a:solidFill>
              </a14:hiddenFill>
            </a:ext>
          </a:extLst>
        </p:spPr>
      </p:pic>
      <p:sp>
        <p:nvSpPr>
          <p:cNvPr id="1288198" name="Rectangle 6"/>
          <p:cNvSpPr>
            <a:spLocks noChangeArrowheads="1"/>
          </p:cNvSpPr>
          <p:nvPr/>
        </p:nvSpPr>
        <p:spPr bwMode="auto">
          <a:xfrm>
            <a:off x="4427859" y="877888"/>
            <a:ext cx="41767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200">
                <a:solidFill>
                  <a:srgbClr val="484876"/>
                </a:solidFill>
                <a:effectLst>
                  <a:outerShdw blurRad="38100" dist="38100" dir="2700000" algn="tl">
                    <a:srgbClr val="C0C0C0"/>
                  </a:outerShdw>
                </a:effectLst>
                <a:latin typeface="Arial Black" pitchFamily="34" charset="0"/>
              </a:rPr>
              <a:t>SALUD</a:t>
            </a:r>
          </a:p>
        </p:txBody>
      </p:sp>
      <p:sp>
        <p:nvSpPr>
          <p:cNvPr id="1288199" name="Rectangle 7"/>
          <p:cNvSpPr>
            <a:spLocks noChangeArrowheads="1"/>
          </p:cNvSpPr>
          <p:nvPr/>
        </p:nvSpPr>
        <p:spPr bwMode="auto">
          <a:xfrm>
            <a:off x="4500884" y="2060575"/>
            <a:ext cx="431958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3700" b="1">
                <a:latin typeface="Arial" charset="0"/>
                <a:cs typeface="Arial" charset="0"/>
              </a:rPr>
              <a:t>La </a:t>
            </a:r>
            <a:r>
              <a:rPr lang="en-US" altLang="es-PR" sz="3700" i="1">
                <a:solidFill>
                  <a:srgbClr val="484876"/>
                </a:solidFill>
                <a:effectLst>
                  <a:outerShdw blurRad="38100" dist="38100" dir="2700000" algn="tl">
                    <a:srgbClr val="C0C0C0"/>
                  </a:outerShdw>
                </a:effectLst>
                <a:latin typeface="Arial Black" pitchFamily="34" charset="0"/>
                <a:cs typeface="Arial" charset="0"/>
              </a:rPr>
              <a:t>integración</a:t>
            </a:r>
          </a:p>
          <a:p>
            <a:pPr eaLnBrk="0" hangingPunct="0">
              <a:spcBef>
                <a:spcPct val="20000"/>
              </a:spcBef>
            </a:pPr>
            <a:r>
              <a:rPr lang="en-US" altLang="es-PR" sz="3700" b="1">
                <a:latin typeface="Arial" charset="0"/>
                <a:cs typeface="Arial" charset="0"/>
              </a:rPr>
              <a:t>efectiva de las</a:t>
            </a:r>
          </a:p>
          <a:p>
            <a:pPr eaLnBrk="0" hangingPunct="0">
              <a:spcBef>
                <a:spcPct val="20000"/>
              </a:spcBef>
            </a:pPr>
            <a:r>
              <a:rPr lang="en-US" altLang="es-PR" sz="3700" b="1">
                <a:latin typeface="Arial" charset="0"/>
                <a:cs typeface="Arial" charset="0"/>
              </a:rPr>
              <a:t>ocho dimensiones</a:t>
            </a:r>
          </a:p>
          <a:p>
            <a:pPr eaLnBrk="0" hangingPunct="0">
              <a:spcBef>
                <a:spcPct val="20000"/>
              </a:spcBef>
            </a:pPr>
            <a:r>
              <a:rPr lang="en-US" altLang="es-PR" sz="3700" b="1">
                <a:latin typeface="Arial" charset="0"/>
                <a:cs typeface="Arial" charset="0"/>
              </a:rPr>
              <a:t>de la salud en la</a:t>
            </a:r>
          </a:p>
          <a:p>
            <a:pPr eaLnBrk="0" hangingPunct="0">
              <a:spcBef>
                <a:spcPct val="20000"/>
              </a:spcBef>
            </a:pPr>
            <a:r>
              <a:rPr lang="en-US" altLang="es-PR" sz="3700" i="1">
                <a:solidFill>
                  <a:srgbClr val="660033"/>
                </a:solidFill>
                <a:effectLst>
                  <a:outerShdw blurRad="38100" dist="38100" dir="2700000" algn="tl">
                    <a:srgbClr val="C0C0C0"/>
                  </a:outerShdw>
                </a:effectLst>
                <a:latin typeface="Arial Black" pitchFamily="34" charset="0"/>
                <a:cs typeface="Arial" charset="0"/>
              </a:rPr>
              <a:t>calidad de vida</a:t>
            </a:r>
          </a:p>
          <a:p>
            <a:pPr eaLnBrk="0" hangingPunct="0">
              <a:spcBef>
                <a:spcPct val="20000"/>
              </a:spcBef>
            </a:pPr>
            <a:r>
              <a:rPr lang="en-US" altLang="es-PR" sz="3700" b="1">
                <a:latin typeface="Arial" charset="0"/>
                <a:cs typeface="Arial" charset="0"/>
              </a:rPr>
              <a:t>de las personas</a:t>
            </a:r>
            <a:endParaRPr lang="en-US" altLang="es-PR" sz="37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4" name="breeze.wav"/>
          </p:stSnd>
        </p:sndAc>
      </p:transition>
    </mc:Choice>
    <mc:Fallback xmlns="">
      <p:transition spd="slow">
        <p:fade/>
        <p:sndAc>
          <p:stSnd>
            <p:snd r:embed="rId6" name="breeze.wav"/>
          </p:stSnd>
        </p:sndAc>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45" name="Picture 5" descr="Stretch-Meditat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925" y="692150"/>
            <a:ext cx="4354513" cy="5761038"/>
          </a:xfrm>
          <a:prstGeom prst="rect">
            <a:avLst/>
          </a:prstGeom>
          <a:noFill/>
          <a:extLst>
            <a:ext uri="{909E8E84-426E-40DD-AFC4-6F175D3DCCD1}">
              <a14:hiddenFill xmlns:a14="http://schemas.microsoft.com/office/drawing/2010/main">
                <a:solidFill>
                  <a:srgbClr val="FFFFFF"/>
                </a:solidFill>
              </a14:hiddenFill>
            </a:ext>
          </a:extLst>
        </p:spPr>
      </p:pic>
      <p:sp>
        <p:nvSpPr>
          <p:cNvPr id="1290246" name="Rectangle 6"/>
          <p:cNvSpPr>
            <a:spLocks noChangeArrowheads="1"/>
          </p:cNvSpPr>
          <p:nvPr/>
        </p:nvSpPr>
        <p:spPr bwMode="auto">
          <a:xfrm>
            <a:off x="4716463" y="1022350"/>
            <a:ext cx="4176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200">
                <a:solidFill>
                  <a:srgbClr val="484876"/>
                </a:solidFill>
                <a:effectLst>
                  <a:outerShdw blurRad="38100" dist="38100" dir="2700000" algn="tl">
                    <a:srgbClr val="C0C0C0"/>
                  </a:outerShdw>
                </a:effectLst>
                <a:latin typeface="Arial Black" pitchFamily="34" charset="0"/>
              </a:rPr>
              <a:t>SALUD</a:t>
            </a:r>
          </a:p>
        </p:txBody>
      </p:sp>
      <p:sp>
        <p:nvSpPr>
          <p:cNvPr id="1290247" name="Rectangle 7"/>
          <p:cNvSpPr>
            <a:spLocks noChangeArrowheads="1"/>
          </p:cNvSpPr>
          <p:nvPr/>
        </p:nvSpPr>
        <p:spPr bwMode="auto">
          <a:xfrm>
            <a:off x="4789488" y="2205038"/>
            <a:ext cx="4103687"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4100" b="1">
                <a:latin typeface="Arial" charset="0"/>
                <a:cs typeface="Arial" charset="0"/>
              </a:rPr>
              <a:t>No implica</a:t>
            </a:r>
          </a:p>
          <a:p>
            <a:pPr eaLnBrk="0" hangingPunct="0">
              <a:spcBef>
                <a:spcPct val="20000"/>
              </a:spcBef>
            </a:pPr>
            <a:r>
              <a:rPr lang="en-US" altLang="es-PR" sz="4100" b="1">
                <a:latin typeface="Arial" charset="0"/>
                <a:cs typeface="Arial" charset="0"/>
              </a:rPr>
              <a:t>únicamente la</a:t>
            </a:r>
          </a:p>
          <a:p>
            <a:pPr eaLnBrk="0" hangingPunct="0">
              <a:spcBef>
                <a:spcPct val="20000"/>
              </a:spcBef>
            </a:pPr>
            <a:r>
              <a:rPr lang="en-US" altLang="es-PR" sz="4100" b="1">
                <a:latin typeface="Arial" charset="0"/>
                <a:cs typeface="Arial" charset="0"/>
              </a:rPr>
              <a:t>ausencia de</a:t>
            </a:r>
          </a:p>
          <a:p>
            <a:pPr eaLnBrk="0" hangingPunct="0">
              <a:spcBef>
                <a:spcPct val="20000"/>
              </a:spcBef>
            </a:pPr>
            <a:r>
              <a:rPr lang="en-US" altLang="es-PR" sz="4100" b="1" i="1">
                <a:solidFill>
                  <a:srgbClr val="484876"/>
                </a:solidFill>
                <a:effectLst>
                  <a:outerShdw blurRad="38100" dist="38100" dir="2700000" algn="tl">
                    <a:srgbClr val="C0C0C0"/>
                  </a:outerShdw>
                </a:effectLst>
                <a:latin typeface="Arial" charset="0"/>
                <a:cs typeface="Arial" charset="0"/>
              </a:rPr>
              <a:t>enfermedad</a:t>
            </a:r>
            <a:r>
              <a:rPr lang="en-US" altLang="es-PR" sz="4100" b="1">
                <a:latin typeface="Arial" charset="0"/>
                <a:cs typeface="Arial" charset="0"/>
              </a:rPr>
              <a:t> o</a:t>
            </a:r>
          </a:p>
          <a:p>
            <a:pPr eaLnBrk="0" hangingPunct="0">
              <a:spcBef>
                <a:spcPct val="20000"/>
              </a:spcBef>
            </a:pPr>
            <a:r>
              <a:rPr lang="en-US" altLang="es-PR" sz="4100" b="1">
                <a:latin typeface="Arial" charset="0"/>
                <a:cs typeface="Arial" charset="0"/>
              </a:rPr>
              <a:t>de incapacidad</a:t>
            </a:r>
            <a:endParaRPr lang="en-US" altLang="es-PR" sz="41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14:shred/>
        <p:sndAc>
          <p:stSnd>
            <p:snd r:embed="rId4" name="chimes.wav"/>
          </p:stSnd>
        </p:sndAc>
      </p:transition>
    </mc:Choice>
    <mc:Fallback xmlns="">
      <p:transition spd="slow">
        <p:fade/>
        <p:sndAc>
          <p:stSnd>
            <p:snd r:embed="rId6" name="chimes.wav"/>
          </p:st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2533" name="Picture 5" descr="Runner_Woman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92150"/>
            <a:ext cx="3956050" cy="5824538"/>
          </a:xfrm>
          <a:prstGeom prst="rect">
            <a:avLst/>
          </a:prstGeom>
          <a:noFill/>
          <a:extLst>
            <a:ext uri="{909E8E84-426E-40DD-AFC4-6F175D3DCCD1}">
              <a14:hiddenFill xmlns:a14="http://schemas.microsoft.com/office/drawing/2010/main">
                <a:solidFill>
                  <a:srgbClr val="FFFFFF"/>
                </a:solidFill>
              </a14:hiddenFill>
            </a:ext>
          </a:extLst>
        </p:spPr>
      </p:pic>
      <p:sp>
        <p:nvSpPr>
          <p:cNvPr id="1302534" name="Rectangle 6"/>
          <p:cNvSpPr>
            <a:spLocks noChangeArrowheads="1"/>
          </p:cNvSpPr>
          <p:nvPr/>
        </p:nvSpPr>
        <p:spPr bwMode="auto">
          <a:xfrm>
            <a:off x="4356100" y="877888"/>
            <a:ext cx="41767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800">
                <a:solidFill>
                  <a:srgbClr val="484876"/>
                </a:solidFill>
                <a:effectLst>
                  <a:outerShdw blurRad="38100" dist="38100" dir="2700000" algn="tl">
                    <a:srgbClr val="C0C0C0"/>
                  </a:outerShdw>
                </a:effectLst>
                <a:latin typeface="Arial Black" pitchFamily="34" charset="0"/>
              </a:rPr>
              <a:t>BIENESTAR</a:t>
            </a:r>
          </a:p>
        </p:txBody>
      </p:sp>
      <p:sp>
        <p:nvSpPr>
          <p:cNvPr id="1302535" name="Rectangle 7"/>
          <p:cNvSpPr>
            <a:spLocks noChangeArrowheads="1"/>
          </p:cNvSpPr>
          <p:nvPr/>
        </p:nvSpPr>
        <p:spPr bwMode="auto">
          <a:xfrm>
            <a:off x="4429125" y="2060575"/>
            <a:ext cx="431958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3700" b="1">
                <a:latin typeface="Arial" charset="0"/>
                <a:cs typeface="Arial" charset="0"/>
              </a:rPr>
              <a:t>La adecuada</a:t>
            </a:r>
          </a:p>
          <a:p>
            <a:pPr eaLnBrk="0" hangingPunct="0">
              <a:spcBef>
                <a:spcPct val="20000"/>
              </a:spcBef>
            </a:pPr>
            <a:r>
              <a:rPr lang="en-US" altLang="es-PR" sz="3700" i="1">
                <a:solidFill>
                  <a:srgbClr val="484876"/>
                </a:solidFill>
                <a:effectLst>
                  <a:outerShdw blurRad="38100" dist="38100" dir="2700000" algn="tl">
                    <a:srgbClr val="C0C0C0"/>
                  </a:outerShdw>
                </a:effectLst>
                <a:latin typeface="Arial Black" pitchFamily="34" charset="0"/>
                <a:cs typeface="Arial" charset="0"/>
              </a:rPr>
              <a:t>adaptación</a:t>
            </a:r>
            <a:r>
              <a:rPr lang="en-US" altLang="es-PR" sz="3700" b="1">
                <a:latin typeface="Arial" charset="0"/>
                <a:cs typeface="Arial" charset="0"/>
              </a:rPr>
              <a:t> e</a:t>
            </a:r>
          </a:p>
          <a:p>
            <a:pPr eaLnBrk="0" hangingPunct="0">
              <a:spcBef>
                <a:spcPct val="20000"/>
              </a:spcBef>
            </a:pPr>
            <a:r>
              <a:rPr lang="en-US" altLang="es-PR" sz="3700" b="1">
                <a:latin typeface="Arial" charset="0"/>
                <a:cs typeface="Arial" charset="0"/>
              </a:rPr>
              <a:t>integración de las</a:t>
            </a:r>
          </a:p>
          <a:p>
            <a:pPr eaLnBrk="0" hangingPunct="0">
              <a:spcBef>
                <a:spcPct val="20000"/>
              </a:spcBef>
            </a:pPr>
            <a:r>
              <a:rPr lang="en-US" altLang="es-PR" sz="3700" b="1">
                <a:latin typeface="Arial" charset="0"/>
                <a:cs typeface="Arial" charset="0"/>
              </a:rPr>
              <a:t>de las ocho</a:t>
            </a:r>
          </a:p>
          <a:p>
            <a:pPr eaLnBrk="0" hangingPunct="0">
              <a:spcBef>
                <a:spcPct val="20000"/>
              </a:spcBef>
            </a:pPr>
            <a:r>
              <a:rPr lang="en-US" altLang="es-PR" sz="3700" b="1">
                <a:latin typeface="Arial" charset="0"/>
                <a:cs typeface="Arial" charset="0"/>
              </a:rPr>
              <a:t>dimensiones de la</a:t>
            </a:r>
          </a:p>
          <a:p>
            <a:pPr eaLnBrk="0" hangingPunct="0">
              <a:spcBef>
                <a:spcPct val="20000"/>
              </a:spcBef>
            </a:pPr>
            <a:r>
              <a:rPr lang="en-US" altLang="es-PR" sz="3700" b="1">
                <a:latin typeface="Arial" charset="0"/>
                <a:cs typeface="Arial" charset="0"/>
              </a:rPr>
              <a:t>salud</a:t>
            </a:r>
            <a:endParaRPr lang="en-US" altLang="es-PR" sz="37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sndAc>
          <p:stSnd>
            <p:snd r:embed="rId4" name="breeze.wav"/>
          </p:stSnd>
        </p:sndAc>
      </p:transition>
    </mc:Choice>
    <mc:Fallback xmlns="">
      <p:transition spd="slow">
        <p:fade/>
        <p:sndAc>
          <p:stSnd>
            <p:snd r:embed="rId6" name="breeze.wav"/>
          </p:stSnd>
        </p:sndAc>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4824" name="Picture 8" descr="Artistic_Gymnastic-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054100"/>
            <a:ext cx="4098925" cy="5111750"/>
          </a:xfrm>
          <a:prstGeom prst="rect">
            <a:avLst/>
          </a:prstGeom>
          <a:noFill/>
          <a:extLst>
            <a:ext uri="{909E8E84-426E-40DD-AFC4-6F175D3DCCD1}">
              <a14:hiddenFill xmlns:a14="http://schemas.microsoft.com/office/drawing/2010/main">
                <a:solidFill>
                  <a:srgbClr val="FFFFFF"/>
                </a:solidFill>
              </a14:hiddenFill>
            </a:ext>
          </a:extLst>
        </p:spPr>
      </p:pic>
      <p:sp>
        <p:nvSpPr>
          <p:cNvPr id="1314825" name="Rectangle 9"/>
          <p:cNvSpPr>
            <a:spLocks noChangeArrowheads="1"/>
          </p:cNvSpPr>
          <p:nvPr/>
        </p:nvSpPr>
        <p:spPr bwMode="auto">
          <a:xfrm>
            <a:off x="4283075"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a:solidFill>
                  <a:srgbClr val="484876"/>
                </a:solidFill>
                <a:effectLst>
                  <a:outerShdw blurRad="38100" dist="38100" dir="2700000" algn="tl">
                    <a:srgbClr val="C0C0C0"/>
                  </a:outerShdw>
                </a:effectLst>
                <a:latin typeface="Arial Black" pitchFamily="34" charset="0"/>
              </a:rPr>
              <a:t>MOVIMIENTO</a:t>
            </a:r>
          </a:p>
          <a:p>
            <a:pPr eaLnBrk="0" hangingPunct="0"/>
            <a:r>
              <a:rPr lang="en-US" altLang="es-PR" sz="4200">
                <a:solidFill>
                  <a:srgbClr val="484876"/>
                </a:solidFill>
                <a:effectLst>
                  <a:outerShdw blurRad="38100" dist="38100" dir="2700000" algn="tl">
                    <a:srgbClr val="C0C0C0"/>
                  </a:outerShdw>
                </a:effectLst>
                <a:latin typeface="Arial Black" pitchFamily="34" charset="0"/>
              </a:rPr>
              <a:t>HUMANO</a:t>
            </a:r>
          </a:p>
        </p:txBody>
      </p:sp>
      <p:sp>
        <p:nvSpPr>
          <p:cNvPr id="1314826" name="Rectangle 10"/>
          <p:cNvSpPr>
            <a:spLocks noChangeArrowheads="1"/>
          </p:cNvSpPr>
          <p:nvPr/>
        </p:nvSpPr>
        <p:spPr bwMode="auto">
          <a:xfrm>
            <a:off x="4319588" y="2133600"/>
            <a:ext cx="48244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2900" b="1">
                <a:latin typeface="Arial" charset="0"/>
                <a:cs typeface="Arial" charset="0"/>
              </a:rPr>
              <a:t>Cambio de posición, o</a:t>
            </a:r>
          </a:p>
          <a:p>
            <a:pPr eaLnBrk="0" hangingPunct="0">
              <a:spcBef>
                <a:spcPct val="20000"/>
              </a:spcBef>
            </a:pPr>
            <a:r>
              <a:rPr lang="en-US" altLang="es-PR" sz="2900" b="1">
                <a:latin typeface="Arial" charset="0"/>
                <a:cs typeface="Arial" charset="0"/>
              </a:rPr>
              <a:t>postura, del cuerpo como</a:t>
            </a:r>
          </a:p>
          <a:p>
            <a:pPr eaLnBrk="0" hangingPunct="0">
              <a:spcBef>
                <a:spcPct val="20000"/>
              </a:spcBef>
            </a:pPr>
            <a:r>
              <a:rPr lang="en-US" altLang="es-PR" sz="2900" b="1">
                <a:latin typeface="Arial" charset="0"/>
                <a:cs typeface="Arial" charset="0"/>
              </a:rPr>
              <a:t>un todo, o de sus</a:t>
            </a:r>
          </a:p>
          <a:p>
            <a:pPr eaLnBrk="0" hangingPunct="0">
              <a:spcBef>
                <a:spcPct val="20000"/>
              </a:spcBef>
            </a:pPr>
            <a:r>
              <a:rPr lang="en-US" altLang="es-PR" sz="2900" b="1">
                <a:latin typeface="Arial" charset="0"/>
                <a:cs typeface="Arial" charset="0"/>
              </a:rPr>
              <a:t>segmentos, en relación a</a:t>
            </a:r>
          </a:p>
          <a:p>
            <a:pPr eaLnBrk="0" hangingPunct="0">
              <a:spcBef>
                <a:spcPct val="20000"/>
              </a:spcBef>
            </a:pPr>
            <a:r>
              <a:rPr lang="en-US" altLang="es-PR" sz="2900" b="1">
                <a:latin typeface="Arial" charset="0"/>
                <a:cs typeface="Arial" charset="0"/>
              </a:rPr>
              <a:t>un sistema de referencia</a:t>
            </a:r>
          </a:p>
          <a:p>
            <a:pPr eaLnBrk="0" hangingPunct="0">
              <a:spcBef>
                <a:spcPct val="20000"/>
              </a:spcBef>
            </a:pPr>
            <a:r>
              <a:rPr lang="en-US" altLang="es-PR" sz="2900" b="1">
                <a:latin typeface="Arial" charset="0"/>
                <a:cs typeface="Arial" charset="0"/>
              </a:rPr>
              <a:t>en el ambiente físico, y</a:t>
            </a:r>
          </a:p>
          <a:p>
            <a:pPr eaLnBrk="0" hangingPunct="0">
              <a:spcBef>
                <a:spcPct val="20000"/>
              </a:spcBef>
            </a:pPr>
            <a:r>
              <a:rPr lang="en-US" altLang="es-PR" sz="2900" b="1">
                <a:latin typeface="Arial" charset="0"/>
                <a:cs typeface="Arial" charset="0"/>
              </a:rPr>
              <a:t>dentro de un marco de</a:t>
            </a:r>
          </a:p>
          <a:p>
            <a:pPr eaLnBrk="0" hangingPunct="0">
              <a:spcBef>
                <a:spcPct val="20000"/>
              </a:spcBef>
            </a:pPr>
            <a:r>
              <a:rPr lang="en-US" altLang="es-PR" sz="2900" b="1">
                <a:latin typeface="Arial" charset="0"/>
                <a:cs typeface="Arial" charset="0"/>
              </a:rPr>
              <a:t>tiempo y espacio</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4" name="breeze.wav"/>
          </p:stSnd>
        </p:sndAc>
      </p:transition>
    </mc:Choice>
    <mc:Fallback xmlns="">
      <p:transition spd="slow">
        <p:fade/>
        <p:sndAc>
          <p:stSnd>
            <p:snd r:embed="rId6" name="breeze.wav"/>
          </p:stSnd>
        </p:sndAc>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79" name="Rectangle 3"/>
          <p:cNvSpPr>
            <a:spLocks noChangeArrowheads="1"/>
          </p:cNvSpPr>
          <p:nvPr/>
        </p:nvSpPr>
        <p:spPr bwMode="auto">
          <a:xfrm>
            <a:off x="5364163" y="620713"/>
            <a:ext cx="3600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ct val="120000"/>
              </a:lnSpc>
            </a:pPr>
            <a:r>
              <a:rPr lang="en-US" altLang="es-PR" sz="3500">
                <a:solidFill>
                  <a:srgbClr val="484876"/>
                </a:solidFill>
                <a:effectLst>
                  <a:outerShdw blurRad="38100" dist="38100" dir="2700000" algn="tl">
                    <a:srgbClr val="C0C0C0"/>
                  </a:outerShdw>
                </a:effectLst>
                <a:latin typeface="Arial Black" pitchFamily="34" charset="0"/>
              </a:rPr>
              <a:t>TIPOS DE:</a:t>
            </a:r>
          </a:p>
          <a:p>
            <a:pPr eaLnBrk="0" hangingPunct="0">
              <a:lnSpc>
                <a:spcPct val="120000"/>
              </a:lnSpc>
            </a:pPr>
            <a:r>
              <a:rPr lang="en-US" altLang="es-PR" sz="3500" i="1">
                <a:solidFill>
                  <a:srgbClr val="484876"/>
                </a:solidFill>
                <a:effectLst>
                  <a:outerShdw blurRad="38100" dist="38100" dir="2700000" algn="tl">
                    <a:srgbClr val="C0C0C0"/>
                  </a:outerShdw>
                </a:effectLst>
                <a:latin typeface="Arial Black" pitchFamily="34" charset="0"/>
              </a:rPr>
              <a:t>MOVIMIENTO HUMANO</a:t>
            </a:r>
          </a:p>
        </p:txBody>
      </p:sp>
      <p:pic>
        <p:nvPicPr>
          <p:cNvPr id="1406982" name="Picture 6"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6983" name="Text Box 7"/>
          <p:cNvSpPr txBox="1">
            <a:spLocks noChangeArrowheads="1"/>
          </p:cNvSpPr>
          <p:nvPr/>
        </p:nvSpPr>
        <p:spPr bwMode="auto">
          <a:xfrm>
            <a:off x="6011863" y="4148138"/>
            <a:ext cx="2592387"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b="1">
                <a:latin typeface="Arial" charset="0"/>
              </a:rPr>
              <a:t>Deportes</a:t>
            </a:r>
          </a:p>
        </p:txBody>
      </p:sp>
      <p:pic>
        <p:nvPicPr>
          <p:cNvPr id="1406985" name="Picture 9"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8704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6986" name="Text Box 10"/>
          <p:cNvSpPr txBox="1">
            <a:spLocks noChangeArrowheads="1"/>
          </p:cNvSpPr>
          <p:nvPr/>
        </p:nvSpPr>
        <p:spPr bwMode="auto">
          <a:xfrm>
            <a:off x="6011863" y="4797425"/>
            <a:ext cx="25209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b="1">
                <a:latin typeface="Arial" charset="0"/>
              </a:rPr>
              <a:t>Actividades</a:t>
            </a:r>
          </a:p>
          <a:p>
            <a:pPr algn="l" eaLnBrk="0" hangingPunct="0"/>
            <a:r>
              <a:rPr lang="en-US" altLang="es-PR" sz="3100" b="1">
                <a:latin typeface="Arial" charset="0"/>
              </a:rPr>
              <a:t>recreativas</a:t>
            </a:r>
          </a:p>
          <a:p>
            <a:pPr algn="l" eaLnBrk="0" hangingPunct="0"/>
            <a:r>
              <a:rPr lang="en-US" altLang="es-PR" sz="3100" b="1">
                <a:latin typeface="Arial" charset="0"/>
              </a:rPr>
              <a:t>activas</a:t>
            </a:r>
          </a:p>
        </p:txBody>
      </p:sp>
      <p:pic>
        <p:nvPicPr>
          <p:cNvPr id="1406988" name="Picture 12"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5718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6989" name="Text Box 13"/>
          <p:cNvSpPr txBox="1">
            <a:spLocks noChangeArrowheads="1"/>
          </p:cNvSpPr>
          <p:nvPr/>
        </p:nvSpPr>
        <p:spPr bwMode="auto">
          <a:xfrm>
            <a:off x="6011863" y="3571875"/>
            <a:ext cx="2592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b="1">
                <a:latin typeface="Arial" charset="0"/>
              </a:rPr>
              <a:t>Ejercicio</a:t>
            </a:r>
          </a:p>
        </p:txBody>
      </p:sp>
      <p:pic>
        <p:nvPicPr>
          <p:cNvPr id="1406991" name="Picture 15" descr="POINTE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29432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6992" name="Text Box 16"/>
          <p:cNvSpPr txBox="1">
            <a:spLocks noChangeArrowheads="1"/>
          </p:cNvSpPr>
          <p:nvPr/>
        </p:nvSpPr>
        <p:spPr bwMode="auto">
          <a:xfrm>
            <a:off x="6011863" y="2924175"/>
            <a:ext cx="30972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b="1">
                <a:latin typeface="Arial" charset="0"/>
              </a:rPr>
              <a:t>Actividad física</a:t>
            </a:r>
          </a:p>
        </p:txBody>
      </p:sp>
      <p:pic>
        <p:nvPicPr>
          <p:cNvPr id="1406993" name="Picture 17" descr="People_Walking_in_Forest_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692150"/>
            <a:ext cx="5270500" cy="568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sndAc>
          <p:stSnd>
            <p:snd r:embed="rId4" name="breeze.wav"/>
          </p:stSnd>
        </p:sndAc>
      </p:transition>
    </mc:Choice>
    <mc:Fallback xmlns="">
      <p:transition spd="slow">
        <p:fade/>
        <p:sndAc>
          <p:stSnd>
            <p:snd r:embed="rId7" name="breeze.wav"/>
          </p:stSnd>
        </p:sndAc>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1" name="Rectangle 3"/>
          <p:cNvSpPr>
            <a:spLocks noChangeArrowheads="1"/>
          </p:cNvSpPr>
          <p:nvPr/>
        </p:nvSpPr>
        <p:spPr bwMode="auto">
          <a:xfrm>
            <a:off x="3635375" y="879475"/>
            <a:ext cx="53292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5900">
                <a:solidFill>
                  <a:srgbClr val="484876"/>
                </a:solidFill>
                <a:effectLst>
                  <a:outerShdw blurRad="38100" dist="38100" dir="2700000" algn="tl">
                    <a:srgbClr val="C0C0C0"/>
                  </a:outerShdw>
                </a:effectLst>
                <a:latin typeface="Arial Black" pitchFamily="34" charset="0"/>
              </a:rPr>
              <a:t>EDUCACIÓN</a:t>
            </a:r>
          </a:p>
        </p:txBody>
      </p:sp>
      <p:sp>
        <p:nvSpPr>
          <p:cNvPr id="1415172" name="Rectangle 4"/>
          <p:cNvSpPr>
            <a:spLocks noChangeArrowheads="1"/>
          </p:cNvSpPr>
          <p:nvPr/>
        </p:nvSpPr>
        <p:spPr bwMode="auto">
          <a:xfrm>
            <a:off x="3708400" y="2062163"/>
            <a:ext cx="54356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4100" b="1">
                <a:latin typeface="Arial" charset="0"/>
                <a:cs typeface="Arial" charset="0"/>
              </a:rPr>
              <a:t>“Proceso formal</a:t>
            </a:r>
          </a:p>
          <a:p>
            <a:pPr eaLnBrk="0" hangingPunct="0">
              <a:spcBef>
                <a:spcPct val="20000"/>
              </a:spcBef>
            </a:pPr>
            <a:r>
              <a:rPr lang="en-US" altLang="es-PR" sz="4100" b="1">
                <a:latin typeface="Arial" charset="0"/>
                <a:cs typeface="Arial" charset="0"/>
              </a:rPr>
              <a:t>o informal, por el</a:t>
            </a:r>
          </a:p>
          <a:p>
            <a:pPr eaLnBrk="0" hangingPunct="0">
              <a:spcBef>
                <a:spcPct val="20000"/>
              </a:spcBef>
            </a:pPr>
            <a:r>
              <a:rPr lang="en-US" altLang="es-PR" sz="4100" b="1">
                <a:latin typeface="Arial" charset="0"/>
                <a:cs typeface="Arial" charset="0"/>
              </a:rPr>
              <a:t>cual se perfeccionan</a:t>
            </a:r>
          </a:p>
          <a:p>
            <a:pPr eaLnBrk="0" hangingPunct="0">
              <a:spcBef>
                <a:spcPct val="20000"/>
              </a:spcBef>
            </a:pPr>
            <a:r>
              <a:rPr lang="en-US" altLang="es-PR" sz="4100" b="1">
                <a:latin typeface="Arial" charset="0"/>
                <a:cs typeface="Arial" charset="0"/>
              </a:rPr>
              <a:t>las potencialidades</a:t>
            </a:r>
          </a:p>
          <a:p>
            <a:pPr eaLnBrk="0" hangingPunct="0">
              <a:spcBef>
                <a:spcPct val="20000"/>
              </a:spcBef>
            </a:pPr>
            <a:r>
              <a:rPr lang="en-US" altLang="es-PR" sz="4100" b="1">
                <a:latin typeface="Arial" charset="0"/>
                <a:cs typeface="Arial" charset="0"/>
              </a:rPr>
              <a:t>del educando.</a:t>
            </a:r>
            <a:r>
              <a:rPr lang="en-US" altLang="es-PR" sz="4100" b="1">
                <a:latin typeface="Arial"/>
                <a:cs typeface="Arial" charset="0"/>
              </a:rPr>
              <a:t>”</a:t>
            </a:r>
            <a:endParaRPr lang="en-US" altLang="es-PR" sz="4100" b="1">
              <a:cs typeface="Arial" charset="0"/>
            </a:endParaRPr>
          </a:p>
        </p:txBody>
      </p:sp>
      <p:pic>
        <p:nvPicPr>
          <p:cNvPr id="1415173" name="Picture 5" descr="Boy_in_Swing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49275"/>
            <a:ext cx="3590925" cy="5688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07950" y="6238875"/>
            <a:ext cx="9036050" cy="3587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000" b="1" i="1">
                <a:latin typeface="Times New Roman" pitchFamily="18" charset="0"/>
                <a:cs typeface="Times New Roman" pitchFamily="18" charset="0"/>
              </a:rPr>
              <a:t>NOTA</a:t>
            </a:r>
            <a:r>
              <a:rPr lang="en-US" altLang="es-PR" sz="1000" b="1">
                <a:latin typeface="Times New Roman" pitchFamily="18" charset="0"/>
                <a:cs typeface="Times New Roman" pitchFamily="18" charset="0"/>
              </a:rPr>
              <a:t>.</a:t>
            </a:r>
            <a:r>
              <a:rPr lang="en-US" altLang="es-PR" sz="1000">
                <a:latin typeface="Times New Roman" pitchFamily="18" charset="0"/>
                <a:cs typeface="Times New Roman" pitchFamily="18" charset="0"/>
              </a:rPr>
              <a:t> Reproducido de: </a:t>
            </a:r>
            <a:r>
              <a:rPr lang="en-US" altLang="es-PR" sz="1000" b="1" i="1">
                <a:latin typeface="Times New Roman" pitchFamily="18" charset="0"/>
                <a:cs typeface="Times New Roman" pitchFamily="18" charset="0"/>
              </a:rPr>
              <a:t>Introducción a la Educación.</a:t>
            </a:r>
            <a:r>
              <a:rPr lang="en-US" altLang="es-PR" sz="1000">
                <a:latin typeface="Times New Roman" pitchFamily="18" charset="0"/>
                <a:cs typeface="Times New Roman" pitchFamily="18" charset="0"/>
              </a:rPr>
              <a:t> (p. 1), por A. Lopez Yustos, 1994, San Juan, PR: Publicaciones Puertorriqueñas, Inc.. Copyright 1994 por Publicaciones Puetrtorriqueñas.</a:t>
            </a:r>
            <a:endParaRPr lang="en-US" altLang="es-PR" sz="1000">
              <a:latin typeface="Times New Roman"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4" name="breeze.wav"/>
          </p:stSnd>
        </p:sndAc>
      </p:transition>
    </mc:Choice>
    <mc:Fallback xmlns="">
      <p:transition spd="slow">
        <p:fade/>
        <p:sndAc>
          <p:stSnd>
            <p:snd r:embed="rId6" name="breeze.wav"/>
          </p:stSnd>
        </p:sndAc>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8914" name="Picture 2" descr="Batting_Child-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65175"/>
            <a:ext cx="3889375" cy="5580063"/>
          </a:xfrm>
          <a:prstGeom prst="rect">
            <a:avLst/>
          </a:prstGeom>
          <a:noFill/>
          <a:extLst>
            <a:ext uri="{909E8E84-426E-40DD-AFC4-6F175D3DCCD1}">
              <a14:hiddenFill xmlns:a14="http://schemas.microsoft.com/office/drawing/2010/main">
                <a:solidFill>
                  <a:srgbClr val="FFFFFF"/>
                </a:solidFill>
              </a14:hiddenFill>
            </a:ext>
          </a:extLst>
        </p:spPr>
      </p:pic>
      <p:sp>
        <p:nvSpPr>
          <p:cNvPr id="1318915" name="Rectangle 3"/>
          <p:cNvSpPr>
            <a:spLocks noChangeArrowheads="1"/>
          </p:cNvSpPr>
          <p:nvPr/>
        </p:nvSpPr>
        <p:spPr bwMode="auto">
          <a:xfrm>
            <a:off x="4140200"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a:solidFill>
                  <a:srgbClr val="484876"/>
                </a:solidFill>
                <a:effectLst>
                  <a:outerShdw blurRad="38100" dist="38100" dir="2700000" algn="tl">
                    <a:srgbClr val="C0C0C0"/>
                  </a:outerShdw>
                </a:effectLst>
                <a:latin typeface="Arial Black" pitchFamily="34" charset="0"/>
              </a:rPr>
              <a:t>EDUCACIÓN</a:t>
            </a:r>
          </a:p>
          <a:p>
            <a:pPr eaLnBrk="0" hangingPunct="0"/>
            <a:r>
              <a:rPr lang="en-US" altLang="es-PR" sz="4200">
                <a:solidFill>
                  <a:srgbClr val="484876"/>
                </a:solidFill>
                <a:effectLst>
                  <a:outerShdw blurRad="38100" dist="38100" dir="2700000" algn="tl">
                    <a:srgbClr val="C0C0C0"/>
                  </a:outerShdw>
                </a:effectLst>
                <a:latin typeface="Arial Black" pitchFamily="34" charset="0"/>
              </a:rPr>
              <a:t>FÍSICA</a:t>
            </a:r>
          </a:p>
        </p:txBody>
      </p:sp>
      <p:sp>
        <p:nvSpPr>
          <p:cNvPr id="1318916" name="Rectangle 4"/>
          <p:cNvSpPr>
            <a:spLocks noChangeArrowheads="1"/>
          </p:cNvSpPr>
          <p:nvPr/>
        </p:nvSpPr>
        <p:spPr bwMode="auto">
          <a:xfrm>
            <a:off x="4140200" y="2133600"/>
            <a:ext cx="4932363"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2900" b="1">
                <a:latin typeface="Arial" charset="0"/>
                <a:cs typeface="Arial" charset="0"/>
              </a:rPr>
              <a:t>Proceso educativo</a:t>
            </a:r>
          </a:p>
          <a:p>
            <a:pPr eaLnBrk="0" hangingPunct="0">
              <a:spcBef>
                <a:spcPct val="20000"/>
              </a:spcBef>
            </a:pPr>
            <a:r>
              <a:rPr lang="en-US" altLang="es-PR" sz="2900" b="1">
                <a:latin typeface="Arial" charset="0"/>
                <a:cs typeface="Arial" charset="0"/>
              </a:rPr>
              <a:t>que emplea el</a:t>
            </a:r>
          </a:p>
          <a:p>
            <a:pPr eaLnBrk="0" hangingPunct="0">
              <a:spcBef>
                <a:spcPct val="20000"/>
              </a:spcBef>
            </a:pPr>
            <a:r>
              <a:rPr lang="en-US" altLang="es-PR" sz="2900" b="1" i="1">
                <a:solidFill>
                  <a:srgbClr val="660033"/>
                </a:solidFill>
                <a:effectLst>
                  <a:outerShdw blurRad="38100" dist="38100" dir="2700000" algn="tl">
                    <a:srgbClr val="C0C0C0"/>
                  </a:outerShdw>
                </a:effectLst>
                <a:latin typeface="Arial" charset="0"/>
                <a:cs typeface="Arial" charset="0"/>
              </a:rPr>
              <a:t>movimiento humano</a:t>
            </a:r>
          </a:p>
          <a:p>
            <a:pPr eaLnBrk="0" hangingPunct="0">
              <a:spcBef>
                <a:spcPct val="20000"/>
              </a:spcBef>
            </a:pPr>
            <a:r>
              <a:rPr lang="en-US" altLang="es-PR" sz="2900" b="1">
                <a:latin typeface="Arial" charset="0"/>
                <a:cs typeface="Arial" charset="0"/>
              </a:rPr>
              <a:t>como medio para</a:t>
            </a:r>
          </a:p>
          <a:p>
            <a:pPr eaLnBrk="0" hangingPunct="0">
              <a:spcBef>
                <a:spcPct val="20000"/>
              </a:spcBef>
            </a:pPr>
            <a:r>
              <a:rPr lang="en-US" altLang="es-PR" sz="2900" b="1">
                <a:latin typeface="Arial" charset="0"/>
                <a:cs typeface="Arial" charset="0"/>
              </a:rPr>
              <a:t>lograr el desarrolllo</a:t>
            </a:r>
          </a:p>
          <a:p>
            <a:pPr eaLnBrk="0" hangingPunct="0">
              <a:spcBef>
                <a:spcPct val="20000"/>
              </a:spcBef>
            </a:pPr>
            <a:r>
              <a:rPr lang="en-US" altLang="es-PR" sz="2900" b="1">
                <a:latin typeface="Arial" charset="0"/>
                <a:cs typeface="Arial" charset="0"/>
              </a:rPr>
              <a:t>óptimo de la aptitud</a:t>
            </a:r>
          </a:p>
          <a:p>
            <a:pPr eaLnBrk="0" hangingPunct="0">
              <a:spcBef>
                <a:spcPct val="20000"/>
              </a:spcBef>
            </a:pPr>
            <a:r>
              <a:rPr lang="en-US" altLang="es-PR" sz="2900" b="1">
                <a:latin typeface="Arial" charset="0"/>
                <a:cs typeface="Arial" charset="0"/>
              </a:rPr>
              <a:t>física, mental,</a:t>
            </a:r>
          </a:p>
          <a:p>
            <a:pPr eaLnBrk="0" hangingPunct="0">
              <a:spcBef>
                <a:spcPct val="20000"/>
              </a:spcBef>
            </a:pPr>
            <a:r>
              <a:rPr lang="en-US" altLang="es-PR" sz="2900" b="1">
                <a:latin typeface="Arial" charset="0"/>
                <a:cs typeface="Arial" charset="0"/>
              </a:rPr>
              <a:t>emocional y social cultural</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sndAc>
          <p:stSnd>
            <p:snd r:embed="rId4" name="breeze.wav"/>
          </p:stSnd>
        </p:sndAc>
      </p:transition>
    </mc:Choice>
    <mc:Fallback xmlns="">
      <p:transition spd="slow">
        <p:fade/>
        <p:sndAc>
          <p:stSnd>
            <p:snd r:embed="rId6" name="breeze.wav"/>
          </p:stSnd>
        </p:sndAc>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6" name="Rectangle 6"/>
          <p:cNvSpPr>
            <a:spLocks noChangeArrowheads="1"/>
          </p:cNvSpPr>
          <p:nvPr/>
        </p:nvSpPr>
        <p:spPr bwMode="auto">
          <a:xfrm>
            <a:off x="2555875" y="692150"/>
            <a:ext cx="47879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a:solidFill>
                  <a:srgbClr val="484876"/>
                </a:solidFill>
                <a:effectLst>
                  <a:outerShdw blurRad="38100" dist="38100" dir="2700000" algn="tl">
                    <a:srgbClr val="C0C0C0"/>
                  </a:outerShdw>
                </a:effectLst>
                <a:latin typeface="Arial Black" pitchFamily="34" charset="0"/>
              </a:rPr>
              <a:t>DEPORTES</a:t>
            </a:r>
          </a:p>
        </p:txBody>
      </p:sp>
      <p:sp>
        <p:nvSpPr>
          <p:cNvPr id="1320967" name="Rectangle 7"/>
          <p:cNvSpPr>
            <a:spLocks noChangeArrowheads="1"/>
          </p:cNvSpPr>
          <p:nvPr/>
        </p:nvSpPr>
        <p:spPr bwMode="auto">
          <a:xfrm>
            <a:off x="2555875" y="1268413"/>
            <a:ext cx="6516688"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2100" b="1">
                <a:latin typeface="Arial" charset="0"/>
                <a:cs typeface="Arial" charset="0"/>
              </a:rPr>
              <a:t>T</a:t>
            </a:r>
            <a:r>
              <a:rPr lang="es-ES" altLang="es-PR" sz="2400" b="1">
                <a:latin typeface="Arial" charset="0"/>
                <a:cs typeface="Arial" charset="0"/>
              </a:rPr>
              <a:t>ipo de actividad física institucionalizada,</a:t>
            </a:r>
          </a:p>
          <a:p>
            <a:pPr eaLnBrk="0" hangingPunct="0">
              <a:spcBef>
                <a:spcPct val="20000"/>
              </a:spcBef>
            </a:pPr>
            <a:r>
              <a:rPr lang="es-ES" altLang="es-PR" sz="2400" b="1">
                <a:latin typeface="Arial" charset="0"/>
                <a:cs typeface="Arial" charset="0"/>
              </a:rPr>
              <a:t>estructurada, organizada y competitiva,</a:t>
            </a:r>
          </a:p>
          <a:p>
            <a:pPr eaLnBrk="0" hangingPunct="0">
              <a:spcBef>
                <a:spcPct val="20000"/>
              </a:spcBef>
            </a:pPr>
            <a:r>
              <a:rPr lang="es-ES" altLang="es-PR" sz="2400" b="1">
                <a:latin typeface="Arial" charset="0"/>
                <a:cs typeface="Arial" charset="0"/>
              </a:rPr>
              <a:t>con metas bien definidas y gobernada por </a:t>
            </a:r>
          </a:p>
          <a:p>
            <a:pPr eaLnBrk="0" hangingPunct="0">
              <a:spcBef>
                <a:spcPct val="20000"/>
              </a:spcBef>
            </a:pPr>
            <a:r>
              <a:rPr lang="es-ES" altLang="es-PR" sz="2400" b="1">
                <a:latin typeface="Arial" charset="0"/>
                <a:cs typeface="Arial" charset="0"/>
              </a:rPr>
              <a:t>reglas específicas, donde se destacan</a:t>
            </a:r>
          </a:p>
          <a:p>
            <a:pPr eaLnBrk="0" hangingPunct="0">
              <a:spcBef>
                <a:spcPct val="20000"/>
              </a:spcBef>
            </a:pPr>
            <a:r>
              <a:rPr lang="es-ES" altLang="es-PR" sz="2400" b="1">
                <a:latin typeface="Arial" charset="0"/>
                <a:cs typeface="Arial" charset="0"/>
              </a:rPr>
              <a:t>esfuerzos físicos vigorosos, el uso de</a:t>
            </a:r>
          </a:p>
          <a:p>
            <a:pPr eaLnBrk="0" hangingPunct="0">
              <a:spcBef>
                <a:spcPct val="20000"/>
              </a:spcBef>
            </a:pPr>
            <a:r>
              <a:rPr lang="es-ES" altLang="es-PR" sz="2400" b="1">
                <a:latin typeface="Arial" charset="0"/>
                <a:cs typeface="Arial" charset="0"/>
              </a:rPr>
              <a:t>destrezas deportivas o motoras</a:t>
            </a:r>
          </a:p>
          <a:p>
            <a:pPr eaLnBrk="0" hangingPunct="0">
              <a:spcBef>
                <a:spcPct val="20000"/>
              </a:spcBef>
            </a:pPr>
            <a:r>
              <a:rPr lang="es-ES" altLang="es-PR" sz="2400" b="1">
                <a:latin typeface="Arial" charset="0"/>
                <a:cs typeface="Arial" charset="0"/>
              </a:rPr>
              <a:t>relativamente complejas y la aplicación de</a:t>
            </a:r>
          </a:p>
          <a:p>
            <a:pPr eaLnBrk="0" hangingPunct="0">
              <a:spcBef>
                <a:spcPct val="20000"/>
              </a:spcBef>
            </a:pPr>
            <a:r>
              <a:rPr lang="es-ES" altLang="es-PR" sz="2400" b="1">
                <a:latin typeface="Arial" charset="0"/>
                <a:cs typeface="Arial" charset="0"/>
              </a:rPr>
              <a:t>estrategias, con el fin de alcanzar un</a:t>
            </a:r>
          </a:p>
          <a:p>
            <a:pPr eaLnBrk="0" hangingPunct="0">
              <a:spcBef>
                <a:spcPct val="20000"/>
              </a:spcBef>
            </a:pPr>
            <a:r>
              <a:rPr lang="es-ES" altLang="es-PR" sz="2400" b="1">
                <a:latin typeface="Arial" charset="0"/>
                <a:cs typeface="Arial" charset="0"/>
              </a:rPr>
              <a:t>rendimiento exitoso mediante la</a:t>
            </a:r>
          </a:p>
          <a:p>
            <a:pPr eaLnBrk="0" hangingPunct="0">
              <a:spcBef>
                <a:spcPct val="20000"/>
              </a:spcBef>
            </a:pPr>
            <a:r>
              <a:rPr lang="es-ES" altLang="es-PR" sz="2400" b="1">
                <a:latin typeface="Arial" charset="0"/>
                <a:cs typeface="Arial" charset="0"/>
              </a:rPr>
              <a:t>superación de un adversario en</a:t>
            </a:r>
          </a:p>
          <a:p>
            <a:pPr eaLnBrk="0" hangingPunct="0">
              <a:spcBef>
                <a:spcPct val="20000"/>
              </a:spcBef>
            </a:pPr>
            <a:r>
              <a:rPr lang="es-ES" altLang="es-PR" sz="2400" b="1">
                <a:latin typeface="Arial" charset="0"/>
                <a:cs typeface="Arial" charset="0"/>
              </a:rPr>
              <a:t>competición o la demostración de</a:t>
            </a:r>
          </a:p>
          <a:p>
            <a:pPr eaLnBrk="0" hangingPunct="0">
              <a:spcBef>
                <a:spcPct val="20000"/>
              </a:spcBef>
            </a:pPr>
            <a:r>
              <a:rPr lang="es-ES" altLang="es-PR" sz="2400" b="1">
                <a:latin typeface="Arial" charset="0"/>
                <a:cs typeface="Arial" charset="0"/>
              </a:rPr>
              <a:t>aptitudes particulares</a:t>
            </a:r>
          </a:p>
        </p:txBody>
      </p:sp>
      <p:pic>
        <p:nvPicPr>
          <p:cNvPr id="1320968" name="Picture 8" descr="Baseball_Pitcher_T_First-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549275"/>
            <a:ext cx="1922463" cy="59039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4" name="breeze.wav"/>
          </p:stSnd>
        </p:sndAc>
      </p:transition>
    </mc:Choice>
    <mc:Fallback xmlns="">
      <p:transition spd="slow">
        <p:blinds dir="vert"/>
        <p:sndAc>
          <p:stSnd>
            <p:snd r:embed="rId6" name="breeze.wav"/>
          </p:stSnd>
        </p:sndAc>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ergia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9193" y="692150"/>
            <a:ext cx="4767263" cy="5792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453206" y="692150"/>
            <a:ext cx="3024187" cy="5616575"/>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600" i="1" dirty="0">
                <a:latin typeface="Times New Roman" panose="02020603050405020304" pitchFamily="18" charset="0"/>
              </a:rPr>
              <a:t>NOTA</a:t>
            </a:r>
            <a:r>
              <a:rPr lang="es-ES" altLang="es-PR" sz="1600" dirty="0">
                <a:latin typeface="Times New Roman" panose="02020603050405020304" pitchFamily="18" charset="0"/>
              </a:rPr>
              <a:t>.</a:t>
            </a:r>
            <a:r>
              <a:rPr lang="es-ES" altLang="es-PR" sz="1600" b="0" dirty="0">
                <a:latin typeface="Times New Roman" panose="02020603050405020304" pitchFamily="18" charset="0"/>
              </a:rPr>
              <a:t> Adaptado de: </a:t>
            </a:r>
            <a:r>
              <a:rPr lang="en-US" altLang="es-PR" sz="1600" b="1" i="1" dirty="0">
                <a:latin typeface="Times New Roman" panose="02020603050405020304" pitchFamily="18" charset="0"/>
              </a:rPr>
              <a:t>Sports and Exercise Nutrition</a:t>
            </a:r>
            <a:r>
              <a:rPr lang="en-US" altLang="es-PR" sz="1600" b="0" dirty="0">
                <a:latin typeface="Times New Roman" panose="02020603050405020304" pitchFamily="18" charset="0"/>
              </a:rPr>
              <a:t>. 5ta. ed.; (pp. 134, 184-185, 186, 190),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D. </a:t>
            </a:r>
            <a:r>
              <a:rPr lang="en-US" altLang="es-PR" sz="1600" b="0" dirty="0" err="1">
                <a:latin typeface="Times New Roman" panose="02020603050405020304" pitchFamily="18" charset="0"/>
              </a:rPr>
              <a:t>McArdle</a:t>
            </a:r>
            <a:r>
              <a:rPr lang="en-US" altLang="es-PR" sz="1600" b="0" dirty="0">
                <a:latin typeface="Times New Roman" panose="02020603050405020304" pitchFamily="18" charset="0"/>
              </a:rPr>
              <a:t>, F.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&amp; V.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2013, Philadelphia: Lippincott Williams &amp; Wilkins. Copyright 2013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Wolters Kluwer business; </a:t>
            </a:r>
            <a:r>
              <a:rPr lang="en-US" altLang="es-PR" sz="1600" b="1" i="1" dirty="0" err="1">
                <a:latin typeface="Times New Roman" panose="02020603050405020304" pitchFamily="18" charset="0"/>
              </a:rPr>
              <a:t>Fisiología</a:t>
            </a:r>
            <a:r>
              <a:rPr lang="en-US" altLang="es-PR" sz="1600" b="1" i="1" dirty="0">
                <a:latin typeface="Times New Roman" panose="02020603050405020304" pitchFamily="18" charset="0"/>
              </a:rPr>
              <a:t> del </a:t>
            </a:r>
            <a:r>
              <a:rPr lang="en-US" altLang="es-PR" sz="1600" b="1" i="1" dirty="0" err="1">
                <a:latin typeface="Times New Roman" panose="02020603050405020304" pitchFamily="18" charset="0"/>
              </a:rPr>
              <a:t>Esfuerzo</a:t>
            </a:r>
            <a:r>
              <a:rPr lang="en-US" altLang="es-PR" sz="1600" b="1" i="1" dirty="0">
                <a:latin typeface="Times New Roman" panose="02020603050405020304" pitchFamily="18" charset="0"/>
              </a:rPr>
              <a:t> y del </a:t>
            </a:r>
            <a:r>
              <a:rPr lang="en-US" altLang="es-PR" sz="1600" b="1" i="1" dirty="0" err="1">
                <a:latin typeface="Times New Roman" panose="02020603050405020304" pitchFamily="18" charset="0"/>
              </a:rPr>
              <a:t>Deporte</a:t>
            </a:r>
            <a:r>
              <a:rPr lang="en-US" altLang="es-PR" sz="1600" b="0" dirty="0">
                <a:latin typeface="Times New Roman" panose="02020603050405020304" pitchFamily="18" charset="0"/>
              </a:rPr>
              <a:t>. 5ta. ed.; (pp. 116, 130),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 H. Wilmore, &amp; 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2004, Barcelona, </a:t>
            </a:r>
            <a:r>
              <a:rPr lang="en-US" altLang="es-PR" sz="1600" b="0" dirty="0" err="1">
                <a:latin typeface="Times New Roman" panose="02020603050405020304" pitchFamily="18" charset="0"/>
              </a:rPr>
              <a:t>España</a:t>
            </a:r>
            <a:r>
              <a:rPr lang="en-US" altLang="es-PR" sz="1600" b="0" dirty="0">
                <a:latin typeface="Times New Roman" panose="02020603050405020304" pitchFamily="18" charset="0"/>
              </a:rPr>
              <a:t>: Editorial </a:t>
            </a:r>
            <a:r>
              <a:rPr lang="en-US" altLang="es-PR" sz="1600" b="0" dirty="0" err="1">
                <a:latin typeface="Times New Roman" panose="02020603050405020304" pitchFamily="18" charset="0"/>
              </a:rPr>
              <a:t>Paidotribo</a:t>
            </a:r>
            <a:r>
              <a:rPr lang="en-US" altLang="es-PR" sz="1600" b="0" dirty="0">
                <a:latin typeface="Times New Roman" panose="02020603050405020304" pitchFamily="18" charset="0"/>
              </a:rPr>
              <a:t>. Copyright 2004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Jack H. Wilmore y David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a:t>
            </a:r>
            <a:r>
              <a:rPr lang="en-US" altLang="es-PR" sz="1600" b="1" i="1" dirty="0">
                <a:latin typeface="Times New Roman" panose="02020603050405020304" pitchFamily="18" charset="0"/>
              </a:rPr>
              <a:t>Exercise Physiology: Human </a:t>
            </a:r>
            <a:r>
              <a:rPr lang="en-US" altLang="es-PR" sz="1600" b="1" i="1" dirty="0" err="1">
                <a:latin typeface="Times New Roman" panose="02020603050405020304" pitchFamily="18" charset="0"/>
              </a:rPr>
              <a:t>Bionergetics</a:t>
            </a:r>
            <a:r>
              <a:rPr lang="en-US" altLang="es-PR" sz="1600" b="1" i="1" dirty="0">
                <a:latin typeface="Times New Roman" panose="02020603050405020304" pitchFamily="18" charset="0"/>
              </a:rPr>
              <a:t> and its Applications</a:t>
            </a:r>
            <a:r>
              <a:rPr lang="en-US" altLang="es-PR" sz="1600" b="0" dirty="0">
                <a:latin typeface="Times New Roman" panose="02020603050405020304" pitchFamily="18" charset="0"/>
              </a:rPr>
              <a:t>. 2da. ed.; (pp. 16, 38-39, 46),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G. A. Brooks, T. D. Fahey, &amp; T. P. White, 1996, Mountain View, CA: Mayfield Publishing Company. Copyright 1996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Mayfield Publishing Company.</a:t>
            </a:r>
          </a:p>
          <a:p>
            <a:pPr algn="l" eaLnBrk="1" hangingPunct="1">
              <a:spcBef>
                <a:spcPct val="50000"/>
              </a:spcBef>
            </a:pPr>
            <a:endParaRPr lang="en-US" altLang="es-PR" sz="1600" b="0" dirty="0">
              <a:latin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dir="r" pattern="hexagon"/>
        <p:sndAc>
          <p:stSnd>
            <p:snd r:embed="rId4" name="chimes.wav"/>
          </p:stSnd>
        </p:sndAc>
      </p:transition>
    </mc:Choice>
    <mc:Fallback xmlns="">
      <p:transition spd="slow">
        <p:fade/>
        <p:sndAc>
          <p:stSnd>
            <p:snd r:embed="rId6"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961224"/>
            <a:ext cx="8001000" cy="5276088"/>
          </a:xfrm>
          <a:prstGeom prst="rect">
            <a:avLst/>
          </a:prstGeom>
        </p:spPr>
      </p:pic>
    </p:spTree>
    <p:custDataLst>
      <p:tags r:id="rId1"/>
    </p:custDataLst>
    <p:extLst>
      <p:ext uri="{BB962C8B-B14F-4D97-AF65-F5344CB8AC3E}">
        <p14:creationId xmlns:p14="http://schemas.microsoft.com/office/powerpoint/2010/main" val="3785666439"/>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1" name="Rectangle 3"/>
          <p:cNvSpPr>
            <a:spLocks noChangeArrowheads="1"/>
          </p:cNvSpPr>
          <p:nvPr/>
        </p:nvSpPr>
        <p:spPr bwMode="auto">
          <a:xfrm>
            <a:off x="3779838" y="908050"/>
            <a:ext cx="51466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600">
                <a:solidFill>
                  <a:srgbClr val="484876"/>
                </a:solidFill>
                <a:effectLst>
                  <a:outerShdw blurRad="38100" dist="38100" dir="2700000" algn="tl">
                    <a:srgbClr val="C0C0C0"/>
                  </a:outerShdw>
                </a:effectLst>
                <a:latin typeface="Arial Black" pitchFamily="34" charset="0"/>
              </a:rPr>
              <a:t>ACTIVIDAD FÍSICA</a:t>
            </a:r>
          </a:p>
        </p:txBody>
      </p:sp>
      <p:sp>
        <p:nvSpPr>
          <p:cNvPr id="1323012" name="Rectangle 4"/>
          <p:cNvSpPr>
            <a:spLocks noChangeArrowheads="1"/>
          </p:cNvSpPr>
          <p:nvPr/>
        </p:nvSpPr>
        <p:spPr bwMode="auto">
          <a:xfrm>
            <a:off x="3779838" y="2279650"/>
            <a:ext cx="5256212"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3700" b="1">
                <a:latin typeface="Arial" charset="0"/>
                <a:cs typeface="Arial" charset="0"/>
              </a:rPr>
              <a:t>Cualquier </a:t>
            </a:r>
            <a:r>
              <a:rPr lang="en-US" altLang="es-PR" sz="3700" b="1" i="1">
                <a:solidFill>
                  <a:srgbClr val="484876"/>
                </a:solidFill>
                <a:effectLst>
                  <a:outerShdw blurRad="38100" dist="38100" dir="2700000" algn="tl">
                    <a:srgbClr val="C0C0C0"/>
                  </a:outerShdw>
                </a:effectLst>
                <a:latin typeface="Arial" charset="0"/>
                <a:cs typeface="Arial" charset="0"/>
              </a:rPr>
              <a:t>movimiento</a:t>
            </a:r>
          </a:p>
          <a:p>
            <a:pPr eaLnBrk="0" hangingPunct="0">
              <a:spcBef>
                <a:spcPct val="20000"/>
              </a:spcBef>
            </a:pPr>
            <a:r>
              <a:rPr lang="en-US" altLang="es-PR" sz="3700" b="1" i="1">
                <a:solidFill>
                  <a:srgbClr val="484876"/>
                </a:solidFill>
                <a:effectLst>
                  <a:outerShdw blurRad="38100" dist="38100" dir="2700000" algn="tl">
                    <a:srgbClr val="C0C0C0"/>
                  </a:outerShdw>
                </a:effectLst>
                <a:latin typeface="Arial" charset="0"/>
                <a:cs typeface="Arial" charset="0"/>
              </a:rPr>
              <a:t>humano</a:t>
            </a:r>
            <a:r>
              <a:rPr lang="en-US" altLang="es-PR" sz="3700" b="1">
                <a:latin typeface="Arial" charset="0"/>
                <a:cs typeface="Arial" charset="0"/>
              </a:rPr>
              <a:t> producido</a:t>
            </a:r>
          </a:p>
          <a:p>
            <a:pPr eaLnBrk="0" hangingPunct="0">
              <a:spcBef>
                <a:spcPct val="20000"/>
              </a:spcBef>
            </a:pPr>
            <a:r>
              <a:rPr lang="en-US" altLang="es-PR" sz="3700" b="1">
                <a:latin typeface="Arial" charset="0"/>
                <a:cs typeface="Arial" charset="0"/>
              </a:rPr>
              <a:t>por los músculos</a:t>
            </a:r>
          </a:p>
          <a:p>
            <a:pPr eaLnBrk="0" hangingPunct="0">
              <a:spcBef>
                <a:spcPct val="20000"/>
              </a:spcBef>
            </a:pPr>
            <a:r>
              <a:rPr lang="en-US" altLang="es-PR" sz="3700" b="1">
                <a:latin typeface="Arial" charset="0"/>
                <a:cs typeface="Arial" charset="0"/>
              </a:rPr>
              <a:t>esqueléticos, lo cual</a:t>
            </a:r>
          </a:p>
          <a:p>
            <a:pPr eaLnBrk="0" hangingPunct="0">
              <a:spcBef>
                <a:spcPct val="20000"/>
              </a:spcBef>
            </a:pPr>
            <a:r>
              <a:rPr lang="en-US" altLang="es-PR" sz="3700" b="1">
                <a:latin typeface="Arial" charset="0"/>
                <a:cs typeface="Arial" charset="0"/>
              </a:rPr>
              <a:t>resulta en </a:t>
            </a:r>
            <a:r>
              <a:rPr lang="en-US" altLang="es-PR" sz="3700" b="1" i="1">
                <a:solidFill>
                  <a:srgbClr val="484876"/>
                </a:solidFill>
                <a:effectLst>
                  <a:outerShdw blurRad="38100" dist="38100" dir="2700000" algn="tl">
                    <a:srgbClr val="C0C0C0"/>
                  </a:outerShdw>
                </a:effectLst>
                <a:latin typeface="Arial" charset="0"/>
                <a:cs typeface="Arial" charset="0"/>
              </a:rPr>
              <a:t>gasto</a:t>
            </a:r>
          </a:p>
          <a:p>
            <a:pPr eaLnBrk="0" hangingPunct="0">
              <a:spcBef>
                <a:spcPct val="20000"/>
              </a:spcBef>
            </a:pPr>
            <a:r>
              <a:rPr lang="en-US" altLang="es-PR" sz="3700" b="1" i="1">
                <a:solidFill>
                  <a:srgbClr val="484876"/>
                </a:solidFill>
                <a:effectLst>
                  <a:outerShdw blurRad="38100" dist="38100" dir="2700000" algn="tl">
                    <a:srgbClr val="C0C0C0"/>
                  </a:outerShdw>
                </a:effectLst>
                <a:latin typeface="Arial" charset="0"/>
                <a:cs typeface="Arial" charset="0"/>
              </a:rPr>
              <a:t>energético</a:t>
            </a:r>
            <a:endParaRPr lang="en-US" altLang="es-PR" sz="37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1323013" name="Picture 5" descr="Family_Taking_Wa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3517900" cy="58531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409535"/>
      </p:ext>
    </p:extLst>
  </p:cSld>
  <p:clrMapOvr>
    <a:masterClrMapping/>
  </p:clrMapOvr>
  <p:transition spd="slow">
    <p:randomBar/>
    <p:sndAc>
      <p:stSnd>
        <p:snd r:embed="rId4" name="breeze.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7" name="Picture 5" descr="GT13_Actividad_Fisica_DEF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913" y="709613"/>
            <a:ext cx="6624637" cy="51355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126. Recuperado de </a:t>
            </a:r>
            <a:r>
              <a:rPr lang="en-US" altLang="es-PR" sz="1200" b="1" i="1">
                <a:latin typeface="Times New Roman" pitchFamily="18" charset="0"/>
                <a:hlinkClick r:id="rId6"/>
              </a:rPr>
              <a:t>http://pubmedcentralcanada.ca/pmcc/articles/PMC1424733/pdf/pubhealthrep00100-0016.pdf</a:t>
            </a:r>
            <a:endParaRPr lang="en-US" altLang="es-PR" sz="1200" b="1" i="1">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7" name="breeze.wav"/>
          </p:stSnd>
        </p:sndAc>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ChangeArrowheads="1"/>
          </p:cNvSpPr>
          <p:nvPr/>
        </p:nvSpPr>
        <p:spPr bwMode="auto">
          <a:xfrm>
            <a:off x="3131715" y="908720"/>
            <a:ext cx="576076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dirty="0">
                <a:solidFill>
                  <a:srgbClr val="484876"/>
                </a:solidFill>
                <a:effectLst>
                  <a:outerShdw blurRad="38100" dist="38100" dir="2700000" algn="tl">
                    <a:srgbClr val="C0C0C0"/>
                  </a:outerShdw>
                </a:effectLst>
                <a:latin typeface="Arial Black" pitchFamily="34" charset="0"/>
              </a:rPr>
              <a:t>ACTIVIDAD FÍSICA</a:t>
            </a:r>
          </a:p>
        </p:txBody>
      </p:sp>
      <p:sp>
        <p:nvSpPr>
          <p:cNvPr id="1325059" name="Rectangle 3"/>
          <p:cNvSpPr>
            <a:spLocks noChangeArrowheads="1"/>
          </p:cNvSpPr>
          <p:nvPr/>
        </p:nvSpPr>
        <p:spPr bwMode="auto">
          <a:xfrm>
            <a:off x="3178840" y="1772816"/>
            <a:ext cx="5544295" cy="403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dirty="0">
                <a:latin typeface="Arial" charset="0"/>
                <a:cs typeface="Arial" charset="0"/>
              </a:rPr>
              <a:t>La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energía</a:t>
            </a:r>
            <a:r>
              <a:rPr lang="es-ES" altLang="es-PR" sz="3400" b="1" dirty="0">
                <a:latin typeface="Arial" charset="0"/>
                <a:cs typeface="Arial" charset="0"/>
              </a:rPr>
              <a:t> requerida para</a:t>
            </a:r>
          </a:p>
          <a:p>
            <a:pPr eaLnBrk="0" hangingPunct="0">
              <a:lnSpc>
                <a:spcPct val="90000"/>
              </a:lnSpc>
              <a:spcBef>
                <a:spcPct val="20000"/>
              </a:spcBef>
            </a:pPr>
            <a:r>
              <a:rPr lang="es-ES" altLang="es-PR" sz="3400" b="1" dirty="0">
                <a:latin typeface="Arial" charset="0"/>
                <a:cs typeface="Arial" charset="0"/>
              </a:rPr>
              <a:t>ejecutar cualquier tipo de</a:t>
            </a:r>
          </a:p>
          <a:p>
            <a:pPr eaLnBrk="0" hangingPunct="0">
              <a:lnSpc>
                <a:spcPct val="90000"/>
              </a:lnSpc>
              <a:spcBef>
                <a:spcPct val="20000"/>
              </a:spcBef>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a:latin typeface="Arial" charset="0"/>
                <a:cs typeface="Arial" charset="0"/>
              </a:rPr>
              <a:t> físico,</a:t>
            </a:r>
          </a:p>
          <a:p>
            <a:pPr eaLnBrk="0" hangingPunct="0">
              <a:lnSpc>
                <a:spcPct val="90000"/>
              </a:lnSpc>
              <a:spcBef>
                <a:spcPct val="20000"/>
              </a:spcBef>
            </a:pPr>
            <a:r>
              <a:rPr lang="es-ES" altLang="es-PR" sz="3400" b="1" dirty="0">
                <a:latin typeface="Arial" charset="0"/>
                <a:cs typeface="Arial" charset="0"/>
              </a:rPr>
              <a:t>específicamente cuando</a:t>
            </a:r>
          </a:p>
          <a:p>
            <a:pPr eaLnBrk="0" hangingPunct="0">
              <a:lnSpc>
                <a:spcPct val="90000"/>
              </a:lnSpc>
              <a:spcBef>
                <a:spcPct val="20000"/>
              </a:spcBef>
            </a:pPr>
            <a:r>
              <a:rPr lang="es-ES" altLang="es-PR" sz="3400" b="1" dirty="0">
                <a:latin typeface="Arial" charset="0"/>
                <a:cs typeface="Arial" charset="0"/>
              </a:rPr>
              <a:t>el organismo human no</a:t>
            </a:r>
          </a:p>
          <a:p>
            <a:pPr eaLnBrk="0" hangingPunct="0">
              <a:lnSpc>
                <a:spcPct val="90000"/>
              </a:lnSpc>
              <a:spcBef>
                <a:spcPct val="20000"/>
              </a:spcBef>
            </a:pPr>
            <a:r>
              <a:rPr lang="es-ES" altLang="es-PR" sz="3400" b="1" dirty="0">
                <a:latin typeface="Arial" charset="0"/>
                <a:cs typeface="Arial" charset="0"/>
              </a:rPr>
              <a:t>se encuentra sentado o</a:t>
            </a:r>
          </a:p>
          <a:p>
            <a:pPr eaLnBrk="0" hangingPunct="0">
              <a:lnSpc>
                <a:spcPct val="90000"/>
              </a:lnSpc>
              <a:spcBef>
                <a:spcPct val="20000"/>
              </a:spcBef>
            </a:pPr>
            <a:r>
              <a:rPr lang="es-ES" altLang="es-PR" sz="3400" b="1" dirty="0">
                <a:latin typeface="Arial" charset="0"/>
                <a:cs typeface="Arial" charset="0"/>
              </a:rPr>
              <a:t>o recostado</a:t>
            </a:r>
            <a:endParaRPr lang="en-US" altLang="es-PR" sz="3400" b="1" i="1" dirty="0">
              <a:solidFill>
                <a:srgbClr val="484876"/>
              </a:solidFill>
              <a:effectLst>
                <a:outerShdw blurRad="38100" dist="38100" dir="2700000" algn="tl">
                  <a:srgbClr val="C0C0C0"/>
                </a:outerShdw>
              </a:effectLst>
              <a:latin typeface="Arial" charset="0"/>
              <a:cs typeface="Arial" charset="0"/>
            </a:endParaRPr>
          </a:p>
        </p:txBody>
      </p:sp>
      <p:sp>
        <p:nvSpPr>
          <p:cNvPr id="6" name="Text Box 6"/>
          <p:cNvSpPr txBox="1">
            <a:spLocks noChangeArrowheads="1"/>
          </p:cNvSpPr>
          <p:nvPr/>
        </p:nvSpPr>
        <p:spPr bwMode="auto">
          <a:xfrm>
            <a:off x="25171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Adaptado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151),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27" y="633337"/>
            <a:ext cx="2761187" cy="5243935"/>
          </a:xfrm>
          <a:prstGeom prst="rect">
            <a:avLst/>
          </a:prstGeom>
        </p:spPr>
      </p:pic>
    </p:spTree>
    <p:custDataLst>
      <p:tags r:id="rId1"/>
    </p:custDataLst>
    <p:extLst>
      <p:ext uri="{BB962C8B-B14F-4D97-AF65-F5344CB8AC3E}">
        <p14:creationId xmlns:p14="http://schemas.microsoft.com/office/powerpoint/2010/main" val="2874434400"/>
      </p:ext>
    </p:extLst>
  </p:cSld>
  <p:clrMapOvr>
    <a:masterClrMapping/>
  </p:clrMapOvr>
  <p:transition spd="slow">
    <p:checker dir="vert"/>
    <p:sndAc>
      <p:stSnd>
        <p:snd r:embed="rId4" name="chimes.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151),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84" y="579379"/>
            <a:ext cx="1551430" cy="1260082"/>
          </a:xfrm>
          <a:prstGeom prst="rect">
            <a:avLst/>
          </a:prstGeom>
        </p:spPr>
      </p:pic>
      <p:sp>
        <p:nvSpPr>
          <p:cNvPr id="17" name="Rectangle 2"/>
          <p:cNvSpPr>
            <a:spLocks noChangeArrowheads="1"/>
          </p:cNvSpPr>
          <p:nvPr/>
        </p:nvSpPr>
        <p:spPr bwMode="auto">
          <a:xfrm>
            <a:off x="2009978" y="919564"/>
            <a:ext cx="6480720" cy="70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3700"/>
              </a:lnSpc>
            </a:pPr>
            <a:r>
              <a:rPr lang="en-US" altLang="es-PR" sz="2400" dirty="0">
                <a:solidFill>
                  <a:srgbClr val="484876"/>
                </a:solidFill>
                <a:effectLst>
                  <a:outerShdw blurRad="38100" dist="38100" dir="2700000" algn="tl">
                    <a:srgbClr val="C0C0C0"/>
                  </a:outerShdw>
                </a:effectLst>
                <a:latin typeface="Arial Black" pitchFamily="34" charset="0"/>
              </a:rPr>
              <a:t>LA ACTIVIDAD FÍSICA OCURRE BAJO</a:t>
            </a:r>
          </a:p>
          <a:p>
            <a:pPr eaLnBrk="0" hangingPunct="0">
              <a:lnSpc>
                <a:spcPts val="3700"/>
              </a:lnSpc>
            </a:pPr>
            <a:r>
              <a:rPr lang="en-US" altLang="es-PR" sz="2400" dirty="0">
                <a:solidFill>
                  <a:srgbClr val="484876"/>
                </a:solidFill>
                <a:effectLst>
                  <a:outerShdw blurRad="38100" dist="38100" dir="2700000" algn="tl">
                    <a:srgbClr val="C0C0C0"/>
                  </a:outerShdw>
                </a:effectLst>
                <a:latin typeface="Arial Black" pitchFamily="34" charset="0"/>
              </a:rPr>
              <a:t>LOS SIGUIENTES CONTEXTOS:</a:t>
            </a:r>
          </a:p>
        </p:txBody>
      </p:sp>
      <p:sp>
        <p:nvSpPr>
          <p:cNvPr id="18" name="Text Box 9"/>
          <p:cNvSpPr txBox="1">
            <a:spLocks noChangeArrowheads="1"/>
          </p:cNvSpPr>
          <p:nvPr/>
        </p:nvSpPr>
        <p:spPr bwMode="auto">
          <a:xfrm>
            <a:off x="844728" y="2123234"/>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Tareas regulares en el hogar:</a:t>
            </a:r>
          </a:p>
          <a:p>
            <a:pPr algn="l">
              <a:lnSpc>
                <a:spcPct val="80000"/>
              </a:lnSpc>
            </a:pPr>
            <a:r>
              <a:rPr lang="en-US" altLang="es-PR" sz="2600" b="1" dirty="0" err="1">
                <a:latin typeface="Arial" panose="020B0604020202020204" pitchFamily="34" charset="0"/>
                <a:cs typeface="Arial" panose="020B0604020202020204" pitchFamily="34" charset="0"/>
              </a:rPr>
              <a:t>Lavando</a:t>
            </a:r>
            <a:r>
              <a:rPr lang="en-US" altLang="es-PR" sz="2600" b="1" dirty="0">
                <a:latin typeface="Arial" panose="020B0604020202020204" pitchFamily="34" charset="0"/>
                <a:cs typeface="Arial" panose="020B0604020202020204" pitchFamily="34" charset="0"/>
              </a:rPr>
              <a:t> el </a:t>
            </a:r>
            <a:r>
              <a:rPr lang="en-US" altLang="es-PR" sz="2600" b="1" dirty="0" err="1">
                <a:latin typeface="Arial" panose="020B0604020202020204" pitchFamily="34" charset="0"/>
                <a:cs typeface="Arial" panose="020B0604020202020204" pitchFamily="34" charset="0"/>
              </a:rPr>
              <a:t>piso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jardinería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cuidando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los</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niños</a:t>
            </a:r>
            <a:r>
              <a:rPr lang="en-US" altLang="es-PR" sz="2600" b="1" dirty="0">
                <a:latin typeface="Arial" panose="020B0604020202020204" pitchFamily="34" charset="0"/>
                <a:cs typeface="Arial" panose="020B0604020202020204" pitchFamily="34" charset="0"/>
              </a:rPr>
              <a:t> </a:t>
            </a:r>
            <a:endParaRPr lang="es-PR" altLang="es-PR" sz="2600" b="1" dirty="0">
              <a:latin typeface="Arial" panose="020B0604020202020204" pitchFamily="34" charset="0"/>
              <a:cs typeface="Arial" panose="020B0604020202020204" pitchFamily="34" charset="0"/>
            </a:endParaRPr>
          </a:p>
        </p:txBody>
      </p:sp>
      <p:pic>
        <p:nvPicPr>
          <p:cNvPr id="19"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208504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844728" y="3044008"/>
            <a:ext cx="79754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Movimientos realizados en el trabajo:</a:t>
            </a:r>
          </a:p>
          <a:p>
            <a:pPr algn="l">
              <a:lnSpc>
                <a:spcPct val="80000"/>
              </a:lnSpc>
            </a:pPr>
            <a:r>
              <a:rPr lang="en-US" altLang="es-PR" sz="2600" b="1" dirty="0" err="1">
                <a:latin typeface="Arial" panose="020B0604020202020204" pitchFamily="34" charset="0"/>
                <a:cs typeface="Arial" panose="020B0604020202020204" pitchFamily="34" charset="0"/>
              </a:rPr>
              <a:t>Caminar</a:t>
            </a:r>
            <a:r>
              <a:rPr lang="en-US" altLang="es-PR" sz="2600" b="1" dirty="0">
                <a:latin typeface="Arial" panose="020B0604020202020204" pitchFamily="34" charset="0"/>
                <a:cs typeface="Arial" panose="020B0604020202020204" pitchFamily="34" charset="0"/>
              </a:rPr>
              <a:t> del </a:t>
            </a:r>
            <a:r>
              <a:rPr lang="en-US" altLang="es-PR" sz="2600" b="1" dirty="0" err="1">
                <a:latin typeface="Arial" panose="020B0604020202020204" pitchFamily="34" charset="0"/>
                <a:cs typeface="Arial" panose="020B0604020202020204" pitchFamily="34" charset="0"/>
              </a:rPr>
              <a:t>escritorio</a:t>
            </a:r>
            <a:r>
              <a:rPr lang="en-US" altLang="es-PR" sz="2600" b="1" dirty="0">
                <a:latin typeface="Arial" panose="020B0604020202020204" pitchFamily="34" charset="0"/>
                <a:cs typeface="Arial" panose="020B0604020202020204" pitchFamily="34" charset="0"/>
              </a:rPr>
              <a:t> al </a:t>
            </a:r>
            <a:r>
              <a:rPr lang="en-US" altLang="es-PR" sz="2600" b="1" dirty="0" err="1">
                <a:latin typeface="Arial" panose="020B0604020202020204" pitchFamily="34" charset="0"/>
                <a:cs typeface="Arial" panose="020B0604020202020204" pitchFamily="34" charset="0"/>
              </a:rPr>
              <a:t>elevador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como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mozo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en</a:t>
            </a:r>
            <a:r>
              <a:rPr lang="en-US" altLang="es-PR" sz="2600" b="1" dirty="0">
                <a:latin typeface="Arial" panose="020B0604020202020204" pitchFamily="34" charset="0"/>
                <a:cs typeface="Arial" panose="020B0604020202020204" pitchFamily="34" charset="0"/>
              </a:rPr>
              <a:t> un restaurant, </a:t>
            </a:r>
            <a:r>
              <a:rPr lang="en-US" altLang="es-PR" sz="2600" b="1" dirty="0" err="1">
                <a:latin typeface="Arial" panose="020B0604020202020204" pitchFamily="34" charset="0"/>
                <a:cs typeface="Arial" panose="020B0604020202020204" pitchFamily="34" charset="0"/>
              </a:rPr>
              <a:t>trabajo</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construcción</a:t>
            </a:r>
            <a:r>
              <a:rPr lang="en-US" altLang="es-PR" sz="2600" b="1" dirty="0">
                <a:latin typeface="Arial" panose="020B0604020202020204" pitchFamily="34" charset="0"/>
                <a:cs typeface="Arial" panose="020B0604020202020204" pitchFamily="34" charset="0"/>
              </a:rPr>
              <a:t> y </a:t>
            </a:r>
            <a:r>
              <a:rPr lang="en-US" altLang="es-PR" sz="2600" b="1" dirty="0" err="1">
                <a:latin typeface="Arial" panose="020B0604020202020204" pitchFamily="34" charset="0"/>
                <a:cs typeface="Arial" panose="020B0604020202020204" pitchFamily="34" charset="0"/>
              </a:rPr>
              <a:t>otros</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21"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300581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9"/>
          <p:cNvSpPr txBox="1">
            <a:spLocks noChangeArrowheads="1"/>
          </p:cNvSpPr>
          <p:nvPr/>
        </p:nvSpPr>
        <p:spPr bwMode="auto">
          <a:xfrm>
            <a:off x="844728" y="4159416"/>
            <a:ext cx="775972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Actividades recreativas:</a:t>
            </a:r>
          </a:p>
          <a:p>
            <a:pPr algn="l">
              <a:lnSpc>
                <a:spcPct val="80000"/>
              </a:lnSpc>
            </a:pPr>
            <a:r>
              <a:rPr lang="en-US" altLang="es-PR" sz="2600" b="1" dirty="0" err="1">
                <a:latin typeface="Arial" panose="020B0604020202020204" pitchFamily="34" charset="0"/>
                <a:cs typeface="Arial" panose="020B0604020202020204" pitchFamily="34" charset="0"/>
              </a:rPr>
              <a:t>Bailar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caminando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jugando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tenis</a:t>
            </a:r>
            <a:r>
              <a:rPr lang="en-US" altLang="es-PR" sz="2600" b="1" dirty="0">
                <a:latin typeface="Arial" panose="020B0604020202020204" pitchFamily="34" charset="0"/>
                <a:cs typeface="Arial" panose="020B0604020202020204" pitchFamily="34" charset="0"/>
              </a:rPr>
              <a:t> de campo</a:t>
            </a:r>
            <a:endParaRPr lang="es-PR" altLang="es-PR" sz="2600" b="1" dirty="0">
              <a:solidFill>
                <a:srgbClr val="26263E"/>
              </a:solidFill>
              <a:latin typeface="Arial" panose="020B0604020202020204" pitchFamily="34" charset="0"/>
              <a:cs typeface="Arial" panose="020B0604020202020204" pitchFamily="34" charset="0"/>
            </a:endParaRPr>
          </a:p>
        </p:txBody>
      </p:sp>
      <p:pic>
        <p:nvPicPr>
          <p:cNvPr id="23"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412122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9"/>
          <p:cNvSpPr txBox="1">
            <a:spLocks noChangeArrowheads="1"/>
          </p:cNvSpPr>
          <p:nvPr/>
        </p:nvSpPr>
        <p:spPr bwMode="auto">
          <a:xfrm>
            <a:off x="844728" y="5095520"/>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Ejecutorias basadas en destrezas:</a:t>
            </a:r>
          </a:p>
          <a:p>
            <a:pPr algn="l">
              <a:lnSpc>
                <a:spcPct val="80000"/>
              </a:lnSpc>
            </a:pPr>
            <a:r>
              <a:rPr lang="en-US" altLang="es-PR" sz="2600" b="1" dirty="0" err="1">
                <a:latin typeface="Arial" panose="020B0604020202020204" pitchFamily="34" charset="0"/>
                <a:cs typeface="Arial" panose="020B0604020202020204" pitchFamily="34" charset="0"/>
              </a:rPr>
              <a:t>Entrenamiento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físico-deportivo</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25" name="Picture 10"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5057330"/>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4" name="breeze.wav"/>
          </p:stSnd>
        </p:sndAc>
      </p:transition>
    </mc:Choice>
    <mc:Fallback xmlns="">
      <p:transition spd="slow">
        <p:fade/>
        <p:sndAc>
          <p:stSnd>
            <p:snd r:embed="rId7" name="breeze.wav"/>
          </p:stSnd>
        </p:sndAc>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ChangeArrowheads="1"/>
          </p:cNvSpPr>
          <p:nvPr/>
        </p:nvSpPr>
        <p:spPr bwMode="auto">
          <a:xfrm>
            <a:off x="-4426389" y="-1261856"/>
            <a:ext cx="8449944"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eaLnBrk="0" hangingPunct="0"/>
            <a:r>
              <a:rPr lang="en-US" altLang="es-PR" sz="2400" dirty="0">
                <a:solidFill>
                  <a:srgbClr val="484876"/>
                </a:solidFill>
                <a:effectLst>
                  <a:outerShdw blurRad="38100" dist="38100" dir="2700000" algn="tl">
                    <a:srgbClr val="C0C0C0"/>
                  </a:outerShdw>
                </a:effectLst>
                <a:latin typeface="Arial Black" pitchFamily="34" charset="0"/>
              </a:rPr>
              <a:t>LA ACTIVIDAD FÍSICA OCURRE BAJO LOS SIGUIENTES CONTEXTOS</a:t>
            </a:r>
          </a:p>
        </p:txBody>
      </p:sp>
      <p:sp>
        <p:nvSpPr>
          <p:cNvPr id="6" name="Text Box 6"/>
          <p:cNvSpPr txBox="1">
            <a:spLocks noChangeArrowheads="1"/>
          </p:cNvSpPr>
          <p:nvPr/>
        </p:nvSpPr>
        <p:spPr bwMode="auto">
          <a:xfrm>
            <a:off x="179388" y="6093544"/>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151),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19" y="687388"/>
            <a:ext cx="7886700" cy="5334000"/>
          </a:xfrm>
          <a:prstGeom prst="rect">
            <a:avLst/>
          </a:prstGeom>
        </p:spPr>
      </p:pic>
    </p:spTree>
    <p:custDataLst>
      <p:tags r:id="rId1"/>
    </p:custDataLst>
    <p:extLst>
      <p:ext uri="{BB962C8B-B14F-4D97-AF65-F5344CB8AC3E}">
        <p14:creationId xmlns:p14="http://schemas.microsoft.com/office/powerpoint/2010/main" val="1376039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breeze.wav"/>
          </p:stSnd>
        </p:sndAc>
      </p:transition>
    </mc:Choice>
    <mc:Fallback xmlns="">
      <p:transition spd="slow">
        <p:fade/>
        <p:sndAc>
          <p:stSnd>
            <p:snd r:embed="rId6" name="breeze.wav"/>
          </p:stSnd>
        </p:sndAc>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ChangeArrowheads="1"/>
          </p:cNvSpPr>
          <p:nvPr/>
        </p:nvSpPr>
        <p:spPr bwMode="auto">
          <a:xfrm>
            <a:off x="2277911" y="985265"/>
            <a:ext cx="6758585" cy="86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3900"/>
              </a:lnSpc>
            </a:pPr>
            <a:r>
              <a:rPr lang="en-US" altLang="es-PR" sz="2800" dirty="0">
                <a:solidFill>
                  <a:srgbClr val="484876"/>
                </a:solidFill>
                <a:effectLst>
                  <a:outerShdw blurRad="38100" dist="38100" dir="2700000" algn="tl">
                    <a:srgbClr val="C0C0C0"/>
                  </a:outerShdw>
                </a:effectLst>
                <a:latin typeface="Arial Black" pitchFamily="34" charset="0"/>
              </a:rPr>
              <a:t>LA ACTIVIDAD FÍSICA SE PUEDE MEDIR EN TÉRMINOS DE:</a:t>
            </a:r>
          </a:p>
        </p:txBody>
      </p:sp>
      <p:sp>
        <p:nvSpPr>
          <p:cNvPr id="6"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152, 574),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sp>
        <p:nvSpPr>
          <p:cNvPr id="8" name="Text Box 9"/>
          <p:cNvSpPr txBox="1">
            <a:spLocks noChangeArrowheads="1"/>
          </p:cNvSpPr>
          <p:nvPr/>
        </p:nvSpPr>
        <p:spPr bwMode="auto">
          <a:xfrm>
            <a:off x="844728" y="2279774"/>
            <a:ext cx="76157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Calorías usadas por minuto:</a:t>
            </a:r>
          </a:p>
          <a:p>
            <a:pPr algn="l">
              <a:lnSpc>
                <a:spcPct val="80000"/>
              </a:lnSpc>
            </a:pPr>
            <a:r>
              <a:rPr lang="en-US" altLang="es-PR" sz="2600" b="1" dirty="0" err="1">
                <a:latin typeface="Arial" panose="020B0604020202020204" pitchFamily="34" charset="0"/>
                <a:cs typeface="Arial" panose="020B0604020202020204" pitchFamily="34" charset="0"/>
              </a:rPr>
              <a:t>Una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caloría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puede</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proveer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hasta </a:t>
            </a:r>
            <a:r>
              <a:rPr lang="en-US" altLang="es-PR" sz="2600" b="1" dirty="0" err="1">
                <a:latin typeface="Arial" panose="020B0604020202020204" pitchFamily="34" charset="0"/>
                <a:cs typeface="Arial" panose="020B0604020202020204" pitchFamily="34" charset="0"/>
              </a:rPr>
              <a:t>aproximadamente</a:t>
            </a:r>
            <a:r>
              <a:rPr lang="en-US" altLang="es-PR" sz="2600" b="1" dirty="0">
                <a:latin typeface="Arial" panose="020B0604020202020204" pitchFamily="34" charset="0"/>
                <a:cs typeface="Arial" panose="020B0604020202020204" pitchFamily="34" charset="0"/>
              </a:rPr>
              <a:t> 25 </a:t>
            </a:r>
            <a:r>
              <a:rPr lang="en-US" altLang="es-PR" sz="2600" b="1" dirty="0" err="1">
                <a:latin typeface="Arial" panose="020B0604020202020204" pitchFamily="34" charset="0"/>
                <a:cs typeface="Arial" panose="020B0604020202020204" pitchFamily="34" charset="0"/>
              </a:rPr>
              <a:t>pasos</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caminata</a:t>
            </a:r>
            <a:endParaRPr lang="es-PR" altLang="es-PR" sz="2600" b="1" dirty="0">
              <a:latin typeface="Arial" panose="020B0604020202020204" pitchFamily="34" charset="0"/>
              <a:cs typeface="Arial" panose="020B0604020202020204" pitchFamily="34" charset="0"/>
            </a:endParaRPr>
          </a:p>
        </p:txBody>
      </p:sp>
      <p:pic>
        <p:nvPicPr>
          <p:cNvPr id="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224158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844728" y="3535966"/>
            <a:ext cx="7975422"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Equivalencias metabólicas (</a:t>
            </a:r>
            <a:r>
              <a:rPr lang="es-PR" altLang="es-PR" sz="2800" b="1" dirty="0" err="1">
                <a:solidFill>
                  <a:srgbClr val="26263E"/>
                </a:solidFill>
                <a:latin typeface="Arial" panose="020B0604020202020204" pitchFamily="34" charset="0"/>
                <a:cs typeface="Arial" panose="020B0604020202020204" pitchFamily="34" charset="0"/>
              </a:rPr>
              <a:t>METs</a:t>
            </a:r>
            <a:r>
              <a:rPr lang="es-PR" altLang="es-PR" sz="2800" b="1" dirty="0">
                <a:solidFill>
                  <a:srgbClr val="26263E"/>
                </a:solidFill>
                <a:latin typeface="Arial" panose="020B0604020202020204" pitchFamily="34" charset="0"/>
                <a:cs typeface="Arial" panose="020B0604020202020204" pitchFamily="34" charset="0"/>
              </a:rPr>
              <a:t>) :</a:t>
            </a:r>
          </a:p>
          <a:p>
            <a:pPr algn="l">
              <a:lnSpc>
                <a:spcPct val="80000"/>
              </a:lnSpc>
            </a:pPr>
            <a:r>
              <a:rPr lang="en-US" altLang="es-PR" sz="2600" b="1" dirty="0" err="1">
                <a:latin typeface="Arial" panose="020B0604020202020204" pitchFamily="34" charset="0"/>
                <a:cs typeface="Arial" panose="020B0604020202020204" pitchFamily="34" charset="0"/>
              </a:rPr>
              <a:t>Aproximadamente</a:t>
            </a:r>
            <a:r>
              <a:rPr lang="en-US" altLang="es-PR" sz="2600" b="1" dirty="0">
                <a:latin typeface="Arial" panose="020B0604020202020204" pitchFamily="34" charset="0"/>
                <a:cs typeface="Arial" panose="020B0604020202020204" pitchFamily="34" charset="0"/>
              </a:rPr>
              <a:t>, 1 MET </a:t>
            </a:r>
            <a:r>
              <a:rPr lang="en-US" altLang="es-PR" sz="2600" b="1" dirty="0" err="1">
                <a:latin typeface="Arial" panose="020B0604020202020204" pitchFamily="34" charset="0"/>
                <a:cs typeface="Arial" panose="020B0604020202020204" pitchFamily="34" charset="0"/>
              </a:rPr>
              <a:t>equivale</a:t>
            </a:r>
            <a:r>
              <a:rPr lang="en-US" altLang="es-PR" sz="2600" b="1" dirty="0">
                <a:latin typeface="Arial" panose="020B0604020202020204" pitchFamily="34" charset="0"/>
                <a:cs typeface="Arial" panose="020B0604020202020204" pitchFamily="34" charset="0"/>
              </a:rPr>
              <a:t> a 1.2 </a:t>
            </a:r>
            <a:r>
              <a:rPr lang="en-US" altLang="es-PR" sz="2600" b="1" dirty="0" err="1">
                <a:latin typeface="Arial" panose="020B0604020202020204" pitchFamily="34" charset="0"/>
                <a:cs typeface="Arial" panose="020B0604020202020204" pitchFamily="34" charset="0"/>
              </a:rPr>
              <a:t>calorías</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1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34977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p:cNvSpPr txBox="1">
            <a:spLocks noChangeArrowheads="1"/>
          </p:cNvSpPr>
          <p:nvPr/>
        </p:nvSpPr>
        <p:spPr bwMode="auto">
          <a:xfrm>
            <a:off x="844728" y="4479966"/>
            <a:ext cx="7759720" cy="139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Nivel de actividad física (PAL) :</a:t>
            </a:r>
          </a:p>
          <a:p>
            <a:pPr algn="l">
              <a:lnSpc>
                <a:spcPct val="80000"/>
              </a:lnSpc>
            </a:pPr>
            <a:r>
              <a:rPr lang="en-US" altLang="es-PR" sz="2600" b="1" dirty="0" err="1">
                <a:latin typeface="Arial" panose="020B0604020202020204" pitchFamily="34" charset="0"/>
                <a:cs typeface="Arial" panose="020B0604020202020204" pitchFamily="34" charset="0"/>
              </a:rPr>
              <a:t>Es</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una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medida</a:t>
            </a:r>
            <a:r>
              <a:rPr lang="en-US" altLang="es-PR" sz="2600" b="1" dirty="0">
                <a:latin typeface="Arial" panose="020B0604020202020204" pitchFamily="34" charset="0"/>
                <a:cs typeface="Arial" panose="020B0604020202020204" pitchFamily="34" charset="0"/>
              </a:rPr>
              <a:t> de la </a:t>
            </a:r>
            <a:r>
              <a:rPr lang="en-US" altLang="es-PR" sz="2600" b="1" dirty="0" err="1">
                <a:latin typeface="Arial" panose="020B0604020202020204" pitchFamily="34" charset="0"/>
                <a:cs typeface="Arial" panose="020B0604020202020204" pitchFamily="34" charset="0"/>
              </a:rPr>
              <a:t>cantidad</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gastada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por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día</a:t>
            </a:r>
            <a:r>
              <a:rPr lang="en-US" altLang="es-PR" sz="2600" b="1" dirty="0">
                <a:latin typeface="Arial" panose="020B0604020202020204" pitchFamily="34" charset="0"/>
                <a:cs typeface="Arial" panose="020B0604020202020204" pitchFamily="34" charset="0"/>
              </a:rPr>
              <a:t> y </a:t>
            </a:r>
            <a:r>
              <a:rPr lang="en-US" altLang="es-PR" sz="2600" b="1" dirty="0" err="1">
                <a:latin typeface="Arial" panose="020B0604020202020204" pitchFamily="34" charset="0"/>
                <a:cs typeface="Arial" panose="020B0604020202020204" pitchFamily="34" charset="0"/>
              </a:rPr>
              <a:t>sobre</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aquella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requerida</a:t>
            </a:r>
            <a:r>
              <a:rPr lang="en-US" altLang="es-PR" sz="2600" b="1" dirty="0">
                <a:latin typeface="Arial" panose="020B0604020202020204" pitchFamily="34" charset="0"/>
                <a:cs typeface="Arial" panose="020B0604020202020204" pitchFamily="34" charset="0"/>
              </a:rPr>
              <a:t> para el </a:t>
            </a:r>
            <a:r>
              <a:rPr lang="en-US" altLang="es-PR" sz="2600" b="1" dirty="0" err="1">
                <a:latin typeface="Arial" panose="020B0604020202020204" pitchFamily="34" charset="0"/>
                <a:cs typeface="Arial" panose="020B0604020202020204" pitchFamily="34" charset="0"/>
              </a:rPr>
              <a:t>metabolismo</a:t>
            </a:r>
            <a:r>
              <a:rPr lang="en-US" altLang="es-PR" sz="2600" b="1" dirty="0">
                <a:latin typeface="Arial" panose="020B0604020202020204" pitchFamily="34" charset="0"/>
                <a:cs typeface="Arial" panose="020B0604020202020204" pitchFamily="34" charset="0"/>
              </a:rPr>
              <a:t> basal o </a:t>
            </a:r>
            <a:r>
              <a:rPr lang="en-US" altLang="es-PR" sz="2600" b="1" dirty="0" err="1">
                <a:latin typeface="Arial" panose="020B0604020202020204" pitchFamily="34" charset="0"/>
                <a:cs typeface="Arial" panose="020B0604020202020204" pitchFamily="34" charset="0"/>
              </a:rPr>
              <a:t>en</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reposo</a:t>
            </a:r>
            <a:endParaRPr lang="es-PR" altLang="es-PR" sz="2600" b="1" dirty="0">
              <a:solidFill>
                <a:srgbClr val="26263E"/>
              </a:solidFill>
              <a:latin typeface="Arial" panose="020B0604020202020204" pitchFamily="34" charset="0"/>
              <a:cs typeface="Arial" panose="020B0604020202020204" pitchFamily="34" charset="0"/>
            </a:endParaRPr>
          </a:p>
        </p:txBody>
      </p:sp>
      <p:pic>
        <p:nvPicPr>
          <p:cNvPr id="1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4441776"/>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657" y="719475"/>
            <a:ext cx="2060254" cy="1373503"/>
          </a:xfrm>
          <a:prstGeom prst="rect">
            <a:avLst/>
          </a:prstGeom>
          <a:effectLst>
            <a:softEdge rad="127000"/>
          </a:effectLst>
        </p:spPr>
      </p:pic>
    </p:spTree>
    <p:custDataLst>
      <p:tags r:id="rId1"/>
    </p:custDataLst>
    <p:extLst>
      <p:ext uri="{BB962C8B-B14F-4D97-AF65-F5344CB8AC3E}">
        <p14:creationId xmlns:p14="http://schemas.microsoft.com/office/powerpoint/2010/main" val="209744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4" name="breeze.wav"/>
          </p:stSnd>
        </p:sndAc>
      </p:transition>
    </mc:Choice>
    <mc:Fallback xmlns="">
      <p:transition spd="slow">
        <p:fade/>
        <p:sndAc>
          <p:stSnd>
            <p:snd r:embed="rId7" name="breeze.wav"/>
          </p:stSnd>
        </p:sndAc>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68313" y="765175"/>
            <a:ext cx="3167062" cy="554355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600" i="1" dirty="0">
                <a:latin typeface="Times New Roman" panose="02020603050405020304" pitchFamily="18" charset="0"/>
              </a:rPr>
              <a:t>NOTA</a:t>
            </a:r>
            <a:r>
              <a:rPr lang="es-ES" altLang="es-PR" sz="1600" dirty="0">
                <a:latin typeface="Times New Roman" panose="02020603050405020304" pitchFamily="18" charset="0"/>
              </a:rPr>
              <a:t>.</a:t>
            </a:r>
            <a:r>
              <a:rPr lang="es-ES" altLang="es-PR" sz="1600" b="0" dirty="0">
                <a:latin typeface="Times New Roman" panose="02020603050405020304" pitchFamily="18" charset="0"/>
              </a:rPr>
              <a:t> Adaptado de: </a:t>
            </a:r>
            <a:r>
              <a:rPr lang="en-US" altLang="es-PR" sz="1600" b="1" i="1" dirty="0">
                <a:latin typeface="Times New Roman" panose="02020603050405020304" pitchFamily="18" charset="0"/>
              </a:rPr>
              <a:t>Exercise Physiology Integrating Theory and Application</a:t>
            </a:r>
            <a:r>
              <a:rPr lang="en-US" altLang="es-PR" sz="1600" b="0" dirty="0">
                <a:latin typeface="Times New Roman" panose="02020603050405020304" pitchFamily="18" charset="0"/>
              </a:rPr>
              <a:t>. (p. 54),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J. Kraemer, S. J. Fleck, y M. R. </a:t>
            </a:r>
            <a:r>
              <a:rPr lang="en-US" altLang="es-PR" sz="1600" b="0" dirty="0" err="1">
                <a:latin typeface="Times New Roman" panose="02020603050405020304" pitchFamily="18" charset="0"/>
              </a:rPr>
              <a:t>Deschenes</a:t>
            </a:r>
            <a:r>
              <a:rPr lang="en-US" altLang="es-PR" sz="1600" b="0" dirty="0">
                <a:latin typeface="Times New Roman" panose="02020603050405020304" pitchFamily="18" charset="0"/>
              </a:rPr>
              <a:t>, 2012, Philadelphia: Lippincott Williams &amp; Wilkins. Copyright 2012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a:t>
            </a:r>
            <a:r>
              <a:rPr lang="en-US" altLang="es-PR" sz="1600" b="0" dirty="0" err="1">
                <a:latin typeface="Times New Roman" panose="02020603050405020304" pitchFamily="18" charset="0"/>
              </a:rPr>
              <a:t>Wolte</a:t>
            </a:r>
            <a:r>
              <a:rPr lang="en-US" altLang="es-PR" sz="1600" b="0" dirty="0">
                <a:latin typeface="Times New Roman" panose="02020603050405020304" pitchFamily="18" charset="0"/>
              </a:rPr>
              <a:t> Kluwer business.</a:t>
            </a:r>
            <a:r>
              <a:rPr lang="es-ES" altLang="es-PR" sz="1600" b="0" dirty="0">
                <a:latin typeface="Times New Roman" panose="02020603050405020304" pitchFamily="18" charset="0"/>
              </a:rPr>
              <a:t> </a:t>
            </a:r>
            <a:r>
              <a:rPr lang="en-US" altLang="es-PR" sz="1600" b="1" i="1" dirty="0">
                <a:latin typeface="Times New Roman" panose="02020603050405020304" pitchFamily="18" charset="0"/>
              </a:rPr>
              <a:t>Sports and Exercise Nutrition</a:t>
            </a:r>
            <a:r>
              <a:rPr lang="en-US" altLang="es-PR" sz="1600" b="0" dirty="0">
                <a:latin typeface="Times New Roman" panose="02020603050405020304" pitchFamily="18" charset="0"/>
              </a:rPr>
              <a:t>. 4ta.. ed.; (p. 184),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D. </a:t>
            </a:r>
            <a:r>
              <a:rPr lang="en-US" altLang="es-PR" sz="1600" b="0" dirty="0" err="1">
                <a:latin typeface="Times New Roman" panose="02020603050405020304" pitchFamily="18" charset="0"/>
              </a:rPr>
              <a:t>McArdle</a:t>
            </a:r>
            <a:r>
              <a:rPr lang="en-US" altLang="es-PR" sz="1600" b="0" dirty="0">
                <a:latin typeface="Times New Roman" panose="02020603050405020304" pitchFamily="18" charset="0"/>
              </a:rPr>
              <a:t>, F.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&amp; V.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2013, Philadelphia: Lippincott Williams &amp; Wilkins. Copyright 2013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Wolters Kluwer business; </a:t>
            </a:r>
            <a:r>
              <a:rPr lang="en-US" altLang="es-PR" sz="1600" b="1" i="1" dirty="0" err="1">
                <a:latin typeface="Times New Roman" panose="02020603050405020304" pitchFamily="18" charset="0"/>
              </a:rPr>
              <a:t>Fisiología</a:t>
            </a:r>
            <a:r>
              <a:rPr lang="en-US" altLang="es-PR" sz="1600" b="1" i="1" dirty="0">
                <a:latin typeface="Times New Roman" panose="02020603050405020304" pitchFamily="18" charset="0"/>
              </a:rPr>
              <a:t> del </a:t>
            </a:r>
            <a:r>
              <a:rPr lang="en-US" altLang="es-PR" sz="1600" b="1" i="1" dirty="0" err="1">
                <a:latin typeface="Times New Roman" panose="02020603050405020304" pitchFamily="18" charset="0"/>
              </a:rPr>
              <a:t>Esfuerzo</a:t>
            </a:r>
            <a:r>
              <a:rPr lang="en-US" altLang="es-PR" sz="1600" b="1" i="1" dirty="0">
                <a:latin typeface="Times New Roman" panose="02020603050405020304" pitchFamily="18" charset="0"/>
              </a:rPr>
              <a:t> y del </a:t>
            </a:r>
            <a:r>
              <a:rPr lang="en-US" altLang="es-PR" sz="1600" b="1" i="1" dirty="0" err="1">
                <a:latin typeface="Times New Roman" panose="02020603050405020304" pitchFamily="18" charset="0"/>
              </a:rPr>
              <a:t>Deporte</a:t>
            </a:r>
            <a:r>
              <a:rPr lang="en-US" altLang="es-PR" sz="1600" b="0" dirty="0">
                <a:latin typeface="Times New Roman" panose="02020603050405020304" pitchFamily="18" charset="0"/>
              </a:rPr>
              <a:t>. 5ta. ed.; (p. 116,),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 H. Wilmore, &amp; 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2004, Barcelona, </a:t>
            </a:r>
            <a:r>
              <a:rPr lang="en-US" altLang="es-PR" sz="1600" b="0" dirty="0" err="1">
                <a:latin typeface="Times New Roman" panose="02020603050405020304" pitchFamily="18" charset="0"/>
              </a:rPr>
              <a:t>España</a:t>
            </a:r>
            <a:r>
              <a:rPr lang="en-US" altLang="es-PR" sz="1600" b="0" dirty="0">
                <a:latin typeface="Times New Roman" panose="02020603050405020304" pitchFamily="18" charset="0"/>
              </a:rPr>
              <a:t>: Editorial </a:t>
            </a:r>
            <a:r>
              <a:rPr lang="en-US" altLang="es-PR" sz="1600" b="0" dirty="0" err="1">
                <a:latin typeface="Times New Roman" panose="02020603050405020304" pitchFamily="18" charset="0"/>
              </a:rPr>
              <a:t>Paidotribo</a:t>
            </a:r>
            <a:r>
              <a:rPr lang="en-US" altLang="es-PR" sz="1600" b="0" dirty="0">
                <a:latin typeface="Times New Roman" panose="02020603050405020304" pitchFamily="18" charset="0"/>
              </a:rPr>
              <a:t>. Copyright 2004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Jack H. Wilmore y David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a:t>
            </a:r>
          </a:p>
        </p:txBody>
      </p:sp>
      <p:pic>
        <p:nvPicPr>
          <p:cNvPr id="5" name="Picture 4" descr="Caloria_DEF_FlujoD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2275" y="833438"/>
            <a:ext cx="3724275" cy="55483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6" name="breeze.wav"/>
          </p:stSnd>
        </p:sndAc>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oria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200" y="703263"/>
            <a:ext cx="4276725" cy="5821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468313" y="765175"/>
            <a:ext cx="3167062" cy="554355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600" i="1" dirty="0">
                <a:latin typeface="Times New Roman" panose="02020603050405020304" pitchFamily="18" charset="0"/>
              </a:rPr>
              <a:t>NOTA</a:t>
            </a:r>
            <a:r>
              <a:rPr lang="es-ES" altLang="es-PR" sz="1600" dirty="0">
                <a:latin typeface="Times New Roman" panose="02020603050405020304" pitchFamily="18" charset="0"/>
              </a:rPr>
              <a:t>.</a:t>
            </a:r>
            <a:r>
              <a:rPr lang="es-ES" altLang="es-PR" sz="1600" b="0" dirty="0">
                <a:latin typeface="Times New Roman" panose="02020603050405020304" pitchFamily="18" charset="0"/>
              </a:rPr>
              <a:t> Adaptado de: </a:t>
            </a:r>
            <a:r>
              <a:rPr lang="en-US" altLang="es-PR" sz="1600" i="1" dirty="0">
                <a:latin typeface="Times New Roman" panose="02020603050405020304" pitchFamily="18" charset="0"/>
              </a:rPr>
              <a:t>Exercise </a:t>
            </a:r>
            <a:r>
              <a:rPr lang="en-US" altLang="es-PR" sz="1600" b="1" i="1" dirty="0">
                <a:latin typeface="Times New Roman" panose="02020603050405020304" pitchFamily="18" charset="0"/>
              </a:rPr>
              <a:t>Physiology Integrating Theory and Application</a:t>
            </a:r>
            <a:r>
              <a:rPr lang="en-US" altLang="es-PR" sz="1600" b="0" dirty="0">
                <a:latin typeface="Times New Roman" panose="02020603050405020304" pitchFamily="18" charset="0"/>
              </a:rPr>
              <a:t>. (p. 54),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J. Kraemer, S. J. Fleck, y M. R. </a:t>
            </a:r>
            <a:r>
              <a:rPr lang="en-US" altLang="es-PR" sz="1600" b="0" dirty="0" err="1">
                <a:latin typeface="Times New Roman" panose="02020603050405020304" pitchFamily="18" charset="0"/>
              </a:rPr>
              <a:t>Deschenes</a:t>
            </a:r>
            <a:r>
              <a:rPr lang="en-US" altLang="es-PR" sz="1600" b="0" dirty="0">
                <a:latin typeface="Times New Roman" panose="02020603050405020304" pitchFamily="18" charset="0"/>
              </a:rPr>
              <a:t>, 2012, Philadelphia: Lippincott Williams &amp; Wilkins. Copyright 2012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a:t>
            </a:r>
            <a:r>
              <a:rPr lang="en-US" altLang="es-PR" sz="1600" b="0" dirty="0" err="1">
                <a:latin typeface="Times New Roman" panose="02020603050405020304" pitchFamily="18" charset="0"/>
              </a:rPr>
              <a:t>Wolte</a:t>
            </a:r>
            <a:r>
              <a:rPr lang="en-US" altLang="es-PR" sz="1600" b="0" dirty="0">
                <a:latin typeface="Times New Roman" panose="02020603050405020304" pitchFamily="18" charset="0"/>
              </a:rPr>
              <a:t> Kluwer business.</a:t>
            </a:r>
            <a:r>
              <a:rPr lang="es-ES" altLang="es-PR" sz="1600" b="0" dirty="0">
                <a:latin typeface="Times New Roman" panose="02020603050405020304" pitchFamily="18" charset="0"/>
              </a:rPr>
              <a:t> </a:t>
            </a:r>
            <a:r>
              <a:rPr lang="en-US" altLang="es-PR" sz="1600" b="1" i="1" dirty="0">
                <a:latin typeface="Times New Roman" panose="02020603050405020304" pitchFamily="18" charset="0"/>
              </a:rPr>
              <a:t>Sports and Exercise Nutrition</a:t>
            </a:r>
            <a:r>
              <a:rPr lang="en-US" altLang="es-PR" sz="1600" b="0" dirty="0">
                <a:latin typeface="Times New Roman" panose="02020603050405020304" pitchFamily="18" charset="0"/>
              </a:rPr>
              <a:t>. 4ta.. ed.; (p. 184),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D. </a:t>
            </a:r>
            <a:r>
              <a:rPr lang="en-US" altLang="es-PR" sz="1600" b="0" dirty="0" err="1">
                <a:latin typeface="Times New Roman" panose="02020603050405020304" pitchFamily="18" charset="0"/>
              </a:rPr>
              <a:t>McArdle</a:t>
            </a:r>
            <a:r>
              <a:rPr lang="en-US" altLang="es-PR" sz="1600" b="0" dirty="0">
                <a:latin typeface="Times New Roman" panose="02020603050405020304" pitchFamily="18" charset="0"/>
              </a:rPr>
              <a:t>, F.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&amp; V.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2013, Philadelphia: Lippincott Williams &amp; Wilkins. Copyright 2013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Wolters Kluwer business; </a:t>
            </a:r>
            <a:r>
              <a:rPr lang="en-US" altLang="es-PR" sz="1600" b="1" i="1" dirty="0" err="1">
                <a:latin typeface="Times New Roman" panose="02020603050405020304" pitchFamily="18" charset="0"/>
              </a:rPr>
              <a:t>Fisiología</a:t>
            </a:r>
            <a:r>
              <a:rPr lang="en-US" altLang="es-PR" sz="1600" b="1" i="1" dirty="0">
                <a:latin typeface="Times New Roman" panose="02020603050405020304" pitchFamily="18" charset="0"/>
              </a:rPr>
              <a:t> del </a:t>
            </a:r>
            <a:r>
              <a:rPr lang="en-US" altLang="es-PR" sz="1600" b="1" i="1" dirty="0" err="1">
                <a:latin typeface="Times New Roman" panose="02020603050405020304" pitchFamily="18" charset="0"/>
              </a:rPr>
              <a:t>Esfuerzo</a:t>
            </a:r>
            <a:r>
              <a:rPr lang="en-US" altLang="es-PR" sz="1600" b="1" i="1" dirty="0">
                <a:latin typeface="Times New Roman" panose="02020603050405020304" pitchFamily="18" charset="0"/>
              </a:rPr>
              <a:t> y del </a:t>
            </a:r>
            <a:r>
              <a:rPr lang="en-US" altLang="es-PR" sz="1600" b="1" i="1" dirty="0" err="1">
                <a:latin typeface="Times New Roman" panose="02020603050405020304" pitchFamily="18" charset="0"/>
              </a:rPr>
              <a:t>Deporte</a:t>
            </a:r>
            <a:r>
              <a:rPr lang="en-US" altLang="es-PR" sz="1600" b="0" dirty="0">
                <a:latin typeface="Times New Roman" panose="02020603050405020304" pitchFamily="18" charset="0"/>
              </a:rPr>
              <a:t>. 5ta. ed.; (p. 116,),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 H. Wilmore, &amp; 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2004, Barcelona, </a:t>
            </a:r>
            <a:r>
              <a:rPr lang="en-US" altLang="es-PR" sz="1600" b="0" dirty="0" err="1">
                <a:latin typeface="Times New Roman" panose="02020603050405020304" pitchFamily="18" charset="0"/>
              </a:rPr>
              <a:t>España</a:t>
            </a:r>
            <a:r>
              <a:rPr lang="en-US" altLang="es-PR" sz="1600" b="0" dirty="0">
                <a:latin typeface="Times New Roman" panose="02020603050405020304" pitchFamily="18" charset="0"/>
              </a:rPr>
              <a:t>: Editorial </a:t>
            </a:r>
            <a:r>
              <a:rPr lang="en-US" altLang="es-PR" sz="1600" b="0" dirty="0" err="1">
                <a:latin typeface="Times New Roman" panose="02020603050405020304" pitchFamily="18" charset="0"/>
              </a:rPr>
              <a:t>Paidotribo</a:t>
            </a:r>
            <a:r>
              <a:rPr lang="en-US" altLang="es-PR" sz="1600" b="0" dirty="0">
                <a:latin typeface="Times New Roman" panose="02020603050405020304" pitchFamily="18" charset="0"/>
              </a:rPr>
              <a:t>. Copyright 2004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Jack H. Wilmore y David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a:t>
            </a:r>
          </a:p>
        </p:txBody>
      </p:sp>
    </p:spTree>
    <p:custDataLst>
      <p:tags r:id="rId1"/>
    </p:custDataLst>
    <p:extLst>
      <p:ext uri="{BB962C8B-B14F-4D97-AF65-F5344CB8AC3E}">
        <p14:creationId xmlns:p14="http://schemas.microsoft.com/office/powerpoint/2010/main" val="1254320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4" name="breeze.wav"/>
          </p:stSnd>
        </p:sndAc>
      </p:transition>
    </mc:Choice>
    <mc:Fallback xmlns="">
      <p:transition spd="slow">
        <p:fade/>
        <p:sndAc>
          <p:stSnd>
            <p:snd r:embed="rId6" name="breeze.wav"/>
          </p:stSnd>
        </p:sndAc>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GN5_MET_PP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692150"/>
            <a:ext cx="7848600" cy="58308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1887332"/>
      </p:ext>
    </p:extLst>
  </p:cSld>
  <p:clrMapOvr>
    <a:masterClrMapping/>
  </p:clrMapOvr>
  <p:transition spd="slow">
    <p:comb dir="vert"/>
    <p:sndAc>
      <p:stSnd>
        <p:snd r:embed="rId4" name="breeze.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ChangeArrowheads="1"/>
          </p:cNvSpPr>
          <p:nvPr/>
        </p:nvSpPr>
        <p:spPr bwMode="auto">
          <a:xfrm>
            <a:off x="2987824" y="764704"/>
            <a:ext cx="583232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NIVEL DE</a:t>
            </a:r>
          </a:p>
          <a:p>
            <a:pPr eaLnBrk="0" hangingPunct="0"/>
            <a:r>
              <a:rPr lang="en-US" altLang="es-PR" dirty="0">
                <a:solidFill>
                  <a:srgbClr val="484876"/>
                </a:solidFill>
                <a:effectLst>
                  <a:outerShdw blurRad="38100" dist="38100" dir="2700000" algn="tl">
                    <a:srgbClr val="C0C0C0"/>
                  </a:outerShdw>
                </a:effectLst>
                <a:latin typeface="Arial Black" pitchFamily="34" charset="0"/>
              </a:rPr>
              <a:t>ACTIVIDAD FÍSICA (PAL)</a:t>
            </a:r>
          </a:p>
        </p:txBody>
      </p:sp>
      <p:sp>
        <p:nvSpPr>
          <p:cNvPr id="1325059" name="Rectangle 3"/>
          <p:cNvSpPr>
            <a:spLocks noChangeArrowheads="1"/>
          </p:cNvSpPr>
          <p:nvPr/>
        </p:nvSpPr>
        <p:spPr bwMode="auto">
          <a:xfrm>
            <a:off x="2987824" y="1701751"/>
            <a:ext cx="5904655" cy="424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600" b="1" dirty="0">
                <a:latin typeface="Arial" charset="0"/>
                <a:cs typeface="Arial" charset="0"/>
              </a:rPr>
              <a:t>Representa la cantidad de</a:t>
            </a:r>
          </a:p>
          <a:p>
            <a:pPr eaLnBrk="0" hangingPunct="0">
              <a:lnSpc>
                <a:spcPct val="90000"/>
              </a:lnSpc>
              <a:spcBef>
                <a:spcPct val="20000"/>
              </a:spcBef>
            </a:pPr>
            <a:r>
              <a:rPr lang="es-ES" altLang="es-PR" sz="3600" b="1" dirty="0">
                <a:latin typeface="Arial" charset="0"/>
                <a:cs typeface="Arial" charset="0"/>
              </a:rPr>
              <a:t>expendio energético por</a:t>
            </a:r>
          </a:p>
          <a:p>
            <a:pPr eaLnBrk="0" hangingPunct="0">
              <a:lnSpc>
                <a:spcPct val="90000"/>
              </a:lnSpc>
              <a:spcBef>
                <a:spcPct val="20000"/>
              </a:spcBef>
            </a:pPr>
            <a:r>
              <a:rPr lang="es-ES" altLang="es-PR" sz="3600" b="1" dirty="0">
                <a:latin typeface="Arial" charset="0"/>
                <a:cs typeface="Arial" charset="0"/>
              </a:rPr>
              <a:t>día, sobre aquella energía</a:t>
            </a:r>
          </a:p>
          <a:p>
            <a:pPr eaLnBrk="0" hangingPunct="0">
              <a:lnSpc>
                <a:spcPct val="90000"/>
              </a:lnSpc>
              <a:spcBef>
                <a:spcPct val="20000"/>
              </a:spcBef>
            </a:pPr>
            <a:r>
              <a:rPr lang="es-ES" altLang="es-PR" sz="3600" b="1" dirty="0">
                <a:latin typeface="Arial" charset="0"/>
                <a:cs typeface="Arial" charset="0"/>
              </a:rPr>
              <a:t>requerida para mantener</a:t>
            </a:r>
          </a:p>
          <a:p>
            <a:pPr eaLnBrk="0" hangingPunct="0">
              <a:lnSpc>
                <a:spcPct val="90000"/>
              </a:lnSpc>
              <a:spcBef>
                <a:spcPct val="20000"/>
              </a:spcBef>
            </a:pPr>
            <a:r>
              <a:rPr lang="es-ES" altLang="es-PR" sz="3600" b="1" dirty="0">
                <a:latin typeface="Arial" charset="0"/>
                <a:cs typeface="Arial" charset="0"/>
              </a:rPr>
              <a:t>la actividad de la </a:t>
            </a: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tasa</a:t>
            </a:r>
          </a:p>
          <a:p>
            <a:pPr eaLnBrk="0" hangingPunct="0">
              <a:lnSpc>
                <a:spcPct val="900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metabólica basal</a:t>
            </a:r>
            <a:r>
              <a:rPr lang="es-ES" altLang="es-PR" sz="3600" b="1" dirty="0">
                <a:latin typeface="Arial" charset="0"/>
                <a:cs typeface="Arial" charset="0"/>
              </a:rPr>
              <a:t> (en</a:t>
            </a:r>
          </a:p>
          <a:p>
            <a:pPr eaLnBrk="0" hangingPunct="0">
              <a:lnSpc>
                <a:spcPct val="90000"/>
              </a:lnSpc>
              <a:spcBef>
                <a:spcPct val="20000"/>
              </a:spcBef>
            </a:pPr>
            <a:r>
              <a:rPr lang="es-ES" altLang="es-PR" sz="3600" b="1" dirty="0">
                <a:latin typeface="Arial" charset="0"/>
                <a:cs typeface="Arial" charset="0"/>
              </a:rPr>
              <a:t>reposo)</a:t>
            </a:r>
          </a:p>
        </p:txBody>
      </p:sp>
      <p:sp>
        <p:nvSpPr>
          <p:cNvPr id="6"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Adaptado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152, 574),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620688"/>
            <a:ext cx="2044591" cy="5190116"/>
          </a:xfrm>
          <a:prstGeom prst="rect">
            <a:avLst/>
          </a:prstGeom>
        </p:spPr>
      </p:pic>
    </p:spTree>
    <p:custDataLst>
      <p:tags r:id="rId1"/>
    </p:custDataLst>
    <p:extLst>
      <p:ext uri="{BB962C8B-B14F-4D97-AF65-F5344CB8AC3E}">
        <p14:creationId xmlns:p14="http://schemas.microsoft.com/office/powerpoint/2010/main" val="3050698293"/>
      </p:ext>
    </p:extLst>
  </p:cSld>
  <p:clrMapOvr>
    <a:masterClrMapping/>
  </p:clrMapOvr>
  <p:transition spd="slow">
    <p:checker dir="vert"/>
    <p:sndAc>
      <p:stSnd>
        <p:snd r:embed="rId4" name="breeze.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p:cNvSpPr>
          <p:nvPr/>
        </p:nvSpPr>
        <p:spPr bwMode="auto">
          <a:xfrm>
            <a:off x="2269281" y="836712"/>
            <a:ext cx="662319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SALUD INTEGRAL - CALIDAD DE VIDA:</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APLICACIONES AL</a:t>
            </a:r>
          </a:p>
        </p:txBody>
      </p:sp>
      <p:sp>
        <p:nvSpPr>
          <p:cNvPr id="24" name="Title 1"/>
          <p:cNvSpPr>
            <a:spLocks/>
          </p:cNvSpPr>
          <p:nvPr/>
        </p:nvSpPr>
        <p:spPr bwMode="auto">
          <a:xfrm>
            <a:off x="2269282" y="2002532"/>
            <a:ext cx="547107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MOVIMIENTO HUMANO</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25" name="Picture 59" descr="CURVHE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141787"/>
            <a:ext cx="6696744"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a:spLocks/>
          </p:cNvSpPr>
          <p:nvPr/>
        </p:nvSpPr>
        <p:spPr bwMode="auto">
          <a:xfrm>
            <a:off x="1187624" y="3213224"/>
            <a:ext cx="6480720"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PROPÓSITO DE LA PONENCIA</a:t>
            </a:r>
          </a:p>
        </p:txBody>
      </p:sp>
      <p:sp>
        <p:nvSpPr>
          <p:cNvPr id="27" name="Rectangle 7"/>
          <p:cNvSpPr>
            <a:spLocks noChangeArrowheads="1"/>
          </p:cNvSpPr>
          <p:nvPr/>
        </p:nvSpPr>
        <p:spPr bwMode="auto">
          <a:xfrm>
            <a:off x="251520" y="4077072"/>
            <a:ext cx="856964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spcBef>
                <a:spcPct val="20000"/>
              </a:spcBef>
            </a:pPr>
            <a:r>
              <a:rPr lang="es-PR" altLang="es-PR" sz="3400" b="1" dirty="0">
                <a:latin typeface="Arial" charset="0"/>
                <a:cs typeface="Arial" charset="0"/>
              </a:rPr>
              <a:t>Discutir las diversas dimensiones de la salud, de naturaleza holística o integral, y la calidad de vida, desde el contexto del movimiento humano</a:t>
            </a:r>
            <a:endParaRPr lang="en-US" altLang="es-PR" sz="3400" dirty="0">
              <a:latin typeface="Arial" charset="0"/>
              <a:cs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452" y="623987"/>
            <a:ext cx="2019300" cy="22987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chimes.wav"/>
          </p:stSnd>
        </p:sndAc>
      </p:transition>
    </mc:Choice>
    <mc:Fallback xmlns="">
      <p:transition spd="slow">
        <p:fade/>
        <p:sndAc>
          <p:stSnd>
            <p:snd r:embed="rId7" name="chimes.wav"/>
          </p:stSnd>
        </p:sndAc>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asa_Metabolica_Basal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4650" y="692150"/>
            <a:ext cx="5976938" cy="5848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250825" y="838200"/>
            <a:ext cx="2447925" cy="5470525"/>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400" i="1" dirty="0">
                <a:latin typeface="Times New Roman" panose="02020603050405020304" pitchFamily="18" charset="0"/>
              </a:rPr>
              <a:t>NOTA</a:t>
            </a:r>
            <a:r>
              <a:rPr lang="es-ES" altLang="es-PR" sz="1400" dirty="0">
                <a:latin typeface="Times New Roman" panose="02020603050405020304" pitchFamily="18" charset="0"/>
              </a:rPr>
              <a:t>.</a:t>
            </a:r>
            <a:r>
              <a:rPr lang="es-ES" altLang="es-PR" sz="1400" b="0" dirty="0">
                <a:latin typeface="Times New Roman" panose="02020603050405020304" pitchFamily="18" charset="0"/>
              </a:rPr>
              <a:t> Adaptado de: </a:t>
            </a:r>
            <a:r>
              <a:rPr lang="en-US" altLang="es-PR" sz="1400" b="1" i="1" dirty="0">
                <a:latin typeface="Times New Roman" panose="02020603050405020304" pitchFamily="18" charset="0"/>
              </a:rPr>
              <a:t>Exercise Physiology Integrating Theory and Application</a:t>
            </a:r>
            <a:r>
              <a:rPr lang="en-US" altLang="es-PR" sz="1400" b="0" dirty="0">
                <a:latin typeface="Times New Roman" panose="02020603050405020304" pitchFamily="18" charset="0"/>
              </a:rPr>
              <a:t>. (pp. 56, 341),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W. J. Kraemer, S. J. Fleck, y M. R. </a:t>
            </a:r>
            <a:r>
              <a:rPr lang="en-US" altLang="es-PR" sz="1400" b="0" dirty="0" err="1">
                <a:latin typeface="Times New Roman" panose="02020603050405020304" pitchFamily="18" charset="0"/>
              </a:rPr>
              <a:t>Deschenes</a:t>
            </a:r>
            <a:r>
              <a:rPr lang="en-US" altLang="es-PR" sz="1400" b="0" dirty="0">
                <a:latin typeface="Times New Roman" panose="02020603050405020304" pitchFamily="18" charset="0"/>
              </a:rPr>
              <a:t>, 2012, Philadelphia: Lippincott Williams &amp; Wilkins. Copyright 2012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Lippincott Williams &amp; Wilkins, a </a:t>
            </a:r>
            <a:r>
              <a:rPr lang="en-US" altLang="es-PR" sz="1400" b="0" dirty="0" err="1">
                <a:latin typeface="Times New Roman" panose="02020603050405020304" pitchFamily="18" charset="0"/>
              </a:rPr>
              <a:t>Wolte</a:t>
            </a:r>
            <a:r>
              <a:rPr lang="en-US" altLang="es-PR" sz="1400" b="0" dirty="0">
                <a:latin typeface="Times New Roman" panose="02020603050405020304" pitchFamily="18" charset="0"/>
              </a:rPr>
              <a:t> Kluwer business.</a:t>
            </a:r>
            <a:r>
              <a:rPr lang="es-ES" altLang="es-PR" sz="1400" b="0" dirty="0">
                <a:latin typeface="Times New Roman" panose="02020603050405020304" pitchFamily="18" charset="0"/>
              </a:rPr>
              <a:t> </a:t>
            </a:r>
            <a:r>
              <a:rPr lang="en-US" altLang="es-PR" sz="1400" b="1" i="1" dirty="0">
                <a:latin typeface="Times New Roman" panose="02020603050405020304" pitchFamily="18" charset="0"/>
              </a:rPr>
              <a:t>Sports and Exercise Nutrition</a:t>
            </a:r>
            <a:r>
              <a:rPr lang="en-US" altLang="es-PR" sz="1400" b="0" dirty="0">
                <a:latin typeface="Times New Roman" panose="02020603050405020304" pitchFamily="18" charset="0"/>
              </a:rPr>
              <a:t>. 4ta.. ed.; (pp. 199-201),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W. D. </a:t>
            </a:r>
            <a:r>
              <a:rPr lang="en-US" altLang="es-PR" sz="1400" b="0" dirty="0" err="1">
                <a:latin typeface="Times New Roman" panose="02020603050405020304" pitchFamily="18" charset="0"/>
              </a:rPr>
              <a:t>McArdle</a:t>
            </a:r>
            <a:r>
              <a:rPr lang="en-US" altLang="es-PR" sz="1400" b="0" dirty="0">
                <a:latin typeface="Times New Roman" panose="02020603050405020304" pitchFamily="18" charset="0"/>
              </a:rPr>
              <a:t>, F. I. </a:t>
            </a:r>
            <a:r>
              <a:rPr lang="en-US" altLang="es-PR" sz="1400" b="0" dirty="0" err="1">
                <a:latin typeface="Times New Roman" panose="02020603050405020304" pitchFamily="18" charset="0"/>
              </a:rPr>
              <a:t>Katch</a:t>
            </a:r>
            <a:r>
              <a:rPr lang="en-US" altLang="es-PR" sz="1400" b="0" dirty="0">
                <a:latin typeface="Times New Roman" panose="02020603050405020304" pitchFamily="18" charset="0"/>
              </a:rPr>
              <a:t>, &amp; V. I. </a:t>
            </a:r>
            <a:r>
              <a:rPr lang="en-US" altLang="es-PR" sz="1400" b="0" dirty="0" err="1">
                <a:latin typeface="Times New Roman" panose="02020603050405020304" pitchFamily="18" charset="0"/>
              </a:rPr>
              <a:t>Katch</a:t>
            </a:r>
            <a:r>
              <a:rPr lang="en-US" altLang="es-PR" sz="1400" b="0" dirty="0">
                <a:latin typeface="Times New Roman" panose="02020603050405020304" pitchFamily="18" charset="0"/>
              </a:rPr>
              <a:t>, 2013, Philadelphia: Lippincott Williams &amp; Wilkins. Copyright 2013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Lippincott Williams &amp; Wilkins, a Wolters Kluwer business; </a:t>
            </a:r>
            <a:r>
              <a:rPr lang="en-US" altLang="es-PR" sz="1400" b="1" i="1" dirty="0" err="1">
                <a:latin typeface="Times New Roman" panose="02020603050405020304" pitchFamily="18" charset="0"/>
              </a:rPr>
              <a:t>Fisiología</a:t>
            </a:r>
            <a:r>
              <a:rPr lang="en-US" altLang="es-PR" sz="1400" b="1" i="1" dirty="0">
                <a:latin typeface="Times New Roman" panose="02020603050405020304" pitchFamily="18" charset="0"/>
              </a:rPr>
              <a:t> del </a:t>
            </a:r>
            <a:r>
              <a:rPr lang="en-US" altLang="es-PR" sz="1400" b="1" i="1" dirty="0" err="1">
                <a:latin typeface="Times New Roman" panose="02020603050405020304" pitchFamily="18" charset="0"/>
              </a:rPr>
              <a:t>Esfuerzo</a:t>
            </a:r>
            <a:r>
              <a:rPr lang="en-US" altLang="es-PR" sz="1400" b="1" i="1" dirty="0">
                <a:latin typeface="Times New Roman" panose="02020603050405020304" pitchFamily="18" charset="0"/>
              </a:rPr>
              <a:t> y del </a:t>
            </a:r>
            <a:r>
              <a:rPr lang="en-US" altLang="es-PR" sz="1400" b="1" i="1" dirty="0" err="1">
                <a:latin typeface="Times New Roman" panose="02020603050405020304" pitchFamily="18" charset="0"/>
              </a:rPr>
              <a:t>Deporte</a:t>
            </a:r>
            <a:r>
              <a:rPr lang="en-US" altLang="es-PR" sz="1400" b="0" dirty="0">
                <a:latin typeface="Times New Roman" panose="02020603050405020304" pitchFamily="18" charset="0"/>
              </a:rPr>
              <a:t>. 5ta. ed.; (p. 138,),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J. H. Wilmore, &amp; D. L. </a:t>
            </a:r>
            <a:r>
              <a:rPr lang="en-US" altLang="es-PR" sz="1400" b="0" dirty="0" err="1">
                <a:latin typeface="Times New Roman" panose="02020603050405020304" pitchFamily="18" charset="0"/>
              </a:rPr>
              <a:t>Costill</a:t>
            </a:r>
            <a:r>
              <a:rPr lang="en-US" altLang="es-PR" sz="1400" b="0" dirty="0">
                <a:latin typeface="Times New Roman" panose="02020603050405020304" pitchFamily="18" charset="0"/>
              </a:rPr>
              <a:t>, 2004, Barcelona, </a:t>
            </a:r>
            <a:r>
              <a:rPr lang="en-US" altLang="es-PR" sz="1400" b="0" dirty="0" err="1">
                <a:latin typeface="Times New Roman" panose="02020603050405020304" pitchFamily="18" charset="0"/>
              </a:rPr>
              <a:t>España</a:t>
            </a:r>
            <a:r>
              <a:rPr lang="en-US" altLang="es-PR" sz="1400" b="0" dirty="0">
                <a:latin typeface="Times New Roman" panose="02020603050405020304" pitchFamily="18" charset="0"/>
              </a:rPr>
              <a:t>: Editorial </a:t>
            </a:r>
            <a:r>
              <a:rPr lang="en-US" altLang="es-PR" sz="1400" b="0" dirty="0" err="1">
                <a:latin typeface="Times New Roman" panose="02020603050405020304" pitchFamily="18" charset="0"/>
              </a:rPr>
              <a:t>Paidotribo</a:t>
            </a:r>
            <a:r>
              <a:rPr lang="en-US" altLang="es-PR" sz="1400" b="0" dirty="0">
                <a:latin typeface="Times New Roman" panose="02020603050405020304" pitchFamily="18" charset="0"/>
              </a:rPr>
              <a:t>. Copyright 2004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Jack H. Wilmore y David L. </a:t>
            </a:r>
            <a:r>
              <a:rPr lang="en-US" altLang="es-PR" sz="1400" b="0" dirty="0" err="1">
                <a:latin typeface="Times New Roman" panose="02020603050405020304" pitchFamily="18" charset="0"/>
              </a:rPr>
              <a:t>Costill</a:t>
            </a:r>
            <a:r>
              <a:rPr lang="en-US" altLang="es-PR" sz="1400" b="0" dirty="0">
                <a:latin typeface="Times New Roman" panose="02020603050405020304" pitchFamily="18" charset="0"/>
              </a:rPr>
              <a:t>.</a:t>
            </a:r>
          </a:p>
        </p:txBody>
      </p:sp>
    </p:spTree>
    <p:custDataLst>
      <p:tags r:id="rId1"/>
    </p:custDataLst>
    <p:extLst>
      <p:ext uri="{BB962C8B-B14F-4D97-AF65-F5344CB8AC3E}">
        <p14:creationId xmlns:p14="http://schemas.microsoft.com/office/powerpoint/2010/main" val="361489749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chimes.wav"/>
          </p:stSnd>
        </p:sndAc>
      </p:transition>
    </mc:Choice>
    <mc:Fallback xmlns="">
      <p:transition spd="slow">
        <p:fade/>
        <p:sndAc>
          <p:stSnd>
            <p:snd r:embed="rId6" name="chimes.wav"/>
          </p:stSnd>
        </p:sndAc>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8" name="Rectangle 2"/>
          <p:cNvSpPr>
            <a:spLocks noChangeArrowheads="1"/>
          </p:cNvSpPr>
          <p:nvPr/>
        </p:nvSpPr>
        <p:spPr bwMode="auto">
          <a:xfrm>
            <a:off x="3779838" y="692150"/>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600">
                <a:solidFill>
                  <a:srgbClr val="484876"/>
                </a:solidFill>
                <a:effectLst>
                  <a:outerShdw blurRad="38100" dist="38100" dir="2700000" algn="tl">
                    <a:srgbClr val="C0C0C0"/>
                  </a:outerShdw>
                </a:effectLst>
                <a:latin typeface="Arial Black" pitchFamily="34" charset="0"/>
              </a:rPr>
              <a:t>NEAT</a:t>
            </a:r>
          </a:p>
        </p:txBody>
      </p:sp>
      <p:sp>
        <p:nvSpPr>
          <p:cNvPr id="1335299" name="Rectangle 3"/>
          <p:cNvSpPr>
            <a:spLocks noChangeArrowheads="1"/>
          </p:cNvSpPr>
          <p:nvPr/>
        </p:nvSpPr>
        <p:spPr bwMode="auto">
          <a:xfrm>
            <a:off x="3779838" y="1341438"/>
            <a:ext cx="5256212"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3400" b="1">
                <a:latin typeface="Arial" charset="0"/>
                <a:cs typeface="Arial" charset="0"/>
              </a:rPr>
              <a:t>Las siglas, del ingles,</a:t>
            </a:r>
          </a:p>
          <a:p>
            <a:pPr eaLnBrk="0" hangingPunct="0">
              <a:lnSpc>
                <a:spcPct val="90000"/>
              </a:lnSpc>
              <a:spcBef>
                <a:spcPct val="20000"/>
              </a:spcBef>
            </a:pPr>
            <a:r>
              <a:rPr lang="en-US" altLang="es-PR" sz="3400" b="1">
                <a:latin typeface="Arial" charset="0"/>
                <a:cs typeface="Arial" charset="0"/>
              </a:rPr>
              <a:t>significan:</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Nonexercise Activity</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Thermogenesis</a:t>
            </a:r>
            <a:r>
              <a:rPr lang="en-US" altLang="es-PR" sz="3400" b="1">
                <a:latin typeface="Arial" charset="0"/>
                <a:cs typeface="Arial" charset="0"/>
              </a:rPr>
              <a:t>, que</a:t>
            </a:r>
          </a:p>
          <a:p>
            <a:pPr eaLnBrk="0" hangingPunct="0">
              <a:lnSpc>
                <a:spcPct val="90000"/>
              </a:lnSpc>
              <a:spcBef>
                <a:spcPct val="20000"/>
              </a:spcBef>
            </a:pPr>
            <a:r>
              <a:rPr lang="en-US" altLang="es-PR" sz="3400" b="1">
                <a:latin typeface="Arial" charset="0"/>
                <a:cs typeface="Arial" charset="0"/>
              </a:rPr>
              <a:t>en español sería:</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Termogénesis de las</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Actividades No</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Asociadas al Ejercicio</a:t>
            </a:r>
            <a:endParaRPr lang="en-US" altLang="es-PR" sz="34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1335301" name="Picture 5" descr="Man_Chopping_W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836613"/>
            <a:ext cx="2606675" cy="48466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Información de: "NEAT – non-exercise activity thermogenesis – egocentric &amp; geocentric environmental factors vs. biological regulation", por: </a:t>
            </a:r>
            <a:r>
              <a:rPr lang="fi-FI" altLang="es-PR" sz="1200">
                <a:latin typeface="Times New Roman" pitchFamily="18" charset="0"/>
                <a:cs typeface="Times New Roman" pitchFamily="18" charset="0"/>
              </a:rPr>
              <a:t>J. A. Levine, &amp; C. M. Kotz,</a:t>
            </a:r>
            <a:r>
              <a:rPr lang="en-US" altLang="es-PR" sz="1200">
                <a:latin typeface="Times New Roman" pitchFamily="18" charset="0"/>
                <a:cs typeface="Times New Roman" pitchFamily="18" charset="0"/>
              </a:rPr>
              <a:t> 2005, </a:t>
            </a:r>
            <a:r>
              <a:rPr lang="es-ES" altLang="es-PR" sz="1200" b="1" i="1">
                <a:latin typeface="Times New Roman" pitchFamily="18" charset="0"/>
                <a:cs typeface="Times New Roman" pitchFamily="18" charset="0"/>
              </a:rPr>
              <a:t>Acta Physiologica Scandinavica, 184</a:t>
            </a:r>
            <a:r>
              <a:rPr lang="es-ES" altLang="es-PR" sz="1200">
                <a:latin typeface="Times New Roman" pitchFamily="18" charset="0"/>
                <a:cs typeface="Times New Roman" pitchFamily="18" charset="0"/>
              </a:rPr>
              <a:t>(4), 309-318. Recuperado de la base de datos de EBSCOhost (Academic Search Premier)</a:t>
            </a:r>
            <a:endParaRPr lang="en-US" altLang="es-PR" sz="1200">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sndAc>
          <p:stSnd>
            <p:snd r:embed="rId4" name="breeze.wav"/>
          </p:stSnd>
        </p:sndAc>
      </p:transition>
    </mc:Choice>
    <mc:Fallback xmlns="">
      <p:transition spd="slow">
        <p:fade/>
        <p:sndAc>
          <p:stSnd>
            <p:snd r:embed="rId6" name="breeze.wav"/>
          </p:stSnd>
        </p:sndAc>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ChangeArrowheads="1"/>
          </p:cNvSpPr>
          <p:nvPr/>
        </p:nvSpPr>
        <p:spPr bwMode="auto">
          <a:xfrm>
            <a:off x="3779838" y="765175"/>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5000">
                <a:solidFill>
                  <a:srgbClr val="484876"/>
                </a:solidFill>
                <a:effectLst>
                  <a:outerShdw blurRad="38100" dist="38100" dir="2700000" algn="tl">
                    <a:srgbClr val="C0C0C0"/>
                  </a:outerShdw>
                </a:effectLst>
                <a:latin typeface="Arial Black" pitchFamily="34" charset="0"/>
              </a:rPr>
              <a:t>NEAT</a:t>
            </a:r>
          </a:p>
        </p:txBody>
      </p:sp>
      <p:sp>
        <p:nvSpPr>
          <p:cNvPr id="1337347" name="Rectangle 3"/>
          <p:cNvSpPr>
            <a:spLocks noChangeArrowheads="1"/>
          </p:cNvSpPr>
          <p:nvPr/>
        </p:nvSpPr>
        <p:spPr bwMode="auto">
          <a:xfrm>
            <a:off x="3779838" y="1485900"/>
            <a:ext cx="52562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4200" b="1">
                <a:latin typeface="Arial" charset="0"/>
                <a:cs typeface="Arial" charset="0"/>
              </a:rPr>
              <a:t>Aquellas</a:t>
            </a:r>
          </a:p>
          <a:p>
            <a:pPr eaLnBrk="0" hangingPunct="0">
              <a:lnSpc>
                <a:spcPct val="90000"/>
              </a:lnSpc>
              <a:spcBef>
                <a:spcPct val="20000"/>
              </a:spcBef>
            </a:pPr>
            <a:r>
              <a:rPr lang="en-US" altLang="es-PR" sz="4200" b="1">
                <a:latin typeface="Arial" charset="0"/>
                <a:cs typeface="Arial" charset="0"/>
              </a:rPr>
              <a:t>actividades</a:t>
            </a:r>
          </a:p>
          <a:p>
            <a:pPr eaLnBrk="0" hangingPunct="0">
              <a:lnSpc>
                <a:spcPct val="90000"/>
              </a:lnSpc>
              <a:spcBef>
                <a:spcPct val="20000"/>
              </a:spcBef>
            </a:pPr>
            <a:r>
              <a:rPr lang="en-US" altLang="es-PR" sz="4200" b="1">
                <a:latin typeface="Arial" charset="0"/>
                <a:cs typeface="Arial" charset="0"/>
              </a:rPr>
              <a:t>que no pertenecen</a:t>
            </a:r>
          </a:p>
          <a:p>
            <a:pPr eaLnBrk="0" hangingPunct="0">
              <a:lnSpc>
                <a:spcPct val="90000"/>
              </a:lnSpc>
              <a:spcBef>
                <a:spcPct val="20000"/>
              </a:spcBef>
            </a:pPr>
            <a:r>
              <a:rPr lang="en-US" altLang="es-PR" sz="4200" b="1">
                <a:latin typeface="Arial" charset="0"/>
                <a:cs typeface="Arial" charset="0"/>
              </a:rPr>
              <a:t>al grupo de</a:t>
            </a:r>
          </a:p>
          <a:p>
            <a:pPr eaLnBrk="0" hangingPunct="0">
              <a:lnSpc>
                <a:spcPct val="90000"/>
              </a:lnSpc>
              <a:spcBef>
                <a:spcPct val="20000"/>
              </a:spcBef>
            </a:pPr>
            <a:r>
              <a:rPr lang="en-US" altLang="es-PR" sz="4200" b="1">
                <a:latin typeface="Arial" charset="0"/>
                <a:cs typeface="Arial" charset="0"/>
              </a:rPr>
              <a:t>ejercicios o físicos</a:t>
            </a:r>
          </a:p>
          <a:p>
            <a:pPr eaLnBrk="0" hangingPunct="0">
              <a:lnSpc>
                <a:spcPct val="90000"/>
              </a:lnSpc>
              <a:spcBef>
                <a:spcPct val="20000"/>
              </a:spcBef>
            </a:pPr>
            <a:r>
              <a:rPr lang="en-US" altLang="es-PR" sz="4200" b="1">
                <a:latin typeface="Arial" charset="0"/>
                <a:cs typeface="Arial" charset="0"/>
              </a:rPr>
              <a:t>o deportes</a:t>
            </a:r>
            <a:endParaRPr lang="en-US" altLang="es-PR" sz="4200" b="1" i="1">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Información de: "NEAT – non-exercise activity thermogenesis – egocentric &amp; geocentric environmental factors vs. biological regulation", por: </a:t>
            </a:r>
            <a:r>
              <a:rPr lang="fi-FI" altLang="es-PR" sz="1200">
                <a:latin typeface="Times New Roman" pitchFamily="18" charset="0"/>
                <a:cs typeface="Times New Roman" pitchFamily="18" charset="0"/>
              </a:rPr>
              <a:t>J. A. Levine, &amp; C. M. Kotz,</a:t>
            </a:r>
            <a:r>
              <a:rPr lang="en-US" altLang="es-PR" sz="1200">
                <a:latin typeface="Times New Roman" pitchFamily="18" charset="0"/>
                <a:cs typeface="Times New Roman" pitchFamily="18" charset="0"/>
              </a:rPr>
              <a:t> 2005, </a:t>
            </a:r>
            <a:r>
              <a:rPr lang="es-ES" altLang="es-PR" sz="1200" b="1" i="1">
                <a:latin typeface="Times New Roman" pitchFamily="18" charset="0"/>
                <a:cs typeface="Times New Roman" pitchFamily="18" charset="0"/>
              </a:rPr>
              <a:t>Acta Physiologica Scandinavica, 184</a:t>
            </a:r>
            <a:r>
              <a:rPr lang="es-ES" altLang="es-PR" sz="1200">
                <a:latin typeface="Times New Roman" pitchFamily="18" charset="0"/>
                <a:cs typeface="Times New Roman" pitchFamily="18" charset="0"/>
              </a:rPr>
              <a:t>(4), 309-318. Recuperado de la base de datos de EBSCOhost (Academic Search Premier)</a:t>
            </a:r>
            <a:endParaRPr lang="en-US" altLang="es-PR" sz="1200">
              <a:latin typeface="Times New Roman" pitchFamily="18" charset="0"/>
              <a:cs typeface="Times New Roman" pitchFamily="18" charset="0"/>
            </a:endParaRPr>
          </a:p>
        </p:txBody>
      </p:sp>
      <p:pic>
        <p:nvPicPr>
          <p:cNvPr id="1337351" name="Picture 7" descr="Man_Mowing_the_Gra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49275"/>
            <a:ext cx="2986088" cy="51847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4" name="breeze.wav"/>
          </p:stSnd>
        </p:sndAc>
      </p:transition>
    </mc:Choice>
    <mc:Fallback xmlns="">
      <p:transition spd="slow">
        <p:fade/>
        <p:sndAc>
          <p:stSnd>
            <p:snd r:embed="rId6" name="breeze.wav"/>
          </p:stSnd>
        </p:sndAc>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690688" y="1052513"/>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260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1339399" name="Text Box 7"/>
          <p:cNvSpPr txBox="1">
            <a:spLocks noChangeArrowheads="1"/>
          </p:cNvSpPr>
          <p:nvPr/>
        </p:nvSpPr>
        <p:spPr bwMode="auto">
          <a:xfrm>
            <a:off x="646113" y="28654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solidFill>
                  <a:srgbClr val="484876"/>
                </a:solidFill>
                <a:effectLst>
                  <a:outerShdw blurRad="38100" dist="38100" dir="2700000" algn="tl">
                    <a:srgbClr val="C0C0C0"/>
                  </a:outerShdw>
                </a:effectLst>
                <a:latin typeface="Calibri" pitchFamily="34" charset="0"/>
              </a:rPr>
              <a:t>Termogénesis de las Actividades no Asociadas con el Ejercicio Físico:</a:t>
            </a:r>
            <a:endParaRPr lang="en-US" altLang="es-PR" sz="2500" i="1">
              <a:solidFill>
                <a:srgbClr val="FF0000"/>
              </a:solidFill>
              <a:latin typeface="Arial Black" pitchFamily="34" charset="0"/>
            </a:endParaRPr>
          </a:p>
        </p:txBody>
      </p:sp>
      <p:pic>
        <p:nvPicPr>
          <p:cNvPr id="1339400" name="Picture 8" descr="Bullets_Arrow_Blue1_Right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9368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1339401" name="Text Box 9"/>
          <p:cNvSpPr txBox="1">
            <a:spLocks noChangeArrowheads="1"/>
          </p:cNvSpPr>
          <p:nvPr/>
        </p:nvSpPr>
        <p:spPr bwMode="auto">
          <a:xfrm>
            <a:off x="1006475" y="37750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b="1">
                <a:effectLst>
                  <a:outerShdw blurRad="38100" dist="38100" dir="2700000" algn="tl">
                    <a:srgbClr val="C0C0C0"/>
                  </a:outerShdw>
                </a:effectLst>
              </a:rPr>
              <a:t>Importancia</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1339402" name="Picture 10" descr="Bullet_Round_Diamond_Maggenta_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38465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1339403" name="Text Box 11"/>
          <p:cNvSpPr txBox="1">
            <a:spLocks noChangeArrowheads="1"/>
          </p:cNvSpPr>
          <p:nvPr/>
        </p:nvSpPr>
        <p:spPr bwMode="auto">
          <a:xfrm>
            <a:off x="1406525" y="43180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1">
                <a:solidFill>
                  <a:srgbClr val="000000"/>
                </a:solidFill>
                <a:latin typeface="Arial" charset="0"/>
              </a:rPr>
              <a:t>Costo metabólico de algunas actividades NEAT: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1339404" name="Picture 12" descr="Bullets_Arrow-Thin_Green_Right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43513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1339405" name="Text Box 13"/>
          <p:cNvSpPr txBox="1">
            <a:spLocks noChangeArrowheads="1"/>
          </p:cNvSpPr>
          <p:nvPr/>
        </p:nvSpPr>
        <p:spPr bwMode="auto">
          <a:xfrm>
            <a:off x="1403350" y="47244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1" i="1">
                <a:solidFill>
                  <a:srgbClr val="000000"/>
                </a:solidFill>
                <a:latin typeface="Calibri" pitchFamily="34" charset="0"/>
              </a:rPr>
              <a:t>Son suficientes para asistir en las medidas preventivas, y terapéuticas, para el problema de la obesidad:</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10" name="Text Box 6"/>
          <p:cNvSpPr txBox="1">
            <a:spLocks noChangeArrowheads="1"/>
          </p:cNvSpPr>
          <p:nvPr/>
        </p:nvSpPr>
        <p:spPr bwMode="auto">
          <a:xfrm>
            <a:off x="179388" y="5732463"/>
            <a:ext cx="8820150" cy="7921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itchFamily="18" charset="0"/>
              </a:rPr>
              <a:t>Medicine &amp; Science in Sports &amp; Exercise, 32</a:t>
            </a:r>
            <a:r>
              <a:rPr lang="en-US" altLang="es-PR" sz="1200">
                <a:latin typeface="Times New Roman" pitchFamily="18" charset="0"/>
              </a:rPr>
              <a:t>(9 Suppl), S498-S504. Recuperado de </a:t>
            </a:r>
            <a:r>
              <a:rPr lang="en-US" altLang="es-PR" sz="1200" b="1" i="1">
                <a:latin typeface="Times New Roman" pitchFamily="18" charset="0"/>
                <a:hlinkClick r:id="rId8"/>
              </a:rPr>
              <a:t>http://ocw.um.es/cc.-de-la-salud/alimentacion-y-nutricion-actuales/otros-recursos-1/or-f-003.pdf</a:t>
            </a:r>
            <a:endParaRPr lang="en-US" altLang="es-PR" sz="1200" b="1" i="1">
              <a:latin typeface="Times New Roman" pitchFamily="18" charset="0"/>
            </a:endParaRPr>
          </a:p>
        </p:txBody>
      </p:sp>
      <p:pic>
        <p:nvPicPr>
          <p:cNvPr id="1339407" name="Picture 15" descr="girl_with_packs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188" y="669925"/>
            <a:ext cx="973137" cy="2038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edge/>
    <p:sndAc>
      <p:stSnd>
        <p:snd r:embed="rId4" name="breeze.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ChangeArrowheads="1"/>
          </p:cNvSpPr>
          <p:nvPr/>
        </p:nvSpPr>
        <p:spPr bwMode="auto">
          <a:xfrm>
            <a:off x="3106511" y="1074379"/>
            <a:ext cx="5497937" cy="12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6200"/>
              </a:lnSpc>
            </a:pPr>
            <a:r>
              <a:rPr lang="en-US" altLang="es-PR" sz="4000" dirty="0">
                <a:solidFill>
                  <a:srgbClr val="484876"/>
                </a:solidFill>
                <a:effectLst>
                  <a:outerShdw blurRad="38100" dist="38100" dir="2700000" algn="tl">
                    <a:srgbClr val="C0C0C0"/>
                  </a:outerShdw>
                </a:effectLst>
                <a:latin typeface="Arial Black" pitchFamily="34" charset="0"/>
              </a:rPr>
              <a:t>NIVELES DE</a:t>
            </a:r>
          </a:p>
          <a:p>
            <a:pPr eaLnBrk="0" hangingPunct="0">
              <a:lnSpc>
                <a:spcPts val="6200"/>
              </a:lnSpc>
            </a:pPr>
            <a:r>
              <a:rPr lang="en-US" altLang="es-PR" sz="4000" dirty="0">
                <a:solidFill>
                  <a:srgbClr val="484876"/>
                </a:solidFill>
                <a:effectLst>
                  <a:outerShdw blurRad="38100" dist="38100" dir="2700000" algn="tl">
                    <a:srgbClr val="C0C0C0"/>
                  </a:outerShdw>
                </a:effectLst>
                <a:latin typeface="Arial Black" pitchFamily="34" charset="0"/>
              </a:rPr>
              <a:t>ACTIVIDAD FÍSICA</a:t>
            </a:r>
          </a:p>
        </p:txBody>
      </p:sp>
      <p:sp>
        <p:nvSpPr>
          <p:cNvPr id="6" name="Text Box 6"/>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152),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sp>
        <p:nvSpPr>
          <p:cNvPr id="8" name="Text Box 9"/>
          <p:cNvSpPr txBox="1">
            <a:spLocks noChangeArrowheads="1"/>
          </p:cNvSpPr>
          <p:nvPr/>
        </p:nvSpPr>
        <p:spPr bwMode="auto">
          <a:xfrm>
            <a:off x="844728" y="3094121"/>
            <a:ext cx="7615704" cy="171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Sedentario – </a:t>
            </a:r>
            <a:r>
              <a:rPr lang="es-PR" altLang="es-PR" sz="2800" b="1" i="1" dirty="0">
                <a:solidFill>
                  <a:srgbClr val="26263E"/>
                </a:solidFill>
                <a:latin typeface="Arial" panose="020B0604020202020204" pitchFamily="34" charset="0"/>
                <a:cs typeface="Arial" panose="020B0604020202020204" pitchFamily="34" charset="0"/>
              </a:rPr>
              <a:t>PAL menor que 1.4</a:t>
            </a:r>
            <a:r>
              <a:rPr lang="es-PR" altLang="es-PR" sz="2800" b="1" dirty="0">
                <a:solidFill>
                  <a:srgbClr val="26263E"/>
                </a:solidFill>
                <a:latin typeface="Arial" panose="020B0604020202020204" pitchFamily="34" charset="0"/>
                <a:cs typeface="Arial" panose="020B0604020202020204" pitchFamily="34" charset="0"/>
              </a:rPr>
              <a:t>:</a:t>
            </a:r>
          </a:p>
          <a:p>
            <a:pPr algn="l">
              <a:lnSpc>
                <a:spcPct val="80000"/>
              </a:lnSpc>
            </a:pPr>
            <a:r>
              <a:rPr lang="en-US" altLang="es-PR" sz="2600" b="1" dirty="0">
                <a:latin typeface="Arial" panose="020B0604020202020204" pitchFamily="34" charset="0"/>
                <a:cs typeface="Arial" panose="020B0604020202020204" pitchFamily="34" charset="0"/>
              </a:rPr>
              <a:t>La </a:t>
            </a:r>
            <a:r>
              <a:rPr lang="en-US" altLang="es-PR" sz="2600" b="1" dirty="0" err="1">
                <a:latin typeface="Arial" panose="020B0604020202020204" pitchFamily="34" charset="0"/>
                <a:cs typeface="Arial" panose="020B0604020202020204" pitchFamily="34" charset="0"/>
              </a:rPr>
              <a:t>cantidad</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diaria</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generada</a:t>
            </a:r>
            <a:r>
              <a:rPr lang="en-US" altLang="es-PR" sz="2600" b="1" dirty="0">
                <a:latin typeface="Arial" panose="020B0604020202020204" pitchFamily="34" charset="0"/>
                <a:cs typeface="Arial" panose="020B0604020202020204" pitchFamily="34" charset="0"/>
              </a:rPr>
              <a:t> para el </a:t>
            </a:r>
            <a:r>
              <a:rPr lang="en-US" altLang="es-PR" sz="2600" b="1" dirty="0" err="1">
                <a:latin typeface="Arial" panose="020B0604020202020204" pitchFamily="34" charset="0"/>
                <a:cs typeface="Arial" panose="020B0604020202020204" pitchFamily="34" charset="0"/>
              </a:rPr>
              <a:t>mantenimiento</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toda</a:t>
            </a:r>
            <a:r>
              <a:rPr lang="en-US" altLang="es-PR" sz="2600" b="1" dirty="0">
                <a:latin typeface="Arial" panose="020B0604020202020204" pitchFamily="34" charset="0"/>
                <a:cs typeface="Arial" panose="020B0604020202020204" pitchFamily="34" charset="0"/>
              </a:rPr>
              <a:t> forma de </a:t>
            </a:r>
            <a:r>
              <a:rPr lang="en-US" altLang="es-PR" sz="2600" b="1" dirty="0" err="1">
                <a:latin typeface="Arial" panose="020B0604020202020204" pitchFamily="34" charset="0"/>
                <a:cs typeface="Arial" panose="020B0604020202020204" pitchFamily="34" charset="0"/>
              </a:rPr>
              <a:t>movimiento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es</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menos</a:t>
            </a:r>
            <a:r>
              <a:rPr lang="en-US" altLang="es-PR" sz="2600" b="1" dirty="0">
                <a:latin typeface="Arial" panose="020B0604020202020204" pitchFamily="34" charset="0"/>
                <a:cs typeface="Arial" panose="020B0604020202020204" pitchFamily="34" charset="0"/>
              </a:rPr>
              <a:t> de 1.4 </a:t>
            </a:r>
            <a:r>
              <a:rPr lang="en-US" altLang="es-PR" sz="2600" b="1" dirty="0" err="1">
                <a:latin typeface="Arial" panose="020B0604020202020204" pitchFamily="34" charset="0"/>
                <a:cs typeface="Arial" panose="020B0604020202020204" pitchFamily="34" charset="0"/>
              </a:rPr>
              <a:t>veces</a:t>
            </a:r>
            <a:r>
              <a:rPr lang="en-US" altLang="es-PR" sz="2600" b="1" dirty="0">
                <a:latin typeface="Arial" panose="020B0604020202020204" pitchFamily="34" charset="0"/>
                <a:cs typeface="Arial" panose="020B0604020202020204" pitchFamily="34" charset="0"/>
              </a:rPr>
              <a:t> la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generada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por</a:t>
            </a:r>
            <a:r>
              <a:rPr lang="en-US" altLang="es-PR" sz="2600" b="1" dirty="0">
                <a:latin typeface="Arial" panose="020B0604020202020204" pitchFamily="34" charset="0"/>
                <a:cs typeface="Arial" panose="020B0604020202020204" pitchFamily="34" charset="0"/>
              </a:rPr>
              <a:t> el metabolism basal</a:t>
            </a:r>
            <a:endParaRPr lang="es-PR" altLang="es-PR" sz="2600" b="1" dirty="0">
              <a:latin typeface="Arial" panose="020B0604020202020204" pitchFamily="34" charset="0"/>
              <a:cs typeface="Arial" panose="020B0604020202020204" pitchFamily="34" charset="0"/>
            </a:endParaRPr>
          </a:p>
        </p:txBody>
      </p:sp>
      <p:pic>
        <p:nvPicPr>
          <p:cNvPr id="9"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305593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844728" y="4864165"/>
            <a:ext cx="797542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Moderado – </a:t>
            </a:r>
            <a:r>
              <a:rPr lang="es-PR" altLang="es-PR" sz="2800" b="1" i="1" dirty="0">
                <a:solidFill>
                  <a:srgbClr val="26263E"/>
                </a:solidFill>
                <a:latin typeface="Arial" panose="020B0604020202020204" pitchFamily="34" charset="0"/>
                <a:cs typeface="Arial" panose="020B0604020202020204" pitchFamily="34" charset="0"/>
              </a:rPr>
              <a:t>PAL entre 1.4 y 1.7</a:t>
            </a:r>
            <a:r>
              <a:rPr lang="es-PR" altLang="es-PR" sz="2800" b="1" dirty="0">
                <a:solidFill>
                  <a:srgbClr val="26263E"/>
                </a:solidFill>
                <a:latin typeface="Arial" panose="020B0604020202020204" pitchFamily="34" charset="0"/>
                <a:cs typeface="Arial" panose="020B0604020202020204" pitchFamily="34" charset="0"/>
              </a:rPr>
              <a:t>:</a:t>
            </a:r>
          </a:p>
        </p:txBody>
      </p:sp>
      <p:pic>
        <p:nvPicPr>
          <p:cNvPr id="1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482597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p:cNvSpPr txBox="1">
            <a:spLocks noChangeArrowheads="1"/>
          </p:cNvSpPr>
          <p:nvPr/>
        </p:nvSpPr>
        <p:spPr bwMode="auto">
          <a:xfrm>
            <a:off x="844728" y="5440229"/>
            <a:ext cx="7759720"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Vigoroso – </a:t>
            </a:r>
            <a:r>
              <a:rPr lang="es-PR" altLang="es-PR" sz="2800" b="1" i="1" dirty="0">
                <a:solidFill>
                  <a:srgbClr val="26263E"/>
                </a:solidFill>
                <a:latin typeface="Arial" panose="020B0604020202020204" pitchFamily="34" charset="0"/>
                <a:cs typeface="Arial" panose="020B0604020202020204" pitchFamily="34" charset="0"/>
              </a:rPr>
              <a:t>PAL mayor que 1.7</a:t>
            </a:r>
            <a:r>
              <a:rPr lang="es-PR" altLang="es-PR" sz="2800" b="1" dirty="0">
                <a:solidFill>
                  <a:srgbClr val="26263E"/>
                </a:solidFill>
                <a:latin typeface="Arial" panose="020B0604020202020204" pitchFamily="34" charset="0"/>
                <a:cs typeface="Arial" panose="020B0604020202020204" pitchFamily="34" charset="0"/>
              </a:rPr>
              <a:t>:</a:t>
            </a:r>
          </a:p>
        </p:txBody>
      </p:sp>
      <p:pic>
        <p:nvPicPr>
          <p:cNvPr id="1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5402039"/>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17" y="145913"/>
            <a:ext cx="2362200"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3000937089"/>
      </p:ext>
    </p:extLst>
  </p:cSld>
  <p:clrMapOvr>
    <a:masterClrMapping/>
  </p:clrMapOvr>
  <p:transition spd="slow">
    <p:checker dir="vert"/>
    <p:sndAc>
      <p:stSnd>
        <p:snd r:embed="rId4" name="breeze.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179388" y="6093544"/>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152, 574),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721" y="754161"/>
            <a:ext cx="5671567" cy="5267127"/>
          </a:xfrm>
          <a:prstGeom prst="rect">
            <a:avLst/>
          </a:prstGeom>
        </p:spPr>
      </p:pic>
    </p:spTree>
    <p:custDataLst>
      <p:tags r:id="rId1"/>
    </p:custDataLst>
    <p:extLst>
      <p:ext uri="{BB962C8B-B14F-4D97-AF65-F5344CB8AC3E}">
        <p14:creationId xmlns:p14="http://schemas.microsoft.com/office/powerpoint/2010/main" val="3134980965"/>
      </p:ext>
    </p:extLst>
  </p:cSld>
  <p:clrMapOvr>
    <a:masterClrMapping/>
  </p:clrMapOvr>
  <p:transition spd="slow">
    <p:checker dir="vert"/>
    <p:sndAc>
      <p:stSnd>
        <p:snd r:embed="rId4" name="chimes.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058" name="Rectangle 2"/>
          <p:cNvSpPr>
            <a:spLocks noChangeArrowheads="1"/>
          </p:cNvSpPr>
          <p:nvPr/>
        </p:nvSpPr>
        <p:spPr bwMode="auto">
          <a:xfrm>
            <a:off x="3817938" y="692150"/>
            <a:ext cx="51466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a:solidFill>
                  <a:srgbClr val="484876"/>
                </a:solidFill>
                <a:effectLst>
                  <a:outerShdw blurRad="38100" dist="38100" dir="2700000" algn="tl">
                    <a:srgbClr val="C0C0C0"/>
                  </a:outerShdw>
                </a:effectLst>
                <a:latin typeface="Arial Black" pitchFamily="34" charset="0"/>
              </a:rPr>
              <a:t>EJERCICIO</a:t>
            </a:r>
          </a:p>
        </p:txBody>
      </p:sp>
      <p:sp>
        <p:nvSpPr>
          <p:cNvPr id="1325059" name="Rectangle 3"/>
          <p:cNvSpPr>
            <a:spLocks noChangeArrowheads="1"/>
          </p:cNvSpPr>
          <p:nvPr/>
        </p:nvSpPr>
        <p:spPr bwMode="auto">
          <a:xfrm>
            <a:off x="3851275" y="1412875"/>
            <a:ext cx="5113338"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100" b="1">
                <a:latin typeface="Arial" charset="0"/>
                <a:cs typeface="Arial" charset="0"/>
              </a:rPr>
              <a:t>Cualquier </a:t>
            </a:r>
            <a:r>
              <a:rPr lang="es-ES" altLang="es-PR" sz="3100" b="1" i="1">
                <a:solidFill>
                  <a:srgbClr val="484876"/>
                </a:solidFill>
                <a:effectLst>
                  <a:outerShdw blurRad="38100" dist="38100" dir="2700000" algn="tl">
                    <a:srgbClr val="C0C0C0"/>
                  </a:outerShdw>
                </a:effectLst>
                <a:latin typeface="Arial" charset="0"/>
                <a:cs typeface="Arial" charset="0"/>
              </a:rPr>
              <a:t>movimiento</a:t>
            </a:r>
          </a:p>
          <a:p>
            <a:pPr eaLnBrk="0" hangingPunct="0">
              <a:lnSpc>
                <a:spcPct val="90000"/>
              </a:lnSpc>
              <a:spcBef>
                <a:spcPct val="20000"/>
              </a:spcBef>
            </a:pPr>
            <a:r>
              <a:rPr lang="es-ES" altLang="es-PR" sz="3100" b="1" i="1">
                <a:solidFill>
                  <a:srgbClr val="484876"/>
                </a:solidFill>
                <a:effectLst>
                  <a:outerShdw blurRad="38100" dist="38100" dir="2700000" algn="tl">
                    <a:srgbClr val="C0C0C0"/>
                  </a:outerShdw>
                </a:effectLst>
                <a:latin typeface="Arial" charset="0"/>
                <a:cs typeface="Arial" charset="0"/>
              </a:rPr>
              <a:t>humano</a:t>
            </a:r>
            <a:r>
              <a:rPr lang="es-ES" altLang="es-PR" sz="3100" b="1">
                <a:latin typeface="Arial" charset="0"/>
                <a:cs typeface="Arial" charset="0"/>
              </a:rPr>
              <a:t> previamente</a:t>
            </a:r>
          </a:p>
          <a:p>
            <a:pPr eaLnBrk="0" hangingPunct="0">
              <a:lnSpc>
                <a:spcPct val="90000"/>
              </a:lnSpc>
              <a:spcBef>
                <a:spcPct val="20000"/>
              </a:spcBef>
            </a:pPr>
            <a:r>
              <a:rPr lang="es-ES" altLang="es-PR" sz="3100" b="1">
                <a:latin typeface="Arial" charset="0"/>
                <a:cs typeface="Arial" charset="0"/>
              </a:rPr>
              <a:t>organizado y planificado</a:t>
            </a:r>
          </a:p>
          <a:p>
            <a:pPr eaLnBrk="0" hangingPunct="0">
              <a:lnSpc>
                <a:spcPct val="90000"/>
              </a:lnSpc>
              <a:spcBef>
                <a:spcPct val="20000"/>
              </a:spcBef>
            </a:pPr>
            <a:r>
              <a:rPr lang="es-ES" altLang="es-PR" sz="3100" b="1">
                <a:latin typeface="Arial" charset="0"/>
                <a:cs typeface="Arial" charset="0"/>
              </a:rPr>
              <a:t>que involucre grandes o</a:t>
            </a:r>
          </a:p>
          <a:p>
            <a:pPr eaLnBrk="0" hangingPunct="0">
              <a:lnSpc>
                <a:spcPct val="90000"/>
              </a:lnSpc>
              <a:spcBef>
                <a:spcPct val="20000"/>
              </a:spcBef>
            </a:pPr>
            <a:r>
              <a:rPr lang="es-ES" altLang="es-PR" sz="3100" b="1">
                <a:latin typeface="Arial" charset="0"/>
                <a:cs typeface="Arial" charset="0"/>
              </a:rPr>
              <a:t>pequeños grupos</a:t>
            </a:r>
          </a:p>
          <a:p>
            <a:pPr eaLnBrk="0" hangingPunct="0">
              <a:lnSpc>
                <a:spcPct val="90000"/>
              </a:lnSpc>
              <a:spcBef>
                <a:spcPct val="20000"/>
              </a:spcBef>
            </a:pPr>
            <a:r>
              <a:rPr lang="es-ES" altLang="es-PR" sz="3100" b="1">
                <a:latin typeface="Arial" charset="0"/>
                <a:cs typeface="Arial" charset="0"/>
              </a:rPr>
              <a:t>musculares e impliquen</a:t>
            </a:r>
          </a:p>
          <a:p>
            <a:pPr eaLnBrk="0" hangingPunct="0">
              <a:lnSpc>
                <a:spcPct val="90000"/>
              </a:lnSpc>
              <a:spcBef>
                <a:spcPct val="20000"/>
              </a:spcBef>
            </a:pPr>
            <a:r>
              <a:rPr lang="es-ES" altLang="es-PR" sz="3100" b="1">
                <a:latin typeface="Arial" charset="0"/>
                <a:cs typeface="Arial" charset="0"/>
              </a:rPr>
              <a:t>un </a:t>
            </a:r>
            <a:r>
              <a:rPr lang="es-ES" altLang="es-PR" sz="3100" b="1" i="1">
                <a:solidFill>
                  <a:srgbClr val="484876"/>
                </a:solidFill>
                <a:effectLst>
                  <a:outerShdw blurRad="38100" dist="38100" dir="2700000" algn="tl">
                    <a:srgbClr val="C0C0C0"/>
                  </a:outerShdw>
                </a:effectLst>
                <a:latin typeface="Arial" charset="0"/>
                <a:cs typeface="Arial" charset="0"/>
              </a:rPr>
              <a:t>gasto energético</a:t>
            </a:r>
          </a:p>
          <a:p>
            <a:pPr eaLnBrk="0" hangingPunct="0">
              <a:lnSpc>
                <a:spcPct val="90000"/>
              </a:lnSpc>
              <a:spcBef>
                <a:spcPct val="20000"/>
              </a:spcBef>
            </a:pPr>
            <a:r>
              <a:rPr lang="es-ES" altLang="es-PR" sz="3100" b="1">
                <a:latin typeface="Arial" charset="0"/>
                <a:cs typeface="Arial" charset="0"/>
              </a:rPr>
              <a:t>dirigido a unos</a:t>
            </a:r>
          </a:p>
          <a:p>
            <a:pPr eaLnBrk="0" hangingPunct="0">
              <a:lnSpc>
                <a:spcPct val="90000"/>
              </a:lnSpc>
              <a:spcBef>
                <a:spcPct val="20000"/>
              </a:spcBef>
            </a:pPr>
            <a:r>
              <a:rPr lang="es-ES" altLang="es-PR" sz="3100" b="1">
                <a:latin typeface="Arial" charset="0"/>
                <a:cs typeface="Arial" charset="0"/>
              </a:rPr>
              <a:t>propósitos especiales</a:t>
            </a:r>
            <a:endParaRPr lang="en-US" altLang="es-PR" sz="3100" b="1" i="1">
              <a:solidFill>
                <a:srgbClr val="484876"/>
              </a:solidFill>
              <a:effectLst>
                <a:outerShdw blurRad="38100" dist="38100" dir="2700000" algn="tl">
                  <a:srgbClr val="C0C0C0"/>
                </a:outerShdw>
              </a:effectLst>
              <a:latin typeface="Arial" charset="0"/>
              <a:cs typeface="Arial" charset="0"/>
            </a:endParaRPr>
          </a:p>
        </p:txBody>
      </p:sp>
      <p:pic>
        <p:nvPicPr>
          <p:cNvPr id="1325061" name="Picture 5" descr="Couple_Sports-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49275"/>
            <a:ext cx="3130550" cy="55451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6237288"/>
            <a:ext cx="8964612" cy="2159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ACSM, 2006, p. 3; Caspersen, Powel &amp; Christensen, 1985; Kent, 1998, pp. 176-177.</a:t>
            </a:r>
            <a:endParaRPr lang="en-US" altLang="es-PR" sz="1200" b="1" i="1">
              <a:latin typeface="Times New Roman" pitchFamily="18" charset="0"/>
            </a:endParaRPr>
          </a:p>
        </p:txBody>
      </p:sp>
    </p:spTree>
    <p:custDataLst>
      <p:tags r:id="rId1"/>
    </p:custDataLst>
    <p:extLst>
      <p:ext uri="{BB962C8B-B14F-4D97-AF65-F5344CB8AC3E}">
        <p14:creationId xmlns:p14="http://schemas.microsoft.com/office/powerpoint/2010/main" val="1966166106"/>
      </p:ext>
    </p:extLst>
  </p:cSld>
  <p:clrMapOvr>
    <a:masterClrMapping/>
  </p:clrMapOvr>
  <p:transition spd="slow">
    <p:checker dir="vert"/>
    <p:sndAc>
      <p:stSnd>
        <p:snd r:embed="rId4" name="breeze.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5"/>
              </a:rPr>
              <a:t>http://pubmedcentralcanada.ca/pmcc/articles/PMC1424733/pdf/pubhealthrep00100-0016.pdf</a:t>
            </a:r>
            <a:endParaRPr lang="en-US" altLang="es-PR" sz="1200" b="1" i="1">
              <a:latin typeface="Times New Roman" pitchFamily="18" charset="0"/>
            </a:endParaRPr>
          </a:p>
        </p:txBody>
      </p:sp>
      <p:pic>
        <p:nvPicPr>
          <p:cNvPr id="445445" name="Picture 5" descr="GT14_Ejercicio_DEF_PP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813" y="642938"/>
            <a:ext cx="6192837" cy="52339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7" name="breeze.wav"/>
          </p:stSnd>
        </p:sndAc>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4754" name="Picture 2" descr="Tabla_6_Comparacion_Act-Fis_Ejercic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692150"/>
            <a:ext cx="6337300" cy="5824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4" name="breeze.wav"/>
          </p:stSnd>
        </p:sndAc>
      </p:transition>
    </mc:Choice>
    <mc:Fallback xmlns="">
      <p:transition spd="slow">
        <p:fade/>
        <p:sndAc>
          <p:stSnd>
            <p:snd r:embed="rId6" name="breeze.wav"/>
          </p:stSnd>
        </p:sndAc>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ChangeArrowheads="1"/>
          </p:cNvSpPr>
          <p:nvPr/>
        </p:nvSpPr>
        <p:spPr bwMode="auto">
          <a:xfrm>
            <a:off x="3995738" y="692150"/>
            <a:ext cx="48577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a:solidFill>
                  <a:srgbClr val="484876"/>
                </a:solidFill>
                <a:effectLst>
                  <a:outerShdw blurRad="38100" dist="38100" dir="2700000" algn="tl">
                    <a:srgbClr val="C0C0C0"/>
                  </a:outerShdw>
                </a:effectLst>
                <a:latin typeface="Arial Black" pitchFamily="34" charset="0"/>
              </a:rPr>
              <a:t>EJERCICIO</a:t>
            </a:r>
          </a:p>
          <a:p>
            <a:pPr eaLnBrk="0" hangingPunct="0"/>
            <a:r>
              <a:rPr lang="en-US" altLang="es-PR" sz="3600">
                <a:solidFill>
                  <a:srgbClr val="484876"/>
                </a:solidFill>
                <a:effectLst>
                  <a:outerShdw blurRad="38100" dist="38100" dir="2700000" algn="tl">
                    <a:srgbClr val="C0C0C0"/>
                  </a:outerShdw>
                </a:effectLst>
                <a:latin typeface="Arial Black" pitchFamily="34" charset="0"/>
              </a:rPr>
              <a:t>TERAPÉUTICO</a:t>
            </a:r>
          </a:p>
        </p:txBody>
      </p:sp>
      <p:sp>
        <p:nvSpPr>
          <p:cNvPr id="1327107" name="Rectangle 3"/>
          <p:cNvSpPr>
            <a:spLocks noChangeArrowheads="1"/>
          </p:cNvSpPr>
          <p:nvPr/>
        </p:nvSpPr>
        <p:spPr bwMode="auto">
          <a:xfrm>
            <a:off x="4067175" y="1843088"/>
            <a:ext cx="48260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3100" b="1">
                <a:latin typeface="Arial" charset="0"/>
                <a:cs typeface="Arial" charset="0"/>
              </a:rPr>
              <a:t>La planificación e</a:t>
            </a:r>
          </a:p>
          <a:p>
            <a:pPr eaLnBrk="0" hangingPunct="0">
              <a:lnSpc>
                <a:spcPct val="90000"/>
              </a:lnSpc>
              <a:spcBef>
                <a:spcPct val="20000"/>
              </a:spcBef>
            </a:pPr>
            <a:r>
              <a:rPr lang="en-US" altLang="es-PR" sz="3100" b="1">
                <a:latin typeface="Arial" charset="0"/>
                <a:cs typeface="Arial" charset="0"/>
              </a:rPr>
              <a:t>implementación de</a:t>
            </a:r>
          </a:p>
          <a:p>
            <a:pPr eaLnBrk="0" hangingPunct="0">
              <a:lnSpc>
                <a:spcPct val="90000"/>
              </a:lnSpc>
              <a:spcBef>
                <a:spcPct val="20000"/>
              </a:spcBef>
            </a:pPr>
            <a:r>
              <a:rPr lang="en-US" altLang="es-PR" sz="3100" b="1">
                <a:latin typeface="Arial" charset="0"/>
                <a:cs typeface="Arial" charset="0"/>
              </a:rPr>
              <a:t>movimientos corporales</a:t>
            </a:r>
          </a:p>
          <a:p>
            <a:pPr eaLnBrk="0" hangingPunct="0">
              <a:lnSpc>
                <a:spcPct val="90000"/>
              </a:lnSpc>
              <a:spcBef>
                <a:spcPct val="20000"/>
              </a:spcBef>
            </a:pPr>
            <a:r>
              <a:rPr lang="en-US" altLang="es-PR" sz="3100" b="1">
                <a:latin typeface="Arial" charset="0"/>
                <a:cs typeface="Arial" charset="0"/>
              </a:rPr>
              <a:t>dirigidos al tratamiento</a:t>
            </a:r>
          </a:p>
          <a:p>
            <a:pPr eaLnBrk="0" hangingPunct="0">
              <a:lnSpc>
                <a:spcPct val="90000"/>
              </a:lnSpc>
              <a:spcBef>
                <a:spcPct val="20000"/>
              </a:spcBef>
            </a:pPr>
            <a:r>
              <a:rPr lang="en-US" altLang="es-PR" sz="3100" b="1">
                <a:latin typeface="Arial" charset="0"/>
                <a:cs typeface="Arial" charset="0"/>
              </a:rPr>
              <a:t>crónico (rehabilitación)</a:t>
            </a:r>
          </a:p>
          <a:p>
            <a:pPr eaLnBrk="0" hangingPunct="0">
              <a:lnSpc>
                <a:spcPct val="90000"/>
              </a:lnSpc>
              <a:spcBef>
                <a:spcPct val="20000"/>
              </a:spcBef>
            </a:pPr>
            <a:r>
              <a:rPr lang="en-US" altLang="es-PR" sz="3100" b="1">
                <a:latin typeface="Arial" charset="0"/>
                <a:cs typeface="Arial" charset="0"/>
              </a:rPr>
              <a:t>de traumas</a:t>
            </a:r>
          </a:p>
          <a:p>
            <a:pPr eaLnBrk="0" hangingPunct="0">
              <a:lnSpc>
                <a:spcPct val="90000"/>
              </a:lnSpc>
              <a:spcBef>
                <a:spcPct val="20000"/>
              </a:spcBef>
            </a:pPr>
            <a:r>
              <a:rPr lang="en-US" altLang="es-PR" sz="3100" b="1">
                <a:latin typeface="Arial" charset="0"/>
                <a:cs typeface="Arial" charset="0"/>
              </a:rPr>
              <a:t>oseo-musculares o</a:t>
            </a:r>
          </a:p>
          <a:p>
            <a:pPr eaLnBrk="0" hangingPunct="0">
              <a:lnSpc>
                <a:spcPct val="90000"/>
              </a:lnSpc>
              <a:spcBef>
                <a:spcPct val="20000"/>
              </a:spcBef>
            </a:pPr>
            <a:r>
              <a:rPr lang="en-US" altLang="es-PR" sz="3100" b="1">
                <a:latin typeface="Arial" charset="0"/>
                <a:cs typeface="Arial" charset="0"/>
              </a:rPr>
              <a:t>incapacidades físicas</a:t>
            </a:r>
            <a:endParaRPr lang="en-US" altLang="es-PR" sz="3100" b="1" i="1">
              <a:solidFill>
                <a:srgbClr val="484876"/>
              </a:solidFill>
              <a:effectLst>
                <a:outerShdw blurRad="38100" dist="38100" dir="2700000" algn="tl">
                  <a:srgbClr val="C0C0C0"/>
                </a:outerShdw>
              </a:effectLst>
              <a:latin typeface="Arial Black" pitchFamily="34" charset="0"/>
              <a:cs typeface="Arial" charset="0"/>
            </a:endParaRPr>
          </a:p>
        </p:txBody>
      </p:sp>
      <p:sp>
        <p:nvSpPr>
          <p:cNvPr id="10" name="Text Box 6"/>
          <p:cNvSpPr txBox="1">
            <a:spLocks noChangeArrowheads="1"/>
          </p:cNvSpPr>
          <p:nvPr/>
        </p:nvSpPr>
        <p:spPr bwMode="auto">
          <a:xfrm>
            <a:off x="107950" y="6022975"/>
            <a:ext cx="9036050" cy="3587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latin typeface="Times New Roman" pitchFamily="18" charset="0"/>
                <a:cs typeface="Times New Roman" pitchFamily="18" charset="0"/>
              </a:rPr>
              <a:t>NOTA</a:t>
            </a:r>
            <a:r>
              <a:rPr lang="en-US" altLang="es-PR" sz="1200" b="1">
                <a:latin typeface="Times New Roman" pitchFamily="18" charset="0"/>
                <a:cs typeface="Times New Roman" pitchFamily="18" charset="0"/>
              </a:rPr>
              <a:t>.</a:t>
            </a:r>
            <a:r>
              <a:rPr lang="en-US" altLang="es-PR" sz="1200">
                <a:latin typeface="Times New Roman" pitchFamily="18" charset="0"/>
                <a:cs typeface="Times New Roman" pitchFamily="18" charset="0"/>
              </a:rPr>
              <a:t> Adaptado de: </a:t>
            </a:r>
            <a:r>
              <a:rPr lang="en-US" altLang="es-PR" sz="1200" b="1" i="1">
                <a:latin typeface="Times New Roman" pitchFamily="18" charset="0"/>
                <a:cs typeface="Times New Roman" pitchFamily="18" charset="0"/>
              </a:rPr>
              <a:t>Therapeutic Exercise: Foundations and Techniques</a:t>
            </a:r>
            <a:r>
              <a:rPr lang="en-US" altLang="es-PR" sz="1200">
                <a:latin typeface="Times New Roman" pitchFamily="18" charset="0"/>
                <a:cs typeface="Times New Roman" pitchFamily="18" charset="0"/>
              </a:rPr>
              <a:t>. 6ta. ed.; (p. 2), por C. Kisner, &amp; L. A. Colby, 2012, Philadelphia, PA: F. A. Davis Company. Copyright 2012 por F. A. Company.</a:t>
            </a:r>
          </a:p>
          <a:p>
            <a:r>
              <a:rPr lang="en-US" altLang="es-PR" sz="1200">
                <a:latin typeface="Times New Roman" pitchFamily="18" charset="0"/>
              </a:rPr>
              <a:t>.</a:t>
            </a:r>
          </a:p>
        </p:txBody>
      </p:sp>
      <p:pic>
        <p:nvPicPr>
          <p:cNvPr id="1327110" name="Picture 6" descr="Ball_Exercise-Sit-up-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620713"/>
            <a:ext cx="3524250" cy="528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breeze.wav"/>
          </p:stSnd>
        </p:sndAc>
      </p:transition>
    </mc:Choice>
    <mc:Fallback xmlns="">
      <p:transition spd="slow">
        <p:split orient="vert"/>
        <p:sndAc>
          <p:stSnd>
            <p:snd r:embed="rId6" name="breez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22" name="Picture 2" descr="Salud_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90805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24743" y="6093296"/>
            <a:ext cx="8567737"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8" name="Rectangle 2"/>
          <p:cNvSpPr>
            <a:spLocks noChangeArrowheads="1"/>
          </p:cNvSpPr>
          <p:nvPr/>
        </p:nvSpPr>
        <p:spPr bwMode="auto">
          <a:xfrm>
            <a:off x="3963540" y="692696"/>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APTITUD FÍSICA</a:t>
            </a:r>
          </a:p>
        </p:txBody>
      </p:sp>
      <p:sp>
        <p:nvSpPr>
          <p:cNvPr id="9" name="Rectangle 3"/>
          <p:cNvSpPr>
            <a:spLocks noChangeArrowheads="1"/>
          </p:cNvSpPr>
          <p:nvPr/>
        </p:nvSpPr>
        <p:spPr bwMode="auto">
          <a:xfrm>
            <a:off x="3963540" y="1412776"/>
            <a:ext cx="485616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dirty="0">
                <a:latin typeface="Arial" charset="0"/>
                <a:cs typeface="Arial" charset="0"/>
              </a:rPr>
              <a:t>La capacidad de</a:t>
            </a:r>
          </a:p>
          <a:p>
            <a:pPr eaLnBrk="0" hangingPunct="0">
              <a:lnSpc>
                <a:spcPct val="90000"/>
              </a:lnSpc>
              <a:spcBef>
                <a:spcPct val="20000"/>
              </a:spcBef>
            </a:pPr>
            <a:r>
              <a:rPr lang="es-ES" altLang="es-PR" sz="3400" b="1" dirty="0">
                <a:latin typeface="Arial" charset="0"/>
                <a:cs typeface="Arial" charset="0"/>
              </a:rPr>
              <a:t>responder a las</a:t>
            </a:r>
          </a:p>
          <a:p>
            <a:pPr eaLnBrk="0" hangingPunct="0">
              <a:lnSpc>
                <a:spcPct val="90000"/>
              </a:lnSpc>
              <a:spcBef>
                <a:spcPct val="20000"/>
              </a:spcBef>
            </a:pPr>
            <a:r>
              <a:rPr lang="es-ES" altLang="es-PR" sz="3400" b="1" dirty="0">
                <a:latin typeface="Arial" charset="0"/>
                <a:cs typeface="Arial" charset="0"/>
              </a:rPr>
              <a:t>demandas físicas</a:t>
            </a:r>
          </a:p>
          <a:p>
            <a:pPr eaLnBrk="0" hangingPunct="0">
              <a:lnSpc>
                <a:spcPct val="90000"/>
              </a:lnSpc>
              <a:spcBef>
                <a:spcPct val="20000"/>
              </a:spcBef>
            </a:pPr>
            <a:r>
              <a:rPr lang="es-ES" altLang="es-PR" sz="3400" b="1" dirty="0">
                <a:latin typeface="Arial" charset="0"/>
                <a:cs typeface="Arial" charset="0"/>
              </a:rPr>
              <a:t>rutinarias, con</a:t>
            </a:r>
          </a:p>
          <a:p>
            <a:pPr eaLnBrk="0" hangingPunct="0">
              <a:lnSpc>
                <a:spcPct val="90000"/>
              </a:lnSpc>
              <a:spcBef>
                <a:spcPct val="20000"/>
              </a:spcBef>
            </a:pPr>
            <a:r>
              <a:rPr lang="es-ES" altLang="es-PR" sz="3400" b="1">
                <a:latin typeface="Arial" charset="0"/>
                <a:cs typeface="Arial" charset="0"/>
              </a:rPr>
              <a:t>suficiente </a:t>
            </a:r>
            <a:r>
              <a:rPr lang="es-ES" altLang="es-PR" sz="3400" b="1" dirty="0">
                <a:latin typeface="Arial" charset="0"/>
                <a:cs typeface="Arial" charset="0"/>
              </a:rPr>
              <a:t>reservas de</a:t>
            </a:r>
          </a:p>
          <a:p>
            <a:pPr eaLnBrk="0" hangingPunct="0">
              <a:lnSpc>
                <a:spcPct val="90000"/>
              </a:lnSpc>
              <a:spcBef>
                <a:spcPct val="20000"/>
              </a:spcBef>
            </a:pPr>
            <a:r>
              <a:rPr lang="es-ES" altLang="es-PR" sz="3400" b="1" dirty="0">
                <a:latin typeface="Arial" charset="0"/>
                <a:cs typeface="Arial" charset="0"/>
              </a:rPr>
              <a:t>energía para manejar</a:t>
            </a:r>
          </a:p>
          <a:p>
            <a:pPr eaLnBrk="0" hangingPunct="0">
              <a:lnSpc>
                <a:spcPct val="90000"/>
              </a:lnSpc>
              <a:spcBef>
                <a:spcPct val="20000"/>
              </a:spcBef>
            </a:pPr>
            <a:r>
              <a:rPr lang="es-ES" altLang="es-PR" sz="3400" b="1" dirty="0">
                <a:latin typeface="Arial" charset="0"/>
                <a:cs typeface="Arial" charset="0"/>
              </a:rPr>
              <a:t>efectivamente retos</a:t>
            </a:r>
          </a:p>
          <a:p>
            <a:pPr eaLnBrk="0" hangingPunct="0">
              <a:lnSpc>
                <a:spcPct val="90000"/>
              </a:lnSpc>
              <a:spcBef>
                <a:spcPct val="20000"/>
              </a:spcBef>
            </a:pPr>
            <a:r>
              <a:rPr lang="es-ES" altLang="es-PR" sz="3400" b="1" dirty="0">
                <a:latin typeface="Arial" charset="0"/>
                <a:cs typeface="Arial" charset="0"/>
              </a:rPr>
              <a:t>de carácter súbitos</a:t>
            </a:r>
          </a:p>
        </p:txBody>
      </p:sp>
    </p:spTree>
    <p:custDataLst>
      <p:tags r:id="rId1"/>
    </p:custDataLst>
    <p:extLst>
      <p:ext uri="{BB962C8B-B14F-4D97-AF65-F5344CB8AC3E}">
        <p14:creationId xmlns:p14="http://schemas.microsoft.com/office/powerpoint/2010/main" val="4046863286"/>
      </p:ext>
    </p:extLst>
  </p:cSld>
  <p:clrMapOvr>
    <a:masterClrMapping/>
  </p:clrMapOvr>
  <mc:AlternateContent xmlns:mc="http://schemas.openxmlformats.org/markup-compatibility/2006" xmlns:p14="http://schemas.microsoft.com/office/powerpoint/2010/main">
    <mc:Choice Requires="p14">
      <p:transition spd="slow" p14:dur="1250">
        <p14:switch dir="r"/>
        <p:sndAc>
          <p:stSnd>
            <p:snd r:embed="rId4" name="breeze.wav"/>
          </p:stSnd>
        </p:sndAc>
      </p:transition>
    </mc:Choice>
    <mc:Fallback xmlns="">
      <p:transition spd="slow">
        <p:fade/>
        <p:sndAc>
          <p:stSnd>
            <p:snd r:embed="rId6" name="breeze.wav"/>
          </p:stSnd>
        </p:sndAc>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42" name="Rectangle 2"/>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i="1">
                <a:solidFill>
                  <a:srgbClr val="484876"/>
                </a:solidFill>
                <a:effectLst>
                  <a:outerShdw blurRad="38100" dist="38100" dir="2700000" algn="tl">
                    <a:srgbClr val="C0C0C0"/>
                  </a:outerShdw>
                </a:effectLst>
                <a:latin typeface="Arial Black" pitchFamily="34" charset="0"/>
              </a:rPr>
              <a:t>Definición Clásica:</a:t>
            </a:r>
          </a:p>
        </p:txBody>
      </p:sp>
      <p:sp>
        <p:nvSpPr>
          <p:cNvPr id="1341443" name="Rectangle 3"/>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2800" b="1">
                <a:latin typeface="Arial" charset="0"/>
                <a:cs typeface="Arial" charset="0"/>
              </a:rPr>
              <a:t>l</a:t>
            </a:r>
            <a:r>
              <a:rPr lang="es-ES" altLang="es-PR" sz="2800" b="1">
                <a:latin typeface="Arial" charset="0"/>
                <a:cs typeface="Arial" charset="0"/>
              </a:rPr>
              <a:t>a capacidad de llevar a cabo</a:t>
            </a:r>
          </a:p>
          <a:p>
            <a:pPr eaLnBrk="0" hangingPunct="0">
              <a:lnSpc>
                <a:spcPct val="90000"/>
              </a:lnSpc>
              <a:spcBef>
                <a:spcPct val="20000"/>
              </a:spcBef>
            </a:pPr>
            <a:r>
              <a:rPr lang="es-ES" altLang="es-PR" sz="2800" b="1">
                <a:latin typeface="Arial" charset="0"/>
                <a:cs typeface="Arial" charset="0"/>
              </a:rPr>
              <a:t>las actividades cotidianas</a:t>
            </a:r>
          </a:p>
          <a:p>
            <a:pPr eaLnBrk="0" hangingPunct="0">
              <a:lnSpc>
                <a:spcPct val="90000"/>
              </a:lnSpc>
              <a:spcBef>
                <a:spcPct val="20000"/>
              </a:spcBef>
            </a:pPr>
            <a:r>
              <a:rPr lang="es-ES" altLang="es-PR" sz="2800" b="1">
                <a:latin typeface="Arial" charset="0"/>
                <a:cs typeface="Arial" charset="0"/>
              </a:rPr>
              <a:t>normales (trabajo y asueto)</a:t>
            </a:r>
          </a:p>
          <a:p>
            <a:pPr eaLnBrk="0" hangingPunct="0">
              <a:lnSpc>
                <a:spcPct val="90000"/>
              </a:lnSpc>
              <a:spcBef>
                <a:spcPct val="20000"/>
              </a:spcBef>
            </a:pPr>
            <a:r>
              <a:rPr lang="es-ES" altLang="es-PR" sz="2800" b="1">
                <a:latin typeface="Arial" charset="0"/>
                <a:cs typeface="Arial" charset="0"/>
              </a:rPr>
              <a:t>con vigor, eficiencia y sin</a:t>
            </a:r>
          </a:p>
          <a:p>
            <a:pPr eaLnBrk="0" hangingPunct="0">
              <a:lnSpc>
                <a:spcPct val="90000"/>
              </a:lnSpc>
              <a:spcBef>
                <a:spcPct val="20000"/>
              </a:spcBef>
            </a:pPr>
            <a:r>
              <a:rPr lang="es-ES" altLang="es-PR" sz="2800" b="1">
                <a:latin typeface="Arial" charset="0"/>
                <a:cs typeface="Arial" charset="0"/>
              </a:rPr>
              <a:t>fatigarse en exceso, teniendo</a:t>
            </a:r>
          </a:p>
          <a:p>
            <a:pPr eaLnBrk="0" hangingPunct="0">
              <a:lnSpc>
                <a:spcPct val="90000"/>
              </a:lnSpc>
              <a:spcBef>
                <a:spcPct val="20000"/>
              </a:spcBef>
            </a:pPr>
            <a:r>
              <a:rPr lang="es-ES" altLang="es-PR" sz="2800" b="1">
                <a:latin typeface="Arial" charset="0"/>
                <a:cs typeface="Arial" charset="0"/>
              </a:rPr>
              <a:t>aún energía suficiente para</a:t>
            </a:r>
          </a:p>
          <a:p>
            <a:pPr eaLnBrk="0" hangingPunct="0">
              <a:lnSpc>
                <a:spcPct val="90000"/>
              </a:lnSpc>
              <a:spcBef>
                <a:spcPct val="20000"/>
              </a:spcBef>
            </a:pPr>
            <a:r>
              <a:rPr lang="es-ES" altLang="es-PR" sz="2800" b="1">
                <a:latin typeface="Arial" charset="0"/>
                <a:cs typeface="Arial" charset="0"/>
              </a:rPr>
              <a:t>disfrutar de pasatiempos y</a:t>
            </a:r>
          </a:p>
          <a:p>
            <a:pPr eaLnBrk="0" hangingPunct="0">
              <a:lnSpc>
                <a:spcPct val="90000"/>
              </a:lnSpc>
              <a:spcBef>
                <a:spcPct val="20000"/>
              </a:spcBef>
            </a:pPr>
            <a:r>
              <a:rPr lang="es-ES" altLang="es-PR" sz="2800" b="1">
                <a:latin typeface="Arial" charset="0"/>
                <a:cs typeface="Arial" charset="0"/>
              </a:rPr>
              <a:t>lidiar con emergencias</a:t>
            </a:r>
          </a:p>
          <a:p>
            <a:pPr eaLnBrk="0" hangingPunct="0">
              <a:lnSpc>
                <a:spcPct val="90000"/>
              </a:lnSpc>
              <a:spcBef>
                <a:spcPct val="20000"/>
              </a:spcBef>
            </a:pPr>
            <a:r>
              <a:rPr lang="es-ES" altLang="es-PR" sz="2800" b="1">
                <a:latin typeface="Arial" charset="0"/>
                <a:cs typeface="Arial" charset="0"/>
              </a:rPr>
              <a:t>imprevistas</a:t>
            </a:r>
          </a:p>
        </p:txBody>
      </p:sp>
      <p:sp>
        <p:nvSpPr>
          <p:cNvPr id="10" name="Text Box 6"/>
          <p:cNvSpPr txBox="1">
            <a:spLocks noChangeArrowheads="1"/>
          </p:cNvSpPr>
          <p:nvPr/>
        </p:nvSpPr>
        <p:spPr bwMode="auto">
          <a:xfrm>
            <a:off x="179388" y="6165850"/>
            <a:ext cx="8964612" cy="2873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Adaptado de: President's Council on Physical Fitness and Sports, 1971, </a:t>
            </a:r>
            <a:r>
              <a:rPr lang="en-US" altLang="es-PR" sz="1200" b="1" i="1">
                <a:latin typeface="Times New Roman" pitchFamily="18" charset="0"/>
                <a:cs typeface="Times New Roman" pitchFamily="18" charset="0"/>
              </a:rPr>
              <a:t>Physical Fitness Research Digest, Series 1</a:t>
            </a:r>
            <a:r>
              <a:rPr lang="en-US" altLang="es-PR" sz="1200">
                <a:latin typeface="Times New Roman" pitchFamily="18" charset="0"/>
                <a:cs typeface="Times New Roman" pitchFamily="18" charset="0"/>
              </a:rPr>
              <a:t>(1).</a:t>
            </a:r>
          </a:p>
        </p:txBody>
      </p:sp>
      <p:pic>
        <p:nvPicPr>
          <p:cNvPr id="1341447" name="Picture 7" descr="Stretching_HAMSWom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zoom/>
    <p:sndAc>
      <p:stSnd>
        <p:snd r:embed="rId4" name="breeze.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50" name="Picture 2" descr="GT14_Aptitud_Fisica_TRAD_PP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ircl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1343491" name="Rectangle 3"/>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a:latin typeface="Arial" charset="0"/>
                <a:cs typeface="Arial" charset="0"/>
              </a:rPr>
              <a:t>Un conjunto de</a:t>
            </a:r>
          </a:p>
          <a:p>
            <a:pPr eaLnBrk="0" hangingPunct="0">
              <a:lnSpc>
                <a:spcPct val="90000"/>
              </a:lnSpc>
              <a:spcBef>
                <a:spcPct val="20000"/>
              </a:spcBef>
            </a:pPr>
            <a:r>
              <a:rPr lang="es-ES" altLang="es-PR" sz="3400" b="1">
                <a:latin typeface="Arial" charset="0"/>
                <a:cs typeface="Arial" charset="0"/>
              </a:rPr>
              <a:t>atributos que las</a:t>
            </a:r>
          </a:p>
          <a:p>
            <a:pPr eaLnBrk="0" hangingPunct="0">
              <a:lnSpc>
                <a:spcPct val="90000"/>
              </a:lnSpc>
              <a:spcBef>
                <a:spcPct val="20000"/>
              </a:spcBef>
            </a:pPr>
            <a:r>
              <a:rPr lang="es-ES" altLang="es-PR" sz="3400" b="1">
                <a:latin typeface="Arial" charset="0"/>
                <a:cs typeface="Arial" charset="0"/>
              </a:rPr>
              <a:t>personas poseen o</a:t>
            </a:r>
          </a:p>
          <a:p>
            <a:pPr eaLnBrk="0" hangingPunct="0">
              <a:lnSpc>
                <a:spcPct val="90000"/>
              </a:lnSpc>
              <a:spcBef>
                <a:spcPct val="20000"/>
              </a:spcBef>
            </a:pPr>
            <a:r>
              <a:rPr lang="es-ES" altLang="es-PR" sz="3400" b="1">
                <a:latin typeface="Arial" charset="0"/>
                <a:cs typeface="Arial" charset="0"/>
              </a:rPr>
              <a:t>alcanzan que se</a:t>
            </a:r>
          </a:p>
          <a:p>
            <a:pPr eaLnBrk="0" hangingPunct="0">
              <a:lnSpc>
                <a:spcPct val="90000"/>
              </a:lnSpc>
              <a:spcBef>
                <a:spcPct val="20000"/>
              </a:spcBef>
            </a:pPr>
            <a:r>
              <a:rPr lang="es-ES" altLang="es-PR" sz="3400" b="1">
                <a:latin typeface="Arial" charset="0"/>
                <a:cs typeface="Arial" charset="0"/>
              </a:rPr>
              <a:t>relaciona con la</a:t>
            </a:r>
          </a:p>
          <a:p>
            <a:pPr eaLnBrk="0" hangingPunct="0">
              <a:lnSpc>
                <a:spcPct val="90000"/>
              </a:lnSpc>
              <a:spcBef>
                <a:spcPct val="20000"/>
              </a:spcBef>
            </a:pPr>
            <a:r>
              <a:rPr lang="es-ES" altLang="es-PR" sz="3400" b="1">
                <a:latin typeface="Arial" charset="0"/>
                <a:cs typeface="Arial" charset="0"/>
              </a:rPr>
              <a:t>habilidad para llevar a</a:t>
            </a:r>
          </a:p>
          <a:p>
            <a:pPr eaLnBrk="0" hangingPunct="0">
              <a:lnSpc>
                <a:spcPct val="90000"/>
              </a:lnSpc>
              <a:spcBef>
                <a:spcPct val="20000"/>
              </a:spcBef>
            </a:pPr>
            <a:r>
              <a:rPr lang="es-ES" altLang="es-PR" sz="3400" b="1">
                <a:latin typeface="Arial" charset="0"/>
                <a:cs typeface="Arial" charset="0"/>
              </a:rPr>
              <a:t>cabo actividad física</a:t>
            </a:r>
          </a:p>
        </p:txBody>
      </p:sp>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5"/>
              </a:rPr>
              <a:t>http://pubmedcentralcanada.ca/pmcc/articles/PMC1424733/pdf/pubhealthrep00100-0016.pdf</a:t>
            </a:r>
            <a:endParaRPr lang="en-US" altLang="es-PR" sz="1200" b="1" i="1">
              <a:latin typeface="Times New Roman" pitchFamily="18" charset="0"/>
            </a:endParaRPr>
          </a:p>
        </p:txBody>
      </p:sp>
      <p:pic>
        <p:nvPicPr>
          <p:cNvPr id="1343495" name="Picture 7" descr="Woman-Dumb-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heel spokes="1"/>
    <p:sndAc>
      <p:stSnd>
        <p:snd r:embed="rId4" name="breeze.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9" name="Picture 3" descr="GT16_Aptitud_Fisica_LOPA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breeze.wav"/>
          </p:stSnd>
        </p:sndAc>
      </p:transition>
    </mc:Choice>
    <mc:Fallback xmlns="">
      <p:transition spd="slow">
        <p:fade/>
        <p:sndAc>
          <p:stSnd>
            <p:snd r:embed="rId6" name="breeze.wav"/>
          </p:stSnd>
        </p:sndAc>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p:cNvSpPr>
          <p:nvPr/>
        </p:nvSpPr>
        <p:spPr bwMode="auto">
          <a:xfrm>
            <a:off x="2771799" y="589155"/>
            <a:ext cx="5400601" cy="9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r>
              <a:rPr lang="es-PR" altLang="es-PR" sz="280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7" name="Text Box 9"/>
          <p:cNvSpPr txBox="1">
            <a:spLocks noChangeArrowheads="1"/>
          </p:cNvSpPr>
          <p:nvPr/>
        </p:nvSpPr>
        <p:spPr bwMode="auto">
          <a:xfrm>
            <a:off x="972444" y="1713950"/>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satisfacen las demandas energéticas diarias</a:t>
            </a:r>
          </a:p>
        </p:txBody>
      </p:sp>
      <p:pic>
        <p:nvPicPr>
          <p:cNvPr id="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16757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972444" y="2605900"/>
            <a:ext cx="7615704"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256771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972444" y="4205406"/>
            <a:ext cx="775972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1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41672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251966" y="6093296"/>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426561803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chimes.wav"/>
          </p:stSnd>
        </p:sndAc>
      </p:transition>
    </mc:Choice>
    <mc:Fallback xmlns="">
      <p:transition spd="slow">
        <p:fade/>
        <p:sndAc>
          <p:stSnd>
            <p:snd r:embed="rId7" name="chimes.wav"/>
          </p:stSnd>
        </p:sndAc>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8" name="Picture 4" descr="GT17_Aptitud_Fisica_COMP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6"/>
              </a:rPr>
              <a:t>http://pubmedcentralcanada.ca/pmcc/articles/PMC1424733/pdf/pubhealthrep00100-0016.pdf</a:t>
            </a:r>
            <a:endParaRPr lang="en-US" altLang="es-PR" sz="1200" b="1" i="1">
              <a:latin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sndAc>
          <p:stSnd>
            <p:snd r:embed="rId4" name="breeze.wav"/>
          </p:stSnd>
        </p:sndAc>
      </p:transition>
    </mc:Choice>
    <mc:Fallback xmlns="">
      <p:transition spd="slow">
        <p:fade/>
        <p:sndAc>
          <p:stSnd>
            <p:snd r:embed="rId7" name="breeze.wav"/>
          </p:stSnd>
        </p:sndAc>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52" y="824569"/>
            <a:ext cx="2688611" cy="4968552"/>
          </a:xfrm>
          <a:prstGeom prst="rect">
            <a:avLst/>
          </a:prstGeom>
        </p:spPr>
      </p:pic>
      <p:sp>
        <p:nvSpPr>
          <p:cNvPr id="7"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8" name="Rectangle 3"/>
          <p:cNvSpPr>
            <a:spLocks noChangeArrowheads="1"/>
          </p:cNvSpPr>
          <p:nvPr/>
        </p:nvSpPr>
        <p:spPr bwMode="auto">
          <a:xfrm>
            <a:off x="2915221" y="1556295"/>
            <a:ext cx="5976937"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200"/>
              </a:lnSpc>
              <a:spcBef>
                <a:spcPct val="20000"/>
              </a:spcBef>
            </a:pPr>
            <a:r>
              <a:rPr lang="es-ES" altLang="es-PR" sz="3600" b="1" dirty="0">
                <a:latin typeface="Arial" charset="0"/>
                <a:cs typeface="Arial" charset="0"/>
              </a:rPr>
              <a:t>La capacidad para llevar a</a:t>
            </a:r>
          </a:p>
          <a:p>
            <a:pPr eaLnBrk="0" hangingPunct="0">
              <a:lnSpc>
                <a:spcPts val="3200"/>
              </a:lnSpc>
              <a:spcBef>
                <a:spcPct val="20000"/>
              </a:spcBef>
            </a:pPr>
            <a:r>
              <a:rPr lang="es-ES" altLang="es-PR" sz="3600" b="1" dirty="0">
                <a:latin typeface="Arial" charset="0"/>
                <a:cs typeface="Arial" charset="0"/>
              </a:rPr>
              <a:t>cabo, efectivamente, las</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eaLnBrk="0" hangingPunct="0">
              <a:lnSpc>
                <a:spcPts val="3200"/>
              </a:lnSpc>
              <a:spcBef>
                <a:spcPct val="20000"/>
              </a:spcBef>
            </a:pPr>
            <a:r>
              <a:rPr lang="es-ES" altLang="es-PR" sz="3600" b="1" dirty="0">
                <a:latin typeface="Arial" charset="0"/>
                <a:cs typeface="Arial" charset="0"/>
              </a:rPr>
              <a:t>manera eficiente y con el</a:t>
            </a:r>
          </a:p>
          <a:p>
            <a:pPr eaLnBrk="0" hangingPunct="0">
              <a:lnSpc>
                <a:spcPts val="3200"/>
              </a:lnSpc>
              <a:spcBef>
                <a:spcPct val="20000"/>
              </a:spcBef>
            </a:pPr>
            <a:r>
              <a:rPr lang="es-ES" altLang="es-PR" sz="3600" b="1" dirty="0">
                <a:latin typeface="Arial" charset="0"/>
                <a:cs typeface="Arial" charset="0"/>
              </a:rPr>
              <a:t>riesgo mínimo de</a:t>
            </a:r>
          </a:p>
          <a:p>
            <a:pPr eaLnBrk="0" hangingPunct="0">
              <a:lnSpc>
                <a:spcPts val="3200"/>
              </a:lnSpc>
              <a:spcBef>
                <a:spcPct val="20000"/>
              </a:spcBef>
            </a:pPr>
            <a:r>
              <a:rPr lang="es-ES" altLang="es-PR" sz="3600" b="1" dirty="0">
                <a:latin typeface="Arial" charset="0"/>
                <a:cs typeface="Arial" charset="0"/>
              </a:rPr>
              <a:t>incidencias de traumas o</a:t>
            </a:r>
          </a:p>
          <a:p>
            <a:pPr eaLnBrk="0" hangingPunct="0">
              <a:lnSpc>
                <a:spcPts val="3200"/>
              </a:lnSpc>
              <a:spcBef>
                <a:spcPct val="20000"/>
              </a:spcBef>
            </a:pPr>
            <a:r>
              <a:rPr lang="es-ES" altLang="es-PR" sz="3600" b="1" dirty="0">
                <a:latin typeface="Arial" charset="0"/>
                <a:cs typeface="Arial" charset="0"/>
              </a:rPr>
              <a:t>accidentes</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breeze.wav"/>
          </p:stSnd>
        </p:sndAc>
      </p:transition>
    </mc:Choice>
    <mc:Fallback xmlns="">
      <p:transition spd="slow">
        <p:fade/>
        <p:sndAc>
          <p:stSnd>
            <p:snd r:embed="rId6" name="breeze.wav"/>
          </p:stSnd>
        </p:sndAc>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692695"/>
            <a:ext cx="2519685" cy="5039369"/>
          </a:xfrm>
          <a:prstGeom prst="rect">
            <a:avLst/>
          </a:prstGeom>
        </p:spPr>
      </p:pic>
      <p:sp>
        <p:nvSpPr>
          <p:cNvPr id="9"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10" name="Rectangle 3"/>
          <p:cNvSpPr>
            <a:spLocks noChangeArrowheads="1"/>
          </p:cNvSpPr>
          <p:nvPr/>
        </p:nvSpPr>
        <p:spPr bwMode="auto">
          <a:xfrm>
            <a:off x="2915221" y="1484784"/>
            <a:ext cx="5976937" cy="42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800" b="1" dirty="0">
                <a:latin typeface="Arial" charset="0"/>
                <a:cs typeface="Arial" charset="0"/>
              </a:rPr>
              <a:t>La disminución en el riesgo para</a:t>
            </a:r>
          </a:p>
          <a:p>
            <a:pPr eaLnBrk="0" hangingPunct="0">
              <a:lnSpc>
                <a:spcPts val="3100"/>
              </a:lnSpc>
              <a:spcBef>
                <a:spcPct val="20000"/>
              </a:spcBef>
            </a:pPr>
            <a:r>
              <a:rPr lang="es-ES" altLang="es-PR" sz="2800" b="1" dirty="0">
                <a:latin typeface="Arial" charset="0"/>
                <a:cs typeface="Arial" charset="0"/>
              </a:rPr>
              <a:t>la diabetes sacarina y</a:t>
            </a:r>
          </a:p>
          <a:p>
            <a:pPr eaLnBrk="0" hangingPunct="0">
              <a:lnSpc>
                <a:spcPts val="3100"/>
              </a:lnSpc>
              <a:spcBef>
                <a:spcPct val="20000"/>
              </a:spcBef>
            </a:pPr>
            <a:r>
              <a:rPr lang="es-ES" altLang="es-PR" sz="2800" b="1" dirty="0">
                <a:latin typeface="Arial" charset="0"/>
                <a:cs typeface="Arial" charset="0"/>
              </a:rPr>
              <a:t>enfermedades cardiovasculares,</a:t>
            </a:r>
          </a:p>
          <a:p>
            <a:pPr eaLnBrk="0" hangingPunct="0">
              <a:lnSpc>
                <a:spcPts val="3100"/>
              </a:lnSpc>
              <a:spcBef>
                <a:spcPct val="20000"/>
              </a:spcBef>
            </a:pPr>
            <a:r>
              <a:rPr lang="es-ES" altLang="es-PR" sz="2800" b="1" dirty="0">
                <a:latin typeface="Arial" charset="0"/>
                <a:cs typeface="Arial" charset="0"/>
              </a:rPr>
              <a:t>lo cual puede ser logrado a</a:t>
            </a:r>
          </a:p>
          <a:p>
            <a:pPr eaLnBrk="0" hangingPunct="0">
              <a:lnSpc>
                <a:spcPts val="3100"/>
              </a:lnSpc>
              <a:spcBef>
                <a:spcPct val="20000"/>
              </a:spcBef>
            </a:pPr>
            <a:r>
              <a:rPr lang="es-ES" altLang="es-PR" sz="2800" b="1" dirty="0">
                <a:latin typeface="Arial" charset="0"/>
                <a:cs typeface="Arial" charset="0"/>
              </a:rPr>
              <a:t>través de un programa de</a:t>
            </a:r>
          </a:p>
          <a:p>
            <a:pPr eaLnBrk="0" hangingPunct="0">
              <a:lnSpc>
                <a:spcPts val="3100"/>
              </a:lnSpc>
              <a:spcBef>
                <a:spcPct val="20000"/>
              </a:spcBef>
            </a:pPr>
            <a:r>
              <a:rPr lang="es-ES" altLang="es-PR" sz="2800" b="1" dirty="0">
                <a:latin typeface="Arial" charset="0"/>
                <a:cs typeface="Arial" charset="0"/>
              </a:rPr>
              <a:t>ejercicio de intensidad moderada,</a:t>
            </a:r>
          </a:p>
          <a:p>
            <a:pPr eaLnBrk="0" hangingPunct="0">
              <a:lnSpc>
                <a:spcPts val="3100"/>
              </a:lnSpc>
              <a:spcBef>
                <a:spcPct val="20000"/>
              </a:spcBef>
            </a:pPr>
            <a:r>
              <a:rPr lang="es-ES" altLang="es-PR" sz="2800" b="1" dirty="0">
                <a:latin typeface="Arial" charset="0"/>
                <a:cs typeface="Arial" charset="0"/>
              </a:rPr>
              <a:t>aún con la presencia de poca, o</a:t>
            </a:r>
          </a:p>
          <a:p>
            <a:pPr eaLnBrk="0" hangingPunct="0">
              <a:lnSpc>
                <a:spcPts val="3100"/>
              </a:lnSpc>
              <a:spcBef>
                <a:spcPct val="20000"/>
              </a:spcBef>
            </a:pPr>
            <a:r>
              <a:rPr lang="es-ES" altLang="es-PR" sz="2800" b="1" dirty="0">
                <a:latin typeface="Arial" charset="0"/>
                <a:cs typeface="Arial" charset="0"/>
              </a:rPr>
              <a:t>ninguna mejoría a nivel</a:t>
            </a:r>
          </a:p>
          <a:p>
            <a:pPr eaLnBrk="0" hangingPunct="0">
              <a:lnSpc>
                <a:spcPts val="3100"/>
              </a:lnSpc>
              <a:spcBef>
                <a:spcPct val="20000"/>
              </a:spcBef>
            </a:pPr>
            <a:r>
              <a:rPr lang="es-ES" altLang="es-PR" sz="2800" b="1" dirty="0">
                <a:latin typeface="Arial" charset="0"/>
                <a:cs typeface="Arial" charset="0"/>
              </a:rPr>
              <a:t>cardiorrespiratorio</a:t>
            </a:r>
          </a:p>
        </p:txBody>
      </p:sp>
    </p:spTree>
    <p:custDataLst>
      <p:tags r:id="rId1"/>
    </p:custDataLst>
    <p:extLst>
      <p:ext uri="{BB962C8B-B14F-4D97-AF65-F5344CB8AC3E}">
        <p14:creationId xmlns:p14="http://schemas.microsoft.com/office/powerpoint/2010/main" val="292010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breeze.wav"/>
          </p:stSnd>
        </p:sndAc>
      </p:transition>
    </mc:Choice>
    <mc:Fallback xmlns="">
      <p:transition spd="slow">
        <p:fade/>
        <p:sndAc>
          <p:stSnd>
            <p:snd r:embed="rId6" name="breeze.wav"/>
          </p:stSnd>
        </p:sndAc>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2"/>
          <p:cNvSpPr>
            <a:spLocks noChangeArrowheads="1"/>
          </p:cNvSpPr>
          <p:nvPr/>
        </p:nvSpPr>
        <p:spPr bwMode="auto">
          <a:xfrm>
            <a:off x="2771775" y="765175"/>
            <a:ext cx="62245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000">
                <a:solidFill>
                  <a:srgbClr val="484876"/>
                </a:solidFill>
                <a:effectLst>
                  <a:outerShdw blurRad="38100" dist="38100" dir="2700000" algn="tl">
                    <a:srgbClr val="C0C0C0"/>
                  </a:outerShdw>
                </a:effectLst>
                <a:latin typeface="Arial Black" pitchFamily="34" charset="0"/>
              </a:rPr>
              <a:t>COMPORTAMIENTOS</a:t>
            </a:r>
            <a:endParaRPr lang="en-US" altLang="es-PR" sz="3800" i="1">
              <a:solidFill>
                <a:srgbClr val="484876"/>
              </a:solidFill>
              <a:effectLst>
                <a:outerShdw blurRad="38100" dist="38100" dir="2700000" algn="tl">
                  <a:srgbClr val="C0C0C0"/>
                </a:outerShdw>
              </a:effectLst>
              <a:latin typeface="Arial Black" pitchFamily="34" charset="0"/>
            </a:endParaRPr>
          </a:p>
        </p:txBody>
      </p:sp>
      <p:sp>
        <p:nvSpPr>
          <p:cNvPr id="1392643" name="Rectangle 3"/>
          <p:cNvSpPr>
            <a:spLocks noChangeArrowheads="1"/>
          </p:cNvSpPr>
          <p:nvPr/>
        </p:nvSpPr>
        <p:spPr bwMode="auto">
          <a:xfrm>
            <a:off x="2843213" y="1628775"/>
            <a:ext cx="597693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4600" b="1">
                <a:latin typeface="Arial" charset="0"/>
                <a:cs typeface="Arial" charset="0"/>
              </a:rPr>
              <a:t>Formas de actuar y</a:t>
            </a:r>
          </a:p>
          <a:p>
            <a:pPr eaLnBrk="0" hangingPunct="0">
              <a:lnSpc>
                <a:spcPct val="90000"/>
              </a:lnSpc>
              <a:spcBef>
                <a:spcPct val="20000"/>
              </a:spcBef>
            </a:pPr>
            <a:r>
              <a:rPr lang="es-ES" altLang="es-PR" sz="4600" b="1">
                <a:latin typeface="Arial" charset="0"/>
                <a:cs typeface="Arial" charset="0"/>
              </a:rPr>
              <a:t>reaccionar ante una</a:t>
            </a:r>
          </a:p>
          <a:p>
            <a:pPr eaLnBrk="0" hangingPunct="0">
              <a:lnSpc>
                <a:spcPct val="90000"/>
              </a:lnSpc>
              <a:spcBef>
                <a:spcPct val="20000"/>
              </a:spcBef>
            </a:pPr>
            <a:r>
              <a:rPr lang="es-ES" altLang="es-PR" sz="4600" b="1">
                <a:latin typeface="Arial" charset="0"/>
                <a:cs typeface="Arial" charset="0"/>
              </a:rPr>
              <a:t>diversidad de</a:t>
            </a:r>
          </a:p>
          <a:p>
            <a:pPr eaLnBrk="0" hangingPunct="0">
              <a:lnSpc>
                <a:spcPct val="90000"/>
              </a:lnSpc>
              <a:spcBef>
                <a:spcPct val="20000"/>
              </a:spcBef>
            </a:pPr>
            <a:r>
              <a:rPr lang="es-ES" altLang="es-PR" sz="4600" b="1">
                <a:latin typeface="Arial" charset="0"/>
                <a:cs typeface="Arial" charset="0"/>
              </a:rPr>
              <a:t>estímulos, en</a:t>
            </a:r>
          </a:p>
          <a:p>
            <a:pPr eaLnBrk="0" hangingPunct="0">
              <a:lnSpc>
                <a:spcPct val="90000"/>
              </a:lnSpc>
              <a:spcBef>
                <a:spcPct val="20000"/>
              </a:spcBef>
            </a:pPr>
            <a:r>
              <a:rPr lang="es-ES" altLang="es-PR" sz="4600" b="1">
                <a:latin typeface="Arial" charset="0"/>
                <a:cs typeface="Arial" charset="0"/>
              </a:rPr>
              <a:t>el ambiente social y</a:t>
            </a:r>
          </a:p>
          <a:p>
            <a:pPr eaLnBrk="0" hangingPunct="0">
              <a:lnSpc>
                <a:spcPct val="90000"/>
              </a:lnSpc>
              <a:spcBef>
                <a:spcPct val="20000"/>
              </a:spcBef>
            </a:pPr>
            <a:r>
              <a:rPr lang="es-ES" altLang="es-PR" sz="4600" b="1">
                <a:latin typeface="Arial" charset="0"/>
                <a:cs typeface="Arial" charset="0"/>
              </a:rPr>
              <a:t>físico</a:t>
            </a:r>
          </a:p>
        </p:txBody>
      </p:sp>
      <p:pic>
        <p:nvPicPr>
          <p:cNvPr id="1392647" name="Picture 7" descr="Woman_Pushing_Baby_Strol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2255837" cy="568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8966400"/>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4" name="chimes.wav"/>
          </p:stSnd>
        </p:sndAc>
      </p:transition>
    </mc:Choice>
    <mc:Fallback xmlns="">
      <p:transition spd="slow">
        <p:fade/>
        <p:sndAc>
          <p:stSnd>
            <p:snd r:embed="rId6" name="chimes.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Lst>
</file>

<file path=ppt/tags/tag134.xml><?xml version="1.0" encoding="utf-8"?>
<p:tagLst xmlns:a="http://schemas.openxmlformats.org/drawingml/2006/main" xmlns:r="http://schemas.openxmlformats.org/officeDocument/2006/relationships" xmlns:p="http://schemas.openxmlformats.org/presentationml/2006/main">
  <p:tag name="NOPREFERENCE" val="False"/>
</p:tagLst>
</file>

<file path=ppt/tags/tag135.xml><?xml version="1.0" encoding="utf-8"?>
<p:tagLst xmlns:a="http://schemas.openxmlformats.org/drawingml/2006/main" xmlns:r="http://schemas.openxmlformats.org/officeDocument/2006/relationships" xmlns:p="http://schemas.openxmlformats.org/presentationml/2006/main">
  <p:tag name="NOPREFERENCE" val="False"/>
</p:tagLst>
</file>

<file path=ppt/tags/tag136.xml><?xml version="1.0" encoding="utf-8"?>
<p:tagLst xmlns:a="http://schemas.openxmlformats.org/drawingml/2006/main" xmlns:r="http://schemas.openxmlformats.org/officeDocument/2006/relationships" xmlns:p="http://schemas.openxmlformats.org/presentationml/2006/main">
  <p:tag name="NOPREFERENCE" val="False"/>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Lst>
</file>

<file path=ppt/tags/tag139.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Lst>
</file>

<file path=ppt/tags/tag161.xml><?xml version="1.0" encoding="utf-8"?>
<p:tagLst xmlns:a="http://schemas.openxmlformats.org/drawingml/2006/main" xmlns:r="http://schemas.openxmlformats.org/officeDocument/2006/relationships" xmlns:p="http://schemas.openxmlformats.org/presentationml/2006/main">
  <p:tag name="NOPREFERENCE" val="False"/>
</p:tagLst>
</file>

<file path=ppt/tags/tag162.xml><?xml version="1.0" encoding="utf-8"?>
<p:tagLst xmlns:a="http://schemas.openxmlformats.org/drawingml/2006/main" xmlns:r="http://schemas.openxmlformats.org/officeDocument/2006/relationships" xmlns:p="http://schemas.openxmlformats.org/presentationml/2006/main">
  <p:tag name="NOPREFERENCE" val="False"/>
</p:tagLst>
</file>

<file path=ppt/tags/tag163.xml><?xml version="1.0" encoding="utf-8"?>
<p:tagLst xmlns:a="http://schemas.openxmlformats.org/drawingml/2006/main" xmlns:r="http://schemas.openxmlformats.org/officeDocument/2006/relationships" xmlns:p="http://schemas.openxmlformats.org/presentationml/2006/main">
  <p:tag name="NOPREFERENCE" val="False"/>
</p:tagLst>
</file>

<file path=ppt/tags/tag164.xml><?xml version="1.0" encoding="utf-8"?>
<p:tagLst xmlns:a="http://schemas.openxmlformats.org/drawingml/2006/main" xmlns:r="http://schemas.openxmlformats.org/officeDocument/2006/relationships" xmlns:p="http://schemas.openxmlformats.org/presentationml/2006/main">
  <p:tag name="NOPREFERENCE" val="False"/>
</p:tagLst>
</file>

<file path=ppt/tags/tag165.xml><?xml version="1.0" encoding="utf-8"?>
<p:tagLst xmlns:a="http://schemas.openxmlformats.org/drawingml/2006/main" xmlns:r="http://schemas.openxmlformats.org/officeDocument/2006/relationships" xmlns:p="http://schemas.openxmlformats.org/presentationml/2006/main">
  <p:tag name="NOPREFERENCE" val="False"/>
</p:tagLst>
</file>

<file path=ppt/tags/tag166.xml><?xml version="1.0" encoding="utf-8"?>
<p:tagLst xmlns:a="http://schemas.openxmlformats.org/drawingml/2006/main" xmlns:r="http://schemas.openxmlformats.org/officeDocument/2006/relationships" xmlns:p="http://schemas.openxmlformats.org/presentationml/2006/main">
  <p:tag name="NOPREFERENCE" val="False"/>
</p:tagLst>
</file>

<file path=ppt/tags/tag167.xml><?xml version="1.0" encoding="utf-8"?>
<p:tagLst xmlns:a="http://schemas.openxmlformats.org/drawingml/2006/main" xmlns:r="http://schemas.openxmlformats.org/officeDocument/2006/relationships" xmlns:p="http://schemas.openxmlformats.org/presentationml/2006/main">
  <p:tag name="NOPREFERENCE" val="False"/>
</p:tagLst>
</file>

<file path=ppt/tags/tag168.xml><?xml version="1.0" encoding="utf-8"?>
<p:tagLst xmlns:a="http://schemas.openxmlformats.org/drawingml/2006/main" xmlns:r="http://schemas.openxmlformats.org/officeDocument/2006/relationships" xmlns:p="http://schemas.openxmlformats.org/presentationml/2006/main">
  <p:tag name="NOPREFERENCE" val="False"/>
</p:tagLst>
</file>

<file path=ppt/tags/tag169.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70.xml><?xml version="1.0" encoding="utf-8"?>
<p:tagLst xmlns:a="http://schemas.openxmlformats.org/drawingml/2006/main" xmlns:r="http://schemas.openxmlformats.org/officeDocument/2006/relationships" xmlns:p="http://schemas.openxmlformats.org/presentationml/2006/main">
  <p:tag name="NOPREFERENCE" val="False"/>
</p:tagLst>
</file>

<file path=ppt/tags/tag171.xml><?xml version="1.0" encoding="utf-8"?>
<p:tagLst xmlns:a="http://schemas.openxmlformats.org/drawingml/2006/main" xmlns:r="http://schemas.openxmlformats.org/officeDocument/2006/relationships" xmlns:p="http://schemas.openxmlformats.org/presentationml/2006/main">
  <p:tag name="NOPREFERENCE" val="False"/>
</p:tagLst>
</file>

<file path=ppt/tags/tag172.xml><?xml version="1.0" encoding="utf-8"?>
<p:tagLst xmlns:a="http://schemas.openxmlformats.org/drawingml/2006/main" xmlns:r="http://schemas.openxmlformats.org/officeDocument/2006/relationships" xmlns:p="http://schemas.openxmlformats.org/presentationml/2006/main">
  <p:tag name="NOPREFERENCE" val="False"/>
</p:tagLst>
</file>

<file path=ppt/tags/tag173.xml><?xml version="1.0" encoding="utf-8"?>
<p:tagLst xmlns:a="http://schemas.openxmlformats.org/drawingml/2006/main" xmlns:r="http://schemas.openxmlformats.org/officeDocument/2006/relationships" xmlns:p="http://schemas.openxmlformats.org/presentationml/2006/main">
  <p:tag name="NOPREFERENCE" val="False"/>
</p:tagLst>
</file>

<file path=ppt/tags/tag174.xml><?xml version="1.0" encoding="utf-8"?>
<p:tagLst xmlns:a="http://schemas.openxmlformats.org/drawingml/2006/main" xmlns:r="http://schemas.openxmlformats.org/officeDocument/2006/relationships" xmlns:p="http://schemas.openxmlformats.org/presentationml/2006/main">
  <p:tag name="NOPREFERENCE" val="False"/>
</p:tagLst>
</file>

<file path=ppt/tags/tag175.xml><?xml version="1.0" encoding="utf-8"?>
<p:tagLst xmlns:a="http://schemas.openxmlformats.org/drawingml/2006/main" xmlns:r="http://schemas.openxmlformats.org/officeDocument/2006/relationships" xmlns:p="http://schemas.openxmlformats.org/presentationml/2006/main">
  <p:tag name="NOPREFERENCE" val="False"/>
</p:tagLst>
</file>

<file path=ppt/tags/tag176.xml><?xml version="1.0" encoding="utf-8"?>
<p:tagLst xmlns:a="http://schemas.openxmlformats.org/drawingml/2006/main" xmlns:r="http://schemas.openxmlformats.org/officeDocument/2006/relationships" xmlns:p="http://schemas.openxmlformats.org/presentationml/2006/main">
  <p:tag name="NOPREFERENCE" val="False"/>
</p:tagLst>
</file>

<file path=ppt/tags/tag177.xml><?xml version="1.0" encoding="utf-8"?>
<p:tagLst xmlns:a="http://schemas.openxmlformats.org/drawingml/2006/main" xmlns:r="http://schemas.openxmlformats.org/officeDocument/2006/relationships" xmlns:p="http://schemas.openxmlformats.org/presentationml/2006/main">
  <p:tag name="NOPREFERENCE" val="False"/>
</p:tagLst>
</file>

<file path=ppt/tags/tag178.xml><?xml version="1.0" encoding="utf-8"?>
<p:tagLst xmlns:a="http://schemas.openxmlformats.org/drawingml/2006/main" xmlns:r="http://schemas.openxmlformats.org/officeDocument/2006/relationships" xmlns:p="http://schemas.openxmlformats.org/presentationml/2006/main">
  <p:tag name="NOPREFERENCE" val="False"/>
</p:tagLst>
</file>

<file path=ppt/tags/tag179.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80.xml><?xml version="1.0" encoding="utf-8"?>
<p:tagLst xmlns:a="http://schemas.openxmlformats.org/drawingml/2006/main" xmlns:r="http://schemas.openxmlformats.org/officeDocument/2006/relationships" xmlns:p="http://schemas.openxmlformats.org/presentationml/2006/main">
  <p:tag name="NOPREFERENCE" val="False"/>
</p:tagLst>
</file>

<file path=ppt/tags/tag181.xml><?xml version="1.0" encoding="utf-8"?>
<p:tagLst xmlns:a="http://schemas.openxmlformats.org/drawingml/2006/main" xmlns:r="http://schemas.openxmlformats.org/officeDocument/2006/relationships" xmlns:p="http://schemas.openxmlformats.org/presentationml/2006/main">
  <p:tag name="NOPREFERENCE" val="False"/>
</p:tagLst>
</file>

<file path=ppt/tags/tag182.xml><?xml version="1.0" encoding="utf-8"?>
<p:tagLst xmlns:a="http://schemas.openxmlformats.org/drawingml/2006/main" xmlns:r="http://schemas.openxmlformats.org/officeDocument/2006/relationships" xmlns:p="http://schemas.openxmlformats.org/presentationml/2006/main">
  <p:tag name="NOPREFERENCE" val="False"/>
</p:tagLst>
</file>

<file path=ppt/tags/tag183.xml><?xml version="1.0" encoding="utf-8"?>
<p:tagLst xmlns:a="http://schemas.openxmlformats.org/drawingml/2006/main" xmlns:r="http://schemas.openxmlformats.org/officeDocument/2006/relationships" xmlns:p="http://schemas.openxmlformats.org/presentationml/2006/main">
  <p:tag name="NOPREFERENCE" val="False"/>
</p:tagLst>
</file>

<file path=ppt/tags/tag184.xml><?xml version="1.0" encoding="utf-8"?>
<p:tagLst xmlns:a="http://schemas.openxmlformats.org/drawingml/2006/main" xmlns:r="http://schemas.openxmlformats.org/officeDocument/2006/relationships" xmlns:p="http://schemas.openxmlformats.org/presentationml/2006/main">
  <p:tag name="NOPREFERENCE" val="False"/>
</p:tagLst>
</file>

<file path=ppt/tags/tag185.xml><?xml version="1.0" encoding="utf-8"?>
<p:tagLst xmlns:a="http://schemas.openxmlformats.org/drawingml/2006/main" xmlns:r="http://schemas.openxmlformats.org/officeDocument/2006/relationships" xmlns:p="http://schemas.openxmlformats.org/presentationml/2006/main">
  <p:tag name="NOPREFERENCE" val="False"/>
</p:tagLst>
</file>

<file path=ppt/tags/tag186.xml><?xml version="1.0" encoding="utf-8"?>
<p:tagLst xmlns:a="http://schemas.openxmlformats.org/drawingml/2006/main" xmlns:r="http://schemas.openxmlformats.org/officeDocument/2006/relationships" xmlns:p="http://schemas.openxmlformats.org/presentationml/2006/main">
  <p:tag name="NOPREFERENCE" val="False"/>
</p:tagLst>
</file>

<file path=ppt/tags/tag187.xml><?xml version="1.0" encoding="utf-8"?>
<p:tagLst xmlns:a="http://schemas.openxmlformats.org/drawingml/2006/main" xmlns:r="http://schemas.openxmlformats.org/officeDocument/2006/relationships" xmlns:p="http://schemas.openxmlformats.org/presentationml/2006/main">
  <p:tag name="NOPREFERENCE" val="False"/>
</p:tagLst>
</file>

<file path=ppt/tags/tag188.xml><?xml version="1.0" encoding="utf-8"?>
<p:tagLst xmlns:a="http://schemas.openxmlformats.org/drawingml/2006/main" xmlns:r="http://schemas.openxmlformats.org/officeDocument/2006/relationships" xmlns:p="http://schemas.openxmlformats.org/presentationml/2006/main">
  <p:tag name="NOPREFERENCE" val="False"/>
</p:tagLst>
</file>

<file path=ppt/tags/tag189.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190.xml><?xml version="1.0" encoding="utf-8"?>
<p:tagLst xmlns:a="http://schemas.openxmlformats.org/drawingml/2006/main" xmlns:r="http://schemas.openxmlformats.org/officeDocument/2006/relationships" xmlns:p="http://schemas.openxmlformats.org/presentationml/2006/main">
  <p:tag name="NOPREFERENCE" val="False"/>
</p:tagLst>
</file>

<file path=ppt/tags/tag191.xml><?xml version="1.0" encoding="utf-8"?>
<p:tagLst xmlns:a="http://schemas.openxmlformats.org/drawingml/2006/main" xmlns:r="http://schemas.openxmlformats.org/officeDocument/2006/relationships" xmlns:p="http://schemas.openxmlformats.org/presentationml/2006/main">
  <p:tag name="NOPREFERENCE" val="False"/>
</p:tagLst>
</file>

<file path=ppt/tags/tag192.xml><?xml version="1.0" encoding="utf-8"?>
<p:tagLst xmlns:a="http://schemas.openxmlformats.org/drawingml/2006/main" xmlns:r="http://schemas.openxmlformats.org/officeDocument/2006/relationships" xmlns:p="http://schemas.openxmlformats.org/presentationml/2006/main">
  <p:tag name="NOPREFERENCE" val="False"/>
</p:tagLst>
</file>

<file path=ppt/tags/tag193.xml><?xml version="1.0" encoding="utf-8"?>
<p:tagLst xmlns:a="http://schemas.openxmlformats.org/drawingml/2006/main" xmlns:r="http://schemas.openxmlformats.org/officeDocument/2006/relationships" xmlns:p="http://schemas.openxmlformats.org/presentationml/2006/main">
  <p:tag name="NOPREFERENCE" val="False"/>
</p:tagLst>
</file>

<file path=ppt/tags/tag194.xml><?xml version="1.0" encoding="utf-8"?>
<p:tagLst xmlns:a="http://schemas.openxmlformats.org/drawingml/2006/main" xmlns:r="http://schemas.openxmlformats.org/officeDocument/2006/relationships" xmlns:p="http://schemas.openxmlformats.org/presentationml/2006/main">
  <p:tag name="NOPREFERENCE" val="False"/>
</p:tagLst>
</file>

<file path=ppt/tags/tag195.xml><?xml version="1.0" encoding="utf-8"?>
<p:tagLst xmlns:a="http://schemas.openxmlformats.org/drawingml/2006/main" xmlns:r="http://schemas.openxmlformats.org/officeDocument/2006/relationships" xmlns:p="http://schemas.openxmlformats.org/presentationml/2006/main">
  <p:tag name="NOPREFERENCE" val="False"/>
</p:tagLst>
</file>

<file path=ppt/tags/tag196.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32205</TotalTime>
  <Words>9618</Words>
  <Application>Microsoft Office PowerPoint</Application>
  <PresentationFormat>On-screen Show (4:3)</PresentationFormat>
  <Paragraphs>1016</Paragraphs>
  <Slides>195</Slides>
  <Notes>195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195</vt:i4>
      </vt:variant>
    </vt:vector>
  </HeadingPairs>
  <TitlesOfParts>
    <vt:vector size="205" baseType="lpstr">
      <vt:lpstr>Arial</vt:lpstr>
      <vt:lpstr>Arial Black</vt:lpstr>
      <vt:lpstr>Calibri</vt:lpstr>
      <vt:lpstr>Georgia</vt:lpstr>
      <vt:lpstr>Tahoma</vt:lpstr>
      <vt:lpstr>Times New Roman</vt:lpstr>
      <vt:lpstr>Trebuchet MS</vt:lpstr>
      <vt:lpstr>Wingdings</vt:lpstr>
      <vt:lpstr>Wingdings 2</vt:lpstr>
      <vt:lpstr>Urban</vt:lpstr>
      <vt:lpstr>SALUD INTEGRAL Y CALIDAD DE VIDA: Aplicaciones al Movimiento Humano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 Corsino</cp:lastModifiedBy>
  <cp:revision>3344</cp:revision>
  <cp:lastPrinted>2016-10-09T22:16:41Z</cp:lastPrinted>
  <dcterms:created xsi:type="dcterms:W3CDTF">2012-03-25T21:01:47Z</dcterms:created>
  <dcterms:modified xsi:type="dcterms:W3CDTF">2023-03-06T17:08:02Z</dcterms:modified>
</cp:coreProperties>
</file>